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3.xml" ContentType="application/vnd.openxmlformats-officedocument.theme+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4.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5.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6.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7.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8.xml" ContentType="application/vnd.openxmlformats-officedocument.theme+xml"/>
  <Override PartName="/ppt/slideLayouts/slideLayout85.xml" ContentType="application/vnd.openxmlformats-officedocument.presentationml.slideLayout+xml"/>
  <Override PartName="/ppt/theme/theme9.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10.xml" ContentType="application/vnd.openxmlformats-officedocument.them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11.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12.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3.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4.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5.xml" ContentType="application/vnd.openxmlformats-officedocument.theme+xml"/>
  <Override PartName="/ppt/slideLayouts/slideLayout135.xml" ContentType="application/vnd.openxmlformats-officedocument.presentationml.slideLayout+xml"/>
  <Override PartName="/ppt/theme/theme16.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theme/theme17.xml" ContentType="application/vnd.openxmlformats-officedocument.theme+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18.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9.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20.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21.xml" ContentType="application/vnd.openxmlformats-officedocument.theme+xml"/>
  <Override PartName="/ppt/theme/themeOverride1.xml" ContentType="application/vnd.openxmlformats-officedocument.themeOverrid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theme/theme22.xml" ContentType="application/vnd.openxmlformats-officedocument.theme+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3.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4.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5.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6.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27.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28.xml" ContentType="application/vnd.openxmlformats-officedocument.theme+xml"/>
  <Override PartName="/ppt/slideLayouts/slideLayout271.xml" ContentType="application/vnd.openxmlformats-officedocument.presentationml.slideLayout+xml"/>
  <Override PartName="/ppt/theme/theme29.xml" ContentType="application/vnd.openxmlformats-officedocument.theme+xml"/>
  <Override PartName="/ppt/slideLayouts/slideLayout272.xml" ContentType="application/vnd.openxmlformats-officedocument.presentationml.slideLayout+xml"/>
  <Override PartName="/ppt/theme/theme30.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31.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32.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33.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34.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35.xml" ContentType="application/vnd.openxmlformats-officedocument.theme+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theme/theme36.xml" ContentType="application/vnd.openxmlformats-officedocument.theme+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theme/theme37.xml" ContentType="application/vnd.openxmlformats-officedocument.theme+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38.xml" ContentType="application/vnd.openxmlformats-officedocument.theme+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9.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theme/theme40.xml" ContentType="application/vnd.openxmlformats-officedocument.theme+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theme/theme41.xml" ContentType="application/vnd.openxmlformats-officedocument.theme+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theme/theme42.xml" ContentType="application/vnd.openxmlformats-officedocument.theme+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theme/theme43.xml" ContentType="application/vnd.openxmlformats-officedocument.theme+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4.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5.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theme/theme46.xml" ContentType="application/vnd.openxmlformats-officedocument.theme+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theme/theme47.xml" ContentType="application/vnd.openxmlformats-officedocument.theme+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theme/theme48.xml" ContentType="application/vnd.openxmlformats-officedocument.theme+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theme/theme49.xml" ContentType="application/vnd.openxmlformats-officedocument.theme+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theme/theme50.xml" ContentType="application/vnd.openxmlformats-officedocument.theme+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theme/theme51.xml" ContentType="application/vnd.openxmlformats-officedocument.theme+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2.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53.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theme/theme54.xml" ContentType="application/vnd.openxmlformats-officedocument.theme+xml"/>
  <Override PartName="/ppt/slideLayouts/slideLayout551.xml" ContentType="application/vnd.openxmlformats-officedocument.presentationml.slideLayout+xml"/>
  <Override PartName="/ppt/theme/theme55.xml" ContentType="application/vnd.openxmlformats-officedocument.theme+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56.xml" ContentType="application/vnd.openxmlformats-officedocument.theme+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57.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theme/theme58.xml" ContentType="application/vnd.openxmlformats-officedocument.theme+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theme/theme59.xml" ContentType="application/vnd.openxmlformats-officedocument.theme+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theme/theme60.xml" ContentType="application/vnd.openxmlformats-officedocument.theme+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theme/theme61.xml" ContentType="application/vnd.openxmlformats-officedocument.theme+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theme/theme62.xml" ContentType="application/vnd.openxmlformats-officedocument.theme+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theme/theme63.xml" ContentType="application/vnd.openxmlformats-officedocument.theme+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theme/theme64.xml" ContentType="application/vnd.openxmlformats-officedocument.theme+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theme/theme65.xml" ContentType="application/vnd.openxmlformats-officedocument.theme+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6.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7.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theme/theme68.xml" ContentType="application/vnd.openxmlformats-officedocument.theme+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theme/theme69.xml" ContentType="application/vnd.openxmlformats-officedocument.theme+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theme/theme70.xml" ContentType="application/vnd.openxmlformats-officedocument.theme+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71.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theme/theme72.xml" ContentType="application/vnd.openxmlformats-officedocument.theme+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theme/theme73.xml" ContentType="application/vnd.openxmlformats-officedocument.theme+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theme/theme74.xml" ContentType="application/vnd.openxmlformats-officedocument.theme+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theme/theme75.xml" ContentType="application/vnd.openxmlformats-officedocument.theme+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theme/theme76.xml" ContentType="application/vnd.openxmlformats-officedocument.theme+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theme/theme77.xml" ContentType="application/vnd.openxmlformats-officedocument.theme+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theme/theme78.xml" ContentType="application/vnd.openxmlformats-officedocument.theme+xml"/>
  <Override PartName="/ppt/theme/theme7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heme/themeOverride3.xml" ContentType="application/vnd.openxmlformats-officedocument.themeOverr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heme/themeOverride4.xml" ContentType="application/vnd.openxmlformats-officedocument.themeOverr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theme/themeOverride5.xml" ContentType="application/vnd.openxmlformats-officedocument.themeOverr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theme/themeOverride6.xml" ContentType="application/vnd.openxmlformats-officedocument.themeOverr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7.xml" ContentType="application/vnd.openxmlformats-officedocument.themeOverride+xml"/>
  <Override PartName="/ppt/notesSlides/notesSlide69.xml" ContentType="application/vnd.openxmlformats-officedocument.presentationml.notesSlide+xml"/>
  <Override PartName="/ppt/theme/themeOverride8.xml" ContentType="application/vnd.openxmlformats-officedocument.themeOverride+xml"/>
  <Override PartName="/ppt/notesSlides/notesSlide70.xml" ContentType="application/vnd.openxmlformats-officedocument.presentationml.notesSlide+xml"/>
  <Override PartName="/ppt/theme/themeOverride9.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heme/themeOverride10.xml" ContentType="application/vnd.openxmlformats-officedocument.themeOverr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theme/themeOverride11.xml" ContentType="application/vnd.openxmlformats-officedocument.themeOverride+xml"/>
  <Override PartName="/ppt/notesSlides/notesSlide78.xml" ContentType="application/vnd.openxmlformats-officedocument.presentationml.notesSlide+xml"/>
  <Override PartName="/ppt/theme/themeOverride12.xml" ContentType="application/vnd.openxmlformats-officedocument.themeOverr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theme/themeOverride13.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14.xml" ContentType="application/vnd.openxmlformats-officedocument.themeOverride+xml"/>
  <Override PartName="/ppt/notesSlides/notesSlide88.xml" ContentType="application/vnd.openxmlformats-officedocument.presentationml.notesSlide+xml"/>
  <Override PartName="/ppt/theme/themeOverride15.xml" ContentType="application/vnd.openxmlformats-officedocument.themeOverr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theme/themeOverride16.xml" ContentType="application/vnd.openxmlformats-officedocument.themeOverr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theme/themeOverride17.xml" ContentType="application/vnd.openxmlformats-officedocument.themeOverr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theme/themeOverride18.xml" ContentType="application/vnd.openxmlformats-officedocument.themeOverride+xml"/>
  <Override PartName="/ppt/notesSlides/notesSlide126.xml" ContentType="application/vnd.openxmlformats-officedocument.presentationml.notesSlide+xml"/>
  <Override PartName="/ppt/theme/themeOverride19.xml" ContentType="application/vnd.openxmlformats-officedocument.themeOverr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heme/themeOverride20.xml" ContentType="application/vnd.openxmlformats-officedocument.themeOverride+xml"/>
  <Override PartName="/ppt/notesSlides/notesSlide130.xml" ContentType="application/vnd.openxmlformats-officedocument.presentationml.notesSlide+xml"/>
  <Override PartName="/ppt/theme/themeOverride21.xml" ContentType="application/vnd.openxmlformats-officedocument.themeOverr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theme/themeOverride22.xml" ContentType="application/vnd.openxmlformats-officedocument.themeOverride+xml"/>
  <Override PartName="/ppt/notesSlides/notesSlide142.xml" ContentType="application/vnd.openxmlformats-officedocument.presentationml.notesSlide+xml"/>
  <Override PartName="/ppt/theme/themeOverride23.xml" ContentType="application/vnd.openxmlformats-officedocument.themeOverr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theme/themeOverride24.xml" ContentType="application/vnd.openxmlformats-officedocument.themeOverr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theme/themeOverride25.xml" ContentType="application/vnd.openxmlformats-officedocument.themeOverr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44.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45.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4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47.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48.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49.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50.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51.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theme/themeOverride26.xml" ContentType="application/vnd.openxmlformats-officedocument.themeOverride+xml"/>
  <Override PartName="/ppt/notesSlides/notesSlide254.xml" ContentType="application/vnd.openxmlformats-officedocument.presentationml.notesSlide+xml"/>
  <Override PartName="/ppt/theme/themeOverride27.xml" ContentType="application/vnd.openxmlformats-officedocument.themeOverride+xml"/>
  <Override PartName="/ppt/notesSlides/notesSlide255.xml" ContentType="application/vnd.openxmlformats-officedocument.presentationml.notesSlide+xml"/>
  <Override PartName="/ppt/theme/themeOverride28.xml" ContentType="application/vnd.openxmlformats-officedocument.themeOverr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258.xml" ContentType="application/vnd.openxmlformats-officedocument.presentationml.notesSlide+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736" r:id="rId2"/>
    <p:sldMasterId id="2147483763" r:id="rId3"/>
    <p:sldMasterId id="2147483800" r:id="rId4"/>
    <p:sldMasterId id="2147483812" r:id="rId5"/>
    <p:sldMasterId id="2147483836" r:id="rId6"/>
    <p:sldMasterId id="2147483954" r:id="rId7"/>
    <p:sldMasterId id="2147483971" r:id="rId8"/>
    <p:sldMasterId id="2147483985" r:id="rId9"/>
    <p:sldMasterId id="2147483987" r:id="rId10"/>
    <p:sldMasterId id="2147483990" r:id="rId11"/>
    <p:sldMasterId id="2147483993" r:id="rId12"/>
    <p:sldMasterId id="2147484021" r:id="rId13"/>
    <p:sldMasterId id="2147484033" r:id="rId14"/>
    <p:sldMasterId id="2147484058" r:id="rId15"/>
    <p:sldMasterId id="2147484070" r:id="rId16"/>
    <p:sldMasterId id="2147484121" r:id="rId17"/>
    <p:sldMasterId id="2147484133" r:id="rId18"/>
    <p:sldMasterId id="2147484145" r:id="rId19"/>
    <p:sldMasterId id="2147484157" r:id="rId20"/>
    <p:sldMasterId id="2147484183" r:id="rId21"/>
    <p:sldMasterId id="2147484207" r:id="rId22"/>
    <p:sldMasterId id="2147484219" r:id="rId23"/>
    <p:sldMasterId id="2147484244" r:id="rId24"/>
    <p:sldMasterId id="2147484256" r:id="rId25"/>
    <p:sldMasterId id="2147484268" r:id="rId26"/>
    <p:sldMasterId id="2147484280" r:id="rId27"/>
    <p:sldMasterId id="2147484293" r:id="rId28"/>
    <p:sldMasterId id="2147484351" r:id="rId29"/>
    <p:sldMasterId id="2147484353" r:id="rId30"/>
    <p:sldMasterId id="2147484355" r:id="rId31"/>
    <p:sldMasterId id="2147484367" r:id="rId32"/>
    <p:sldMasterId id="2147484380" r:id="rId33"/>
    <p:sldMasterId id="2147484392" r:id="rId34"/>
    <p:sldMasterId id="2147484418" r:id="rId35"/>
    <p:sldMasterId id="2147484430" r:id="rId36"/>
    <p:sldMasterId id="2147484497" r:id="rId37"/>
    <p:sldMasterId id="2147484522" r:id="rId38"/>
    <p:sldMasterId id="2147484559" r:id="rId39"/>
    <p:sldMasterId id="2147484575" r:id="rId40"/>
    <p:sldMasterId id="2147484615" r:id="rId41"/>
    <p:sldMasterId id="2147484627" r:id="rId42"/>
    <p:sldMasterId id="2147484639" r:id="rId43"/>
    <p:sldMasterId id="2147484663" r:id="rId44"/>
    <p:sldMasterId id="2147484675" r:id="rId45"/>
    <p:sldMasterId id="2147484687" r:id="rId46"/>
    <p:sldMasterId id="2147484701" r:id="rId47"/>
    <p:sldMasterId id="2147484725" r:id="rId48"/>
    <p:sldMasterId id="2147484737" r:id="rId49"/>
    <p:sldMasterId id="2147484763" r:id="rId50"/>
    <p:sldMasterId id="2147484775" r:id="rId51"/>
    <p:sldMasterId id="2147484787" r:id="rId52"/>
    <p:sldMasterId id="2147484824" r:id="rId53"/>
    <p:sldMasterId id="2147484836" r:id="rId54"/>
    <p:sldMasterId id="2147484863" r:id="rId55"/>
    <p:sldMasterId id="2147484865" r:id="rId56"/>
    <p:sldMasterId id="2147484878" r:id="rId57"/>
    <p:sldMasterId id="2147484904" r:id="rId58"/>
    <p:sldMasterId id="2147484916" r:id="rId59"/>
    <p:sldMasterId id="2147484928" r:id="rId60"/>
    <p:sldMasterId id="2147484939" r:id="rId61"/>
    <p:sldMasterId id="2147484951" r:id="rId62"/>
    <p:sldMasterId id="2147484963" r:id="rId63"/>
    <p:sldMasterId id="2147484976" r:id="rId64"/>
    <p:sldMasterId id="2147484988" r:id="rId65"/>
    <p:sldMasterId id="2147485000" r:id="rId66"/>
    <p:sldMasterId id="2147485014" r:id="rId67"/>
    <p:sldMasterId id="2147485026" r:id="rId68"/>
    <p:sldMasterId id="2147485040" r:id="rId69"/>
    <p:sldMasterId id="2147485052" r:id="rId70"/>
    <p:sldMasterId id="2147485064" r:id="rId71"/>
    <p:sldMasterId id="2147485076" r:id="rId72"/>
    <p:sldMasterId id="2147485090" r:id="rId73"/>
    <p:sldMasterId id="2147485093" r:id="rId74"/>
    <p:sldMasterId id="2147485105" r:id="rId75"/>
    <p:sldMasterId id="2147485117" r:id="rId76"/>
    <p:sldMasterId id="2147485129" r:id="rId77"/>
    <p:sldMasterId id="2147485141" r:id="rId78"/>
  </p:sldMasterIdLst>
  <p:notesMasterIdLst>
    <p:notesMasterId r:id="rId501"/>
  </p:notesMasterIdLst>
  <p:sldIdLst>
    <p:sldId id="1119" r:id="rId79"/>
    <p:sldId id="1120" r:id="rId80"/>
    <p:sldId id="1121" r:id="rId81"/>
    <p:sldId id="1122" r:id="rId82"/>
    <p:sldId id="1123" r:id="rId83"/>
    <p:sldId id="1124" r:id="rId84"/>
    <p:sldId id="1125" r:id="rId85"/>
    <p:sldId id="1126" r:id="rId86"/>
    <p:sldId id="1127" r:id="rId87"/>
    <p:sldId id="1128" r:id="rId88"/>
    <p:sldId id="1129" r:id="rId89"/>
    <p:sldId id="1130" r:id="rId90"/>
    <p:sldId id="469" r:id="rId91"/>
    <p:sldId id="5206" r:id="rId92"/>
    <p:sldId id="1133" r:id="rId93"/>
    <p:sldId id="1134" r:id="rId94"/>
    <p:sldId id="1135" r:id="rId95"/>
    <p:sldId id="1136" r:id="rId96"/>
    <p:sldId id="1137" r:id="rId97"/>
    <p:sldId id="899" r:id="rId98"/>
    <p:sldId id="798" r:id="rId99"/>
    <p:sldId id="799" r:id="rId100"/>
    <p:sldId id="800" r:id="rId101"/>
    <p:sldId id="801" r:id="rId102"/>
    <p:sldId id="802" r:id="rId103"/>
    <p:sldId id="803" r:id="rId104"/>
    <p:sldId id="804" r:id="rId105"/>
    <p:sldId id="805" r:id="rId106"/>
    <p:sldId id="806" r:id="rId107"/>
    <p:sldId id="807" r:id="rId108"/>
    <p:sldId id="808" r:id="rId109"/>
    <p:sldId id="809" r:id="rId110"/>
    <p:sldId id="2522" r:id="rId111"/>
    <p:sldId id="811" r:id="rId112"/>
    <p:sldId id="812" r:id="rId113"/>
    <p:sldId id="813" r:id="rId114"/>
    <p:sldId id="815" r:id="rId115"/>
    <p:sldId id="816" r:id="rId116"/>
    <p:sldId id="2523" r:id="rId117"/>
    <p:sldId id="818" r:id="rId118"/>
    <p:sldId id="1110" r:id="rId119"/>
    <p:sldId id="820" r:id="rId120"/>
    <p:sldId id="821" r:id="rId121"/>
    <p:sldId id="2524" r:id="rId122"/>
    <p:sldId id="2525" r:id="rId123"/>
    <p:sldId id="2526" r:id="rId124"/>
    <p:sldId id="685" r:id="rId125"/>
    <p:sldId id="2527" r:id="rId126"/>
    <p:sldId id="2528" r:id="rId127"/>
    <p:sldId id="781" r:id="rId128"/>
    <p:sldId id="782" r:id="rId129"/>
    <p:sldId id="2529" r:id="rId130"/>
    <p:sldId id="2530" r:id="rId131"/>
    <p:sldId id="2531" r:id="rId132"/>
    <p:sldId id="2532" r:id="rId133"/>
    <p:sldId id="2533" r:id="rId134"/>
    <p:sldId id="780" r:id="rId135"/>
    <p:sldId id="2534" r:id="rId136"/>
    <p:sldId id="2535" r:id="rId137"/>
    <p:sldId id="2536" r:id="rId138"/>
    <p:sldId id="2537" r:id="rId139"/>
    <p:sldId id="2538" r:id="rId140"/>
    <p:sldId id="2539" r:id="rId141"/>
    <p:sldId id="2540" r:id="rId142"/>
    <p:sldId id="2541" r:id="rId143"/>
    <p:sldId id="2542" r:id="rId144"/>
    <p:sldId id="2543" r:id="rId145"/>
    <p:sldId id="707" r:id="rId146"/>
    <p:sldId id="4031" r:id="rId147"/>
    <p:sldId id="4107" r:id="rId148"/>
    <p:sldId id="5207" r:id="rId149"/>
    <p:sldId id="472" r:id="rId150"/>
    <p:sldId id="5679" r:id="rId151"/>
    <p:sldId id="4134" r:id="rId152"/>
    <p:sldId id="823" r:id="rId153"/>
    <p:sldId id="824" r:id="rId154"/>
    <p:sldId id="825" r:id="rId155"/>
    <p:sldId id="4135" r:id="rId156"/>
    <p:sldId id="503" r:id="rId157"/>
    <p:sldId id="4136" r:id="rId158"/>
    <p:sldId id="4137" r:id="rId159"/>
    <p:sldId id="4138" r:id="rId160"/>
    <p:sldId id="4139" r:id="rId161"/>
    <p:sldId id="5675" r:id="rId162"/>
    <p:sldId id="263" r:id="rId163"/>
    <p:sldId id="5676" r:id="rId164"/>
    <p:sldId id="5677" r:id="rId165"/>
    <p:sldId id="832" r:id="rId166"/>
    <p:sldId id="833" r:id="rId167"/>
    <p:sldId id="1200" r:id="rId168"/>
    <p:sldId id="2489" r:id="rId169"/>
    <p:sldId id="513" r:id="rId170"/>
    <p:sldId id="4140" r:id="rId171"/>
    <p:sldId id="2491" r:id="rId172"/>
    <p:sldId id="2492" r:id="rId173"/>
    <p:sldId id="2493" r:id="rId174"/>
    <p:sldId id="1164" r:id="rId175"/>
    <p:sldId id="1188" r:id="rId176"/>
    <p:sldId id="1199" r:id="rId177"/>
    <p:sldId id="439" r:id="rId178"/>
    <p:sldId id="440" r:id="rId179"/>
    <p:sldId id="1197" r:id="rId180"/>
    <p:sldId id="1195" r:id="rId181"/>
    <p:sldId id="1163" r:id="rId182"/>
    <p:sldId id="4141" r:id="rId183"/>
    <p:sldId id="4142" r:id="rId184"/>
    <p:sldId id="4143" r:id="rId185"/>
    <p:sldId id="4144" r:id="rId186"/>
    <p:sldId id="4145" r:id="rId187"/>
    <p:sldId id="1177" r:id="rId188"/>
    <p:sldId id="429" r:id="rId189"/>
    <p:sldId id="1176" r:id="rId190"/>
    <p:sldId id="5209" r:id="rId191"/>
    <p:sldId id="421" r:id="rId192"/>
    <p:sldId id="4146" r:id="rId193"/>
    <p:sldId id="1198" r:id="rId194"/>
    <p:sldId id="2488" r:id="rId195"/>
    <p:sldId id="2495" r:id="rId196"/>
    <p:sldId id="4073" r:id="rId197"/>
    <p:sldId id="4067" r:id="rId198"/>
    <p:sldId id="4147" r:id="rId199"/>
    <p:sldId id="4148" r:id="rId200"/>
    <p:sldId id="4149" r:id="rId201"/>
    <p:sldId id="838" r:id="rId202"/>
    <p:sldId id="4150" r:id="rId203"/>
    <p:sldId id="4074" r:id="rId204"/>
    <p:sldId id="4836" r:id="rId205"/>
    <p:sldId id="1192" r:id="rId206"/>
    <p:sldId id="1193" r:id="rId207"/>
    <p:sldId id="2496" r:id="rId208"/>
    <p:sldId id="1190" r:id="rId209"/>
    <p:sldId id="1191" r:id="rId210"/>
    <p:sldId id="4151" r:id="rId211"/>
    <p:sldId id="505" r:id="rId212"/>
    <p:sldId id="506" r:id="rId213"/>
    <p:sldId id="507" r:id="rId214"/>
    <p:sldId id="2499" r:id="rId215"/>
    <p:sldId id="4152" r:id="rId216"/>
    <p:sldId id="826" r:id="rId217"/>
    <p:sldId id="827" r:id="rId218"/>
    <p:sldId id="828" r:id="rId219"/>
    <p:sldId id="485" r:id="rId220"/>
    <p:sldId id="5208" r:id="rId221"/>
    <p:sldId id="839" r:id="rId222"/>
    <p:sldId id="840" r:id="rId223"/>
    <p:sldId id="841" r:id="rId224"/>
    <p:sldId id="842" r:id="rId225"/>
    <p:sldId id="548" r:id="rId226"/>
    <p:sldId id="844" r:id="rId227"/>
    <p:sldId id="4154" r:id="rId228"/>
    <p:sldId id="1196" r:id="rId229"/>
    <p:sldId id="471" r:id="rId230"/>
    <p:sldId id="4155" r:id="rId231"/>
    <p:sldId id="430" r:id="rId232"/>
    <p:sldId id="1204" r:id="rId233"/>
    <p:sldId id="431" r:id="rId234"/>
    <p:sldId id="4032" r:id="rId235"/>
    <p:sldId id="1202" r:id="rId236"/>
    <p:sldId id="4156" r:id="rId237"/>
    <p:sldId id="4126" r:id="rId238"/>
    <p:sldId id="1170" r:id="rId239"/>
    <p:sldId id="4157" r:id="rId240"/>
    <p:sldId id="845" r:id="rId241"/>
    <p:sldId id="846" r:id="rId242"/>
    <p:sldId id="847" r:id="rId243"/>
    <p:sldId id="848" r:id="rId244"/>
    <p:sldId id="4158" r:id="rId245"/>
    <p:sldId id="849" r:id="rId246"/>
    <p:sldId id="556" r:id="rId247"/>
    <p:sldId id="4159" r:id="rId248"/>
    <p:sldId id="4160" r:id="rId249"/>
    <p:sldId id="4161" r:id="rId250"/>
    <p:sldId id="851" r:id="rId251"/>
    <p:sldId id="852" r:id="rId252"/>
    <p:sldId id="853" r:id="rId253"/>
    <p:sldId id="854" r:id="rId254"/>
    <p:sldId id="855" r:id="rId255"/>
    <p:sldId id="4162" r:id="rId256"/>
    <p:sldId id="4163" r:id="rId257"/>
    <p:sldId id="4164" r:id="rId258"/>
    <p:sldId id="4165" r:id="rId259"/>
    <p:sldId id="4166" r:id="rId260"/>
    <p:sldId id="4167" r:id="rId261"/>
    <p:sldId id="4168" r:id="rId262"/>
    <p:sldId id="4169" r:id="rId263"/>
    <p:sldId id="4170" r:id="rId264"/>
    <p:sldId id="4171" r:id="rId265"/>
    <p:sldId id="856" r:id="rId266"/>
    <p:sldId id="578" r:id="rId267"/>
    <p:sldId id="4178" r:id="rId268"/>
    <p:sldId id="4172" r:id="rId269"/>
    <p:sldId id="4173" r:id="rId270"/>
    <p:sldId id="4174" r:id="rId271"/>
    <p:sldId id="4175" r:id="rId272"/>
    <p:sldId id="4176" r:id="rId273"/>
    <p:sldId id="4837" r:id="rId274"/>
    <p:sldId id="768" r:id="rId275"/>
    <p:sldId id="831" r:id="rId276"/>
    <p:sldId id="4180" r:id="rId277"/>
    <p:sldId id="4181" r:id="rId278"/>
    <p:sldId id="4182" r:id="rId279"/>
    <p:sldId id="4183" r:id="rId280"/>
    <p:sldId id="4184" r:id="rId281"/>
    <p:sldId id="760" r:id="rId282"/>
    <p:sldId id="4185" r:id="rId283"/>
    <p:sldId id="5205" r:id="rId284"/>
    <p:sldId id="4033" r:id="rId285"/>
    <p:sldId id="4034" r:id="rId286"/>
    <p:sldId id="4186" r:id="rId287"/>
    <p:sldId id="4187" r:id="rId288"/>
    <p:sldId id="4188" r:id="rId289"/>
    <p:sldId id="4189" r:id="rId290"/>
    <p:sldId id="4190" r:id="rId291"/>
    <p:sldId id="590" r:id="rId292"/>
    <p:sldId id="4191" r:id="rId293"/>
    <p:sldId id="4192" r:id="rId294"/>
    <p:sldId id="4193" r:id="rId295"/>
    <p:sldId id="4194" r:id="rId296"/>
    <p:sldId id="4195" r:id="rId297"/>
    <p:sldId id="4196" r:id="rId298"/>
    <p:sldId id="4197" r:id="rId299"/>
    <p:sldId id="4198" r:id="rId300"/>
    <p:sldId id="4199" r:id="rId301"/>
    <p:sldId id="4200" r:id="rId302"/>
    <p:sldId id="4201" r:id="rId303"/>
    <p:sldId id="4202" r:id="rId304"/>
    <p:sldId id="4209" r:id="rId305"/>
    <p:sldId id="909" r:id="rId306"/>
    <p:sldId id="910" r:id="rId307"/>
    <p:sldId id="4203" r:id="rId308"/>
    <p:sldId id="859" r:id="rId309"/>
    <p:sldId id="4204" r:id="rId310"/>
    <p:sldId id="4205" r:id="rId311"/>
    <p:sldId id="4206" r:id="rId312"/>
    <p:sldId id="4207" r:id="rId313"/>
    <p:sldId id="4208" r:id="rId314"/>
    <p:sldId id="860" r:id="rId315"/>
    <p:sldId id="861" r:id="rId316"/>
    <p:sldId id="4210" r:id="rId317"/>
    <p:sldId id="5285" r:id="rId318"/>
    <p:sldId id="5467" r:id="rId319"/>
    <p:sldId id="5468" r:id="rId320"/>
    <p:sldId id="5469" r:id="rId321"/>
    <p:sldId id="5470" r:id="rId322"/>
    <p:sldId id="5471" r:id="rId323"/>
    <p:sldId id="5516" r:id="rId324"/>
    <p:sldId id="4211" r:id="rId325"/>
    <p:sldId id="4212" r:id="rId326"/>
    <p:sldId id="4213" r:id="rId327"/>
    <p:sldId id="4214" r:id="rId328"/>
    <p:sldId id="4215" r:id="rId329"/>
    <p:sldId id="4216" r:id="rId330"/>
    <p:sldId id="4217" r:id="rId331"/>
    <p:sldId id="4218" r:id="rId332"/>
    <p:sldId id="4219" r:id="rId333"/>
    <p:sldId id="4220" r:id="rId334"/>
    <p:sldId id="1147" r:id="rId335"/>
    <p:sldId id="862" r:id="rId336"/>
    <p:sldId id="4221" r:id="rId337"/>
    <p:sldId id="4222" r:id="rId338"/>
    <p:sldId id="4227" r:id="rId339"/>
    <p:sldId id="864" r:id="rId340"/>
    <p:sldId id="3846" r:id="rId341"/>
    <p:sldId id="5678" r:id="rId342"/>
    <p:sldId id="4223" r:id="rId343"/>
    <p:sldId id="865" r:id="rId344"/>
    <p:sldId id="4224" r:id="rId345"/>
    <p:sldId id="4225" r:id="rId346"/>
    <p:sldId id="4226" r:id="rId347"/>
    <p:sldId id="4228" r:id="rId348"/>
    <p:sldId id="5211" r:id="rId349"/>
    <p:sldId id="267" r:id="rId350"/>
    <p:sldId id="292" r:id="rId351"/>
    <p:sldId id="5213" r:id="rId352"/>
    <p:sldId id="867" r:id="rId353"/>
    <p:sldId id="5216" r:id="rId354"/>
    <p:sldId id="5212" r:id="rId355"/>
    <p:sldId id="4838" r:id="rId356"/>
    <p:sldId id="870" r:id="rId357"/>
    <p:sldId id="871" r:id="rId358"/>
    <p:sldId id="872" r:id="rId359"/>
    <p:sldId id="873" r:id="rId360"/>
    <p:sldId id="874" r:id="rId361"/>
    <p:sldId id="875" r:id="rId362"/>
    <p:sldId id="876" r:id="rId363"/>
    <p:sldId id="877" r:id="rId364"/>
    <p:sldId id="547" r:id="rId365"/>
    <p:sldId id="915" r:id="rId366"/>
    <p:sldId id="364" r:id="rId367"/>
    <p:sldId id="365" r:id="rId368"/>
    <p:sldId id="366" r:id="rId369"/>
    <p:sldId id="5214" r:id="rId370"/>
    <p:sldId id="5215" r:id="rId371"/>
    <p:sldId id="276" r:id="rId372"/>
    <p:sldId id="4242" r:id="rId373"/>
    <p:sldId id="258" r:id="rId374"/>
    <p:sldId id="281" r:id="rId375"/>
    <p:sldId id="4232" r:id="rId376"/>
    <p:sldId id="4233" r:id="rId377"/>
    <p:sldId id="4234" r:id="rId378"/>
    <p:sldId id="4120" r:id="rId379"/>
    <p:sldId id="4124" r:id="rId380"/>
    <p:sldId id="4125" r:id="rId381"/>
    <p:sldId id="4235" r:id="rId382"/>
    <p:sldId id="4128" r:id="rId383"/>
    <p:sldId id="4129" r:id="rId384"/>
    <p:sldId id="280" r:id="rId385"/>
    <p:sldId id="299" r:id="rId386"/>
    <p:sldId id="311" r:id="rId387"/>
    <p:sldId id="312" r:id="rId388"/>
    <p:sldId id="4241" r:id="rId389"/>
    <p:sldId id="282" r:id="rId390"/>
    <p:sldId id="313" r:id="rId391"/>
    <p:sldId id="4240" r:id="rId392"/>
    <p:sldId id="283" r:id="rId393"/>
    <p:sldId id="303" r:id="rId394"/>
    <p:sldId id="5210" r:id="rId395"/>
    <p:sldId id="4239" r:id="rId396"/>
    <p:sldId id="314" r:id="rId397"/>
    <p:sldId id="363" r:id="rId398"/>
    <p:sldId id="3630" r:id="rId399"/>
    <p:sldId id="4238" r:id="rId400"/>
    <p:sldId id="315" r:id="rId401"/>
    <p:sldId id="4237" r:id="rId402"/>
    <p:sldId id="316" r:id="rId403"/>
    <p:sldId id="367" r:id="rId404"/>
    <p:sldId id="368" r:id="rId405"/>
    <p:sldId id="369" r:id="rId406"/>
    <p:sldId id="370" r:id="rId407"/>
    <p:sldId id="371" r:id="rId408"/>
    <p:sldId id="372" r:id="rId409"/>
    <p:sldId id="373" r:id="rId410"/>
    <p:sldId id="4236" r:id="rId411"/>
    <p:sldId id="323" r:id="rId412"/>
    <p:sldId id="878" r:id="rId413"/>
    <p:sldId id="324" r:id="rId414"/>
    <p:sldId id="4908" r:id="rId415"/>
    <p:sldId id="326" r:id="rId416"/>
    <p:sldId id="361" r:id="rId417"/>
    <p:sldId id="644" r:id="rId418"/>
    <p:sldId id="339" r:id="rId419"/>
    <p:sldId id="341" r:id="rId420"/>
    <p:sldId id="328" r:id="rId421"/>
    <p:sldId id="4243" r:id="rId422"/>
    <p:sldId id="321" r:id="rId423"/>
    <p:sldId id="322" r:id="rId424"/>
    <p:sldId id="4244" r:id="rId425"/>
    <p:sldId id="319" r:id="rId426"/>
    <p:sldId id="4245" r:id="rId427"/>
    <p:sldId id="914" r:id="rId428"/>
    <p:sldId id="277" r:id="rId429"/>
    <p:sldId id="284" r:id="rId430"/>
    <p:sldId id="285" r:id="rId431"/>
    <p:sldId id="291" r:id="rId432"/>
    <p:sldId id="286" r:id="rId433"/>
    <p:sldId id="294" r:id="rId434"/>
    <p:sldId id="279" r:id="rId435"/>
    <p:sldId id="4246" r:id="rId436"/>
    <p:sldId id="4247" r:id="rId437"/>
    <p:sldId id="884" r:id="rId438"/>
    <p:sldId id="885" r:id="rId439"/>
    <p:sldId id="886" r:id="rId440"/>
    <p:sldId id="887" r:id="rId441"/>
    <p:sldId id="923" r:id="rId442"/>
    <p:sldId id="257" r:id="rId443"/>
    <p:sldId id="916" r:id="rId444"/>
    <p:sldId id="259" r:id="rId445"/>
    <p:sldId id="260" r:id="rId446"/>
    <p:sldId id="261" r:id="rId447"/>
    <p:sldId id="262" r:id="rId448"/>
    <p:sldId id="917" r:id="rId449"/>
    <p:sldId id="264" r:id="rId450"/>
    <p:sldId id="265" r:id="rId451"/>
    <p:sldId id="266" r:id="rId452"/>
    <p:sldId id="918" r:id="rId453"/>
    <p:sldId id="268" r:id="rId454"/>
    <p:sldId id="269" r:id="rId455"/>
    <p:sldId id="270" r:id="rId456"/>
    <p:sldId id="271" r:id="rId457"/>
    <p:sldId id="272" r:id="rId458"/>
    <p:sldId id="273" r:id="rId459"/>
    <p:sldId id="274" r:id="rId460"/>
    <p:sldId id="275" r:id="rId461"/>
    <p:sldId id="919" r:id="rId462"/>
    <p:sldId id="920" r:id="rId463"/>
    <p:sldId id="278" r:id="rId464"/>
    <p:sldId id="921" r:id="rId465"/>
    <p:sldId id="4251" r:id="rId466"/>
    <p:sldId id="669" r:id="rId467"/>
    <p:sldId id="4248" r:id="rId468"/>
    <p:sldId id="4657" r:id="rId469"/>
    <p:sldId id="5673" r:id="rId470"/>
    <p:sldId id="4250" r:id="rId471"/>
    <p:sldId id="714" r:id="rId472"/>
    <p:sldId id="4252" r:id="rId473"/>
    <p:sldId id="4253" r:id="rId474"/>
    <p:sldId id="661" r:id="rId475"/>
    <p:sldId id="662" r:id="rId476"/>
    <p:sldId id="709" r:id="rId477"/>
    <p:sldId id="712" r:id="rId478"/>
    <p:sldId id="716" r:id="rId479"/>
    <p:sldId id="774" r:id="rId480"/>
    <p:sldId id="776" r:id="rId481"/>
    <p:sldId id="775" r:id="rId482"/>
    <p:sldId id="773" r:id="rId483"/>
    <p:sldId id="777" r:id="rId484"/>
    <p:sldId id="674" r:id="rId485"/>
    <p:sldId id="675" r:id="rId486"/>
    <p:sldId id="676" r:id="rId487"/>
    <p:sldId id="677" r:id="rId488"/>
    <p:sldId id="4254" r:id="rId489"/>
    <p:sldId id="4255" r:id="rId490"/>
    <p:sldId id="4256" r:id="rId491"/>
    <p:sldId id="4257" r:id="rId492"/>
    <p:sldId id="4258" r:id="rId493"/>
    <p:sldId id="4259" r:id="rId494"/>
    <p:sldId id="4260" r:id="rId495"/>
    <p:sldId id="5674" r:id="rId496"/>
    <p:sldId id="889" r:id="rId497"/>
    <p:sldId id="4037" r:id="rId498"/>
    <p:sldId id="320" r:id="rId499"/>
    <p:sldId id="4261" r:id="rId500"/>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B3A820EF-DF7A-E041-A0D0-0C29E66EEC46}">
          <p14:sldIdLst>
            <p14:sldId id="1119"/>
            <p14:sldId id="1120"/>
            <p14:sldId id="1121"/>
            <p14:sldId id="1122"/>
            <p14:sldId id="1123"/>
            <p14:sldId id="1124"/>
            <p14:sldId id="1125"/>
            <p14:sldId id="1126"/>
            <p14:sldId id="1127"/>
            <p14:sldId id="1128"/>
            <p14:sldId id="1129"/>
            <p14:sldId id="1130"/>
            <p14:sldId id="469"/>
            <p14:sldId id="5206"/>
            <p14:sldId id="1133"/>
            <p14:sldId id="1134"/>
            <p14:sldId id="1135"/>
            <p14:sldId id="1136"/>
            <p14:sldId id="1137"/>
            <p14:sldId id="899"/>
          </p14:sldIdLst>
        </p14:section>
        <p14:section name="Introduction" id="{BE19D3E5-41D0-B34D-A543-71CE1135EE39}">
          <p14:sldIdLst>
            <p14:sldId id="798"/>
            <p14:sldId id="799"/>
            <p14:sldId id="800"/>
            <p14:sldId id="801"/>
            <p14:sldId id="802"/>
            <p14:sldId id="803"/>
            <p14:sldId id="804"/>
            <p14:sldId id="805"/>
            <p14:sldId id="806"/>
            <p14:sldId id="807"/>
            <p14:sldId id="808"/>
            <p14:sldId id="809"/>
            <p14:sldId id="2522"/>
            <p14:sldId id="811"/>
            <p14:sldId id="812"/>
            <p14:sldId id="813"/>
            <p14:sldId id="815"/>
            <p14:sldId id="816"/>
            <p14:sldId id="2523"/>
            <p14:sldId id="818"/>
            <p14:sldId id="1110"/>
            <p14:sldId id="820"/>
            <p14:sldId id="821"/>
            <p14:sldId id="2524"/>
          </p14:sldIdLst>
        </p14:section>
        <p14:section name="Sermon" id="{5F121301-76CE-DD4C-9317-2AC345CF1BE6}">
          <p14:sldIdLst>
            <p14:sldId id="2525"/>
            <p14:sldId id="2526"/>
            <p14:sldId id="685"/>
            <p14:sldId id="2527"/>
            <p14:sldId id="2528"/>
            <p14:sldId id="781"/>
            <p14:sldId id="782"/>
            <p14:sldId id="2529"/>
            <p14:sldId id="2530"/>
            <p14:sldId id="2531"/>
            <p14:sldId id="2532"/>
            <p14:sldId id="2533"/>
            <p14:sldId id="780"/>
            <p14:sldId id="2534"/>
            <p14:sldId id="2535"/>
            <p14:sldId id="2536"/>
            <p14:sldId id="2537"/>
            <p14:sldId id="2538"/>
            <p14:sldId id="2539"/>
            <p14:sldId id="2540"/>
            <p14:sldId id="2541"/>
            <p14:sldId id="2542"/>
            <p14:sldId id="2543"/>
            <p14:sldId id="707"/>
            <p14:sldId id="4031"/>
            <p14:sldId id="4107"/>
            <p14:sldId id="5207"/>
            <p14:sldId id="472"/>
            <p14:sldId id="5679"/>
          </p14:sldIdLst>
        </p14:section>
        <p14:section name="Chapters" id="{52D3780C-CD34-714B-8F75-B99399B5C8C0}">
          <p14:sldIdLst>
            <p14:sldId id="4134"/>
            <p14:sldId id="823"/>
            <p14:sldId id="824"/>
            <p14:sldId id="825"/>
            <p14:sldId id="4135"/>
            <p14:sldId id="503"/>
            <p14:sldId id="4136"/>
            <p14:sldId id="4137"/>
            <p14:sldId id="4138"/>
            <p14:sldId id="4139"/>
            <p14:sldId id="5675"/>
            <p14:sldId id="263"/>
            <p14:sldId id="5676"/>
            <p14:sldId id="5677"/>
            <p14:sldId id="832"/>
            <p14:sldId id="833"/>
            <p14:sldId id="1200"/>
            <p14:sldId id="2489"/>
            <p14:sldId id="513"/>
            <p14:sldId id="4140"/>
            <p14:sldId id="2491"/>
            <p14:sldId id="2492"/>
            <p14:sldId id="2493"/>
            <p14:sldId id="1164"/>
            <p14:sldId id="1188"/>
            <p14:sldId id="1199"/>
            <p14:sldId id="439"/>
            <p14:sldId id="440"/>
            <p14:sldId id="1197"/>
            <p14:sldId id="1195"/>
            <p14:sldId id="1163"/>
            <p14:sldId id="4141"/>
            <p14:sldId id="4142"/>
            <p14:sldId id="4143"/>
            <p14:sldId id="4144"/>
            <p14:sldId id="4145"/>
            <p14:sldId id="1177"/>
            <p14:sldId id="429"/>
            <p14:sldId id="1176"/>
            <p14:sldId id="5209"/>
            <p14:sldId id="421"/>
            <p14:sldId id="4146"/>
            <p14:sldId id="1198"/>
            <p14:sldId id="2488"/>
            <p14:sldId id="2495"/>
            <p14:sldId id="4073"/>
            <p14:sldId id="4067"/>
            <p14:sldId id="4147"/>
            <p14:sldId id="4148"/>
            <p14:sldId id="4149"/>
            <p14:sldId id="838"/>
            <p14:sldId id="4150"/>
            <p14:sldId id="4074"/>
            <p14:sldId id="4836"/>
            <p14:sldId id="1192"/>
            <p14:sldId id="1193"/>
            <p14:sldId id="2496"/>
            <p14:sldId id="1190"/>
            <p14:sldId id="1191"/>
            <p14:sldId id="4151"/>
            <p14:sldId id="505"/>
            <p14:sldId id="506"/>
            <p14:sldId id="507"/>
            <p14:sldId id="2499"/>
            <p14:sldId id="4152"/>
            <p14:sldId id="826"/>
            <p14:sldId id="827"/>
            <p14:sldId id="828"/>
            <p14:sldId id="485"/>
            <p14:sldId id="5208"/>
            <p14:sldId id="839"/>
            <p14:sldId id="840"/>
            <p14:sldId id="841"/>
            <p14:sldId id="842"/>
            <p14:sldId id="548"/>
            <p14:sldId id="844"/>
            <p14:sldId id="4154"/>
            <p14:sldId id="1196"/>
            <p14:sldId id="471"/>
            <p14:sldId id="4155"/>
            <p14:sldId id="430"/>
            <p14:sldId id="1204"/>
            <p14:sldId id="431"/>
            <p14:sldId id="4032"/>
            <p14:sldId id="1202"/>
            <p14:sldId id="4156"/>
            <p14:sldId id="4126"/>
            <p14:sldId id="1170"/>
            <p14:sldId id="4157"/>
            <p14:sldId id="845"/>
            <p14:sldId id="846"/>
            <p14:sldId id="847"/>
            <p14:sldId id="848"/>
            <p14:sldId id="4158"/>
            <p14:sldId id="849"/>
            <p14:sldId id="556"/>
            <p14:sldId id="4159"/>
            <p14:sldId id="4160"/>
            <p14:sldId id="4161"/>
            <p14:sldId id="851"/>
            <p14:sldId id="852"/>
            <p14:sldId id="853"/>
            <p14:sldId id="854"/>
            <p14:sldId id="855"/>
            <p14:sldId id="4162"/>
            <p14:sldId id="4163"/>
            <p14:sldId id="4164"/>
            <p14:sldId id="4165"/>
            <p14:sldId id="4166"/>
            <p14:sldId id="4167"/>
            <p14:sldId id="4168"/>
            <p14:sldId id="4169"/>
            <p14:sldId id="4170"/>
            <p14:sldId id="4171"/>
            <p14:sldId id="856"/>
            <p14:sldId id="578"/>
            <p14:sldId id="4178"/>
            <p14:sldId id="4172"/>
            <p14:sldId id="4173"/>
            <p14:sldId id="4174"/>
            <p14:sldId id="4175"/>
            <p14:sldId id="4176"/>
            <p14:sldId id="4837"/>
            <p14:sldId id="768"/>
            <p14:sldId id="831"/>
            <p14:sldId id="4180"/>
            <p14:sldId id="4181"/>
            <p14:sldId id="4182"/>
            <p14:sldId id="4183"/>
            <p14:sldId id="4184"/>
            <p14:sldId id="760"/>
            <p14:sldId id="4185"/>
            <p14:sldId id="5205"/>
            <p14:sldId id="4033"/>
            <p14:sldId id="4034"/>
            <p14:sldId id="4186"/>
            <p14:sldId id="4187"/>
            <p14:sldId id="4188"/>
            <p14:sldId id="4189"/>
            <p14:sldId id="4190"/>
            <p14:sldId id="590"/>
            <p14:sldId id="4191"/>
            <p14:sldId id="4192"/>
            <p14:sldId id="4193"/>
            <p14:sldId id="4194"/>
            <p14:sldId id="4195"/>
            <p14:sldId id="4196"/>
            <p14:sldId id="4197"/>
            <p14:sldId id="4198"/>
            <p14:sldId id="4199"/>
            <p14:sldId id="4200"/>
            <p14:sldId id="4201"/>
            <p14:sldId id="4202"/>
            <p14:sldId id="4209"/>
            <p14:sldId id="909"/>
            <p14:sldId id="910"/>
            <p14:sldId id="4203"/>
            <p14:sldId id="859"/>
            <p14:sldId id="4204"/>
            <p14:sldId id="4205"/>
            <p14:sldId id="4206"/>
            <p14:sldId id="4207"/>
            <p14:sldId id="4208"/>
            <p14:sldId id="860"/>
            <p14:sldId id="861"/>
            <p14:sldId id="4210"/>
            <p14:sldId id="5285"/>
            <p14:sldId id="5467"/>
            <p14:sldId id="5468"/>
            <p14:sldId id="5469"/>
            <p14:sldId id="5470"/>
            <p14:sldId id="5471"/>
            <p14:sldId id="5516"/>
            <p14:sldId id="4211"/>
            <p14:sldId id="4212"/>
            <p14:sldId id="4213"/>
            <p14:sldId id="4214"/>
            <p14:sldId id="4215"/>
            <p14:sldId id="4216"/>
            <p14:sldId id="4217"/>
            <p14:sldId id="4218"/>
            <p14:sldId id="4219"/>
            <p14:sldId id="4220"/>
            <p14:sldId id="1147"/>
            <p14:sldId id="862"/>
            <p14:sldId id="4221"/>
            <p14:sldId id="4222"/>
            <p14:sldId id="4227"/>
            <p14:sldId id="864"/>
            <p14:sldId id="3846"/>
            <p14:sldId id="5678"/>
            <p14:sldId id="4223"/>
            <p14:sldId id="865"/>
            <p14:sldId id="4224"/>
            <p14:sldId id="4225"/>
            <p14:sldId id="4226"/>
            <p14:sldId id="4228"/>
            <p14:sldId id="5211"/>
            <p14:sldId id="267"/>
            <p14:sldId id="292"/>
            <p14:sldId id="5213"/>
            <p14:sldId id="867"/>
            <p14:sldId id="5216"/>
            <p14:sldId id="5212"/>
            <p14:sldId id="4838"/>
            <p14:sldId id="870"/>
            <p14:sldId id="871"/>
            <p14:sldId id="872"/>
            <p14:sldId id="873"/>
            <p14:sldId id="874"/>
            <p14:sldId id="875"/>
            <p14:sldId id="876"/>
            <p14:sldId id="877"/>
            <p14:sldId id="547"/>
            <p14:sldId id="915"/>
            <p14:sldId id="364"/>
            <p14:sldId id="365"/>
            <p14:sldId id="366"/>
            <p14:sldId id="5214"/>
            <p14:sldId id="5215"/>
            <p14:sldId id="276"/>
            <p14:sldId id="4242"/>
            <p14:sldId id="258"/>
            <p14:sldId id="281"/>
            <p14:sldId id="4232"/>
            <p14:sldId id="4233"/>
            <p14:sldId id="4234"/>
            <p14:sldId id="4120"/>
            <p14:sldId id="4124"/>
            <p14:sldId id="4125"/>
            <p14:sldId id="4235"/>
            <p14:sldId id="4128"/>
            <p14:sldId id="4129"/>
            <p14:sldId id="280"/>
            <p14:sldId id="299"/>
            <p14:sldId id="311"/>
            <p14:sldId id="312"/>
            <p14:sldId id="4241"/>
            <p14:sldId id="282"/>
            <p14:sldId id="313"/>
            <p14:sldId id="4240"/>
            <p14:sldId id="283"/>
            <p14:sldId id="303"/>
            <p14:sldId id="5210"/>
            <p14:sldId id="4239"/>
            <p14:sldId id="314"/>
            <p14:sldId id="363"/>
            <p14:sldId id="3630"/>
            <p14:sldId id="4238"/>
            <p14:sldId id="315"/>
            <p14:sldId id="4237"/>
            <p14:sldId id="316"/>
            <p14:sldId id="367"/>
            <p14:sldId id="368"/>
            <p14:sldId id="369"/>
            <p14:sldId id="370"/>
            <p14:sldId id="371"/>
            <p14:sldId id="372"/>
            <p14:sldId id="373"/>
            <p14:sldId id="4236"/>
            <p14:sldId id="323"/>
            <p14:sldId id="878"/>
            <p14:sldId id="324"/>
            <p14:sldId id="4908"/>
            <p14:sldId id="326"/>
            <p14:sldId id="361"/>
            <p14:sldId id="644"/>
            <p14:sldId id="339"/>
            <p14:sldId id="341"/>
            <p14:sldId id="328"/>
            <p14:sldId id="4243"/>
            <p14:sldId id="321"/>
            <p14:sldId id="322"/>
            <p14:sldId id="4244"/>
            <p14:sldId id="319"/>
            <p14:sldId id="4245"/>
            <p14:sldId id="914"/>
            <p14:sldId id="277"/>
            <p14:sldId id="284"/>
            <p14:sldId id="285"/>
            <p14:sldId id="291"/>
            <p14:sldId id="286"/>
            <p14:sldId id="294"/>
            <p14:sldId id="279"/>
            <p14:sldId id="4246"/>
            <p14:sldId id="4247"/>
            <p14:sldId id="884"/>
            <p14:sldId id="885"/>
            <p14:sldId id="886"/>
            <p14:sldId id="887"/>
            <p14:sldId id="923"/>
            <p14:sldId id="257"/>
            <p14:sldId id="916"/>
            <p14:sldId id="259"/>
            <p14:sldId id="260"/>
            <p14:sldId id="261"/>
            <p14:sldId id="262"/>
            <p14:sldId id="917"/>
            <p14:sldId id="264"/>
            <p14:sldId id="265"/>
            <p14:sldId id="266"/>
            <p14:sldId id="918"/>
            <p14:sldId id="268"/>
            <p14:sldId id="269"/>
            <p14:sldId id="270"/>
            <p14:sldId id="271"/>
            <p14:sldId id="272"/>
            <p14:sldId id="273"/>
            <p14:sldId id="274"/>
            <p14:sldId id="275"/>
            <p14:sldId id="919"/>
            <p14:sldId id="920"/>
            <p14:sldId id="278"/>
            <p14:sldId id="921"/>
            <p14:sldId id="4251"/>
            <p14:sldId id="669"/>
            <p14:sldId id="4248"/>
            <p14:sldId id="4657"/>
            <p14:sldId id="5673"/>
            <p14:sldId id="4250"/>
          </p14:sldIdLst>
        </p14:section>
        <p14:section name="Conclusion" id="{E59673A7-180E-CE4B-B046-E7018B39345E}">
          <p14:sldIdLst>
            <p14:sldId id="714"/>
            <p14:sldId id="4252"/>
            <p14:sldId id="4253"/>
            <p14:sldId id="661"/>
            <p14:sldId id="662"/>
            <p14:sldId id="709"/>
            <p14:sldId id="712"/>
            <p14:sldId id="716"/>
            <p14:sldId id="774"/>
            <p14:sldId id="776"/>
            <p14:sldId id="775"/>
            <p14:sldId id="773"/>
            <p14:sldId id="777"/>
            <p14:sldId id="674"/>
            <p14:sldId id="675"/>
            <p14:sldId id="676"/>
            <p14:sldId id="677"/>
            <p14:sldId id="4254"/>
            <p14:sldId id="4255"/>
            <p14:sldId id="4256"/>
            <p14:sldId id="4257"/>
            <p14:sldId id="4258"/>
            <p14:sldId id="4259"/>
            <p14:sldId id="4260"/>
            <p14:sldId id="5674"/>
            <p14:sldId id="889"/>
            <p14:sldId id="4037"/>
            <p14:sldId id="320"/>
            <p14:sldId id="426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1ACA0"/>
    <a:srgbClr val="BB383A"/>
    <a:srgbClr val="0972BF"/>
    <a:srgbClr val="01A0CD"/>
    <a:srgbClr val="4180B3"/>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2553" autoAdjust="0"/>
    <p:restoredTop sz="95918" autoAdjust="0"/>
  </p:normalViewPr>
  <p:slideViewPr>
    <p:cSldViewPr snapToGrid="0" snapToObjects="1">
      <p:cViewPr varScale="1">
        <p:scale>
          <a:sx n="118" d="100"/>
          <a:sy n="118" d="100"/>
        </p:scale>
        <p:origin x="376" y="200"/>
      </p:cViewPr>
      <p:guideLst>
        <p:guide orient="horz" pos="2160"/>
        <p:guide pos="2880"/>
      </p:guideLst>
    </p:cSldViewPr>
  </p:slideViewPr>
  <p:outlineViewPr>
    <p:cViewPr>
      <p:scale>
        <a:sx n="33" d="100"/>
        <a:sy n="33" d="100"/>
      </p:scale>
      <p:origin x="0" y="-95136"/>
    </p:cViewPr>
  </p:outlineViewPr>
  <p:notesTextViewPr>
    <p:cViewPr>
      <p:scale>
        <a:sx n="185" d="100"/>
        <a:sy n="185" d="100"/>
      </p:scale>
      <p:origin x="0" y="0"/>
    </p:cViewPr>
  </p:notesTextViewPr>
  <p:sorterViewPr>
    <p:cViewPr varScale="1">
      <p:scale>
        <a:sx n="50" d="100"/>
        <a:sy n="50" d="100"/>
      </p:scale>
      <p:origin x="0" y="26368"/>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39.xml"/><Relationship Id="rId299" Type="http://schemas.openxmlformats.org/officeDocument/2006/relationships/slide" Target="slides/slide221.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1.xml"/><Relationship Id="rId324" Type="http://schemas.openxmlformats.org/officeDocument/2006/relationships/slide" Target="slides/slide246.xml"/><Relationship Id="rId366" Type="http://schemas.openxmlformats.org/officeDocument/2006/relationships/slide" Target="slides/slide288.xml"/><Relationship Id="rId170" Type="http://schemas.openxmlformats.org/officeDocument/2006/relationships/slide" Target="slides/slide92.xml"/><Relationship Id="rId226" Type="http://schemas.openxmlformats.org/officeDocument/2006/relationships/slide" Target="slides/slide148.xml"/><Relationship Id="rId433" Type="http://schemas.openxmlformats.org/officeDocument/2006/relationships/slide" Target="slides/slide355.xml"/><Relationship Id="rId268" Type="http://schemas.openxmlformats.org/officeDocument/2006/relationships/slide" Target="slides/slide190.xml"/><Relationship Id="rId475" Type="http://schemas.openxmlformats.org/officeDocument/2006/relationships/slide" Target="slides/slide397.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50.xml"/><Relationship Id="rId335" Type="http://schemas.openxmlformats.org/officeDocument/2006/relationships/slide" Target="slides/slide257.xml"/><Relationship Id="rId377" Type="http://schemas.openxmlformats.org/officeDocument/2006/relationships/slide" Target="slides/slide299.xml"/><Relationship Id="rId500" Type="http://schemas.openxmlformats.org/officeDocument/2006/relationships/slide" Target="slides/slide422.xml"/><Relationship Id="rId5" Type="http://schemas.openxmlformats.org/officeDocument/2006/relationships/slideMaster" Target="slideMasters/slideMaster5.xml"/><Relationship Id="rId181" Type="http://schemas.openxmlformats.org/officeDocument/2006/relationships/slide" Target="slides/slide103.xml"/><Relationship Id="rId237" Type="http://schemas.openxmlformats.org/officeDocument/2006/relationships/slide" Target="slides/slide159.xml"/><Relationship Id="rId402" Type="http://schemas.openxmlformats.org/officeDocument/2006/relationships/slide" Target="slides/slide324.xml"/><Relationship Id="rId279" Type="http://schemas.openxmlformats.org/officeDocument/2006/relationships/slide" Target="slides/slide201.xml"/><Relationship Id="rId444" Type="http://schemas.openxmlformats.org/officeDocument/2006/relationships/slide" Target="slides/slide366.xml"/><Relationship Id="rId486" Type="http://schemas.openxmlformats.org/officeDocument/2006/relationships/slide" Target="slides/slide408.xml"/><Relationship Id="rId43" Type="http://schemas.openxmlformats.org/officeDocument/2006/relationships/slideMaster" Target="slideMasters/slideMaster43.xml"/><Relationship Id="rId139" Type="http://schemas.openxmlformats.org/officeDocument/2006/relationships/slide" Target="slides/slide61.xml"/><Relationship Id="rId290" Type="http://schemas.openxmlformats.org/officeDocument/2006/relationships/slide" Target="slides/slide212.xml"/><Relationship Id="rId304" Type="http://schemas.openxmlformats.org/officeDocument/2006/relationships/slide" Target="slides/slide226.xml"/><Relationship Id="rId346" Type="http://schemas.openxmlformats.org/officeDocument/2006/relationships/slide" Target="slides/slide268.xml"/><Relationship Id="rId388" Type="http://schemas.openxmlformats.org/officeDocument/2006/relationships/slide" Target="slides/slide310.xml"/><Relationship Id="rId85" Type="http://schemas.openxmlformats.org/officeDocument/2006/relationships/slide" Target="slides/slide7.xml"/><Relationship Id="rId150" Type="http://schemas.openxmlformats.org/officeDocument/2006/relationships/slide" Target="slides/slide72.xml"/><Relationship Id="rId192" Type="http://schemas.openxmlformats.org/officeDocument/2006/relationships/slide" Target="slides/slide114.xml"/><Relationship Id="rId206" Type="http://schemas.openxmlformats.org/officeDocument/2006/relationships/slide" Target="slides/slide128.xml"/><Relationship Id="rId413" Type="http://schemas.openxmlformats.org/officeDocument/2006/relationships/slide" Target="slides/slide335.xml"/><Relationship Id="rId248" Type="http://schemas.openxmlformats.org/officeDocument/2006/relationships/slide" Target="slides/slide170.xml"/><Relationship Id="rId455" Type="http://schemas.openxmlformats.org/officeDocument/2006/relationships/slide" Target="slides/slide377.xml"/><Relationship Id="rId497" Type="http://schemas.openxmlformats.org/officeDocument/2006/relationships/slide" Target="slides/slide419.xml"/><Relationship Id="rId12" Type="http://schemas.openxmlformats.org/officeDocument/2006/relationships/slideMaster" Target="slideMasters/slideMaster12.xml"/><Relationship Id="rId108" Type="http://schemas.openxmlformats.org/officeDocument/2006/relationships/slide" Target="slides/slide30.xml"/><Relationship Id="rId315" Type="http://schemas.openxmlformats.org/officeDocument/2006/relationships/slide" Target="slides/slide237.xml"/><Relationship Id="rId357" Type="http://schemas.openxmlformats.org/officeDocument/2006/relationships/slide" Target="slides/slide279.xml"/><Relationship Id="rId54" Type="http://schemas.openxmlformats.org/officeDocument/2006/relationships/slideMaster" Target="slideMasters/slideMaster54.xml"/><Relationship Id="rId96" Type="http://schemas.openxmlformats.org/officeDocument/2006/relationships/slide" Target="slides/slide18.xml"/><Relationship Id="rId161" Type="http://schemas.openxmlformats.org/officeDocument/2006/relationships/slide" Target="slides/slide83.xml"/><Relationship Id="rId217" Type="http://schemas.openxmlformats.org/officeDocument/2006/relationships/slide" Target="slides/slide139.xml"/><Relationship Id="rId399" Type="http://schemas.openxmlformats.org/officeDocument/2006/relationships/slide" Target="slides/slide321.xml"/><Relationship Id="rId259" Type="http://schemas.openxmlformats.org/officeDocument/2006/relationships/slide" Target="slides/slide181.xml"/><Relationship Id="rId424" Type="http://schemas.openxmlformats.org/officeDocument/2006/relationships/slide" Target="slides/slide346.xml"/><Relationship Id="rId466" Type="http://schemas.openxmlformats.org/officeDocument/2006/relationships/slide" Target="slides/slide388.xml"/><Relationship Id="rId23" Type="http://schemas.openxmlformats.org/officeDocument/2006/relationships/slideMaster" Target="slideMasters/slideMaster23.xml"/><Relationship Id="rId119" Type="http://schemas.openxmlformats.org/officeDocument/2006/relationships/slide" Target="slides/slide41.xml"/><Relationship Id="rId270" Type="http://schemas.openxmlformats.org/officeDocument/2006/relationships/slide" Target="slides/slide192.xml"/><Relationship Id="rId326" Type="http://schemas.openxmlformats.org/officeDocument/2006/relationships/slide" Target="slides/slide248.xml"/><Relationship Id="rId65" Type="http://schemas.openxmlformats.org/officeDocument/2006/relationships/slideMaster" Target="slideMasters/slideMaster65.xml"/><Relationship Id="rId130" Type="http://schemas.openxmlformats.org/officeDocument/2006/relationships/slide" Target="slides/slide52.xml"/><Relationship Id="rId368" Type="http://schemas.openxmlformats.org/officeDocument/2006/relationships/slide" Target="slides/slide290.xml"/><Relationship Id="rId172" Type="http://schemas.openxmlformats.org/officeDocument/2006/relationships/slide" Target="slides/slide94.xml"/><Relationship Id="rId228" Type="http://schemas.openxmlformats.org/officeDocument/2006/relationships/slide" Target="slides/slide150.xml"/><Relationship Id="rId435" Type="http://schemas.openxmlformats.org/officeDocument/2006/relationships/slide" Target="slides/slide357.xml"/><Relationship Id="rId477" Type="http://schemas.openxmlformats.org/officeDocument/2006/relationships/slide" Target="slides/slide399.xml"/><Relationship Id="rId281" Type="http://schemas.openxmlformats.org/officeDocument/2006/relationships/slide" Target="slides/slide203.xml"/><Relationship Id="rId337" Type="http://schemas.openxmlformats.org/officeDocument/2006/relationships/slide" Target="slides/slide259.xml"/><Relationship Id="rId502" Type="http://schemas.openxmlformats.org/officeDocument/2006/relationships/presProps" Target="presProps.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63.xml"/><Relationship Id="rId379" Type="http://schemas.openxmlformats.org/officeDocument/2006/relationships/slide" Target="slides/slide301.xml"/><Relationship Id="rId7" Type="http://schemas.openxmlformats.org/officeDocument/2006/relationships/slideMaster" Target="slideMasters/slideMaster7.xml"/><Relationship Id="rId183" Type="http://schemas.openxmlformats.org/officeDocument/2006/relationships/slide" Target="slides/slide105.xml"/><Relationship Id="rId239" Type="http://schemas.openxmlformats.org/officeDocument/2006/relationships/slide" Target="slides/slide161.xml"/><Relationship Id="rId390" Type="http://schemas.openxmlformats.org/officeDocument/2006/relationships/slide" Target="slides/slide312.xml"/><Relationship Id="rId404" Type="http://schemas.openxmlformats.org/officeDocument/2006/relationships/slide" Target="slides/slide326.xml"/><Relationship Id="rId446" Type="http://schemas.openxmlformats.org/officeDocument/2006/relationships/slide" Target="slides/slide368.xml"/><Relationship Id="rId250" Type="http://schemas.openxmlformats.org/officeDocument/2006/relationships/slide" Target="slides/slide172.xml"/><Relationship Id="rId292" Type="http://schemas.openxmlformats.org/officeDocument/2006/relationships/slide" Target="slides/slide214.xml"/><Relationship Id="rId306" Type="http://schemas.openxmlformats.org/officeDocument/2006/relationships/slide" Target="slides/slide228.xml"/><Relationship Id="rId488" Type="http://schemas.openxmlformats.org/officeDocument/2006/relationships/slide" Target="slides/slide410.xml"/><Relationship Id="rId45" Type="http://schemas.openxmlformats.org/officeDocument/2006/relationships/slideMaster" Target="slideMasters/slideMaster45.xml"/><Relationship Id="rId87" Type="http://schemas.openxmlformats.org/officeDocument/2006/relationships/slide" Target="slides/slide9.xml"/><Relationship Id="rId110" Type="http://schemas.openxmlformats.org/officeDocument/2006/relationships/slide" Target="slides/slide32.xml"/><Relationship Id="rId348" Type="http://schemas.openxmlformats.org/officeDocument/2006/relationships/slide" Target="slides/slide270.xml"/><Relationship Id="rId152" Type="http://schemas.openxmlformats.org/officeDocument/2006/relationships/slide" Target="slides/slide74.xml"/><Relationship Id="rId194" Type="http://schemas.openxmlformats.org/officeDocument/2006/relationships/slide" Target="slides/slide116.xml"/><Relationship Id="rId208" Type="http://schemas.openxmlformats.org/officeDocument/2006/relationships/slide" Target="slides/slide130.xml"/><Relationship Id="rId415" Type="http://schemas.openxmlformats.org/officeDocument/2006/relationships/slide" Target="slides/slide337.xml"/><Relationship Id="rId457" Type="http://schemas.openxmlformats.org/officeDocument/2006/relationships/slide" Target="slides/slide379.xml"/><Relationship Id="rId261" Type="http://schemas.openxmlformats.org/officeDocument/2006/relationships/slide" Target="slides/slide183.xml"/><Relationship Id="rId499" Type="http://schemas.openxmlformats.org/officeDocument/2006/relationships/slide" Target="slides/slide421.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39.xml"/><Relationship Id="rId359" Type="http://schemas.openxmlformats.org/officeDocument/2006/relationships/slide" Target="slides/slide281.xml"/><Relationship Id="rId98" Type="http://schemas.openxmlformats.org/officeDocument/2006/relationships/slide" Target="slides/slide20.xml"/><Relationship Id="rId121" Type="http://schemas.openxmlformats.org/officeDocument/2006/relationships/slide" Target="slides/slide43.xml"/><Relationship Id="rId163" Type="http://schemas.openxmlformats.org/officeDocument/2006/relationships/slide" Target="slides/slide85.xml"/><Relationship Id="rId219" Type="http://schemas.openxmlformats.org/officeDocument/2006/relationships/slide" Target="slides/slide141.xml"/><Relationship Id="rId370" Type="http://schemas.openxmlformats.org/officeDocument/2006/relationships/slide" Target="slides/slide292.xml"/><Relationship Id="rId426" Type="http://schemas.openxmlformats.org/officeDocument/2006/relationships/slide" Target="slides/slide348.xml"/><Relationship Id="rId230" Type="http://schemas.openxmlformats.org/officeDocument/2006/relationships/slide" Target="slides/slide152.xml"/><Relationship Id="rId468" Type="http://schemas.openxmlformats.org/officeDocument/2006/relationships/slide" Target="slides/slide390.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4.xml"/><Relationship Id="rId328" Type="http://schemas.openxmlformats.org/officeDocument/2006/relationships/slide" Target="slides/slide250.xml"/><Relationship Id="rId132" Type="http://schemas.openxmlformats.org/officeDocument/2006/relationships/slide" Target="slides/slide54.xml"/><Relationship Id="rId174" Type="http://schemas.openxmlformats.org/officeDocument/2006/relationships/slide" Target="slides/slide96.xml"/><Relationship Id="rId381" Type="http://schemas.openxmlformats.org/officeDocument/2006/relationships/slide" Target="slides/slide303.xml"/><Relationship Id="rId241" Type="http://schemas.openxmlformats.org/officeDocument/2006/relationships/slide" Target="slides/slide163.xml"/><Relationship Id="rId437" Type="http://schemas.openxmlformats.org/officeDocument/2006/relationships/slide" Target="slides/slide359.xml"/><Relationship Id="rId479" Type="http://schemas.openxmlformats.org/officeDocument/2006/relationships/slide" Target="slides/slide401.xml"/><Relationship Id="rId36" Type="http://schemas.openxmlformats.org/officeDocument/2006/relationships/slideMaster" Target="slideMasters/slideMaster36.xml"/><Relationship Id="rId283" Type="http://schemas.openxmlformats.org/officeDocument/2006/relationships/slide" Target="slides/slide205.xml"/><Relationship Id="rId339" Type="http://schemas.openxmlformats.org/officeDocument/2006/relationships/slide" Target="slides/slide261.xml"/><Relationship Id="rId490" Type="http://schemas.openxmlformats.org/officeDocument/2006/relationships/slide" Target="slides/slide412.xml"/><Relationship Id="rId504" Type="http://schemas.openxmlformats.org/officeDocument/2006/relationships/theme" Target="theme/theme1.xml"/><Relationship Id="rId78" Type="http://schemas.openxmlformats.org/officeDocument/2006/relationships/slideMaster" Target="slideMasters/slideMaster78.xml"/><Relationship Id="rId101" Type="http://schemas.openxmlformats.org/officeDocument/2006/relationships/slide" Target="slides/slide23.xml"/><Relationship Id="rId143" Type="http://schemas.openxmlformats.org/officeDocument/2006/relationships/slide" Target="slides/slide65.xml"/><Relationship Id="rId185" Type="http://schemas.openxmlformats.org/officeDocument/2006/relationships/slide" Target="slides/slide107.xml"/><Relationship Id="rId350" Type="http://schemas.openxmlformats.org/officeDocument/2006/relationships/slide" Target="slides/slide272.xml"/><Relationship Id="rId406" Type="http://schemas.openxmlformats.org/officeDocument/2006/relationships/slide" Target="slides/slide328.xml"/><Relationship Id="rId9" Type="http://schemas.openxmlformats.org/officeDocument/2006/relationships/slideMaster" Target="slideMasters/slideMaster9.xml"/><Relationship Id="rId210" Type="http://schemas.openxmlformats.org/officeDocument/2006/relationships/slide" Target="slides/slide132.xml"/><Relationship Id="rId392" Type="http://schemas.openxmlformats.org/officeDocument/2006/relationships/slide" Target="slides/slide314.xml"/><Relationship Id="rId448" Type="http://schemas.openxmlformats.org/officeDocument/2006/relationships/slide" Target="slides/slide370.xml"/><Relationship Id="rId252" Type="http://schemas.openxmlformats.org/officeDocument/2006/relationships/slide" Target="slides/slide174.xml"/><Relationship Id="rId294" Type="http://schemas.openxmlformats.org/officeDocument/2006/relationships/slide" Target="slides/slide216.xml"/><Relationship Id="rId308" Type="http://schemas.openxmlformats.org/officeDocument/2006/relationships/slide" Target="slides/slide230.xml"/><Relationship Id="rId47" Type="http://schemas.openxmlformats.org/officeDocument/2006/relationships/slideMaster" Target="slideMasters/slideMaster47.xml"/><Relationship Id="rId89" Type="http://schemas.openxmlformats.org/officeDocument/2006/relationships/slide" Target="slides/slide11.xml"/><Relationship Id="rId112" Type="http://schemas.openxmlformats.org/officeDocument/2006/relationships/slide" Target="slides/slide34.xml"/><Relationship Id="rId154" Type="http://schemas.openxmlformats.org/officeDocument/2006/relationships/slide" Target="slides/slide76.xml"/><Relationship Id="rId361" Type="http://schemas.openxmlformats.org/officeDocument/2006/relationships/slide" Target="slides/slide283.xml"/><Relationship Id="rId196" Type="http://schemas.openxmlformats.org/officeDocument/2006/relationships/slide" Target="slides/slide118.xml"/><Relationship Id="rId417" Type="http://schemas.openxmlformats.org/officeDocument/2006/relationships/slide" Target="slides/slide339.xml"/><Relationship Id="rId459" Type="http://schemas.openxmlformats.org/officeDocument/2006/relationships/slide" Target="slides/slide381.xml"/><Relationship Id="rId16" Type="http://schemas.openxmlformats.org/officeDocument/2006/relationships/slideMaster" Target="slideMasters/slideMaster16.xml"/><Relationship Id="rId221" Type="http://schemas.openxmlformats.org/officeDocument/2006/relationships/slide" Target="slides/slide143.xml"/><Relationship Id="rId263" Type="http://schemas.openxmlformats.org/officeDocument/2006/relationships/slide" Target="slides/slide185.xml"/><Relationship Id="rId319" Type="http://schemas.openxmlformats.org/officeDocument/2006/relationships/slide" Target="slides/slide241.xml"/><Relationship Id="rId470" Type="http://schemas.openxmlformats.org/officeDocument/2006/relationships/slide" Target="slides/slide392.xml"/><Relationship Id="rId58" Type="http://schemas.openxmlformats.org/officeDocument/2006/relationships/slideMaster" Target="slideMasters/slideMaster58.xml"/><Relationship Id="rId123" Type="http://schemas.openxmlformats.org/officeDocument/2006/relationships/slide" Target="slides/slide45.xml"/><Relationship Id="rId330" Type="http://schemas.openxmlformats.org/officeDocument/2006/relationships/slide" Target="slides/slide252.xml"/><Relationship Id="rId165" Type="http://schemas.openxmlformats.org/officeDocument/2006/relationships/slide" Target="slides/slide87.xml"/><Relationship Id="rId372" Type="http://schemas.openxmlformats.org/officeDocument/2006/relationships/slide" Target="slides/slide294.xml"/><Relationship Id="rId428" Type="http://schemas.openxmlformats.org/officeDocument/2006/relationships/slide" Target="slides/slide350.xml"/><Relationship Id="rId232" Type="http://schemas.openxmlformats.org/officeDocument/2006/relationships/slide" Target="slides/slide154.xml"/><Relationship Id="rId274" Type="http://schemas.openxmlformats.org/officeDocument/2006/relationships/slide" Target="slides/slide196.xml"/><Relationship Id="rId481" Type="http://schemas.openxmlformats.org/officeDocument/2006/relationships/slide" Target="slides/slide403.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56.xml"/><Relationship Id="rId80" Type="http://schemas.openxmlformats.org/officeDocument/2006/relationships/slide" Target="slides/slide2.xml"/><Relationship Id="rId176" Type="http://schemas.openxmlformats.org/officeDocument/2006/relationships/slide" Target="slides/slide98.xml"/><Relationship Id="rId341" Type="http://schemas.openxmlformats.org/officeDocument/2006/relationships/slide" Target="slides/slide263.xml"/><Relationship Id="rId383" Type="http://schemas.openxmlformats.org/officeDocument/2006/relationships/slide" Target="slides/slide305.xml"/><Relationship Id="rId439" Type="http://schemas.openxmlformats.org/officeDocument/2006/relationships/slide" Target="slides/slide361.xml"/><Relationship Id="rId201" Type="http://schemas.openxmlformats.org/officeDocument/2006/relationships/slide" Target="slides/slide123.xml"/><Relationship Id="rId243" Type="http://schemas.openxmlformats.org/officeDocument/2006/relationships/slide" Target="slides/slide165.xml"/><Relationship Id="rId285" Type="http://schemas.openxmlformats.org/officeDocument/2006/relationships/slide" Target="slides/slide207.xml"/><Relationship Id="rId450" Type="http://schemas.openxmlformats.org/officeDocument/2006/relationships/slide" Target="slides/slide372.xml"/><Relationship Id="rId38" Type="http://schemas.openxmlformats.org/officeDocument/2006/relationships/slideMaster" Target="slideMasters/slideMaster38.xml"/><Relationship Id="rId103" Type="http://schemas.openxmlformats.org/officeDocument/2006/relationships/slide" Target="slides/slide25.xml"/><Relationship Id="rId310" Type="http://schemas.openxmlformats.org/officeDocument/2006/relationships/slide" Target="slides/slide232.xml"/><Relationship Id="rId492" Type="http://schemas.openxmlformats.org/officeDocument/2006/relationships/slide" Target="slides/slide414.xml"/><Relationship Id="rId91" Type="http://schemas.openxmlformats.org/officeDocument/2006/relationships/slide" Target="slides/slide13.xml"/><Relationship Id="rId145" Type="http://schemas.openxmlformats.org/officeDocument/2006/relationships/slide" Target="slides/slide67.xml"/><Relationship Id="rId187" Type="http://schemas.openxmlformats.org/officeDocument/2006/relationships/slide" Target="slides/slide109.xml"/><Relationship Id="rId352" Type="http://schemas.openxmlformats.org/officeDocument/2006/relationships/slide" Target="slides/slide274.xml"/><Relationship Id="rId394" Type="http://schemas.openxmlformats.org/officeDocument/2006/relationships/slide" Target="slides/slide316.xml"/><Relationship Id="rId408" Type="http://schemas.openxmlformats.org/officeDocument/2006/relationships/slide" Target="slides/slide330.xml"/><Relationship Id="rId212" Type="http://schemas.openxmlformats.org/officeDocument/2006/relationships/slide" Target="slides/slide134.xml"/><Relationship Id="rId254" Type="http://schemas.openxmlformats.org/officeDocument/2006/relationships/slide" Target="slides/slide176.xml"/><Relationship Id="rId49" Type="http://schemas.openxmlformats.org/officeDocument/2006/relationships/slideMaster" Target="slideMasters/slideMaster49.xml"/><Relationship Id="rId114" Type="http://schemas.openxmlformats.org/officeDocument/2006/relationships/slide" Target="slides/slide36.xml"/><Relationship Id="rId296" Type="http://schemas.openxmlformats.org/officeDocument/2006/relationships/slide" Target="slides/slide218.xml"/><Relationship Id="rId461" Type="http://schemas.openxmlformats.org/officeDocument/2006/relationships/slide" Target="slides/slide383.xml"/><Relationship Id="rId60" Type="http://schemas.openxmlformats.org/officeDocument/2006/relationships/slideMaster" Target="slideMasters/slideMaster60.xml"/><Relationship Id="rId156" Type="http://schemas.openxmlformats.org/officeDocument/2006/relationships/slide" Target="slides/slide78.xml"/><Relationship Id="rId198" Type="http://schemas.openxmlformats.org/officeDocument/2006/relationships/slide" Target="slides/slide120.xml"/><Relationship Id="rId321" Type="http://schemas.openxmlformats.org/officeDocument/2006/relationships/slide" Target="slides/slide243.xml"/><Relationship Id="rId363" Type="http://schemas.openxmlformats.org/officeDocument/2006/relationships/slide" Target="slides/slide285.xml"/><Relationship Id="rId419" Type="http://schemas.openxmlformats.org/officeDocument/2006/relationships/slide" Target="slides/slide341.xml"/><Relationship Id="rId223" Type="http://schemas.openxmlformats.org/officeDocument/2006/relationships/slide" Target="slides/slide145.xml"/><Relationship Id="rId430" Type="http://schemas.openxmlformats.org/officeDocument/2006/relationships/slide" Target="slides/slide352.xml"/><Relationship Id="rId18" Type="http://schemas.openxmlformats.org/officeDocument/2006/relationships/slideMaster" Target="slideMasters/slideMaster18.xml"/><Relationship Id="rId265" Type="http://schemas.openxmlformats.org/officeDocument/2006/relationships/slide" Target="slides/slide187.xml"/><Relationship Id="rId472" Type="http://schemas.openxmlformats.org/officeDocument/2006/relationships/slide" Target="slides/slide394.xml"/><Relationship Id="rId125" Type="http://schemas.openxmlformats.org/officeDocument/2006/relationships/slide" Target="slides/slide47.xml"/><Relationship Id="rId167" Type="http://schemas.openxmlformats.org/officeDocument/2006/relationships/slide" Target="slides/slide89.xml"/><Relationship Id="rId332" Type="http://schemas.openxmlformats.org/officeDocument/2006/relationships/slide" Target="slides/slide254.xml"/><Relationship Id="rId374" Type="http://schemas.openxmlformats.org/officeDocument/2006/relationships/slide" Target="slides/slide296.xml"/><Relationship Id="rId71" Type="http://schemas.openxmlformats.org/officeDocument/2006/relationships/slideMaster" Target="slideMasters/slideMaster71.xml"/><Relationship Id="rId234" Type="http://schemas.openxmlformats.org/officeDocument/2006/relationships/slide" Target="slides/slide156.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98.xml"/><Relationship Id="rId441" Type="http://schemas.openxmlformats.org/officeDocument/2006/relationships/slide" Target="slides/slide363.xml"/><Relationship Id="rId483" Type="http://schemas.openxmlformats.org/officeDocument/2006/relationships/slide" Target="slides/slide405.xml"/><Relationship Id="rId40" Type="http://schemas.openxmlformats.org/officeDocument/2006/relationships/slideMaster" Target="slideMasters/slideMaster40.xml"/><Relationship Id="rId136" Type="http://schemas.openxmlformats.org/officeDocument/2006/relationships/slide" Target="slides/slide58.xml"/><Relationship Id="rId178" Type="http://schemas.openxmlformats.org/officeDocument/2006/relationships/slide" Target="slides/slide100.xml"/><Relationship Id="rId301" Type="http://schemas.openxmlformats.org/officeDocument/2006/relationships/slide" Target="slides/slide223.xml"/><Relationship Id="rId343" Type="http://schemas.openxmlformats.org/officeDocument/2006/relationships/slide" Target="slides/slide265.xml"/><Relationship Id="rId82" Type="http://schemas.openxmlformats.org/officeDocument/2006/relationships/slide" Target="slides/slide4.xml"/><Relationship Id="rId203" Type="http://schemas.openxmlformats.org/officeDocument/2006/relationships/slide" Target="slides/slide125.xml"/><Relationship Id="rId385" Type="http://schemas.openxmlformats.org/officeDocument/2006/relationships/slide" Target="slides/slide307.xml"/><Relationship Id="rId245" Type="http://schemas.openxmlformats.org/officeDocument/2006/relationships/slide" Target="slides/slide167.xml"/><Relationship Id="rId287" Type="http://schemas.openxmlformats.org/officeDocument/2006/relationships/slide" Target="slides/slide209.xml"/><Relationship Id="rId410" Type="http://schemas.openxmlformats.org/officeDocument/2006/relationships/slide" Target="slides/slide332.xml"/><Relationship Id="rId452" Type="http://schemas.openxmlformats.org/officeDocument/2006/relationships/slide" Target="slides/slide374.xml"/><Relationship Id="rId494" Type="http://schemas.openxmlformats.org/officeDocument/2006/relationships/slide" Target="slides/slide416.xml"/><Relationship Id="rId105" Type="http://schemas.openxmlformats.org/officeDocument/2006/relationships/slide" Target="slides/slide27.xml"/><Relationship Id="rId147" Type="http://schemas.openxmlformats.org/officeDocument/2006/relationships/slide" Target="slides/slide69.xml"/><Relationship Id="rId312" Type="http://schemas.openxmlformats.org/officeDocument/2006/relationships/slide" Target="slides/slide234.xml"/><Relationship Id="rId354" Type="http://schemas.openxmlformats.org/officeDocument/2006/relationships/slide" Target="slides/slide276.xml"/><Relationship Id="rId51" Type="http://schemas.openxmlformats.org/officeDocument/2006/relationships/slideMaster" Target="slideMasters/slideMaster51.xml"/><Relationship Id="rId93" Type="http://schemas.openxmlformats.org/officeDocument/2006/relationships/slide" Target="slides/slide15.xml"/><Relationship Id="rId189" Type="http://schemas.openxmlformats.org/officeDocument/2006/relationships/slide" Target="slides/slide111.xml"/><Relationship Id="rId396" Type="http://schemas.openxmlformats.org/officeDocument/2006/relationships/slide" Target="slides/slide318.xml"/><Relationship Id="rId214" Type="http://schemas.openxmlformats.org/officeDocument/2006/relationships/slide" Target="slides/slide136.xml"/><Relationship Id="rId256" Type="http://schemas.openxmlformats.org/officeDocument/2006/relationships/slide" Target="slides/slide178.xml"/><Relationship Id="rId298" Type="http://schemas.openxmlformats.org/officeDocument/2006/relationships/slide" Target="slides/slide220.xml"/><Relationship Id="rId421" Type="http://schemas.openxmlformats.org/officeDocument/2006/relationships/slide" Target="slides/slide343.xml"/><Relationship Id="rId463" Type="http://schemas.openxmlformats.org/officeDocument/2006/relationships/slide" Target="slides/slide385.xml"/><Relationship Id="rId116" Type="http://schemas.openxmlformats.org/officeDocument/2006/relationships/slide" Target="slides/slide38.xml"/><Relationship Id="rId158" Type="http://schemas.openxmlformats.org/officeDocument/2006/relationships/slide" Target="slides/slide80.xml"/><Relationship Id="rId323" Type="http://schemas.openxmlformats.org/officeDocument/2006/relationships/slide" Target="slides/slide245.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87.xml"/><Relationship Id="rId225" Type="http://schemas.openxmlformats.org/officeDocument/2006/relationships/slide" Target="slides/slide147.xml"/><Relationship Id="rId267" Type="http://schemas.openxmlformats.org/officeDocument/2006/relationships/slide" Target="slides/slide189.xml"/><Relationship Id="rId432" Type="http://schemas.openxmlformats.org/officeDocument/2006/relationships/slide" Target="slides/slide354.xml"/><Relationship Id="rId474" Type="http://schemas.openxmlformats.org/officeDocument/2006/relationships/slide" Target="slides/slide396.xml"/><Relationship Id="rId127" Type="http://schemas.openxmlformats.org/officeDocument/2006/relationships/slide" Target="slides/slide49.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91.xml"/><Relationship Id="rId334" Type="http://schemas.openxmlformats.org/officeDocument/2006/relationships/slide" Target="slides/slide256.xml"/><Relationship Id="rId376" Type="http://schemas.openxmlformats.org/officeDocument/2006/relationships/slide" Target="slides/slide298.xml"/><Relationship Id="rId4" Type="http://schemas.openxmlformats.org/officeDocument/2006/relationships/slideMaster" Target="slideMasters/slideMaster4.xml"/><Relationship Id="rId180" Type="http://schemas.openxmlformats.org/officeDocument/2006/relationships/slide" Target="slides/slide102.xml"/><Relationship Id="rId215" Type="http://schemas.openxmlformats.org/officeDocument/2006/relationships/slide" Target="slides/slide137.xml"/><Relationship Id="rId236" Type="http://schemas.openxmlformats.org/officeDocument/2006/relationships/slide" Target="slides/slide158.xml"/><Relationship Id="rId257" Type="http://schemas.openxmlformats.org/officeDocument/2006/relationships/slide" Target="slides/slide179.xml"/><Relationship Id="rId278" Type="http://schemas.openxmlformats.org/officeDocument/2006/relationships/slide" Target="slides/slide200.xml"/><Relationship Id="rId401" Type="http://schemas.openxmlformats.org/officeDocument/2006/relationships/slide" Target="slides/slide323.xml"/><Relationship Id="rId422" Type="http://schemas.openxmlformats.org/officeDocument/2006/relationships/slide" Target="slides/slide344.xml"/><Relationship Id="rId443" Type="http://schemas.openxmlformats.org/officeDocument/2006/relationships/slide" Target="slides/slide365.xml"/><Relationship Id="rId464" Type="http://schemas.openxmlformats.org/officeDocument/2006/relationships/slide" Target="slides/slide386.xml"/><Relationship Id="rId303" Type="http://schemas.openxmlformats.org/officeDocument/2006/relationships/slide" Target="slides/slide225.xml"/><Relationship Id="rId485" Type="http://schemas.openxmlformats.org/officeDocument/2006/relationships/slide" Target="slides/slide407.xml"/><Relationship Id="rId42" Type="http://schemas.openxmlformats.org/officeDocument/2006/relationships/slideMaster" Target="slideMasters/slideMaster42.xml"/><Relationship Id="rId84" Type="http://schemas.openxmlformats.org/officeDocument/2006/relationships/slide" Target="slides/slide6.xml"/><Relationship Id="rId138" Type="http://schemas.openxmlformats.org/officeDocument/2006/relationships/slide" Target="slides/slide60.xml"/><Relationship Id="rId345" Type="http://schemas.openxmlformats.org/officeDocument/2006/relationships/slide" Target="slides/slide267.xml"/><Relationship Id="rId387" Type="http://schemas.openxmlformats.org/officeDocument/2006/relationships/slide" Target="slides/slide309.xml"/><Relationship Id="rId191" Type="http://schemas.openxmlformats.org/officeDocument/2006/relationships/slide" Target="slides/slide113.xml"/><Relationship Id="rId205" Type="http://schemas.openxmlformats.org/officeDocument/2006/relationships/slide" Target="slides/slide127.xml"/><Relationship Id="rId247" Type="http://schemas.openxmlformats.org/officeDocument/2006/relationships/slide" Target="slides/slide169.xml"/><Relationship Id="rId412" Type="http://schemas.openxmlformats.org/officeDocument/2006/relationships/slide" Target="slides/slide334.xml"/><Relationship Id="rId107" Type="http://schemas.openxmlformats.org/officeDocument/2006/relationships/slide" Target="slides/slide29.xml"/><Relationship Id="rId289" Type="http://schemas.openxmlformats.org/officeDocument/2006/relationships/slide" Target="slides/slide211.xml"/><Relationship Id="rId454" Type="http://schemas.openxmlformats.org/officeDocument/2006/relationships/slide" Target="slides/slide376.xml"/><Relationship Id="rId496" Type="http://schemas.openxmlformats.org/officeDocument/2006/relationships/slide" Target="slides/slide418.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1.xml"/><Relationship Id="rId314" Type="http://schemas.openxmlformats.org/officeDocument/2006/relationships/slide" Target="slides/slide236.xml"/><Relationship Id="rId356" Type="http://schemas.openxmlformats.org/officeDocument/2006/relationships/slide" Target="slides/slide278.xml"/><Relationship Id="rId398" Type="http://schemas.openxmlformats.org/officeDocument/2006/relationships/slide" Target="slides/slide320.xml"/><Relationship Id="rId95" Type="http://schemas.openxmlformats.org/officeDocument/2006/relationships/slide" Target="slides/slide17.xml"/><Relationship Id="rId160" Type="http://schemas.openxmlformats.org/officeDocument/2006/relationships/slide" Target="slides/slide82.xml"/><Relationship Id="rId216" Type="http://schemas.openxmlformats.org/officeDocument/2006/relationships/slide" Target="slides/slide138.xml"/><Relationship Id="rId423" Type="http://schemas.openxmlformats.org/officeDocument/2006/relationships/slide" Target="slides/slide345.xml"/><Relationship Id="rId258" Type="http://schemas.openxmlformats.org/officeDocument/2006/relationships/slide" Target="slides/slide180.xml"/><Relationship Id="rId465" Type="http://schemas.openxmlformats.org/officeDocument/2006/relationships/slide" Target="slides/slide387.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0.xml"/><Relationship Id="rId325" Type="http://schemas.openxmlformats.org/officeDocument/2006/relationships/slide" Target="slides/slide247.xml"/><Relationship Id="rId367" Type="http://schemas.openxmlformats.org/officeDocument/2006/relationships/slide" Target="slides/slide289.xml"/><Relationship Id="rId171" Type="http://schemas.openxmlformats.org/officeDocument/2006/relationships/slide" Target="slides/slide93.xml"/><Relationship Id="rId227" Type="http://schemas.openxmlformats.org/officeDocument/2006/relationships/slide" Target="slides/slide149.xml"/><Relationship Id="rId269" Type="http://schemas.openxmlformats.org/officeDocument/2006/relationships/slide" Target="slides/slide191.xml"/><Relationship Id="rId434" Type="http://schemas.openxmlformats.org/officeDocument/2006/relationships/slide" Target="slides/slide356.xml"/><Relationship Id="rId476" Type="http://schemas.openxmlformats.org/officeDocument/2006/relationships/slide" Target="slides/slide398.xml"/><Relationship Id="rId33" Type="http://schemas.openxmlformats.org/officeDocument/2006/relationships/slideMaster" Target="slideMasters/slideMaster33.xml"/><Relationship Id="rId129" Type="http://schemas.openxmlformats.org/officeDocument/2006/relationships/slide" Target="slides/slide51.xml"/><Relationship Id="rId280" Type="http://schemas.openxmlformats.org/officeDocument/2006/relationships/slide" Target="slides/slide202.xml"/><Relationship Id="rId336" Type="http://schemas.openxmlformats.org/officeDocument/2006/relationships/slide" Target="slides/slide258.xml"/><Relationship Id="rId501" Type="http://schemas.openxmlformats.org/officeDocument/2006/relationships/notesMaster" Target="notesMasters/notesMaster1.xml"/><Relationship Id="rId75" Type="http://schemas.openxmlformats.org/officeDocument/2006/relationships/slideMaster" Target="slideMasters/slideMaster75.xml"/><Relationship Id="rId140" Type="http://schemas.openxmlformats.org/officeDocument/2006/relationships/slide" Target="slides/slide62.xml"/><Relationship Id="rId182" Type="http://schemas.openxmlformats.org/officeDocument/2006/relationships/slide" Target="slides/slide104.xml"/><Relationship Id="rId378" Type="http://schemas.openxmlformats.org/officeDocument/2006/relationships/slide" Target="slides/slide300.xml"/><Relationship Id="rId403" Type="http://schemas.openxmlformats.org/officeDocument/2006/relationships/slide" Target="slides/slide325.xml"/><Relationship Id="rId6" Type="http://schemas.openxmlformats.org/officeDocument/2006/relationships/slideMaster" Target="slideMasters/slideMaster6.xml"/><Relationship Id="rId238" Type="http://schemas.openxmlformats.org/officeDocument/2006/relationships/slide" Target="slides/slide160.xml"/><Relationship Id="rId445" Type="http://schemas.openxmlformats.org/officeDocument/2006/relationships/slide" Target="slides/slide367.xml"/><Relationship Id="rId487" Type="http://schemas.openxmlformats.org/officeDocument/2006/relationships/slide" Target="slides/slide409.xml"/><Relationship Id="rId291" Type="http://schemas.openxmlformats.org/officeDocument/2006/relationships/slide" Target="slides/slide213.xml"/><Relationship Id="rId305" Type="http://schemas.openxmlformats.org/officeDocument/2006/relationships/slide" Target="slides/slide227.xml"/><Relationship Id="rId347" Type="http://schemas.openxmlformats.org/officeDocument/2006/relationships/slide" Target="slides/slide269.xml"/><Relationship Id="rId44" Type="http://schemas.openxmlformats.org/officeDocument/2006/relationships/slideMaster" Target="slideMasters/slideMaster44.xml"/><Relationship Id="rId86" Type="http://schemas.openxmlformats.org/officeDocument/2006/relationships/slide" Target="slides/slide8.xml"/><Relationship Id="rId151" Type="http://schemas.openxmlformats.org/officeDocument/2006/relationships/slide" Target="slides/slide73.xml"/><Relationship Id="rId389" Type="http://schemas.openxmlformats.org/officeDocument/2006/relationships/slide" Target="slides/slide311.xml"/><Relationship Id="rId193" Type="http://schemas.openxmlformats.org/officeDocument/2006/relationships/slide" Target="slides/slide115.xml"/><Relationship Id="rId207" Type="http://schemas.openxmlformats.org/officeDocument/2006/relationships/slide" Target="slides/slide129.xml"/><Relationship Id="rId249" Type="http://schemas.openxmlformats.org/officeDocument/2006/relationships/slide" Target="slides/slide171.xml"/><Relationship Id="rId414" Type="http://schemas.openxmlformats.org/officeDocument/2006/relationships/slide" Target="slides/slide336.xml"/><Relationship Id="rId456" Type="http://schemas.openxmlformats.org/officeDocument/2006/relationships/slide" Target="slides/slide378.xml"/><Relationship Id="rId498" Type="http://schemas.openxmlformats.org/officeDocument/2006/relationships/slide" Target="slides/slide420.xml"/><Relationship Id="rId13" Type="http://schemas.openxmlformats.org/officeDocument/2006/relationships/slideMaster" Target="slideMasters/slideMaster13.xml"/><Relationship Id="rId109" Type="http://schemas.openxmlformats.org/officeDocument/2006/relationships/slide" Target="slides/slide31.xml"/><Relationship Id="rId260" Type="http://schemas.openxmlformats.org/officeDocument/2006/relationships/slide" Target="slides/slide182.xml"/><Relationship Id="rId316" Type="http://schemas.openxmlformats.org/officeDocument/2006/relationships/slide" Target="slides/slide238.xml"/><Relationship Id="rId55" Type="http://schemas.openxmlformats.org/officeDocument/2006/relationships/slideMaster" Target="slideMasters/slideMaster55.xml"/><Relationship Id="rId97" Type="http://schemas.openxmlformats.org/officeDocument/2006/relationships/slide" Target="slides/slide19.xml"/><Relationship Id="rId120" Type="http://schemas.openxmlformats.org/officeDocument/2006/relationships/slide" Target="slides/slide42.xml"/><Relationship Id="rId358" Type="http://schemas.openxmlformats.org/officeDocument/2006/relationships/slide" Target="slides/slide280.xml"/><Relationship Id="rId162" Type="http://schemas.openxmlformats.org/officeDocument/2006/relationships/slide" Target="slides/slide84.xml"/><Relationship Id="rId218" Type="http://schemas.openxmlformats.org/officeDocument/2006/relationships/slide" Target="slides/slide140.xml"/><Relationship Id="rId425" Type="http://schemas.openxmlformats.org/officeDocument/2006/relationships/slide" Target="slides/slide347.xml"/><Relationship Id="rId467" Type="http://schemas.openxmlformats.org/officeDocument/2006/relationships/slide" Target="slides/slide389.xml"/><Relationship Id="rId271" Type="http://schemas.openxmlformats.org/officeDocument/2006/relationships/slide" Target="slides/slide193.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3.xml"/><Relationship Id="rId327" Type="http://schemas.openxmlformats.org/officeDocument/2006/relationships/slide" Target="slides/slide249.xml"/><Relationship Id="rId369" Type="http://schemas.openxmlformats.org/officeDocument/2006/relationships/slide" Target="slides/slide291.xml"/><Relationship Id="rId173" Type="http://schemas.openxmlformats.org/officeDocument/2006/relationships/slide" Target="slides/slide95.xml"/><Relationship Id="rId229" Type="http://schemas.openxmlformats.org/officeDocument/2006/relationships/slide" Target="slides/slide151.xml"/><Relationship Id="rId380" Type="http://schemas.openxmlformats.org/officeDocument/2006/relationships/slide" Target="slides/slide302.xml"/><Relationship Id="rId436" Type="http://schemas.openxmlformats.org/officeDocument/2006/relationships/slide" Target="slides/slide358.xml"/><Relationship Id="rId240" Type="http://schemas.openxmlformats.org/officeDocument/2006/relationships/slide" Target="slides/slide162.xml"/><Relationship Id="rId478" Type="http://schemas.openxmlformats.org/officeDocument/2006/relationships/slide" Target="slides/slide400.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22.xml"/><Relationship Id="rId282" Type="http://schemas.openxmlformats.org/officeDocument/2006/relationships/slide" Target="slides/slide204.xml"/><Relationship Id="rId338" Type="http://schemas.openxmlformats.org/officeDocument/2006/relationships/slide" Target="slides/slide260.xml"/><Relationship Id="rId503" Type="http://schemas.openxmlformats.org/officeDocument/2006/relationships/viewProps" Target="viewProps.xml"/><Relationship Id="rId8" Type="http://schemas.openxmlformats.org/officeDocument/2006/relationships/slideMaster" Target="slideMasters/slideMaster8.xml"/><Relationship Id="rId142" Type="http://schemas.openxmlformats.org/officeDocument/2006/relationships/slide" Target="slides/slide64.xml"/><Relationship Id="rId184" Type="http://schemas.openxmlformats.org/officeDocument/2006/relationships/slide" Target="slides/slide106.xml"/><Relationship Id="rId391" Type="http://schemas.openxmlformats.org/officeDocument/2006/relationships/slide" Target="slides/slide313.xml"/><Relationship Id="rId405" Type="http://schemas.openxmlformats.org/officeDocument/2006/relationships/slide" Target="slides/slide327.xml"/><Relationship Id="rId447" Type="http://schemas.openxmlformats.org/officeDocument/2006/relationships/slide" Target="slides/slide369.xml"/><Relationship Id="rId251" Type="http://schemas.openxmlformats.org/officeDocument/2006/relationships/slide" Target="slides/slide173.xml"/><Relationship Id="rId489" Type="http://schemas.openxmlformats.org/officeDocument/2006/relationships/slide" Target="slides/slide411.xml"/><Relationship Id="rId46" Type="http://schemas.openxmlformats.org/officeDocument/2006/relationships/slideMaster" Target="slideMasters/slideMaster46.xml"/><Relationship Id="rId293" Type="http://schemas.openxmlformats.org/officeDocument/2006/relationships/slide" Target="slides/slide215.xml"/><Relationship Id="rId307" Type="http://schemas.openxmlformats.org/officeDocument/2006/relationships/slide" Target="slides/slide229.xml"/><Relationship Id="rId349" Type="http://schemas.openxmlformats.org/officeDocument/2006/relationships/slide" Target="slides/slide271.xml"/><Relationship Id="rId88" Type="http://schemas.openxmlformats.org/officeDocument/2006/relationships/slide" Target="slides/slide10.xml"/><Relationship Id="rId111" Type="http://schemas.openxmlformats.org/officeDocument/2006/relationships/slide" Target="slides/slide33.xml"/><Relationship Id="rId153" Type="http://schemas.openxmlformats.org/officeDocument/2006/relationships/slide" Target="slides/slide75.xml"/><Relationship Id="rId195" Type="http://schemas.openxmlformats.org/officeDocument/2006/relationships/slide" Target="slides/slide117.xml"/><Relationship Id="rId209" Type="http://schemas.openxmlformats.org/officeDocument/2006/relationships/slide" Target="slides/slide131.xml"/><Relationship Id="rId360" Type="http://schemas.openxmlformats.org/officeDocument/2006/relationships/slide" Target="slides/slide282.xml"/><Relationship Id="rId416" Type="http://schemas.openxmlformats.org/officeDocument/2006/relationships/slide" Target="slides/slide338.xml"/><Relationship Id="rId220" Type="http://schemas.openxmlformats.org/officeDocument/2006/relationships/slide" Target="slides/slide142.xml"/><Relationship Id="rId458" Type="http://schemas.openxmlformats.org/officeDocument/2006/relationships/slide" Target="slides/slide380.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4.xml"/><Relationship Id="rId318" Type="http://schemas.openxmlformats.org/officeDocument/2006/relationships/slide" Target="slides/slide240.xml"/><Relationship Id="rId99" Type="http://schemas.openxmlformats.org/officeDocument/2006/relationships/slide" Target="slides/slide21.xml"/><Relationship Id="rId122" Type="http://schemas.openxmlformats.org/officeDocument/2006/relationships/slide" Target="slides/slide44.xml"/><Relationship Id="rId164" Type="http://schemas.openxmlformats.org/officeDocument/2006/relationships/slide" Target="slides/slide86.xml"/><Relationship Id="rId371" Type="http://schemas.openxmlformats.org/officeDocument/2006/relationships/slide" Target="slides/slide293.xml"/><Relationship Id="rId427" Type="http://schemas.openxmlformats.org/officeDocument/2006/relationships/slide" Target="slides/slide349.xml"/><Relationship Id="rId469" Type="http://schemas.openxmlformats.org/officeDocument/2006/relationships/slide" Target="slides/slide391.xml"/><Relationship Id="rId26" Type="http://schemas.openxmlformats.org/officeDocument/2006/relationships/slideMaster" Target="slideMasters/slideMaster26.xml"/><Relationship Id="rId231" Type="http://schemas.openxmlformats.org/officeDocument/2006/relationships/slide" Target="slides/slide153.xml"/><Relationship Id="rId273" Type="http://schemas.openxmlformats.org/officeDocument/2006/relationships/slide" Target="slides/slide195.xml"/><Relationship Id="rId329" Type="http://schemas.openxmlformats.org/officeDocument/2006/relationships/slide" Target="slides/slide251.xml"/><Relationship Id="rId480" Type="http://schemas.openxmlformats.org/officeDocument/2006/relationships/slide" Target="slides/slide402.xml"/><Relationship Id="rId68" Type="http://schemas.openxmlformats.org/officeDocument/2006/relationships/slideMaster" Target="slideMasters/slideMaster68.xml"/><Relationship Id="rId133" Type="http://schemas.openxmlformats.org/officeDocument/2006/relationships/slide" Target="slides/slide55.xml"/><Relationship Id="rId175" Type="http://schemas.openxmlformats.org/officeDocument/2006/relationships/slide" Target="slides/slide97.xml"/><Relationship Id="rId340" Type="http://schemas.openxmlformats.org/officeDocument/2006/relationships/slide" Target="slides/slide262.xml"/><Relationship Id="rId200" Type="http://schemas.openxmlformats.org/officeDocument/2006/relationships/slide" Target="slides/slide122.xml"/><Relationship Id="rId382" Type="http://schemas.openxmlformats.org/officeDocument/2006/relationships/slide" Target="slides/slide304.xml"/><Relationship Id="rId438" Type="http://schemas.openxmlformats.org/officeDocument/2006/relationships/slide" Target="slides/slide360.xml"/><Relationship Id="rId242" Type="http://schemas.openxmlformats.org/officeDocument/2006/relationships/slide" Target="slides/slide164.xml"/><Relationship Id="rId284" Type="http://schemas.openxmlformats.org/officeDocument/2006/relationships/slide" Target="slides/slide206.xml"/><Relationship Id="rId491" Type="http://schemas.openxmlformats.org/officeDocument/2006/relationships/slide" Target="slides/slide413.xml"/><Relationship Id="rId505" Type="http://schemas.openxmlformats.org/officeDocument/2006/relationships/tableStyles" Target="tableStyles.xml"/><Relationship Id="rId37" Type="http://schemas.openxmlformats.org/officeDocument/2006/relationships/slideMaster" Target="slideMasters/slideMaster37.xml"/><Relationship Id="rId79" Type="http://schemas.openxmlformats.org/officeDocument/2006/relationships/slide" Target="slides/slide1.xml"/><Relationship Id="rId102" Type="http://schemas.openxmlformats.org/officeDocument/2006/relationships/slide" Target="slides/slide24.xml"/><Relationship Id="rId144" Type="http://schemas.openxmlformats.org/officeDocument/2006/relationships/slide" Target="slides/slide66.xml"/><Relationship Id="rId90" Type="http://schemas.openxmlformats.org/officeDocument/2006/relationships/slide" Target="slides/slide12.xml"/><Relationship Id="rId186" Type="http://schemas.openxmlformats.org/officeDocument/2006/relationships/slide" Target="slides/slide108.xml"/><Relationship Id="rId351" Type="http://schemas.openxmlformats.org/officeDocument/2006/relationships/slide" Target="slides/slide273.xml"/><Relationship Id="rId393" Type="http://schemas.openxmlformats.org/officeDocument/2006/relationships/slide" Target="slides/slide315.xml"/><Relationship Id="rId407" Type="http://schemas.openxmlformats.org/officeDocument/2006/relationships/slide" Target="slides/slide329.xml"/><Relationship Id="rId449" Type="http://schemas.openxmlformats.org/officeDocument/2006/relationships/slide" Target="slides/slide371.xml"/><Relationship Id="rId211" Type="http://schemas.openxmlformats.org/officeDocument/2006/relationships/slide" Target="slides/slide133.xml"/><Relationship Id="rId253" Type="http://schemas.openxmlformats.org/officeDocument/2006/relationships/slide" Target="slides/slide175.xml"/><Relationship Id="rId295" Type="http://schemas.openxmlformats.org/officeDocument/2006/relationships/slide" Target="slides/slide217.xml"/><Relationship Id="rId309" Type="http://schemas.openxmlformats.org/officeDocument/2006/relationships/slide" Target="slides/slide231.xml"/><Relationship Id="rId460" Type="http://schemas.openxmlformats.org/officeDocument/2006/relationships/slide" Target="slides/slide382.xml"/><Relationship Id="rId48" Type="http://schemas.openxmlformats.org/officeDocument/2006/relationships/slideMaster" Target="slideMasters/slideMaster48.xml"/><Relationship Id="rId113" Type="http://schemas.openxmlformats.org/officeDocument/2006/relationships/slide" Target="slides/slide35.xml"/><Relationship Id="rId320" Type="http://schemas.openxmlformats.org/officeDocument/2006/relationships/slide" Target="slides/slide242.xml"/><Relationship Id="rId155" Type="http://schemas.openxmlformats.org/officeDocument/2006/relationships/slide" Target="slides/slide77.xml"/><Relationship Id="rId197" Type="http://schemas.openxmlformats.org/officeDocument/2006/relationships/slide" Target="slides/slide119.xml"/><Relationship Id="rId362" Type="http://schemas.openxmlformats.org/officeDocument/2006/relationships/slide" Target="slides/slide284.xml"/><Relationship Id="rId418" Type="http://schemas.openxmlformats.org/officeDocument/2006/relationships/slide" Target="slides/slide340.xml"/><Relationship Id="rId222" Type="http://schemas.openxmlformats.org/officeDocument/2006/relationships/slide" Target="slides/slide144.xml"/><Relationship Id="rId264" Type="http://schemas.openxmlformats.org/officeDocument/2006/relationships/slide" Target="slides/slide186.xml"/><Relationship Id="rId471" Type="http://schemas.openxmlformats.org/officeDocument/2006/relationships/slide" Target="slides/slide393.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46.xml"/><Relationship Id="rId70" Type="http://schemas.openxmlformats.org/officeDocument/2006/relationships/slideMaster" Target="slideMasters/slideMaster70.xml"/><Relationship Id="rId166" Type="http://schemas.openxmlformats.org/officeDocument/2006/relationships/slide" Target="slides/slide88.xml"/><Relationship Id="rId331" Type="http://schemas.openxmlformats.org/officeDocument/2006/relationships/slide" Target="slides/slide253.xml"/><Relationship Id="rId373" Type="http://schemas.openxmlformats.org/officeDocument/2006/relationships/slide" Target="slides/slide295.xml"/><Relationship Id="rId429" Type="http://schemas.openxmlformats.org/officeDocument/2006/relationships/slide" Target="slides/slide351.xml"/><Relationship Id="rId1" Type="http://schemas.openxmlformats.org/officeDocument/2006/relationships/slideMaster" Target="slideMasters/slideMaster1.xml"/><Relationship Id="rId233" Type="http://schemas.openxmlformats.org/officeDocument/2006/relationships/slide" Target="slides/slide155.xml"/><Relationship Id="rId440" Type="http://schemas.openxmlformats.org/officeDocument/2006/relationships/slide" Target="slides/slide362.xml"/><Relationship Id="rId28" Type="http://schemas.openxmlformats.org/officeDocument/2006/relationships/slideMaster" Target="slideMasters/slideMaster28.xml"/><Relationship Id="rId275" Type="http://schemas.openxmlformats.org/officeDocument/2006/relationships/slide" Target="slides/slide197.xml"/><Relationship Id="rId300" Type="http://schemas.openxmlformats.org/officeDocument/2006/relationships/slide" Target="slides/slide222.xml"/><Relationship Id="rId482" Type="http://schemas.openxmlformats.org/officeDocument/2006/relationships/slide" Target="slides/slide404.xml"/><Relationship Id="rId81" Type="http://schemas.openxmlformats.org/officeDocument/2006/relationships/slide" Target="slides/slide3.xml"/><Relationship Id="rId135" Type="http://schemas.openxmlformats.org/officeDocument/2006/relationships/slide" Target="slides/slide57.xml"/><Relationship Id="rId177" Type="http://schemas.openxmlformats.org/officeDocument/2006/relationships/slide" Target="slides/slide99.xml"/><Relationship Id="rId342" Type="http://schemas.openxmlformats.org/officeDocument/2006/relationships/slide" Target="slides/slide264.xml"/><Relationship Id="rId384" Type="http://schemas.openxmlformats.org/officeDocument/2006/relationships/slide" Target="slides/slide306.xml"/><Relationship Id="rId202" Type="http://schemas.openxmlformats.org/officeDocument/2006/relationships/slide" Target="slides/slide124.xml"/><Relationship Id="rId244" Type="http://schemas.openxmlformats.org/officeDocument/2006/relationships/slide" Target="slides/slide166.xml"/><Relationship Id="rId39" Type="http://schemas.openxmlformats.org/officeDocument/2006/relationships/slideMaster" Target="slideMasters/slideMaster39.xml"/><Relationship Id="rId286" Type="http://schemas.openxmlformats.org/officeDocument/2006/relationships/slide" Target="slides/slide208.xml"/><Relationship Id="rId451" Type="http://schemas.openxmlformats.org/officeDocument/2006/relationships/slide" Target="slides/slide373.xml"/><Relationship Id="rId493" Type="http://schemas.openxmlformats.org/officeDocument/2006/relationships/slide" Target="slides/slide415.xml"/><Relationship Id="rId50" Type="http://schemas.openxmlformats.org/officeDocument/2006/relationships/slideMaster" Target="slideMasters/slideMaster50.xml"/><Relationship Id="rId104" Type="http://schemas.openxmlformats.org/officeDocument/2006/relationships/slide" Target="slides/slide26.xml"/><Relationship Id="rId146" Type="http://schemas.openxmlformats.org/officeDocument/2006/relationships/slide" Target="slides/slide68.xml"/><Relationship Id="rId188" Type="http://schemas.openxmlformats.org/officeDocument/2006/relationships/slide" Target="slides/slide110.xml"/><Relationship Id="rId311" Type="http://schemas.openxmlformats.org/officeDocument/2006/relationships/slide" Target="slides/slide233.xml"/><Relationship Id="rId353" Type="http://schemas.openxmlformats.org/officeDocument/2006/relationships/slide" Target="slides/slide275.xml"/><Relationship Id="rId395" Type="http://schemas.openxmlformats.org/officeDocument/2006/relationships/slide" Target="slides/slide317.xml"/><Relationship Id="rId409" Type="http://schemas.openxmlformats.org/officeDocument/2006/relationships/slide" Target="slides/slide331.xml"/><Relationship Id="rId92" Type="http://schemas.openxmlformats.org/officeDocument/2006/relationships/slide" Target="slides/slide14.xml"/><Relationship Id="rId213" Type="http://schemas.openxmlformats.org/officeDocument/2006/relationships/slide" Target="slides/slide135.xml"/><Relationship Id="rId420" Type="http://schemas.openxmlformats.org/officeDocument/2006/relationships/slide" Target="slides/slide342.xml"/><Relationship Id="rId255" Type="http://schemas.openxmlformats.org/officeDocument/2006/relationships/slide" Target="slides/slide177.xml"/><Relationship Id="rId297" Type="http://schemas.openxmlformats.org/officeDocument/2006/relationships/slide" Target="slides/slide219.xml"/><Relationship Id="rId462" Type="http://schemas.openxmlformats.org/officeDocument/2006/relationships/slide" Target="slides/slide384.xml"/><Relationship Id="rId115" Type="http://schemas.openxmlformats.org/officeDocument/2006/relationships/slide" Target="slides/slide37.xml"/><Relationship Id="rId157" Type="http://schemas.openxmlformats.org/officeDocument/2006/relationships/slide" Target="slides/slide79.xml"/><Relationship Id="rId322" Type="http://schemas.openxmlformats.org/officeDocument/2006/relationships/slide" Target="slides/slide244.xml"/><Relationship Id="rId364" Type="http://schemas.openxmlformats.org/officeDocument/2006/relationships/slide" Target="slides/slide286.xml"/><Relationship Id="rId61" Type="http://schemas.openxmlformats.org/officeDocument/2006/relationships/slideMaster" Target="slideMasters/slideMaster61.xml"/><Relationship Id="rId199" Type="http://schemas.openxmlformats.org/officeDocument/2006/relationships/slide" Target="slides/slide121.xml"/><Relationship Id="rId19" Type="http://schemas.openxmlformats.org/officeDocument/2006/relationships/slideMaster" Target="slideMasters/slideMaster19.xml"/><Relationship Id="rId224" Type="http://schemas.openxmlformats.org/officeDocument/2006/relationships/slide" Target="slides/slide146.xml"/><Relationship Id="rId266" Type="http://schemas.openxmlformats.org/officeDocument/2006/relationships/slide" Target="slides/slide188.xml"/><Relationship Id="rId431" Type="http://schemas.openxmlformats.org/officeDocument/2006/relationships/slide" Target="slides/slide353.xml"/><Relationship Id="rId473" Type="http://schemas.openxmlformats.org/officeDocument/2006/relationships/slide" Target="slides/slide395.xml"/><Relationship Id="rId30" Type="http://schemas.openxmlformats.org/officeDocument/2006/relationships/slideMaster" Target="slideMasters/slideMaster30.xml"/><Relationship Id="rId126" Type="http://schemas.openxmlformats.org/officeDocument/2006/relationships/slide" Target="slides/slide48.xml"/><Relationship Id="rId168" Type="http://schemas.openxmlformats.org/officeDocument/2006/relationships/slide" Target="slides/slide90.xml"/><Relationship Id="rId333" Type="http://schemas.openxmlformats.org/officeDocument/2006/relationships/slide" Target="slides/slide255.xml"/><Relationship Id="rId72" Type="http://schemas.openxmlformats.org/officeDocument/2006/relationships/slideMaster" Target="slideMasters/slideMaster72.xml"/><Relationship Id="rId375" Type="http://schemas.openxmlformats.org/officeDocument/2006/relationships/slide" Target="slides/slide297.xml"/><Relationship Id="rId3" Type="http://schemas.openxmlformats.org/officeDocument/2006/relationships/slideMaster" Target="slideMasters/slideMaster3.xml"/><Relationship Id="rId235" Type="http://schemas.openxmlformats.org/officeDocument/2006/relationships/slide" Target="slides/slide157.xml"/><Relationship Id="rId277" Type="http://schemas.openxmlformats.org/officeDocument/2006/relationships/slide" Target="slides/slide199.xml"/><Relationship Id="rId400" Type="http://schemas.openxmlformats.org/officeDocument/2006/relationships/slide" Target="slides/slide322.xml"/><Relationship Id="rId442" Type="http://schemas.openxmlformats.org/officeDocument/2006/relationships/slide" Target="slides/slide364.xml"/><Relationship Id="rId484" Type="http://schemas.openxmlformats.org/officeDocument/2006/relationships/slide" Target="slides/slide406.xml"/><Relationship Id="rId137" Type="http://schemas.openxmlformats.org/officeDocument/2006/relationships/slide" Target="slides/slide59.xml"/><Relationship Id="rId302" Type="http://schemas.openxmlformats.org/officeDocument/2006/relationships/slide" Target="slides/slide224.xml"/><Relationship Id="rId344" Type="http://schemas.openxmlformats.org/officeDocument/2006/relationships/slide" Target="slides/slide266.xml"/><Relationship Id="rId41" Type="http://schemas.openxmlformats.org/officeDocument/2006/relationships/slideMaster" Target="slideMasters/slideMaster41.xml"/><Relationship Id="rId83" Type="http://schemas.openxmlformats.org/officeDocument/2006/relationships/slide" Target="slides/slide5.xml"/><Relationship Id="rId179" Type="http://schemas.openxmlformats.org/officeDocument/2006/relationships/slide" Target="slides/slide101.xml"/><Relationship Id="rId386" Type="http://schemas.openxmlformats.org/officeDocument/2006/relationships/slide" Target="slides/slide308.xml"/><Relationship Id="rId190" Type="http://schemas.openxmlformats.org/officeDocument/2006/relationships/slide" Target="slides/slide112.xml"/><Relationship Id="rId204" Type="http://schemas.openxmlformats.org/officeDocument/2006/relationships/slide" Target="slides/slide126.xml"/><Relationship Id="rId246" Type="http://schemas.openxmlformats.org/officeDocument/2006/relationships/slide" Target="slides/slide168.xml"/><Relationship Id="rId288" Type="http://schemas.openxmlformats.org/officeDocument/2006/relationships/slide" Target="slides/slide210.xml"/><Relationship Id="rId411" Type="http://schemas.openxmlformats.org/officeDocument/2006/relationships/slide" Target="slides/slide333.xml"/><Relationship Id="rId453" Type="http://schemas.openxmlformats.org/officeDocument/2006/relationships/slide" Target="slides/slide375.xml"/><Relationship Id="rId106" Type="http://schemas.openxmlformats.org/officeDocument/2006/relationships/slide" Target="slides/slide28.xml"/><Relationship Id="rId313" Type="http://schemas.openxmlformats.org/officeDocument/2006/relationships/slide" Target="slides/slide235.xml"/><Relationship Id="rId495" Type="http://schemas.openxmlformats.org/officeDocument/2006/relationships/slide" Target="slides/slide417.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 Target="slides/slide16.xml"/><Relationship Id="rId148" Type="http://schemas.openxmlformats.org/officeDocument/2006/relationships/slide" Target="slides/slide70.xml"/><Relationship Id="rId355" Type="http://schemas.openxmlformats.org/officeDocument/2006/relationships/slide" Target="slides/slide277.xml"/><Relationship Id="rId397" Type="http://schemas.openxmlformats.org/officeDocument/2006/relationships/slide" Target="slides/slide319.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8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8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2 أيار</a:t>
          </a:r>
          <a:endParaRPr lang="en-US" sz="18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3 سيفان</a:t>
          </a:r>
          <a:endParaRPr lang="en-US" sz="18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4 تمُّوز</a:t>
          </a:r>
          <a:endParaRPr lang="en-US" sz="18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800" dirty="0">
              <a:solidFill>
                <a:schemeClr val="bg1"/>
              </a:solidFill>
              <a:latin typeface="Tahoma"/>
              <a:ea typeface="+mn-ea"/>
              <a:cs typeface="+mn-cs"/>
            </a:rPr>
            <a:t>5 آف</a:t>
          </a:r>
          <a:endParaRPr lang="en-US" sz="1800" dirty="0">
            <a:solidFill>
              <a:schemeClr val="bg1"/>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800" dirty="0">
              <a:solidFill>
                <a:schemeClr val="bg1"/>
              </a:solidFill>
              <a:latin typeface="Tahoma"/>
              <a:ea typeface="+mn-ea"/>
              <a:cs typeface="+mn-cs"/>
            </a:rPr>
            <a:t> </a:t>
          </a:r>
          <a:r>
            <a:rPr lang="ar-JO" sz="1800" dirty="0">
              <a:solidFill>
                <a:schemeClr val="bg1"/>
              </a:solidFill>
              <a:latin typeface="Arial" panose="020B0604020202020204" pitchFamily="34" charset="0"/>
              <a:ea typeface="+mn-ea"/>
              <a:cs typeface="Arial" panose="020B0604020202020204" pitchFamily="34" charset="0"/>
            </a:rPr>
            <a:t>6 إيلول</a:t>
          </a:r>
          <a:endParaRPr lang="en-US" sz="1800" dirty="0">
            <a:solidFill>
              <a:schemeClr val="bg1"/>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7 تشري</a:t>
          </a:r>
          <a:endParaRPr lang="en-US" sz="18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pPr rtl="1"/>
          <a:r>
            <a:rPr lang="ar-JO" sz="1800" dirty="0">
              <a:solidFill>
                <a:srgbClr val="FFFFFF">
                  <a:hueOff val="0"/>
                  <a:satOff val="0"/>
                  <a:lumOff val="0"/>
                  <a:alphaOff val="0"/>
                </a:srgbClr>
              </a:solidFill>
              <a:latin typeface="Tahoma"/>
              <a:ea typeface="+mn-ea"/>
              <a:cs typeface="+mn-cs"/>
            </a:rPr>
            <a:t>8 تشِشفان</a:t>
          </a:r>
          <a:endParaRPr lang="en-US" sz="18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9 كِسليف</a:t>
          </a:r>
          <a:endParaRPr lang="en-US" sz="18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10 طيفيت</a:t>
          </a:r>
          <a:endParaRPr lang="en-US" sz="18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800" dirty="0">
              <a:solidFill>
                <a:schemeClr val="bg1"/>
              </a:solidFill>
              <a:latin typeface="Tahoma"/>
              <a:ea typeface="+mn-ea"/>
              <a:cs typeface="+mn-cs"/>
            </a:rPr>
            <a:t>11 شيفات</a:t>
          </a:r>
          <a:endParaRPr lang="en-US" sz="1800" dirty="0">
            <a:solidFill>
              <a:schemeClr val="bg1"/>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800" dirty="0">
              <a:solidFill>
                <a:schemeClr val="bg1"/>
              </a:solidFill>
              <a:latin typeface="Tahoma"/>
              <a:ea typeface="+mn-ea"/>
              <a:cs typeface="+mn-cs"/>
            </a:rPr>
            <a:t>12 آدار</a:t>
          </a:r>
          <a:endParaRPr lang="en-US" sz="1800" dirty="0">
            <a:solidFill>
              <a:schemeClr val="bg1"/>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D0D6923-6B75-294D-A906-46ADFC259224}"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153EC27-56DD-274F-BAD9-6E426375E730}" type="presOf" srcId="{F73B3211-1799-3F44-92B6-7CEE57ECB2D3}" destId="{BF6C208F-01F8-574D-980A-D40F886CF760}" srcOrd="0" destOrd="0" presId="urn:microsoft.com/office/officeart/2005/8/layout/cycle1"/>
    <dgm:cxn modelId="{537F832C-89B2-BA4C-ADDA-DA2D14914C4A}" type="presOf" srcId="{19401D75-4FA1-2642-9C39-67D34D8AB9EC}" destId="{37E24780-EDFC-1D4D-B756-C90BE821441B}" srcOrd="0" destOrd="0" presId="urn:microsoft.com/office/officeart/2005/8/layout/cycle1"/>
    <dgm:cxn modelId="{3E6DAE33-BE2C-304A-B161-7B5AD19BC593}"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9D743A3F-8AB5-4E4B-AD13-E119D508FE49}" type="presOf" srcId="{55B5CCF6-1B65-AC49-B1EC-CD09807E71EF}" destId="{76EDA6DC-5A32-7640-86D9-A3D1F65AC2D3}" srcOrd="0" destOrd="0" presId="urn:microsoft.com/office/officeart/2005/8/layout/cycle1"/>
    <dgm:cxn modelId="{0B2B623F-47DE-BA4A-8B9B-C99D0AF44C45}" type="presOf" srcId="{55E743FA-081E-B447-B4F2-DEEACC6857BC}" destId="{36444405-91CC-BC45-909E-8AE477F1EC7C}" srcOrd="0" destOrd="0" presId="urn:microsoft.com/office/officeart/2005/8/layout/cycle1"/>
    <dgm:cxn modelId="{A6361847-4E23-0542-81B9-F264C4D26E0E}"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29D135F-3A83-1744-A7B6-0C4D77FF5137}" type="presOf" srcId="{C62D126D-D94F-0A45-AAB3-A4A2804A9AA5}" destId="{49452468-AA65-834B-B75D-72A0A7810E13}" srcOrd="0" destOrd="0" presId="urn:microsoft.com/office/officeart/2005/8/layout/cycle1"/>
    <dgm:cxn modelId="{F111956B-024C-184B-B941-3173103D1BF4}" type="presOf" srcId="{325DB5A0-FE7A-8245-9663-7B515E4DF4C8}" destId="{EAEA7D1D-8D8A-4A4B-812D-D24179AFED27}" srcOrd="0" destOrd="0" presId="urn:microsoft.com/office/officeart/2005/8/layout/cycle1"/>
    <dgm:cxn modelId="{9C02C17A-E489-524D-A85E-CB933C4F9DC0}" type="presOf" srcId="{6533DBF9-2933-D44A-B9F0-8FC24EC06F20}" destId="{C4FE94AE-AFAE-8743-9525-171FDA850E0F}" srcOrd="0" destOrd="0" presId="urn:microsoft.com/office/officeart/2005/8/layout/cycle1"/>
    <dgm:cxn modelId="{1912797F-BA85-834C-80D1-7CA4CEA3FD65}" type="presOf" srcId="{63159F5F-19C4-974F-B4D9-6A8388E3A179}" destId="{DC85BF06-3190-2C49-B38C-CC01414F9567}" srcOrd="0" destOrd="0" presId="urn:microsoft.com/office/officeart/2005/8/layout/cycle1"/>
    <dgm:cxn modelId="{DCAFAB85-7C64-AD46-82DD-65E2F858FB78}" type="presOf" srcId="{580AAA11-E1E4-FC4E-A546-63E521F462A7}" destId="{DAE7F6D9-575B-6C47-9F2C-6177EB4BA541}"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0670E19C-ECBB-AE41-B3BB-1EAB28037991}" type="presOf" srcId="{12600BCB-5734-3F4B-9543-0CB09A3EC940}" destId="{92DA8A36-05F4-4B4C-B207-6FB4CBC9688F}" srcOrd="0" destOrd="0" presId="urn:microsoft.com/office/officeart/2005/8/layout/cycle1"/>
    <dgm:cxn modelId="{1B382EA5-72D9-A24E-A825-288A6AE63920}"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8D1D7CAC-CED4-0F41-B547-6636A95D5B51}" type="presOf" srcId="{CCCC52AB-CFB4-904A-B94C-E1998826B4F9}" destId="{7C0589C6-43EC-854D-966B-B0C5FE9A8192}" srcOrd="0" destOrd="0" presId="urn:microsoft.com/office/officeart/2005/8/layout/cycle1"/>
    <dgm:cxn modelId="{3FC478AD-33C0-2E43-920C-F64D6A4AD5A7}" type="presOf" srcId="{591E9484-33B2-714C-AA5D-D47E80DA12F9}" destId="{CDA9BE8C-41E5-BF45-BAB4-5B91BDDEFF8D}" srcOrd="0" destOrd="0" presId="urn:microsoft.com/office/officeart/2005/8/layout/cycle1"/>
    <dgm:cxn modelId="{0450BEB8-F5D4-EB44-B56B-A11467754C09}"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3AA02C1-D907-B145-AA86-20DC903B2883}" type="presOf" srcId="{B7792F1E-795A-8A40-9AF9-CBB036406804}" destId="{0EBEA1BD-8C57-A847-A4A1-BD492A397D4A}"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5B688D5-6933-C242-8076-E02C49450FDE}" type="presOf" srcId="{D7E87DE1-03EB-D748-89C5-D76845DF9F58}" destId="{12C576B8-5B2D-B04B-98C4-29D5E499FD83}" srcOrd="0" destOrd="0" presId="urn:microsoft.com/office/officeart/2005/8/layout/cycle1"/>
    <dgm:cxn modelId="{F295BAD5-F5E9-B44E-975B-41C70FE0982E}" type="presOf" srcId="{0858D728-97B0-1A41-82DA-1572CE14754F}" destId="{9BE0E30D-6CC1-3143-BC4A-4FF2C5039316}"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7387F3EC-3732-3A44-A33C-DC7EB2121CA9}" type="presOf" srcId="{B6065800-F57E-6842-B73C-614AFBC2DE05}" destId="{2990F259-A510-7044-A15A-189FB55AE5CB}" srcOrd="0" destOrd="0" presId="urn:microsoft.com/office/officeart/2005/8/layout/cycle1"/>
    <dgm:cxn modelId="{FC6255F0-07AA-0444-83D6-A3644C04BBF6}" type="presOf" srcId="{610909C5-6334-264F-93E0-189A71FB6993}" destId="{54CDBF4B-9D09-3242-A1D5-0506BD1712C5}" srcOrd="0" destOrd="0" presId="urn:microsoft.com/office/officeart/2005/8/layout/cycle1"/>
    <dgm:cxn modelId="{70F6FFF1-0BB6-1A43-8B59-648E79B688FB}" type="presOf" srcId="{A9914442-2057-0542-A0EA-F935FCA28993}" destId="{B4CE740F-E5F8-1040-9068-3C0CA6A81D60}" srcOrd="0" destOrd="0" presId="urn:microsoft.com/office/officeart/2005/8/layout/cycle1"/>
    <dgm:cxn modelId="{D0A6BDF4-AFA8-B24A-A7FD-8EB2611A5AD9}" type="presOf" srcId="{54471214-3ABC-B64E-8935-4F53AC7091F5}" destId="{2257407E-2335-6E46-9533-50F1A4869162}" srcOrd="0" destOrd="0" presId="urn:microsoft.com/office/officeart/2005/8/layout/cycle1"/>
    <dgm:cxn modelId="{4B3026FF-C8EA-F146-9706-E440A14D86DB}" type="presOf" srcId="{D805A741-31F4-6D45-A082-4AD4C7B066F1}" destId="{7D368AA8-A897-6A44-B2ED-5420DBBF55CD}" srcOrd="0" destOrd="0" presId="urn:microsoft.com/office/officeart/2005/8/layout/cycle1"/>
    <dgm:cxn modelId="{F5024F1B-15D3-2241-8239-4D02C8E6DA5A}" type="presParOf" srcId="{974F300E-4386-5845-9047-D2E50BE5B9DF}" destId="{BF1A72C0-4F23-214E-B2C0-EC3432C35438}" srcOrd="0" destOrd="0" presId="urn:microsoft.com/office/officeart/2005/8/layout/cycle1"/>
    <dgm:cxn modelId="{8062C12E-4E9D-D64F-986F-C77C1671E9FF}" type="presParOf" srcId="{974F300E-4386-5845-9047-D2E50BE5B9DF}" destId="{92DA8A36-05F4-4B4C-B207-6FB4CBC9688F}" srcOrd="1" destOrd="0" presId="urn:microsoft.com/office/officeart/2005/8/layout/cycle1"/>
    <dgm:cxn modelId="{23FCC121-FE97-9E47-97D0-03D966B9D6A1}" type="presParOf" srcId="{974F300E-4386-5845-9047-D2E50BE5B9DF}" destId="{2990F259-A510-7044-A15A-189FB55AE5CB}" srcOrd="2" destOrd="0" presId="urn:microsoft.com/office/officeart/2005/8/layout/cycle1"/>
    <dgm:cxn modelId="{800BCBF2-7FA5-A24C-8332-1CDEDB4E97C2}" type="presParOf" srcId="{974F300E-4386-5845-9047-D2E50BE5B9DF}" destId="{A7A1548F-03D0-7F43-8C4C-631804CE4126}" srcOrd="3" destOrd="0" presId="urn:microsoft.com/office/officeart/2005/8/layout/cycle1"/>
    <dgm:cxn modelId="{55E8A0C7-C1F1-E649-A87E-A386959282F8}" type="presParOf" srcId="{974F300E-4386-5845-9047-D2E50BE5B9DF}" destId="{EAEA7D1D-8D8A-4A4B-812D-D24179AFED27}" srcOrd="4" destOrd="0" presId="urn:microsoft.com/office/officeart/2005/8/layout/cycle1"/>
    <dgm:cxn modelId="{5A1E4CBB-B672-3043-BF61-3A569F882ABB}" type="presParOf" srcId="{974F300E-4386-5845-9047-D2E50BE5B9DF}" destId="{2257407E-2335-6E46-9533-50F1A4869162}" srcOrd="5" destOrd="0" presId="urn:microsoft.com/office/officeart/2005/8/layout/cycle1"/>
    <dgm:cxn modelId="{59EFDF5F-FB51-A446-BAFE-A471994EF0FB}" type="presParOf" srcId="{974F300E-4386-5845-9047-D2E50BE5B9DF}" destId="{3467B5D4-61EB-4C46-BB87-881C0920F2D1}" srcOrd="6" destOrd="0" presId="urn:microsoft.com/office/officeart/2005/8/layout/cycle1"/>
    <dgm:cxn modelId="{E948B2CD-24BD-064A-A0D4-3FA938BA9A23}" type="presParOf" srcId="{974F300E-4386-5845-9047-D2E50BE5B9DF}" destId="{2467F156-8EB3-F044-8664-8B186FD19D40}" srcOrd="7" destOrd="0" presId="urn:microsoft.com/office/officeart/2005/8/layout/cycle1"/>
    <dgm:cxn modelId="{0D78F19E-3228-B24C-B218-2DF4B90061F9}" type="presParOf" srcId="{974F300E-4386-5845-9047-D2E50BE5B9DF}" destId="{DC85BF06-3190-2C49-B38C-CC01414F9567}" srcOrd="8" destOrd="0" presId="urn:microsoft.com/office/officeart/2005/8/layout/cycle1"/>
    <dgm:cxn modelId="{DEE0FAB9-D520-C64E-8CE9-19E3B7A6D9B1}" type="presParOf" srcId="{974F300E-4386-5845-9047-D2E50BE5B9DF}" destId="{818521AB-CB19-3245-AC47-32330EC1D05A}" srcOrd="9" destOrd="0" presId="urn:microsoft.com/office/officeart/2005/8/layout/cycle1"/>
    <dgm:cxn modelId="{6C41522D-4EEE-EE48-9CD3-1B1ECFEF6C49}" type="presParOf" srcId="{974F300E-4386-5845-9047-D2E50BE5B9DF}" destId="{A85B6194-0CD3-0046-9C07-12EA626BEFA3}" srcOrd="10" destOrd="0" presId="urn:microsoft.com/office/officeart/2005/8/layout/cycle1"/>
    <dgm:cxn modelId="{DFB97B72-23E7-5642-9CE3-629CA033F594}" type="presParOf" srcId="{974F300E-4386-5845-9047-D2E50BE5B9DF}" destId="{76EDA6DC-5A32-7640-86D9-A3D1F65AC2D3}" srcOrd="11" destOrd="0" presId="urn:microsoft.com/office/officeart/2005/8/layout/cycle1"/>
    <dgm:cxn modelId="{67FF9479-3BE5-954B-8443-E10670E3E17C}" type="presParOf" srcId="{974F300E-4386-5845-9047-D2E50BE5B9DF}" destId="{5FEB966B-5E78-494C-B5A1-6F18B3A362B7}" srcOrd="12" destOrd="0" presId="urn:microsoft.com/office/officeart/2005/8/layout/cycle1"/>
    <dgm:cxn modelId="{2675F049-5DC1-3048-BD44-F1DE6F3C9BC0}" type="presParOf" srcId="{974F300E-4386-5845-9047-D2E50BE5B9DF}" destId="{9BE0E30D-6CC1-3143-BC4A-4FF2C5039316}" srcOrd="13" destOrd="0" presId="urn:microsoft.com/office/officeart/2005/8/layout/cycle1"/>
    <dgm:cxn modelId="{E1F81966-AD42-8F4E-8799-5C855163E2E2}" type="presParOf" srcId="{974F300E-4386-5845-9047-D2E50BE5B9DF}" destId="{37E24780-EDFC-1D4D-B756-C90BE821441B}" srcOrd="14" destOrd="0" presId="urn:microsoft.com/office/officeart/2005/8/layout/cycle1"/>
    <dgm:cxn modelId="{A3724518-BAE5-0741-B93F-CF2B818C17EB}" type="presParOf" srcId="{974F300E-4386-5845-9047-D2E50BE5B9DF}" destId="{788B510C-5C6F-7E4F-BD2A-4B0F37349509}" srcOrd="15" destOrd="0" presId="urn:microsoft.com/office/officeart/2005/8/layout/cycle1"/>
    <dgm:cxn modelId="{41BAED77-627A-5D43-9D66-989C8391F42D}" type="presParOf" srcId="{974F300E-4386-5845-9047-D2E50BE5B9DF}" destId="{BF6C208F-01F8-574D-980A-D40F886CF760}" srcOrd="16" destOrd="0" presId="urn:microsoft.com/office/officeart/2005/8/layout/cycle1"/>
    <dgm:cxn modelId="{026CB761-2AEB-6240-AD4E-EBD6238DBCA1}" type="presParOf" srcId="{974F300E-4386-5845-9047-D2E50BE5B9DF}" destId="{DAE7F6D9-575B-6C47-9F2C-6177EB4BA541}" srcOrd="17" destOrd="0" presId="urn:microsoft.com/office/officeart/2005/8/layout/cycle1"/>
    <dgm:cxn modelId="{5A34F8EC-7C5A-084A-AC06-683E94530FE0}" type="presParOf" srcId="{974F300E-4386-5845-9047-D2E50BE5B9DF}" destId="{3AD74439-13B4-6B4C-A74C-96BE28333D49}" srcOrd="18" destOrd="0" presId="urn:microsoft.com/office/officeart/2005/8/layout/cycle1"/>
    <dgm:cxn modelId="{E0A0A8FA-E6AE-1546-BF3E-547CCE6DE21F}" type="presParOf" srcId="{974F300E-4386-5845-9047-D2E50BE5B9DF}" destId="{B4CE740F-E5F8-1040-9068-3C0CA6A81D60}" srcOrd="19" destOrd="0" presId="urn:microsoft.com/office/officeart/2005/8/layout/cycle1"/>
    <dgm:cxn modelId="{DDA0D69C-AEEF-2042-B456-9F740780CB75}" type="presParOf" srcId="{974F300E-4386-5845-9047-D2E50BE5B9DF}" destId="{7D368AA8-A897-6A44-B2ED-5420DBBF55CD}" srcOrd="20" destOrd="0" presId="urn:microsoft.com/office/officeart/2005/8/layout/cycle1"/>
    <dgm:cxn modelId="{33F5254E-A538-D446-A6F8-CB91B9CEC1E3}" type="presParOf" srcId="{974F300E-4386-5845-9047-D2E50BE5B9DF}" destId="{256A8A82-B1CB-EF43-AB66-A3D1C8A54B59}" srcOrd="21" destOrd="0" presId="urn:microsoft.com/office/officeart/2005/8/layout/cycle1"/>
    <dgm:cxn modelId="{1A744966-463E-4D43-BE91-1BCA96941587}" type="presParOf" srcId="{974F300E-4386-5845-9047-D2E50BE5B9DF}" destId="{36444405-91CC-BC45-909E-8AE477F1EC7C}" srcOrd="22" destOrd="0" presId="urn:microsoft.com/office/officeart/2005/8/layout/cycle1"/>
    <dgm:cxn modelId="{7EE93E7F-448A-A14E-A682-21DC20B448E6}" type="presParOf" srcId="{974F300E-4386-5845-9047-D2E50BE5B9DF}" destId="{0EBEA1BD-8C57-A847-A4A1-BD492A397D4A}" srcOrd="23" destOrd="0" presId="urn:microsoft.com/office/officeart/2005/8/layout/cycle1"/>
    <dgm:cxn modelId="{58344107-64FA-BE4F-BC1A-73A3E74FA81B}" type="presParOf" srcId="{974F300E-4386-5845-9047-D2E50BE5B9DF}" destId="{A1257670-91AA-B74E-AFCB-48382C466D43}" srcOrd="24" destOrd="0" presId="urn:microsoft.com/office/officeart/2005/8/layout/cycle1"/>
    <dgm:cxn modelId="{C6174411-223E-5F48-9758-0F7763A15B5C}" type="presParOf" srcId="{974F300E-4386-5845-9047-D2E50BE5B9DF}" destId="{19DCBC3D-EF34-4444-B52C-E59D1C44CC9D}" srcOrd="25" destOrd="0" presId="urn:microsoft.com/office/officeart/2005/8/layout/cycle1"/>
    <dgm:cxn modelId="{DE72E1B9-9C5B-2D40-9535-CC5C558EA4EF}" type="presParOf" srcId="{974F300E-4386-5845-9047-D2E50BE5B9DF}" destId="{CDA9BE8C-41E5-BF45-BAB4-5B91BDDEFF8D}" srcOrd="26" destOrd="0" presId="urn:microsoft.com/office/officeart/2005/8/layout/cycle1"/>
    <dgm:cxn modelId="{C9FC0D08-2A85-7046-8208-74660597A96B}" type="presParOf" srcId="{974F300E-4386-5845-9047-D2E50BE5B9DF}" destId="{731680F6-F070-374C-97C4-FB0156E03231}" srcOrd="27" destOrd="0" presId="urn:microsoft.com/office/officeart/2005/8/layout/cycle1"/>
    <dgm:cxn modelId="{F876904B-D978-D54F-A189-8BFEEE8E4B1F}" type="presParOf" srcId="{974F300E-4386-5845-9047-D2E50BE5B9DF}" destId="{12C576B8-5B2D-B04B-98C4-29D5E499FD83}" srcOrd="28" destOrd="0" presId="urn:microsoft.com/office/officeart/2005/8/layout/cycle1"/>
    <dgm:cxn modelId="{A82E1357-E5D2-6248-A0CD-235B44FAE090}" type="presParOf" srcId="{974F300E-4386-5845-9047-D2E50BE5B9DF}" destId="{C4FE94AE-AFAE-8743-9525-171FDA850E0F}" srcOrd="29" destOrd="0" presId="urn:microsoft.com/office/officeart/2005/8/layout/cycle1"/>
    <dgm:cxn modelId="{4B8D6A59-F04D-D544-9473-E853AE4F793C}" type="presParOf" srcId="{974F300E-4386-5845-9047-D2E50BE5B9DF}" destId="{FBD4D212-3E98-9843-8795-297F9EDDD657}" srcOrd="30" destOrd="0" presId="urn:microsoft.com/office/officeart/2005/8/layout/cycle1"/>
    <dgm:cxn modelId="{DDB70FE0-055B-FE44-9A42-B0EF4D784DE2}" type="presParOf" srcId="{974F300E-4386-5845-9047-D2E50BE5B9DF}" destId="{54CDBF4B-9D09-3242-A1D5-0506BD1712C5}" srcOrd="31" destOrd="0" presId="urn:microsoft.com/office/officeart/2005/8/layout/cycle1"/>
    <dgm:cxn modelId="{9CBD96EC-9F9F-6443-8EB3-E4B7683B8416}" type="presParOf" srcId="{974F300E-4386-5845-9047-D2E50BE5B9DF}" destId="{49452468-AA65-834B-B75D-72A0A7810E13}" srcOrd="32" destOrd="0" presId="urn:microsoft.com/office/officeart/2005/8/layout/cycle1"/>
    <dgm:cxn modelId="{454DAA34-CFFE-9D4E-9827-CD947BD26A9D}" type="presParOf" srcId="{974F300E-4386-5845-9047-D2E50BE5B9DF}" destId="{B0C742D0-6463-FF41-BE88-36D0AF1ED5D5}" srcOrd="33" destOrd="0" presId="urn:microsoft.com/office/officeart/2005/8/layout/cycle1"/>
    <dgm:cxn modelId="{745BDF4E-A9EB-A24B-8C30-1B3573DFD8F5}" type="presParOf" srcId="{974F300E-4386-5845-9047-D2E50BE5B9DF}" destId="{CE064FAD-9527-C04A-986D-ADE7F29D4AAF}" srcOrd="34" destOrd="0" presId="urn:microsoft.com/office/officeart/2005/8/layout/cycle1"/>
    <dgm:cxn modelId="{D55008CA-8E46-6141-8B16-185D574C15B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 نيسان</a:t>
          </a:r>
          <a:endParaRPr lang="en-US" sz="18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2 أيار</a:t>
          </a:r>
          <a:endParaRPr lang="en-US" sz="18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3 سيفان</a:t>
          </a:r>
          <a:endParaRPr lang="en-US" sz="18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4 تمُّوز</a:t>
          </a:r>
          <a:endParaRPr lang="en-US" sz="18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5 آف</a:t>
          </a:r>
          <a:endParaRPr lang="en-US" sz="18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6 إيلول</a:t>
          </a:r>
          <a:endParaRPr lang="en-US" sz="18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7 تشري</a:t>
          </a:r>
          <a:endParaRPr lang="en-US" sz="18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pPr rtl="1"/>
          <a:r>
            <a:rPr lang="ar-JO" sz="1800" dirty="0">
              <a:solidFill>
                <a:srgbClr val="FFFFFF">
                  <a:hueOff val="0"/>
                  <a:satOff val="0"/>
                  <a:lumOff val="0"/>
                  <a:alphaOff val="0"/>
                </a:srgbClr>
              </a:solidFill>
              <a:latin typeface="Tahoma"/>
              <a:ea typeface="+mn-ea"/>
              <a:cs typeface="+mn-cs"/>
            </a:rPr>
            <a:t>8 تشِشفان</a:t>
          </a:r>
          <a:endParaRPr lang="en-US" sz="18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9 كِسليف</a:t>
          </a:r>
          <a:endParaRPr lang="en-US" sz="18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10 طيفيت</a:t>
          </a:r>
          <a:endParaRPr lang="en-US" sz="18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11 شيفات</a:t>
          </a:r>
          <a:endParaRPr lang="en-US" sz="18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12 آدار</a:t>
          </a:r>
          <a:endParaRPr lang="en-US" sz="18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custLinFactNeighborX="-9"/>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Ang="0"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3A2D624-36A7-0349-8165-2080658490D3}" srcId="{8E1255C9-F847-A440-83FF-7AA254CCB896}" destId="{A9914442-2057-0542-A0EA-F935FCA28993}" srcOrd="6" destOrd="0" parTransId="{7C8B2F9C-9DC8-B341-9185-DD1FDBDEC5E5}" sibTransId="{D805A741-31F4-6D45-A082-4AD4C7B066F1}"/>
    <dgm:cxn modelId="{D2EDAA29-7D40-3B46-AFAC-033E841C77BE}" type="presOf" srcId="{55B5CCF6-1B65-AC49-B1EC-CD09807E71EF}" destId="{76EDA6DC-5A32-7640-86D9-A3D1F65AC2D3}"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0534F46-E4D8-5D4B-B59D-EE340BE9B8E7}"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3AB98749-EE35-584F-A925-0BE4CACD8DF9}" type="presOf" srcId="{931AD6AD-68AD-1F4D-802F-C6CD780A0CDB}" destId="{19DCBC3D-EF34-4444-B52C-E59D1C44CC9D}" srcOrd="0" destOrd="0" presId="urn:microsoft.com/office/officeart/2005/8/layout/cycle1"/>
    <dgm:cxn modelId="{5DFE2954-3B7A-0349-921A-424505DD9A36}" type="presOf" srcId="{C62D126D-D94F-0A45-AAB3-A4A2804A9AA5}" destId="{49452468-AA65-834B-B75D-72A0A7810E13}" srcOrd="0" destOrd="0" presId="urn:microsoft.com/office/officeart/2005/8/layout/cycle1"/>
    <dgm:cxn modelId="{05103257-45D0-FA48-859D-04F5C1B8A921}" type="presOf" srcId="{19401D75-4FA1-2642-9C39-67D34D8AB9EC}" destId="{37E24780-EDFC-1D4D-B756-C90BE821441B}" srcOrd="0" destOrd="0" presId="urn:microsoft.com/office/officeart/2005/8/layout/cycle1"/>
    <dgm:cxn modelId="{79B3725C-403A-494E-BC6B-9FD217245347}" type="presOf" srcId="{81D20D5D-F15B-B844-BCE7-07FE2E88C5B6}" destId="{2467F156-8EB3-F044-8664-8B186FD19D40}" srcOrd="0" destOrd="0" presId="urn:microsoft.com/office/officeart/2005/8/layout/cycle1"/>
    <dgm:cxn modelId="{26B9BB72-BC9A-FE4E-89AD-DCEE03E2A3E4}" type="presOf" srcId="{591E9484-33B2-714C-AA5D-D47E80DA12F9}" destId="{CDA9BE8C-41E5-BF45-BAB4-5B91BDDEFF8D}" srcOrd="0" destOrd="0" presId="urn:microsoft.com/office/officeart/2005/8/layout/cycle1"/>
    <dgm:cxn modelId="{3E93E577-B27D-9744-A021-CF53C0BCE628}" type="presOf" srcId="{0858D728-97B0-1A41-82DA-1572CE14754F}" destId="{9BE0E30D-6CC1-3143-BC4A-4FF2C5039316}" srcOrd="0" destOrd="0" presId="urn:microsoft.com/office/officeart/2005/8/layout/cycle1"/>
    <dgm:cxn modelId="{34412278-05A4-A44B-A0EC-C340B5DCAA21}" type="presOf" srcId="{610909C5-6334-264F-93E0-189A71FB6993}" destId="{54CDBF4B-9D09-3242-A1D5-0506BD1712C5}" srcOrd="0" destOrd="0" presId="urn:microsoft.com/office/officeart/2005/8/layout/cycle1"/>
    <dgm:cxn modelId="{4717C77F-8A22-B941-BC28-EFCF563990F8}"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7E6D359E-8840-7943-A031-1E2B4FBE8636}" type="presOf" srcId="{CCCC52AB-CFB4-904A-B94C-E1998826B4F9}" destId="{7C0589C6-43EC-854D-966B-B0C5FE9A8192}" srcOrd="0" destOrd="0" presId="urn:microsoft.com/office/officeart/2005/8/layout/cycle1"/>
    <dgm:cxn modelId="{34D0639F-6DE5-174C-A67C-C49429500A7A}"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BEBEDAE-10FE-9541-A2A2-D00D16A13A5C}" type="presOf" srcId="{63159F5F-19C4-974F-B4D9-6A8388E3A179}" destId="{DC85BF06-3190-2C49-B38C-CC01414F9567}" srcOrd="0" destOrd="0" presId="urn:microsoft.com/office/officeart/2005/8/layout/cycle1"/>
    <dgm:cxn modelId="{6AB2EFB2-9F78-0343-B3BB-CF0562E50CD7}" type="presOf" srcId="{F73B3211-1799-3F44-92B6-7CEE57ECB2D3}" destId="{BF6C208F-01F8-574D-980A-D40F886CF760}" srcOrd="0" destOrd="0" presId="urn:microsoft.com/office/officeart/2005/8/layout/cycle1"/>
    <dgm:cxn modelId="{163CA6B8-913E-074E-A80B-D0326F9E62AE}" type="presOf" srcId="{12600BCB-5734-3F4B-9543-0CB09A3EC940}" destId="{92DA8A36-05F4-4B4C-B207-6FB4CBC9688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21B02CBA-1284-4D42-BDA2-0AFDAF054EF0}" type="presOf" srcId="{B6065800-F57E-6842-B73C-614AFBC2DE05}" destId="{2990F259-A510-7044-A15A-189FB55AE5CB}"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02C4EAC5-EF82-CB4C-92F6-6A8AB1172F2B}" type="presOf" srcId="{527799A3-6798-F14C-9108-A99B044124B3}" destId="{CE064FAD-9527-C04A-986D-ADE7F29D4AAF}" srcOrd="0" destOrd="0" presId="urn:microsoft.com/office/officeart/2005/8/layout/cycle1"/>
    <dgm:cxn modelId="{4E35AEC7-F951-3F43-9FDF-55F04E26818E}" type="presOf" srcId="{D805A741-31F4-6D45-A082-4AD4C7B066F1}" destId="{7D368AA8-A897-6A44-B2ED-5420DBBF55CD}" srcOrd="0" destOrd="0" presId="urn:microsoft.com/office/officeart/2005/8/layout/cycle1"/>
    <dgm:cxn modelId="{8EEDB8C7-62DA-FD4A-90F8-E765C6C7CA1E}" type="presOf" srcId="{D548EBB6-B1A8-4E4A-94F3-38AFF917AA13}" destId="{A85B6194-0CD3-0046-9C07-12EA626BEFA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9322CB-CC80-4A40-8D98-57CB7B8BF74F}"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731D6E0-2C1F-774B-9E55-2674F52D5E15}" type="presOf" srcId="{580AAA11-E1E4-FC4E-A546-63E521F462A7}" destId="{DAE7F6D9-575B-6C47-9F2C-6177EB4BA541}" srcOrd="0" destOrd="0" presId="urn:microsoft.com/office/officeart/2005/8/layout/cycle1"/>
    <dgm:cxn modelId="{B1F000E5-3D6F-434D-B155-803C19DC859B}" type="presOf" srcId="{325DB5A0-FE7A-8245-9663-7B515E4DF4C8}" destId="{EAEA7D1D-8D8A-4A4B-812D-D24179AFED27}" srcOrd="0" destOrd="0" presId="urn:microsoft.com/office/officeart/2005/8/layout/cycle1"/>
    <dgm:cxn modelId="{077B44E6-C4AB-664E-8726-C0F2543330CC}" type="presOf" srcId="{D7E87DE1-03EB-D748-89C5-D76845DF9F58}" destId="{12C576B8-5B2D-B04B-98C4-29D5E499FD83}" srcOrd="0" destOrd="0" presId="urn:microsoft.com/office/officeart/2005/8/layout/cycle1"/>
    <dgm:cxn modelId="{66C8C5E9-70E2-3E4E-A925-30F9D7F001C2}" type="presOf" srcId="{B7792F1E-795A-8A40-9AF9-CBB036406804}" destId="{0EBEA1BD-8C57-A847-A4A1-BD492A397D4A}" srcOrd="0" destOrd="0" presId="urn:microsoft.com/office/officeart/2005/8/layout/cycle1"/>
    <dgm:cxn modelId="{FAFF28FB-B313-7D4F-97F8-3090CF9D8E9F}" type="presOf" srcId="{6533DBF9-2933-D44A-B9F0-8FC24EC06F20}" destId="{C4FE94AE-AFAE-8743-9525-171FDA850E0F}" srcOrd="0" destOrd="0" presId="urn:microsoft.com/office/officeart/2005/8/layout/cycle1"/>
    <dgm:cxn modelId="{F32AC4A8-6D11-B345-B603-AF6CC009A691}" type="presParOf" srcId="{974F300E-4386-5845-9047-D2E50BE5B9DF}" destId="{BF1A72C0-4F23-214E-B2C0-EC3432C35438}" srcOrd="0" destOrd="0" presId="urn:microsoft.com/office/officeart/2005/8/layout/cycle1"/>
    <dgm:cxn modelId="{D46924B2-9B90-9C4E-B50F-6284AE455BDB}" type="presParOf" srcId="{974F300E-4386-5845-9047-D2E50BE5B9DF}" destId="{92DA8A36-05F4-4B4C-B207-6FB4CBC9688F}" srcOrd="1" destOrd="0" presId="urn:microsoft.com/office/officeart/2005/8/layout/cycle1"/>
    <dgm:cxn modelId="{2347971D-8FA3-B344-BB36-D56A6164F71C}" type="presParOf" srcId="{974F300E-4386-5845-9047-D2E50BE5B9DF}" destId="{2990F259-A510-7044-A15A-189FB55AE5CB}" srcOrd="2" destOrd="0" presId="urn:microsoft.com/office/officeart/2005/8/layout/cycle1"/>
    <dgm:cxn modelId="{068C2335-207E-774D-8451-3695B0665693}" type="presParOf" srcId="{974F300E-4386-5845-9047-D2E50BE5B9DF}" destId="{A7A1548F-03D0-7F43-8C4C-631804CE4126}" srcOrd="3" destOrd="0" presId="urn:microsoft.com/office/officeart/2005/8/layout/cycle1"/>
    <dgm:cxn modelId="{A626B1DE-9ED4-E946-A669-721DBD73A0EA}" type="presParOf" srcId="{974F300E-4386-5845-9047-D2E50BE5B9DF}" destId="{EAEA7D1D-8D8A-4A4B-812D-D24179AFED27}" srcOrd="4" destOrd="0" presId="urn:microsoft.com/office/officeart/2005/8/layout/cycle1"/>
    <dgm:cxn modelId="{3E577371-D923-2C48-9BA7-FACBB13D0D1B}" type="presParOf" srcId="{974F300E-4386-5845-9047-D2E50BE5B9DF}" destId="{2257407E-2335-6E46-9533-50F1A4869162}" srcOrd="5" destOrd="0" presId="urn:microsoft.com/office/officeart/2005/8/layout/cycle1"/>
    <dgm:cxn modelId="{29DDA557-D4F7-C944-9777-C386A6DE8EA1}" type="presParOf" srcId="{974F300E-4386-5845-9047-D2E50BE5B9DF}" destId="{3467B5D4-61EB-4C46-BB87-881C0920F2D1}" srcOrd="6" destOrd="0" presId="urn:microsoft.com/office/officeart/2005/8/layout/cycle1"/>
    <dgm:cxn modelId="{0B4A490D-36CD-9241-B583-B3A92EFF243F}" type="presParOf" srcId="{974F300E-4386-5845-9047-D2E50BE5B9DF}" destId="{2467F156-8EB3-F044-8664-8B186FD19D40}" srcOrd="7" destOrd="0" presId="urn:microsoft.com/office/officeart/2005/8/layout/cycle1"/>
    <dgm:cxn modelId="{078B82A6-F397-3346-9559-53D13EA23887}" type="presParOf" srcId="{974F300E-4386-5845-9047-D2E50BE5B9DF}" destId="{DC85BF06-3190-2C49-B38C-CC01414F9567}" srcOrd="8" destOrd="0" presId="urn:microsoft.com/office/officeart/2005/8/layout/cycle1"/>
    <dgm:cxn modelId="{377ECD8A-2DEB-1E46-BB24-672CD081697E}" type="presParOf" srcId="{974F300E-4386-5845-9047-D2E50BE5B9DF}" destId="{818521AB-CB19-3245-AC47-32330EC1D05A}" srcOrd="9" destOrd="0" presId="urn:microsoft.com/office/officeart/2005/8/layout/cycle1"/>
    <dgm:cxn modelId="{784AE7EF-1E52-EF48-B9FA-2E1B24A1253C}" type="presParOf" srcId="{974F300E-4386-5845-9047-D2E50BE5B9DF}" destId="{A85B6194-0CD3-0046-9C07-12EA626BEFA3}" srcOrd="10" destOrd="0" presId="urn:microsoft.com/office/officeart/2005/8/layout/cycle1"/>
    <dgm:cxn modelId="{0EE28AF6-450A-414F-BB13-82A3C6B7EE81}" type="presParOf" srcId="{974F300E-4386-5845-9047-D2E50BE5B9DF}" destId="{76EDA6DC-5A32-7640-86D9-A3D1F65AC2D3}" srcOrd="11" destOrd="0" presId="urn:microsoft.com/office/officeart/2005/8/layout/cycle1"/>
    <dgm:cxn modelId="{5603715A-8FA2-2644-A7EE-0029F0FA864D}" type="presParOf" srcId="{974F300E-4386-5845-9047-D2E50BE5B9DF}" destId="{5FEB966B-5E78-494C-B5A1-6F18B3A362B7}" srcOrd="12" destOrd="0" presId="urn:microsoft.com/office/officeart/2005/8/layout/cycle1"/>
    <dgm:cxn modelId="{291BAF08-00DB-4E4B-9F70-D4C4F605A7E9}" type="presParOf" srcId="{974F300E-4386-5845-9047-D2E50BE5B9DF}" destId="{9BE0E30D-6CC1-3143-BC4A-4FF2C5039316}" srcOrd="13" destOrd="0" presId="urn:microsoft.com/office/officeart/2005/8/layout/cycle1"/>
    <dgm:cxn modelId="{2BF2D153-53BA-7A4C-9779-A6A533A6466A}" type="presParOf" srcId="{974F300E-4386-5845-9047-D2E50BE5B9DF}" destId="{37E24780-EDFC-1D4D-B756-C90BE821441B}" srcOrd="14" destOrd="0" presId="urn:microsoft.com/office/officeart/2005/8/layout/cycle1"/>
    <dgm:cxn modelId="{90221567-3ED5-B441-A269-F241B92C01FA}" type="presParOf" srcId="{974F300E-4386-5845-9047-D2E50BE5B9DF}" destId="{788B510C-5C6F-7E4F-BD2A-4B0F37349509}" srcOrd="15" destOrd="0" presId="urn:microsoft.com/office/officeart/2005/8/layout/cycle1"/>
    <dgm:cxn modelId="{27F60B58-159D-7A46-978D-06BD7127D3F0}" type="presParOf" srcId="{974F300E-4386-5845-9047-D2E50BE5B9DF}" destId="{BF6C208F-01F8-574D-980A-D40F886CF760}" srcOrd="16" destOrd="0" presId="urn:microsoft.com/office/officeart/2005/8/layout/cycle1"/>
    <dgm:cxn modelId="{2C676C3F-3034-3844-9D23-CEE80DA67E0C}" type="presParOf" srcId="{974F300E-4386-5845-9047-D2E50BE5B9DF}" destId="{DAE7F6D9-575B-6C47-9F2C-6177EB4BA541}" srcOrd="17" destOrd="0" presId="urn:microsoft.com/office/officeart/2005/8/layout/cycle1"/>
    <dgm:cxn modelId="{0DCD67D1-944D-154D-A5A1-81EE8468A1DA}" type="presParOf" srcId="{974F300E-4386-5845-9047-D2E50BE5B9DF}" destId="{3AD74439-13B4-6B4C-A74C-96BE28333D49}" srcOrd="18" destOrd="0" presId="urn:microsoft.com/office/officeart/2005/8/layout/cycle1"/>
    <dgm:cxn modelId="{B8563A5E-0D5A-684B-9E86-91F7C115928E}" type="presParOf" srcId="{974F300E-4386-5845-9047-D2E50BE5B9DF}" destId="{B4CE740F-E5F8-1040-9068-3C0CA6A81D60}" srcOrd="19" destOrd="0" presId="urn:microsoft.com/office/officeart/2005/8/layout/cycle1"/>
    <dgm:cxn modelId="{91C22623-A7D7-3B48-B995-EA2EAC58F2AA}" type="presParOf" srcId="{974F300E-4386-5845-9047-D2E50BE5B9DF}" destId="{7D368AA8-A897-6A44-B2ED-5420DBBF55CD}" srcOrd="20" destOrd="0" presId="urn:microsoft.com/office/officeart/2005/8/layout/cycle1"/>
    <dgm:cxn modelId="{61252BED-9482-A645-8EAE-069951F848DF}" type="presParOf" srcId="{974F300E-4386-5845-9047-D2E50BE5B9DF}" destId="{256A8A82-B1CB-EF43-AB66-A3D1C8A54B59}" srcOrd="21" destOrd="0" presId="urn:microsoft.com/office/officeart/2005/8/layout/cycle1"/>
    <dgm:cxn modelId="{34638354-2473-7F48-9ECF-697438E79201}" type="presParOf" srcId="{974F300E-4386-5845-9047-D2E50BE5B9DF}" destId="{36444405-91CC-BC45-909E-8AE477F1EC7C}" srcOrd="22" destOrd="0" presId="urn:microsoft.com/office/officeart/2005/8/layout/cycle1"/>
    <dgm:cxn modelId="{FC4B239D-5359-CA4B-A4D4-01CC740C83F2}" type="presParOf" srcId="{974F300E-4386-5845-9047-D2E50BE5B9DF}" destId="{0EBEA1BD-8C57-A847-A4A1-BD492A397D4A}" srcOrd="23" destOrd="0" presId="urn:microsoft.com/office/officeart/2005/8/layout/cycle1"/>
    <dgm:cxn modelId="{A3C459AB-AF70-8E4D-AD74-36CD7746E3F5}" type="presParOf" srcId="{974F300E-4386-5845-9047-D2E50BE5B9DF}" destId="{A1257670-91AA-B74E-AFCB-48382C466D43}" srcOrd="24" destOrd="0" presId="urn:microsoft.com/office/officeart/2005/8/layout/cycle1"/>
    <dgm:cxn modelId="{4D3BFEFD-1377-3743-ADB2-93E9614A2DBC}" type="presParOf" srcId="{974F300E-4386-5845-9047-D2E50BE5B9DF}" destId="{19DCBC3D-EF34-4444-B52C-E59D1C44CC9D}" srcOrd="25" destOrd="0" presId="urn:microsoft.com/office/officeart/2005/8/layout/cycle1"/>
    <dgm:cxn modelId="{9A657781-D918-DD41-8B3E-E46F57D4A6E6}" type="presParOf" srcId="{974F300E-4386-5845-9047-D2E50BE5B9DF}" destId="{CDA9BE8C-41E5-BF45-BAB4-5B91BDDEFF8D}" srcOrd="26" destOrd="0" presId="urn:microsoft.com/office/officeart/2005/8/layout/cycle1"/>
    <dgm:cxn modelId="{CB252118-9E3A-4342-9E34-0B2E72486AA1}" type="presParOf" srcId="{974F300E-4386-5845-9047-D2E50BE5B9DF}" destId="{731680F6-F070-374C-97C4-FB0156E03231}" srcOrd="27" destOrd="0" presId="urn:microsoft.com/office/officeart/2005/8/layout/cycle1"/>
    <dgm:cxn modelId="{8473F5C1-C47F-A548-B2E4-F95B1DE2F1A2}" type="presParOf" srcId="{974F300E-4386-5845-9047-D2E50BE5B9DF}" destId="{12C576B8-5B2D-B04B-98C4-29D5E499FD83}" srcOrd="28" destOrd="0" presId="urn:microsoft.com/office/officeart/2005/8/layout/cycle1"/>
    <dgm:cxn modelId="{9A8CC1B8-7BEE-1341-A9EA-4271FF88554F}" type="presParOf" srcId="{974F300E-4386-5845-9047-D2E50BE5B9DF}" destId="{C4FE94AE-AFAE-8743-9525-171FDA850E0F}" srcOrd="29" destOrd="0" presId="urn:microsoft.com/office/officeart/2005/8/layout/cycle1"/>
    <dgm:cxn modelId="{9D845B63-242F-914A-99AB-26D30027B4A1}" type="presParOf" srcId="{974F300E-4386-5845-9047-D2E50BE5B9DF}" destId="{FBD4D212-3E98-9843-8795-297F9EDDD657}" srcOrd="30" destOrd="0" presId="urn:microsoft.com/office/officeart/2005/8/layout/cycle1"/>
    <dgm:cxn modelId="{4CC01E41-4D25-B246-A81B-BFC02EA04EFE}" type="presParOf" srcId="{974F300E-4386-5845-9047-D2E50BE5B9DF}" destId="{54CDBF4B-9D09-3242-A1D5-0506BD1712C5}" srcOrd="31" destOrd="0" presId="urn:microsoft.com/office/officeart/2005/8/layout/cycle1"/>
    <dgm:cxn modelId="{E4574537-560C-9A4A-8E71-17DDBFB02BD2}" type="presParOf" srcId="{974F300E-4386-5845-9047-D2E50BE5B9DF}" destId="{49452468-AA65-834B-B75D-72A0A7810E13}" srcOrd="32" destOrd="0" presId="urn:microsoft.com/office/officeart/2005/8/layout/cycle1"/>
    <dgm:cxn modelId="{A2BDD22B-AC3C-7D4E-85E0-4DBF7DDAF8EA}" type="presParOf" srcId="{974F300E-4386-5845-9047-D2E50BE5B9DF}" destId="{B0C742D0-6463-FF41-BE88-36D0AF1ED5D5}" srcOrd="33" destOrd="0" presId="urn:microsoft.com/office/officeart/2005/8/layout/cycle1"/>
    <dgm:cxn modelId="{BB79B356-955F-F640-AA63-F0D90CD4B158}" type="presParOf" srcId="{974F300E-4386-5845-9047-D2E50BE5B9DF}" destId="{CE064FAD-9527-C04A-986D-ADE7F29D4AAF}" srcOrd="34" destOrd="0" presId="urn:microsoft.com/office/officeart/2005/8/layout/cycle1"/>
    <dgm:cxn modelId="{1762EB12-BDA6-B14C-BFF2-14BA53BD9E9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 نيسان</a:t>
          </a:r>
          <a:endParaRPr lang="en-US" sz="18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2 أيار</a:t>
          </a:r>
          <a:endParaRPr lang="en-US" sz="18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3 سيفان</a:t>
          </a:r>
          <a:endParaRPr lang="en-US" sz="18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4 تمُّوز</a:t>
          </a:r>
          <a:endParaRPr lang="en-US" sz="18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5 آف</a:t>
          </a:r>
          <a:endParaRPr lang="en-US" sz="18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6 إيلول</a:t>
          </a:r>
          <a:endParaRPr lang="en-US" sz="18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7 تشري</a:t>
          </a:r>
          <a:endParaRPr lang="en-US" sz="18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8 تشِشفان</a:t>
          </a:r>
          <a:endParaRPr lang="en-US" sz="18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9 كِسليف</a:t>
          </a:r>
          <a:endParaRPr lang="en-US" sz="18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10 طيفيت</a:t>
          </a:r>
          <a:endParaRPr lang="en-US" sz="18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11 شيفات</a:t>
          </a:r>
          <a:endParaRPr lang="en-US" sz="18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12 آدار</a:t>
          </a:r>
          <a:endParaRPr lang="en-US" sz="18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2679" custRadScaleInc="-7865">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5E0F702-B722-B240-8170-124BA9DB3719}" type="presOf" srcId="{0858D728-97B0-1A41-82DA-1572CE14754F}" destId="{9BE0E30D-6CC1-3143-BC4A-4FF2C5039316}" srcOrd="0" destOrd="0" presId="urn:microsoft.com/office/officeart/2005/8/layout/cycle1"/>
    <dgm:cxn modelId="{6BACD118-8641-B24B-A6B5-4AB2A7DD7100}" type="presOf" srcId="{B7792F1E-795A-8A40-9AF9-CBB036406804}" destId="{0EBEA1BD-8C57-A847-A4A1-BD492A397D4A}" srcOrd="0" destOrd="0" presId="urn:microsoft.com/office/officeart/2005/8/layout/cycle1"/>
    <dgm:cxn modelId="{B8924B21-2B27-3745-9D11-5D5482929753}"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E783828-44B7-0848-B767-666807124F48}" type="presOf" srcId="{D805A741-31F4-6D45-A082-4AD4C7B066F1}" destId="{7D368AA8-A897-6A44-B2ED-5420DBBF55CD}" srcOrd="0" destOrd="0" presId="urn:microsoft.com/office/officeart/2005/8/layout/cycle1"/>
    <dgm:cxn modelId="{FEF4DC2D-8DE3-AE4B-937D-66A8CB0C9509}" type="presOf" srcId="{63159F5F-19C4-974F-B4D9-6A8388E3A179}" destId="{DC85BF06-3190-2C49-B38C-CC01414F9567}" srcOrd="0" destOrd="0" presId="urn:microsoft.com/office/officeart/2005/8/layout/cycle1"/>
    <dgm:cxn modelId="{750D4431-3D8F-C246-B58F-0B0C9613C1CD}"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4F22BE34-2F01-5D49-A6AC-ACE876F56CB4}" type="presOf" srcId="{610909C5-6334-264F-93E0-189A71FB6993}" destId="{54CDBF4B-9D09-3242-A1D5-0506BD1712C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7C03633B-2354-3947-8AC8-A3E30D456701}"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E09EC34F-6D7F-3C45-843A-DCC0BA7C816F}" type="presOf" srcId="{19401D75-4FA1-2642-9C39-67D34D8AB9EC}" destId="{37E24780-EDFC-1D4D-B756-C90BE821441B}" srcOrd="0" destOrd="0" presId="urn:microsoft.com/office/officeart/2005/8/layout/cycle1"/>
    <dgm:cxn modelId="{8DEA345B-857F-A24A-8869-302361D3C5E0}" type="presOf" srcId="{D7E87DE1-03EB-D748-89C5-D76845DF9F58}" destId="{12C576B8-5B2D-B04B-98C4-29D5E499FD83}" srcOrd="0" destOrd="0" presId="urn:microsoft.com/office/officeart/2005/8/layout/cycle1"/>
    <dgm:cxn modelId="{1226C26C-F0F3-B842-99F1-8FF7224AA2B2}" type="presOf" srcId="{B6065800-F57E-6842-B73C-614AFBC2DE05}" destId="{2990F259-A510-7044-A15A-189FB55AE5CB}" srcOrd="0" destOrd="0" presId="urn:microsoft.com/office/officeart/2005/8/layout/cycle1"/>
    <dgm:cxn modelId="{5DC47B79-6546-3244-B75F-3CE49069ADE3}" type="presOf" srcId="{55B5CCF6-1B65-AC49-B1EC-CD09807E71EF}" destId="{76EDA6DC-5A32-7640-86D9-A3D1F65AC2D3}" srcOrd="0" destOrd="0" presId="urn:microsoft.com/office/officeart/2005/8/layout/cycle1"/>
    <dgm:cxn modelId="{24966F8A-E3F5-2A4B-8C73-BD4112E029C7}" type="presOf" srcId="{12600BCB-5734-3F4B-9543-0CB09A3EC940}" destId="{92DA8A36-05F4-4B4C-B207-6FB4CBC9688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F64A93-8CF9-0D45-BE9F-C42F6D186B32}" type="presOf" srcId="{6533DBF9-2933-D44A-B9F0-8FC24EC06F20}" destId="{C4FE94AE-AFAE-8743-9525-171FDA850E0F}" srcOrd="0" destOrd="0" presId="urn:microsoft.com/office/officeart/2005/8/layout/cycle1"/>
    <dgm:cxn modelId="{6C171C9A-5D2B-7344-ADEC-06684D26AEA8}" type="presOf" srcId="{54471214-3ABC-B64E-8935-4F53AC7091F5}" destId="{2257407E-2335-6E46-9533-50F1A4869162}" srcOrd="0" destOrd="0" presId="urn:microsoft.com/office/officeart/2005/8/layout/cycle1"/>
    <dgm:cxn modelId="{6DBCAE9F-3427-6340-AE78-A8DEE6960CCD}" type="presOf" srcId="{81D20D5D-F15B-B844-BCE7-07FE2E88C5B6}" destId="{2467F156-8EB3-F044-8664-8B186FD19D4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491783CA-A3DB-5D41-A04B-EA6C043BD44E}" type="presOf" srcId="{8E1255C9-F847-A440-83FF-7AA254CCB896}" destId="{974F300E-4386-5845-9047-D2E50BE5B9DF}" srcOrd="0" destOrd="0" presId="urn:microsoft.com/office/officeart/2005/8/layout/cycle1"/>
    <dgm:cxn modelId="{8078D4CD-CC90-9749-BEB4-E0036B6B1DF4}" type="presOf" srcId="{591E9484-33B2-714C-AA5D-D47E80DA12F9}" destId="{CDA9BE8C-41E5-BF45-BAB4-5B91BDDEFF8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3D9BAD3-D0DA-EF48-8F40-CA6FD27101E0}"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E22CDDC-4746-9F4E-95DF-DD12BAFDAE04}" type="presOf" srcId="{C62D126D-D94F-0A45-AAB3-A4A2804A9AA5}" destId="{49452468-AA65-834B-B75D-72A0A7810E13}" srcOrd="0" destOrd="0" presId="urn:microsoft.com/office/officeart/2005/8/layout/cycle1"/>
    <dgm:cxn modelId="{A33D2FE8-8898-1F40-A720-1A006490231E}" type="presOf" srcId="{527799A3-6798-F14C-9108-A99B044124B3}" destId="{CE064FAD-9527-C04A-986D-ADE7F29D4AAF}" srcOrd="0" destOrd="0" presId="urn:microsoft.com/office/officeart/2005/8/layout/cycle1"/>
    <dgm:cxn modelId="{967EBBEA-7B8F-C140-8624-E9C02F685D1F}" type="presOf" srcId="{F73B3211-1799-3F44-92B6-7CEE57ECB2D3}" destId="{BF6C208F-01F8-574D-980A-D40F886CF760}" srcOrd="0" destOrd="0" presId="urn:microsoft.com/office/officeart/2005/8/layout/cycle1"/>
    <dgm:cxn modelId="{4B4883EC-BE32-3147-BF57-AC839B1CAEB7}" type="presOf" srcId="{325DB5A0-FE7A-8245-9663-7B515E4DF4C8}" destId="{EAEA7D1D-8D8A-4A4B-812D-D24179AFED27}" srcOrd="0" destOrd="0" presId="urn:microsoft.com/office/officeart/2005/8/layout/cycle1"/>
    <dgm:cxn modelId="{9BC47BF5-1DFA-B844-8553-D7EF554E379E}" type="presOf" srcId="{580AAA11-E1E4-FC4E-A546-63E521F462A7}" destId="{DAE7F6D9-575B-6C47-9F2C-6177EB4BA541}" srcOrd="0" destOrd="0" presId="urn:microsoft.com/office/officeart/2005/8/layout/cycle1"/>
    <dgm:cxn modelId="{D4B666F8-4828-854F-A1BA-373998BB49C7}" type="presOf" srcId="{A9914442-2057-0542-A0EA-F935FCA28993}" destId="{B4CE740F-E5F8-1040-9068-3C0CA6A81D60}" srcOrd="0" destOrd="0" presId="urn:microsoft.com/office/officeart/2005/8/layout/cycle1"/>
    <dgm:cxn modelId="{44594FB6-9783-2145-BFEE-FD385FD31C4B}" type="presParOf" srcId="{974F300E-4386-5845-9047-D2E50BE5B9DF}" destId="{BF1A72C0-4F23-214E-B2C0-EC3432C35438}" srcOrd="0" destOrd="0" presId="urn:microsoft.com/office/officeart/2005/8/layout/cycle1"/>
    <dgm:cxn modelId="{F7315D7C-0445-ED4C-B2BA-DA9D04FA2A16}" type="presParOf" srcId="{974F300E-4386-5845-9047-D2E50BE5B9DF}" destId="{92DA8A36-05F4-4B4C-B207-6FB4CBC9688F}" srcOrd="1" destOrd="0" presId="urn:microsoft.com/office/officeart/2005/8/layout/cycle1"/>
    <dgm:cxn modelId="{2DD26705-0E50-FA45-B43D-DC1DC61909D1}" type="presParOf" srcId="{974F300E-4386-5845-9047-D2E50BE5B9DF}" destId="{2990F259-A510-7044-A15A-189FB55AE5CB}" srcOrd="2" destOrd="0" presId="urn:microsoft.com/office/officeart/2005/8/layout/cycle1"/>
    <dgm:cxn modelId="{38FCB68A-88D5-A149-AEBE-39F15C97EEE1}" type="presParOf" srcId="{974F300E-4386-5845-9047-D2E50BE5B9DF}" destId="{A7A1548F-03D0-7F43-8C4C-631804CE4126}" srcOrd="3" destOrd="0" presId="urn:microsoft.com/office/officeart/2005/8/layout/cycle1"/>
    <dgm:cxn modelId="{7DFD3AE9-C6E2-2C4D-9B09-A57288C6594F}" type="presParOf" srcId="{974F300E-4386-5845-9047-D2E50BE5B9DF}" destId="{EAEA7D1D-8D8A-4A4B-812D-D24179AFED27}" srcOrd="4" destOrd="0" presId="urn:microsoft.com/office/officeart/2005/8/layout/cycle1"/>
    <dgm:cxn modelId="{920A2BAE-A891-604B-88F0-99F4E4AF6619}" type="presParOf" srcId="{974F300E-4386-5845-9047-D2E50BE5B9DF}" destId="{2257407E-2335-6E46-9533-50F1A4869162}" srcOrd="5" destOrd="0" presId="urn:microsoft.com/office/officeart/2005/8/layout/cycle1"/>
    <dgm:cxn modelId="{BC36012C-19CE-7045-AA8B-543F12D80701}" type="presParOf" srcId="{974F300E-4386-5845-9047-D2E50BE5B9DF}" destId="{3467B5D4-61EB-4C46-BB87-881C0920F2D1}" srcOrd="6" destOrd="0" presId="urn:microsoft.com/office/officeart/2005/8/layout/cycle1"/>
    <dgm:cxn modelId="{CA9DB017-E642-8E4E-8C3F-4FC7F1303C27}" type="presParOf" srcId="{974F300E-4386-5845-9047-D2E50BE5B9DF}" destId="{2467F156-8EB3-F044-8664-8B186FD19D40}" srcOrd="7" destOrd="0" presId="urn:microsoft.com/office/officeart/2005/8/layout/cycle1"/>
    <dgm:cxn modelId="{9D1356E7-2770-7747-92E1-01BDBB597719}" type="presParOf" srcId="{974F300E-4386-5845-9047-D2E50BE5B9DF}" destId="{DC85BF06-3190-2C49-B38C-CC01414F9567}" srcOrd="8" destOrd="0" presId="urn:microsoft.com/office/officeart/2005/8/layout/cycle1"/>
    <dgm:cxn modelId="{E0BF4578-B4EC-E346-B032-81E0C1805CD8}" type="presParOf" srcId="{974F300E-4386-5845-9047-D2E50BE5B9DF}" destId="{818521AB-CB19-3245-AC47-32330EC1D05A}" srcOrd="9" destOrd="0" presId="urn:microsoft.com/office/officeart/2005/8/layout/cycle1"/>
    <dgm:cxn modelId="{B9CEDE0F-637F-0D46-B534-09078152047B}" type="presParOf" srcId="{974F300E-4386-5845-9047-D2E50BE5B9DF}" destId="{A85B6194-0CD3-0046-9C07-12EA626BEFA3}" srcOrd="10" destOrd="0" presId="urn:microsoft.com/office/officeart/2005/8/layout/cycle1"/>
    <dgm:cxn modelId="{028CB672-4C65-C243-826A-5AB80DD43EEF}" type="presParOf" srcId="{974F300E-4386-5845-9047-D2E50BE5B9DF}" destId="{76EDA6DC-5A32-7640-86D9-A3D1F65AC2D3}" srcOrd="11" destOrd="0" presId="urn:microsoft.com/office/officeart/2005/8/layout/cycle1"/>
    <dgm:cxn modelId="{8EB1585A-AD94-9B42-B908-8770CA5933CD}" type="presParOf" srcId="{974F300E-4386-5845-9047-D2E50BE5B9DF}" destId="{5FEB966B-5E78-494C-B5A1-6F18B3A362B7}" srcOrd="12" destOrd="0" presId="urn:microsoft.com/office/officeart/2005/8/layout/cycle1"/>
    <dgm:cxn modelId="{F4AEDC5E-D4E5-0747-B81B-BCD21FBA76FE}" type="presParOf" srcId="{974F300E-4386-5845-9047-D2E50BE5B9DF}" destId="{9BE0E30D-6CC1-3143-BC4A-4FF2C5039316}" srcOrd="13" destOrd="0" presId="urn:microsoft.com/office/officeart/2005/8/layout/cycle1"/>
    <dgm:cxn modelId="{D1D3B75D-F8EB-2045-9C5A-9C46B1556502}" type="presParOf" srcId="{974F300E-4386-5845-9047-D2E50BE5B9DF}" destId="{37E24780-EDFC-1D4D-B756-C90BE821441B}" srcOrd="14" destOrd="0" presId="urn:microsoft.com/office/officeart/2005/8/layout/cycle1"/>
    <dgm:cxn modelId="{0CCCEDCD-E920-6342-B1CE-CD12C090826C}" type="presParOf" srcId="{974F300E-4386-5845-9047-D2E50BE5B9DF}" destId="{788B510C-5C6F-7E4F-BD2A-4B0F37349509}" srcOrd="15" destOrd="0" presId="urn:microsoft.com/office/officeart/2005/8/layout/cycle1"/>
    <dgm:cxn modelId="{274DFE1B-E993-2B4F-AB31-78E9A8691E23}" type="presParOf" srcId="{974F300E-4386-5845-9047-D2E50BE5B9DF}" destId="{BF6C208F-01F8-574D-980A-D40F886CF760}" srcOrd="16" destOrd="0" presId="urn:microsoft.com/office/officeart/2005/8/layout/cycle1"/>
    <dgm:cxn modelId="{F78835CC-B552-3748-9CCB-BC3CC93AF665}" type="presParOf" srcId="{974F300E-4386-5845-9047-D2E50BE5B9DF}" destId="{DAE7F6D9-575B-6C47-9F2C-6177EB4BA541}" srcOrd="17" destOrd="0" presId="urn:microsoft.com/office/officeart/2005/8/layout/cycle1"/>
    <dgm:cxn modelId="{4EB79E1B-AC31-3949-B782-D31899CE7E50}" type="presParOf" srcId="{974F300E-4386-5845-9047-D2E50BE5B9DF}" destId="{3AD74439-13B4-6B4C-A74C-96BE28333D49}" srcOrd="18" destOrd="0" presId="urn:microsoft.com/office/officeart/2005/8/layout/cycle1"/>
    <dgm:cxn modelId="{F691AB7E-C11B-1445-8985-E411B5490E1F}" type="presParOf" srcId="{974F300E-4386-5845-9047-D2E50BE5B9DF}" destId="{B4CE740F-E5F8-1040-9068-3C0CA6A81D60}" srcOrd="19" destOrd="0" presId="urn:microsoft.com/office/officeart/2005/8/layout/cycle1"/>
    <dgm:cxn modelId="{50F5E37E-18A2-9A45-AD9A-68D7D87BE660}" type="presParOf" srcId="{974F300E-4386-5845-9047-D2E50BE5B9DF}" destId="{7D368AA8-A897-6A44-B2ED-5420DBBF55CD}" srcOrd="20" destOrd="0" presId="urn:microsoft.com/office/officeart/2005/8/layout/cycle1"/>
    <dgm:cxn modelId="{E70B0AF1-C6DD-494A-A521-7E3CCBBFAF94}" type="presParOf" srcId="{974F300E-4386-5845-9047-D2E50BE5B9DF}" destId="{256A8A82-B1CB-EF43-AB66-A3D1C8A54B59}" srcOrd="21" destOrd="0" presId="urn:microsoft.com/office/officeart/2005/8/layout/cycle1"/>
    <dgm:cxn modelId="{DFC49983-1F0D-6A4B-AA4A-7BB02C067E35}" type="presParOf" srcId="{974F300E-4386-5845-9047-D2E50BE5B9DF}" destId="{36444405-91CC-BC45-909E-8AE477F1EC7C}" srcOrd="22" destOrd="0" presId="urn:microsoft.com/office/officeart/2005/8/layout/cycle1"/>
    <dgm:cxn modelId="{F86D59C4-143E-D744-85BE-BCDD94923DF1}" type="presParOf" srcId="{974F300E-4386-5845-9047-D2E50BE5B9DF}" destId="{0EBEA1BD-8C57-A847-A4A1-BD492A397D4A}" srcOrd="23" destOrd="0" presId="urn:microsoft.com/office/officeart/2005/8/layout/cycle1"/>
    <dgm:cxn modelId="{F7643DB3-6B85-A542-B1C8-B61A9A8D5657}" type="presParOf" srcId="{974F300E-4386-5845-9047-D2E50BE5B9DF}" destId="{A1257670-91AA-B74E-AFCB-48382C466D43}" srcOrd="24" destOrd="0" presId="urn:microsoft.com/office/officeart/2005/8/layout/cycle1"/>
    <dgm:cxn modelId="{7AD3F559-D18D-284B-8D3D-389A6B868ECA}" type="presParOf" srcId="{974F300E-4386-5845-9047-D2E50BE5B9DF}" destId="{19DCBC3D-EF34-4444-B52C-E59D1C44CC9D}" srcOrd="25" destOrd="0" presId="urn:microsoft.com/office/officeart/2005/8/layout/cycle1"/>
    <dgm:cxn modelId="{53EBE856-8A4A-CC43-97E0-83E9F93C53F5}" type="presParOf" srcId="{974F300E-4386-5845-9047-D2E50BE5B9DF}" destId="{CDA9BE8C-41E5-BF45-BAB4-5B91BDDEFF8D}" srcOrd="26" destOrd="0" presId="urn:microsoft.com/office/officeart/2005/8/layout/cycle1"/>
    <dgm:cxn modelId="{7959673A-6CB5-5C4E-9A9E-70446789A57A}" type="presParOf" srcId="{974F300E-4386-5845-9047-D2E50BE5B9DF}" destId="{731680F6-F070-374C-97C4-FB0156E03231}" srcOrd="27" destOrd="0" presId="urn:microsoft.com/office/officeart/2005/8/layout/cycle1"/>
    <dgm:cxn modelId="{EC6B1E54-7915-8C4B-9CB9-50C537190730}" type="presParOf" srcId="{974F300E-4386-5845-9047-D2E50BE5B9DF}" destId="{12C576B8-5B2D-B04B-98C4-29D5E499FD83}" srcOrd="28" destOrd="0" presId="urn:microsoft.com/office/officeart/2005/8/layout/cycle1"/>
    <dgm:cxn modelId="{25779E3B-9F80-7542-90F3-46ED9EF57B3D}" type="presParOf" srcId="{974F300E-4386-5845-9047-D2E50BE5B9DF}" destId="{C4FE94AE-AFAE-8743-9525-171FDA850E0F}" srcOrd="29" destOrd="0" presId="urn:microsoft.com/office/officeart/2005/8/layout/cycle1"/>
    <dgm:cxn modelId="{BCB203C5-A2B8-D14C-A10B-4F7EF90CAD6B}" type="presParOf" srcId="{974F300E-4386-5845-9047-D2E50BE5B9DF}" destId="{FBD4D212-3E98-9843-8795-297F9EDDD657}" srcOrd="30" destOrd="0" presId="urn:microsoft.com/office/officeart/2005/8/layout/cycle1"/>
    <dgm:cxn modelId="{F3FA5660-0C85-BB47-8EE4-4EBEB2AC0EB9}" type="presParOf" srcId="{974F300E-4386-5845-9047-D2E50BE5B9DF}" destId="{54CDBF4B-9D09-3242-A1D5-0506BD1712C5}" srcOrd="31" destOrd="0" presId="urn:microsoft.com/office/officeart/2005/8/layout/cycle1"/>
    <dgm:cxn modelId="{2685A17D-DD19-A04D-BF60-B38A372EB8CF}" type="presParOf" srcId="{974F300E-4386-5845-9047-D2E50BE5B9DF}" destId="{49452468-AA65-834B-B75D-72A0A7810E13}" srcOrd="32" destOrd="0" presId="urn:microsoft.com/office/officeart/2005/8/layout/cycle1"/>
    <dgm:cxn modelId="{F46FB27A-22E4-2E45-BD38-5B69A1957FF6}" type="presParOf" srcId="{974F300E-4386-5845-9047-D2E50BE5B9DF}" destId="{B0C742D0-6463-FF41-BE88-36D0AF1ED5D5}" srcOrd="33" destOrd="0" presId="urn:microsoft.com/office/officeart/2005/8/layout/cycle1"/>
    <dgm:cxn modelId="{870ACB5E-30F8-2947-8112-71EC44241A7A}" type="presParOf" srcId="{974F300E-4386-5845-9047-D2E50BE5B9DF}" destId="{CE064FAD-9527-C04A-986D-ADE7F29D4AAF}" srcOrd="34" destOrd="0" presId="urn:microsoft.com/office/officeart/2005/8/layout/cycle1"/>
    <dgm:cxn modelId="{235305DD-2AF2-9D4F-9C2C-D6D40091FD53}"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تششفان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كسليف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8CF2407-982E-0E48-AADF-B95EA2F82F77}" type="presOf" srcId="{931AD6AD-68AD-1F4D-802F-C6CD780A0CDB}" destId="{19DCBC3D-EF34-4444-B52C-E59D1C44CC9D}" srcOrd="0" destOrd="0" presId="urn:microsoft.com/office/officeart/2005/8/layout/cycle1"/>
    <dgm:cxn modelId="{0D03D80D-BFAB-0C41-9D55-6470694C4560}" type="presOf" srcId="{D548EBB6-B1A8-4E4A-94F3-38AFF917AA13}" destId="{A85B6194-0CD3-0046-9C07-12EA626BEFA3}"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3BFA8A27-BA0B-A54C-9979-D17737A44370}" type="presOf" srcId="{CCCC52AB-CFB4-904A-B94C-E1998826B4F9}" destId="{7C0589C6-43EC-854D-966B-B0C5FE9A8192}" srcOrd="0" destOrd="0" presId="urn:microsoft.com/office/officeart/2005/8/layout/cycle1"/>
    <dgm:cxn modelId="{A509BD27-8F96-284A-9D07-5BA941F7033E}" type="presOf" srcId="{81D20D5D-F15B-B844-BCE7-07FE2E88C5B6}" destId="{2467F156-8EB3-F044-8664-8B186FD19D40}" srcOrd="0" destOrd="0" presId="urn:microsoft.com/office/officeart/2005/8/layout/cycle1"/>
    <dgm:cxn modelId="{BA2E322B-F5D7-DF4E-B8B6-CC252DDE4AB6}" type="presOf" srcId="{54471214-3ABC-B64E-8935-4F53AC7091F5}" destId="{2257407E-2335-6E46-9533-50F1A4869162}" srcOrd="0" destOrd="0" presId="urn:microsoft.com/office/officeart/2005/8/layout/cycle1"/>
    <dgm:cxn modelId="{A4793A2D-5AFB-F64A-A896-AA4E61C1404A}" type="presOf" srcId="{12600BCB-5734-3F4B-9543-0CB09A3EC940}" destId="{92DA8A36-05F4-4B4C-B207-6FB4CBC9688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81510637-42AB-8049-ADDE-D75EEFC03801}" type="presOf" srcId="{19401D75-4FA1-2642-9C39-67D34D8AB9EC}" destId="{37E24780-EDFC-1D4D-B756-C90BE821441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1FC5643B-B704-D54F-8B9C-A12C481712DF}" type="presOf" srcId="{D805A741-31F4-6D45-A082-4AD4C7B066F1}" destId="{7D368AA8-A897-6A44-B2ED-5420DBBF55C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91541A5C-CF37-AF47-861F-1E420CC51BE1}" type="presOf" srcId="{B6065800-F57E-6842-B73C-614AFBC2DE05}" destId="{2990F259-A510-7044-A15A-189FB55AE5CB}" srcOrd="0" destOrd="0" presId="urn:microsoft.com/office/officeart/2005/8/layout/cycle1"/>
    <dgm:cxn modelId="{36EE585D-F87F-C541-816A-08596F46B1C3}" type="presOf" srcId="{325DB5A0-FE7A-8245-9663-7B515E4DF4C8}" destId="{EAEA7D1D-8D8A-4A4B-812D-D24179AFED27}" srcOrd="0" destOrd="0" presId="urn:microsoft.com/office/officeart/2005/8/layout/cycle1"/>
    <dgm:cxn modelId="{B9CC6068-E092-AA44-9250-3D61E5A6F5ED}" type="presOf" srcId="{C62D126D-D94F-0A45-AAB3-A4A2804A9AA5}" destId="{49452468-AA65-834B-B75D-72A0A7810E13}" srcOrd="0" destOrd="0" presId="urn:microsoft.com/office/officeart/2005/8/layout/cycle1"/>
    <dgm:cxn modelId="{ED185F69-6DD3-5A42-B035-90420ADF75A2}" type="presOf" srcId="{B7792F1E-795A-8A40-9AF9-CBB036406804}" destId="{0EBEA1BD-8C57-A847-A4A1-BD492A397D4A}" srcOrd="0" destOrd="0" presId="urn:microsoft.com/office/officeart/2005/8/layout/cycle1"/>
    <dgm:cxn modelId="{EB023486-A65B-4A44-BDE3-9390D193E812}" type="presOf" srcId="{0858D728-97B0-1A41-82DA-1572CE14754F}" destId="{9BE0E30D-6CC1-3143-BC4A-4FF2C5039316}" srcOrd="0" destOrd="0" presId="urn:microsoft.com/office/officeart/2005/8/layout/cycle1"/>
    <dgm:cxn modelId="{4A749B8C-130D-B84D-99BD-F9547D4145F6}" type="presOf" srcId="{591E9484-33B2-714C-AA5D-D47E80DA12F9}" destId="{CDA9BE8C-41E5-BF45-BAB4-5B91BDDEFF8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7B0F893-C168-BC48-82D1-8F9F062FAF8A}" type="presOf" srcId="{F73B3211-1799-3F44-92B6-7CEE57ECB2D3}" destId="{BF6C208F-01F8-574D-980A-D40F886CF760}" srcOrd="0" destOrd="0" presId="urn:microsoft.com/office/officeart/2005/8/layout/cycle1"/>
    <dgm:cxn modelId="{107B169E-3D6B-9E45-836A-996D053F2149}" type="presOf" srcId="{55E743FA-081E-B447-B4F2-DEEACC6857BC}" destId="{36444405-91CC-BC45-909E-8AE477F1EC7C}" srcOrd="0" destOrd="0" presId="urn:microsoft.com/office/officeart/2005/8/layout/cycle1"/>
    <dgm:cxn modelId="{2FDD5F9E-FE21-8842-92B4-B38BD5C941EC}" type="presOf" srcId="{63159F5F-19C4-974F-B4D9-6A8388E3A179}" destId="{DC85BF06-3190-2C49-B38C-CC01414F9567}" srcOrd="0" destOrd="0" presId="urn:microsoft.com/office/officeart/2005/8/layout/cycle1"/>
    <dgm:cxn modelId="{C3536CA3-9425-1645-AE5C-B0D2672E069F}" type="presOf" srcId="{A9914442-2057-0542-A0EA-F935FCA28993}" destId="{B4CE740F-E5F8-1040-9068-3C0CA6A81D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3767B5-292A-8143-B65F-570D9BC15F2C}" type="presOf" srcId="{6533DBF9-2933-D44A-B9F0-8FC24EC06F20}" destId="{C4FE94AE-AFAE-8743-9525-171FDA850E0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5C0A83C9-C3DC-724A-B268-E98A5833A064}" type="presOf" srcId="{580AAA11-E1E4-FC4E-A546-63E521F462A7}" destId="{DAE7F6D9-575B-6C47-9F2C-6177EB4BA541}"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D59EBCD-0407-4745-A4BC-DE42F59CB3D6}" type="presOf" srcId="{610909C5-6334-264F-93E0-189A71FB6993}" destId="{54CDBF4B-9D09-3242-A1D5-0506BD1712C5}"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2CF3E4D7-DAA0-594A-A9CD-4F90CC796F61}"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A1E16DE-6A64-484E-9A04-120FBAD61879}" type="presOf" srcId="{D7E87DE1-03EB-D748-89C5-D76845DF9F58}" destId="{12C576B8-5B2D-B04B-98C4-29D5E499FD83}" srcOrd="0" destOrd="0" presId="urn:microsoft.com/office/officeart/2005/8/layout/cycle1"/>
    <dgm:cxn modelId="{73095AE8-1141-E04E-8761-7402675DC8D4}" type="presOf" srcId="{527799A3-6798-F14C-9108-A99B044124B3}" destId="{CE064FAD-9527-C04A-986D-ADE7F29D4AAF}" srcOrd="0" destOrd="0" presId="urn:microsoft.com/office/officeart/2005/8/layout/cycle1"/>
    <dgm:cxn modelId="{DE57F5FE-BBD6-754A-9985-93F86186521B}" type="presOf" srcId="{8E1255C9-F847-A440-83FF-7AA254CCB896}" destId="{974F300E-4386-5845-9047-D2E50BE5B9DF}" srcOrd="0" destOrd="0" presId="urn:microsoft.com/office/officeart/2005/8/layout/cycle1"/>
    <dgm:cxn modelId="{2C5BE75A-701D-EE4C-95AD-71B99374219F}" type="presParOf" srcId="{974F300E-4386-5845-9047-D2E50BE5B9DF}" destId="{BF1A72C0-4F23-214E-B2C0-EC3432C35438}" srcOrd="0" destOrd="0" presId="urn:microsoft.com/office/officeart/2005/8/layout/cycle1"/>
    <dgm:cxn modelId="{EB5F9370-85C3-8F48-8A0E-E474DB0980BA}" type="presParOf" srcId="{974F300E-4386-5845-9047-D2E50BE5B9DF}" destId="{92DA8A36-05F4-4B4C-B207-6FB4CBC9688F}" srcOrd="1" destOrd="0" presId="urn:microsoft.com/office/officeart/2005/8/layout/cycle1"/>
    <dgm:cxn modelId="{1093AB06-24AE-004B-97DF-A541285962EA}" type="presParOf" srcId="{974F300E-4386-5845-9047-D2E50BE5B9DF}" destId="{2990F259-A510-7044-A15A-189FB55AE5CB}" srcOrd="2" destOrd="0" presId="urn:microsoft.com/office/officeart/2005/8/layout/cycle1"/>
    <dgm:cxn modelId="{7CF6E8DF-4BAC-674D-80BE-06623A41443A}" type="presParOf" srcId="{974F300E-4386-5845-9047-D2E50BE5B9DF}" destId="{A7A1548F-03D0-7F43-8C4C-631804CE4126}" srcOrd="3" destOrd="0" presId="urn:microsoft.com/office/officeart/2005/8/layout/cycle1"/>
    <dgm:cxn modelId="{AF0A6C5E-798E-9A4A-A5FA-3679EC45C698}" type="presParOf" srcId="{974F300E-4386-5845-9047-D2E50BE5B9DF}" destId="{EAEA7D1D-8D8A-4A4B-812D-D24179AFED27}" srcOrd="4" destOrd="0" presId="urn:microsoft.com/office/officeart/2005/8/layout/cycle1"/>
    <dgm:cxn modelId="{CF75A7D4-C68C-AE43-9CEE-F6C9853E0379}" type="presParOf" srcId="{974F300E-4386-5845-9047-D2E50BE5B9DF}" destId="{2257407E-2335-6E46-9533-50F1A4869162}" srcOrd="5" destOrd="0" presId="urn:microsoft.com/office/officeart/2005/8/layout/cycle1"/>
    <dgm:cxn modelId="{93A00D7A-4CB2-B04A-8851-72063C02807C}" type="presParOf" srcId="{974F300E-4386-5845-9047-D2E50BE5B9DF}" destId="{3467B5D4-61EB-4C46-BB87-881C0920F2D1}" srcOrd="6" destOrd="0" presId="urn:microsoft.com/office/officeart/2005/8/layout/cycle1"/>
    <dgm:cxn modelId="{B35F7C11-5672-8E42-AA49-5C7A2E234C08}" type="presParOf" srcId="{974F300E-4386-5845-9047-D2E50BE5B9DF}" destId="{2467F156-8EB3-F044-8664-8B186FD19D40}" srcOrd="7" destOrd="0" presId="urn:microsoft.com/office/officeart/2005/8/layout/cycle1"/>
    <dgm:cxn modelId="{5F6DBAC9-184B-C74A-A74F-3D3246014E21}" type="presParOf" srcId="{974F300E-4386-5845-9047-D2E50BE5B9DF}" destId="{DC85BF06-3190-2C49-B38C-CC01414F9567}" srcOrd="8" destOrd="0" presId="urn:microsoft.com/office/officeart/2005/8/layout/cycle1"/>
    <dgm:cxn modelId="{E16048B2-6501-1E4B-899D-28C3D59D8C63}" type="presParOf" srcId="{974F300E-4386-5845-9047-D2E50BE5B9DF}" destId="{818521AB-CB19-3245-AC47-32330EC1D05A}" srcOrd="9" destOrd="0" presId="urn:microsoft.com/office/officeart/2005/8/layout/cycle1"/>
    <dgm:cxn modelId="{7845E696-DDAE-7A4F-944D-AADD8ACE0BDF}" type="presParOf" srcId="{974F300E-4386-5845-9047-D2E50BE5B9DF}" destId="{A85B6194-0CD3-0046-9C07-12EA626BEFA3}" srcOrd="10" destOrd="0" presId="urn:microsoft.com/office/officeart/2005/8/layout/cycle1"/>
    <dgm:cxn modelId="{EB384C38-E96C-3749-84FF-DF59D9B7F1FC}" type="presParOf" srcId="{974F300E-4386-5845-9047-D2E50BE5B9DF}" destId="{76EDA6DC-5A32-7640-86D9-A3D1F65AC2D3}" srcOrd="11" destOrd="0" presId="urn:microsoft.com/office/officeart/2005/8/layout/cycle1"/>
    <dgm:cxn modelId="{1184AC67-456B-DA4D-81BF-46956779A457}" type="presParOf" srcId="{974F300E-4386-5845-9047-D2E50BE5B9DF}" destId="{5FEB966B-5E78-494C-B5A1-6F18B3A362B7}" srcOrd="12" destOrd="0" presId="urn:microsoft.com/office/officeart/2005/8/layout/cycle1"/>
    <dgm:cxn modelId="{BE014C6A-53AB-9C46-A5E0-C44DFC4F2B7E}" type="presParOf" srcId="{974F300E-4386-5845-9047-D2E50BE5B9DF}" destId="{9BE0E30D-6CC1-3143-BC4A-4FF2C5039316}" srcOrd="13" destOrd="0" presId="urn:microsoft.com/office/officeart/2005/8/layout/cycle1"/>
    <dgm:cxn modelId="{E29EACCA-0F70-7946-91B2-1156BD171E4D}" type="presParOf" srcId="{974F300E-4386-5845-9047-D2E50BE5B9DF}" destId="{37E24780-EDFC-1D4D-B756-C90BE821441B}" srcOrd="14" destOrd="0" presId="urn:microsoft.com/office/officeart/2005/8/layout/cycle1"/>
    <dgm:cxn modelId="{72656C0F-3CD1-3B45-9AE0-975C7F020EBE}" type="presParOf" srcId="{974F300E-4386-5845-9047-D2E50BE5B9DF}" destId="{788B510C-5C6F-7E4F-BD2A-4B0F37349509}" srcOrd="15" destOrd="0" presId="urn:microsoft.com/office/officeart/2005/8/layout/cycle1"/>
    <dgm:cxn modelId="{C29911A9-48BE-114A-AB35-F64E9429898E}" type="presParOf" srcId="{974F300E-4386-5845-9047-D2E50BE5B9DF}" destId="{BF6C208F-01F8-574D-980A-D40F886CF760}" srcOrd="16" destOrd="0" presId="urn:microsoft.com/office/officeart/2005/8/layout/cycle1"/>
    <dgm:cxn modelId="{AC9E0A9D-5275-8F4B-AFA9-710394417037}" type="presParOf" srcId="{974F300E-4386-5845-9047-D2E50BE5B9DF}" destId="{DAE7F6D9-575B-6C47-9F2C-6177EB4BA541}" srcOrd="17" destOrd="0" presId="urn:microsoft.com/office/officeart/2005/8/layout/cycle1"/>
    <dgm:cxn modelId="{93CEE75B-8FF4-2244-9C07-E23516F70298}" type="presParOf" srcId="{974F300E-4386-5845-9047-D2E50BE5B9DF}" destId="{3AD74439-13B4-6B4C-A74C-96BE28333D49}" srcOrd="18" destOrd="0" presId="urn:microsoft.com/office/officeart/2005/8/layout/cycle1"/>
    <dgm:cxn modelId="{C7D6BBBB-1890-9247-889A-6210F1F46592}" type="presParOf" srcId="{974F300E-4386-5845-9047-D2E50BE5B9DF}" destId="{B4CE740F-E5F8-1040-9068-3C0CA6A81D60}" srcOrd="19" destOrd="0" presId="urn:microsoft.com/office/officeart/2005/8/layout/cycle1"/>
    <dgm:cxn modelId="{8D06A95C-552E-E246-A4FD-085D4BA9E46D}" type="presParOf" srcId="{974F300E-4386-5845-9047-D2E50BE5B9DF}" destId="{7D368AA8-A897-6A44-B2ED-5420DBBF55CD}" srcOrd="20" destOrd="0" presId="urn:microsoft.com/office/officeart/2005/8/layout/cycle1"/>
    <dgm:cxn modelId="{0DFD3759-F6B9-0C43-9544-A6D8179125E7}" type="presParOf" srcId="{974F300E-4386-5845-9047-D2E50BE5B9DF}" destId="{256A8A82-B1CB-EF43-AB66-A3D1C8A54B59}" srcOrd="21" destOrd="0" presId="urn:microsoft.com/office/officeart/2005/8/layout/cycle1"/>
    <dgm:cxn modelId="{D9920AAB-894C-7546-B6EC-CEF78D24813E}" type="presParOf" srcId="{974F300E-4386-5845-9047-D2E50BE5B9DF}" destId="{36444405-91CC-BC45-909E-8AE477F1EC7C}" srcOrd="22" destOrd="0" presId="urn:microsoft.com/office/officeart/2005/8/layout/cycle1"/>
    <dgm:cxn modelId="{4C9BBB10-CA01-3C40-B83A-F49F4438E12E}" type="presParOf" srcId="{974F300E-4386-5845-9047-D2E50BE5B9DF}" destId="{0EBEA1BD-8C57-A847-A4A1-BD492A397D4A}" srcOrd="23" destOrd="0" presId="urn:microsoft.com/office/officeart/2005/8/layout/cycle1"/>
    <dgm:cxn modelId="{272CD7E9-15A9-E646-8E6A-BEE1B9322586}" type="presParOf" srcId="{974F300E-4386-5845-9047-D2E50BE5B9DF}" destId="{A1257670-91AA-B74E-AFCB-48382C466D43}" srcOrd="24" destOrd="0" presId="urn:microsoft.com/office/officeart/2005/8/layout/cycle1"/>
    <dgm:cxn modelId="{073E7AE7-4BA9-8A45-933F-1AA5AE1C5902}" type="presParOf" srcId="{974F300E-4386-5845-9047-D2E50BE5B9DF}" destId="{19DCBC3D-EF34-4444-B52C-E59D1C44CC9D}" srcOrd="25" destOrd="0" presId="urn:microsoft.com/office/officeart/2005/8/layout/cycle1"/>
    <dgm:cxn modelId="{B12AAB1A-FFD1-134B-B179-3D34919E337C}" type="presParOf" srcId="{974F300E-4386-5845-9047-D2E50BE5B9DF}" destId="{CDA9BE8C-41E5-BF45-BAB4-5B91BDDEFF8D}" srcOrd="26" destOrd="0" presId="urn:microsoft.com/office/officeart/2005/8/layout/cycle1"/>
    <dgm:cxn modelId="{0850C3AD-869E-E241-979F-1641F6C57E2A}" type="presParOf" srcId="{974F300E-4386-5845-9047-D2E50BE5B9DF}" destId="{731680F6-F070-374C-97C4-FB0156E03231}" srcOrd="27" destOrd="0" presId="urn:microsoft.com/office/officeart/2005/8/layout/cycle1"/>
    <dgm:cxn modelId="{55E54371-2CF5-EE41-841F-1E9FE440A246}" type="presParOf" srcId="{974F300E-4386-5845-9047-D2E50BE5B9DF}" destId="{12C576B8-5B2D-B04B-98C4-29D5E499FD83}" srcOrd="28" destOrd="0" presId="urn:microsoft.com/office/officeart/2005/8/layout/cycle1"/>
    <dgm:cxn modelId="{08A501DD-C7B3-5849-AA26-C7D448370589}" type="presParOf" srcId="{974F300E-4386-5845-9047-D2E50BE5B9DF}" destId="{C4FE94AE-AFAE-8743-9525-171FDA850E0F}" srcOrd="29" destOrd="0" presId="urn:microsoft.com/office/officeart/2005/8/layout/cycle1"/>
    <dgm:cxn modelId="{73385CA0-441C-CC4E-9BD2-EECB6E6AE5B2}" type="presParOf" srcId="{974F300E-4386-5845-9047-D2E50BE5B9DF}" destId="{FBD4D212-3E98-9843-8795-297F9EDDD657}" srcOrd="30" destOrd="0" presId="urn:microsoft.com/office/officeart/2005/8/layout/cycle1"/>
    <dgm:cxn modelId="{842B7BC4-D24A-0842-8EBA-2E1D9999F82D}" type="presParOf" srcId="{974F300E-4386-5845-9047-D2E50BE5B9DF}" destId="{54CDBF4B-9D09-3242-A1D5-0506BD1712C5}" srcOrd="31" destOrd="0" presId="urn:microsoft.com/office/officeart/2005/8/layout/cycle1"/>
    <dgm:cxn modelId="{DB9B60F4-1BBA-A240-93AD-D62E0CC50669}" type="presParOf" srcId="{974F300E-4386-5845-9047-D2E50BE5B9DF}" destId="{49452468-AA65-834B-B75D-72A0A7810E13}" srcOrd="32" destOrd="0" presId="urn:microsoft.com/office/officeart/2005/8/layout/cycle1"/>
    <dgm:cxn modelId="{740B9172-FDA2-3349-BD7B-9AF33CE1F138}" type="presParOf" srcId="{974F300E-4386-5845-9047-D2E50BE5B9DF}" destId="{B0C742D0-6463-FF41-BE88-36D0AF1ED5D5}" srcOrd="33" destOrd="0" presId="urn:microsoft.com/office/officeart/2005/8/layout/cycle1"/>
    <dgm:cxn modelId="{1960E652-F3C7-5C43-811B-2D9039EAB6C0}" type="presParOf" srcId="{974F300E-4386-5845-9047-D2E50BE5B9DF}" destId="{CE064FAD-9527-C04A-986D-ADE7F29D4AAF}" srcOrd="34" destOrd="0" presId="urn:microsoft.com/office/officeart/2005/8/layout/cycle1"/>
    <dgm:cxn modelId="{D8CF938D-70E4-244F-AC4E-909A0B9EBDA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a:t>
          </a:r>
        </a:p>
        <a:p>
          <a:r>
            <a:rPr lang="ar-JO" sz="1600" dirty="0">
              <a:solidFill>
                <a:srgbClr val="FFFFFF">
                  <a:hueOff val="0"/>
                  <a:satOff val="0"/>
                  <a:lumOff val="0"/>
                  <a:alphaOff val="0"/>
                </a:srgbClr>
              </a:solidFill>
              <a:latin typeface="Tahoma"/>
              <a:ea typeface="+mn-ea"/>
              <a:cs typeface="+mn-cs"/>
            </a:rPr>
            <a:t>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4D33610-A8A4-8D47-83F3-95DD8EC9BB9F}"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3B04D3C-AF07-8E46-B615-70F5E2320F4A}" type="presOf" srcId="{F73B3211-1799-3F44-92B6-7CEE57ECB2D3}" destId="{BF6C208F-01F8-574D-980A-D40F886CF76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C5D4048-11E0-DA4C-97F3-9006A7267A21}" type="presOf" srcId="{D548EBB6-B1A8-4E4A-94F3-38AFF917AA13}" destId="{A85B6194-0CD3-0046-9C07-12EA626BEFA3}" srcOrd="0" destOrd="0" presId="urn:microsoft.com/office/officeart/2005/8/layout/cycle1"/>
    <dgm:cxn modelId="{8F5A4248-4851-2E44-908B-1750AFD7EC78}" type="presOf" srcId="{54471214-3ABC-B64E-8935-4F53AC7091F5}" destId="{2257407E-2335-6E46-9533-50F1A4869162}" srcOrd="0" destOrd="0" presId="urn:microsoft.com/office/officeart/2005/8/layout/cycle1"/>
    <dgm:cxn modelId="{B880C74F-8D5C-CB40-B5CA-B6AD8B0E7D47}" type="presOf" srcId="{610909C5-6334-264F-93E0-189A71FB6993}" destId="{54CDBF4B-9D09-3242-A1D5-0506BD1712C5}" srcOrd="0" destOrd="0" presId="urn:microsoft.com/office/officeart/2005/8/layout/cycle1"/>
    <dgm:cxn modelId="{4B7B2654-09CA-E743-A298-1AFE003CB960}" type="presOf" srcId="{55B5CCF6-1B65-AC49-B1EC-CD09807E71EF}" destId="{76EDA6DC-5A32-7640-86D9-A3D1F65AC2D3}" srcOrd="0" destOrd="0" presId="urn:microsoft.com/office/officeart/2005/8/layout/cycle1"/>
    <dgm:cxn modelId="{05BF1156-EEAB-C940-AE86-A13AF55E637E}" type="presOf" srcId="{81D20D5D-F15B-B844-BCE7-07FE2E88C5B6}" destId="{2467F156-8EB3-F044-8664-8B186FD19D40}" srcOrd="0" destOrd="0" presId="urn:microsoft.com/office/officeart/2005/8/layout/cycle1"/>
    <dgm:cxn modelId="{BF9EB25D-9219-DB44-A279-703D87CF656F}" type="presOf" srcId="{527799A3-6798-F14C-9108-A99B044124B3}" destId="{CE064FAD-9527-C04A-986D-ADE7F29D4AAF}" srcOrd="0" destOrd="0" presId="urn:microsoft.com/office/officeart/2005/8/layout/cycle1"/>
    <dgm:cxn modelId="{FF78CA61-2DA0-8E45-BF7E-D93D6FD5632C}" type="presOf" srcId="{63159F5F-19C4-974F-B4D9-6A8388E3A179}" destId="{DC85BF06-3190-2C49-B38C-CC01414F9567}" srcOrd="0" destOrd="0" presId="urn:microsoft.com/office/officeart/2005/8/layout/cycle1"/>
    <dgm:cxn modelId="{A316E26A-3A8D-BF43-9EAC-DB87A430E9F2}" type="presOf" srcId="{325DB5A0-FE7A-8245-9663-7B515E4DF4C8}" destId="{EAEA7D1D-8D8A-4A4B-812D-D24179AFED27}" srcOrd="0" destOrd="0" presId="urn:microsoft.com/office/officeart/2005/8/layout/cycle1"/>
    <dgm:cxn modelId="{3C46E375-CC27-9840-B942-7BCE9DA05B34}" type="presOf" srcId="{19401D75-4FA1-2642-9C39-67D34D8AB9EC}" destId="{37E24780-EDFC-1D4D-B756-C90BE821441B}" srcOrd="0" destOrd="0" presId="urn:microsoft.com/office/officeart/2005/8/layout/cycle1"/>
    <dgm:cxn modelId="{A8EDF978-EE0D-4444-83BF-71164F7895BD}" type="presOf" srcId="{591E9484-33B2-714C-AA5D-D47E80DA12F9}" destId="{CDA9BE8C-41E5-BF45-BAB4-5B91BDDEFF8D}" srcOrd="0" destOrd="0" presId="urn:microsoft.com/office/officeart/2005/8/layout/cycle1"/>
    <dgm:cxn modelId="{8781027D-BBEC-D34F-877C-7C4CACA631FE}" type="presOf" srcId="{580AAA11-E1E4-FC4E-A546-63E521F462A7}" destId="{DAE7F6D9-575B-6C47-9F2C-6177EB4BA541}" srcOrd="0" destOrd="0" presId="urn:microsoft.com/office/officeart/2005/8/layout/cycle1"/>
    <dgm:cxn modelId="{C28AD786-56EC-C842-BF81-7EC0DBEE0D89}" type="presOf" srcId="{A9914442-2057-0542-A0EA-F935FCA28993}" destId="{B4CE740F-E5F8-1040-9068-3C0CA6A81D60}" srcOrd="0" destOrd="0" presId="urn:microsoft.com/office/officeart/2005/8/layout/cycle1"/>
    <dgm:cxn modelId="{E12FE98B-6393-BE4A-82D9-72D2A3D26E62}"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340A2590-6370-1E4D-A0CC-6EEA6242708E}" type="presOf" srcId="{6533DBF9-2933-D44A-B9F0-8FC24EC06F20}" destId="{C4FE94AE-AFAE-8743-9525-171FDA850E0F}"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2E123BA3-E93D-134E-8CFA-AF1DB2B5257C}" type="presOf" srcId="{D805A741-31F4-6D45-A082-4AD4C7B066F1}" destId="{7D368AA8-A897-6A44-B2ED-5420DBBF55CD}"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139DAAC-3A54-6540-9F31-60C6A5D47BCA}" type="presOf" srcId="{C62D126D-D94F-0A45-AAB3-A4A2804A9AA5}" destId="{49452468-AA65-834B-B75D-72A0A7810E13}" srcOrd="0" destOrd="0" presId="urn:microsoft.com/office/officeart/2005/8/layout/cycle1"/>
    <dgm:cxn modelId="{46F5BCAE-8B23-E347-9D55-57383BE7D295}" type="presOf" srcId="{CCCC52AB-CFB4-904A-B94C-E1998826B4F9}" destId="{7C0589C6-43EC-854D-966B-B0C5FE9A8192}" srcOrd="0" destOrd="0" presId="urn:microsoft.com/office/officeart/2005/8/layout/cycle1"/>
    <dgm:cxn modelId="{99F9E8AE-200C-9643-B392-FB25523A342B}" type="presOf" srcId="{B7792F1E-795A-8A40-9AF9-CBB036406804}" destId="{0EBEA1BD-8C57-A847-A4A1-BD492A397D4A}" srcOrd="0" destOrd="0" presId="urn:microsoft.com/office/officeart/2005/8/layout/cycle1"/>
    <dgm:cxn modelId="{21641FAF-6155-AE49-B875-AEBD8338F628}" type="presOf" srcId="{0858D728-97B0-1A41-82DA-1572CE14754F}" destId="{9BE0E30D-6CC1-3143-BC4A-4FF2C5039316}"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FBE33BF-026C-1343-80E8-5113220F0D69}" type="presOf" srcId="{8E1255C9-F847-A440-83FF-7AA254CCB896}" destId="{974F300E-4386-5845-9047-D2E50BE5B9D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256FE4E7-F91F-AA45-8DB6-941218630833}" type="presOf" srcId="{12600BCB-5734-3F4B-9543-0CB09A3EC940}" destId="{92DA8A36-05F4-4B4C-B207-6FB4CBC9688F}" srcOrd="0" destOrd="0" presId="urn:microsoft.com/office/officeart/2005/8/layout/cycle1"/>
    <dgm:cxn modelId="{128D4BF3-1861-9746-A6B7-D4E9FEDF0D7C}" type="presOf" srcId="{D7E87DE1-03EB-D748-89C5-D76845DF9F58}" destId="{12C576B8-5B2D-B04B-98C4-29D5E499FD83}" srcOrd="0" destOrd="0" presId="urn:microsoft.com/office/officeart/2005/8/layout/cycle1"/>
    <dgm:cxn modelId="{AAB467F7-6346-0D46-A0B3-89466AC42D5E}" type="presOf" srcId="{B6065800-F57E-6842-B73C-614AFBC2DE05}" destId="{2990F259-A510-7044-A15A-189FB55AE5CB}" srcOrd="0" destOrd="0" presId="urn:microsoft.com/office/officeart/2005/8/layout/cycle1"/>
    <dgm:cxn modelId="{FCF32C17-F959-1F47-BAC5-1CD9C7FB8BC0}" type="presParOf" srcId="{974F300E-4386-5845-9047-D2E50BE5B9DF}" destId="{BF1A72C0-4F23-214E-B2C0-EC3432C35438}" srcOrd="0" destOrd="0" presId="urn:microsoft.com/office/officeart/2005/8/layout/cycle1"/>
    <dgm:cxn modelId="{26BC8CC0-1C45-4240-AFA6-D7B0942C288A}" type="presParOf" srcId="{974F300E-4386-5845-9047-D2E50BE5B9DF}" destId="{92DA8A36-05F4-4B4C-B207-6FB4CBC9688F}" srcOrd="1" destOrd="0" presId="urn:microsoft.com/office/officeart/2005/8/layout/cycle1"/>
    <dgm:cxn modelId="{5FCC0E19-9FEB-6448-AB80-A425243F2A6E}" type="presParOf" srcId="{974F300E-4386-5845-9047-D2E50BE5B9DF}" destId="{2990F259-A510-7044-A15A-189FB55AE5CB}" srcOrd="2" destOrd="0" presId="urn:microsoft.com/office/officeart/2005/8/layout/cycle1"/>
    <dgm:cxn modelId="{1CBBEB90-D689-B445-9F38-3FA8EFA8942E}" type="presParOf" srcId="{974F300E-4386-5845-9047-D2E50BE5B9DF}" destId="{A7A1548F-03D0-7F43-8C4C-631804CE4126}" srcOrd="3" destOrd="0" presId="urn:microsoft.com/office/officeart/2005/8/layout/cycle1"/>
    <dgm:cxn modelId="{D73FF385-9E16-4A4D-8508-F85093D38656}" type="presParOf" srcId="{974F300E-4386-5845-9047-D2E50BE5B9DF}" destId="{EAEA7D1D-8D8A-4A4B-812D-D24179AFED27}" srcOrd="4" destOrd="0" presId="urn:microsoft.com/office/officeart/2005/8/layout/cycle1"/>
    <dgm:cxn modelId="{791C9461-4A54-0542-A125-CAD299092FFC}" type="presParOf" srcId="{974F300E-4386-5845-9047-D2E50BE5B9DF}" destId="{2257407E-2335-6E46-9533-50F1A4869162}" srcOrd="5" destOrd="0" presId="urn:microsoft.com/office/officeart/2005/8/layout/cycle1"/>
    <dgm:cxn modelId="{C076C876-D519-1C42-83D7-0762A57420D9}" type="presParOf" srcId="{974F300E-4386-5845-9047-D2E50BE5B9DF}" destId="{3467B5D4-61EB-4C46-BB87-881C0920F2D1}" srcOrd="6" destOrd="0" presId="urn:microsoft.com/office/officeart/2005/8/layout/cycle1"/>
    <dgm:cxn modelId="{8F97015E-A910-044B-8EF6-79BCDFB8D9D9}" type="presParOf" srcId="{974F300E-4386-5845-9047-D2E50BE5B9DF}" destId="{2467F156-8EB3-F044-8664-8B186FD19D40}" srcOrd="7" destOrd="0" presId="urn:microsoft.com/office/officeart/2005/8/layout/cycle1"/>
    <dgm:cxn modelId="{428BF724-59E1-7C49-9D51-ACA69C8C7960}" type="presParOf" srcId="{974F300E-4386-5845-9047-D2E50BE5B9DF}" destId="{DC85BF06-3190-2C49-B38C-CC01414F9567}" srcOrd="8" destOrd="0" presId="urn:microsoft.com/office/officeart/2005/8/layout/cycle1"/>
    <dgm:cxn modelId="{41A10AF0-45E9-F74F-9DC8-C8D3CD5074B5}" type="presParOf" srcId="{974F300E-4386-5845-9047-D2E50BE5B9DF}" destId="{818521AB-CB19-3245-AC47-32330EC1D05A}" srcOrd="9" destOrd="0" presId="urn:microsoft.com/office/officeart/2005/8/layout/cycle1"/>
    <dgm:cxn modelId="{5F742A33-9543-EE49-8149-FE82FC0AB4E9}" type="presParOf" srcId="{974F300E-4386-5845-9047-D2E50BE5B9DF}" destId="{A85B6194-0CD3-0046-9C07-12EA626BEFA3}" srcOrd="10" destOrd="0" presId="urn:microsoft.com/office/officeart/2005/8/layout/cycle1"/>
    <dgm:cxn modelId="{60ADD09F-FC78-764F-860D-0347324FF00A}" type="presParOf" srcId="{974F300E-4386-5845-9047-D2E50BE5B9DF}" destId="{76EDA6DC-5A32-7640-86D9-A3D1F65AC2D3}" srcOrd="11" destOrd="0" presId="urn:microsoft.com/office/officeart/2005/8/layout/cycle1"/>
    <dgm:cxn modelId="{2FA80B5A-AADD-1041-BAE6-8E83E80C3B5E}" type="presParOf" srcId="{974F300E-4386-5845-9047-D2E50BE5B9DF}" destId="{5FEB966B-5E78-494C-B5A1-6F18B3A362B7}" srcOrd="12" destOrd="0" presId="urn:microsoft.com/office/officeart/2005/8/layout/cycle1"/>
    <dgm:cxn modelId="{057F4D0D-C388-714D-84EB-0DEBEC572577}" type="presParOf" srcId="{974F300E-4386-5845-9047-D2E50BE5B9DF}" destId="{9BE0E30D-6CC1-3143-BC4A-4FF2C5039316}" srcOrd="13" destOrd="0" presId="urn:microsoft.com/office/officeart/2005/8/layout/cycle1"/>
    <dgm:cxn modelId="{CC93A1AA-A12E-5141-9CCB-6924F24DA6F3}" type="presParOf" srcId="{974F300E-4386-5845-9047-D2E50BE5B9DF}" destId="{37E24780-EDFC-1D4D-B756-C90BE821441B}" srcOrd="14" destOrd="0" presId="urn:microsoft.com/office/officeart/2005/8/layout/cycle1"/>
    <dgm:cxn modelId="{AF2957E8-210F-274B-9EED-818EB595F014}" type="presParOf" srcId="{974F300E-4386-5845-9047-D2E50BE5B9DF}" destId="{788B510C-5C6F-7E4F-BD2A-4B0F37349509}" srcOrd="15" destOrd="0" presId="urn:microsoft.com/office/officeart/2005/8/layout/cycle1"/>
    <dgm:cxn modelId="{037EA8F1-C34B-5B4D-891A-C9D60AE85D85}" type="presParOf" srcId="{974F300E-4386-5845-9047-D2E50BE5B9DF}" destId="{BF6C208F-01F8-574D-980A-D40F886CF760}" srcOrd="16" destOrd="0" presId="urn:microsoft.com/office/officeart/2005/8/layout/cycle1"/>
    <dgm:cxn modelId="{162EAE0E-498C-0C42-860E-B1F1B8C5BC87}" type="presParOf" srcId="{974F300E-4386-5845-9047-D2E50BE5B9DF}" destId="{DAE7F6D9-575B-6C47-9F2C-6177EB4BA541}" srcOrd="17" destOrd="0" presId="urn:microsoft.com/office/officeart/2005/8/layout/cycle1"/>
    <dgm:cxn modelId="{D8A9AA0D-1EF1-6A45-A21C-B1CB665E705E}" type="presParOf" srcId="{974F300E-4386-5845-9047-D2E50BE5B9DF}" destId="{3AD74439-13B4-6B4C-A74C-96BE28333D49}" srcOrd="18" destOrd="0" presId="urn:microsoft.com/office/officeart/2005/8/layout/cycle1"/>
    <dgm:cxn modelId="{83F53B7F-4865-8844-80F5-C1C2EC3FB515}" type="presParOf" srcId="{974F300E-4386-5845-9047-D2E50BE5B9DF}" destId="{B4CE740F-E5F8-1040-9068-3C0CA6A81D60}" srcOrd="19" destOrd="0" presId="urn:microsoft.com/office/officeart/2005/8/layout/cycle1"/>
    <dgm:cxn modelId="{9694F10B-60DE-0945-B686-6322A9B58ED4}" type="presParOf" srcId="{974F300E-4386-5845-9047-D2E50BE5B9DF}" destId="{7D368AA8-A897-6A44-B2ED-5420DBBF55CD}" srcOrd="20" destOrd="0" presId="urn:microsoft.com/office/officeart/2005/8/layout/cycle1"/>
    <dgm:cxn modelId="{A6B3A8FF-757F-B64B-BE42-2DCBDE09DA9E}" type="presParOf" srcId="{974F300E-4386-5845-9047-D2E50BE5B9DF}" destId="{256A8A82-B1CB-EF43-AB66-A3D1C8A54B59}" srcOrd="21" destOrd="0" presId="urn:microsoft.com/office/officeart/2005/8/layout/cycle1"/>
    <dgm:cxn modelId="{F277AB03-D03D-D649-AD68-FFB8C7879668}" type="presParOf" srcId="{974F300E-4386-5845-9047-D2E50BE5B9DF}" destId="{36444405-91CC-BC45-909E-8AE477F1EC7C}" srcOrd="22" destOrd="0" presId="urn:microsoft.com/office/officeart/2005/8/layout/cycle1"/>
    <dgm:cxn modelId="{EE614D32-04E4-F148-9488-A9305D07EB91}" type="presParOf" srcId="{974F300E-4386-5845-9047-D2E50BE5B9DF}" destId="{0EBEA1BD-8C57-A847-A4A1-BD492A397D4A}" srcOrd="23" destOrd="0" presId="urn:microsoft.com/office/officeart/2005/8/layout/cycle1"/>
    <dgm:cxn modelId="{1D65C1AB-8617-DC47-A22C-C9D0878A4849}" type="presParOf" srcId="{974F300E-4386-5845-9047-D2E50BE5B9DF}" destId="{A1257670-91AA-B74E-AFCB-48382C466D43}" srcOrd="24" destOrd="0" presId="urn:microsoft.com/office/officeart/2005/8/layout/cycle1"/>
    <dgm:cxn modelId="{8FD1CFAB-CFB9-8C43-B5FD-70E08D7642CF}" type="presParOf" srcId="{974F300E-4386-5845-9047-D2E50BE5B9DF}" destId="{19DCBC3D-EF34-4444-B52C-E59D1C44CC9D}" srcOrd="25" destOrd="0" presId="urn:microsoft.com/office/officeart/2005/8/layout/cycle1"/>
    <dgm:cxn modelId="{F9A12BFD-04FC-8444-B7C9-7A7A6E73CB58}" type="presParOf" srcId="{974F300E-4386-5845-9047-D2E50BE5B9DF}" destId="{CDA9BE8C-41E5-BF45-BAB4-5B91BDDEFF8D}" srcOrd="26" destOrd="0" presId="urn:microsoft.com/office/officeart/2005/8/layout/cycle1"/>
    <dgm:cxn modelId="{E3F8F4FB-FDB6-8946-AE1A-41719868D942}" type="presParOf" srcId="{974F300E-4386-5845-9047-D2E50BE5B9DF}" destId="{731680F6-F070-374C-97C4-FB0156E03231}" srcOrd="27" destOrd="0" presId="urn:microsoft.com/office/officeart/2005/8/layout/cycle1"/>
    <dgm:cxn modelId="{403399E3-FB35-984A-B2A9-B3DA27B6E8D7}" type="presParOf" srcId="{974F300E-4386-5845-9047-D2E50BE5B9DF}" destId="{12C576B8-5B2D-B04B-98C4-29D5E499FD83}" srcOrd="28" destOrd="0" presId="urn:microsoft.com/office/officeart/2005/8/layout/cycle1"/>
    <dgm:cxn modelId="{E4C430F5-2D9F-A149-BD30-54CD62A380BC}" type="presParOf" srcId="{974F300E-4386-5845-9047-D2E50BE5B9DF}" destId="{C4FE94AE-AFAE-8743-9525-171FDA850E0F}" srcOrd="29" destOrd="0" presId="urn:microsoft.com/office/officeart/2005/8/layout/cycle1"/>
    <dgm:cxn modelId="{F75D660C-4FC7-2647-AFB6-49D0C04F3DA8}" type="presParOf" srcId="{974F300E-4386-5845-9047-D2E50BE5B9DF}" destId="{FBD4D212-3E98-9843-8795-297F9EDDD657}" srcOrd="30" destOrd="0" presId="urn:microsoft.com/office/officeart/2005/8/layout/cycle1"/>
    <dgm:cxn modelId="{9825A1A1-BE04-3B4B-80A9-44A3701DE9FC}" type="presParOf" srcId="{974F300E-4386-5845-9047-D2E50BE5B9DF}" destId="{54CDBF4B-9D09-3242-A1D5-0506BD1712C5}" srcOrd="31" destOrd="0" presId="urn:microsoft.com/office/officeart/2005/8/layout/cycle1"/>
    <dgm:cxn modelId="{83FC00D9-4A3C-B54A-AFFC-25E381C60200}" type="presParOf" srcId="{974F300E-4386-5845-9047-D2E50BE5B9DF}" destId="{49452468-AA65-834B-B75D-72A0A7810E13}" srcOrd="32" destOrd="0" presId="urn:microsoft.com/office/officeart/2005/8/layout/cycle1"/>
    <dgm:cxn modelId="{B1CD2609-7013-004B-9D0A-09A86FC4DB24}" type="presParOf" srcId="{974F300E-4386-5845-9047-D2E50BE5B9DF}" destId="{B0C742D0-6463-FF41-BE88-36D0AF1ED5D5}" srcOrd="33" destOrd="0" presId="urn:microsoft.com/office/officeart/2005/8/layout/cycle1"/>
    <dgm:cxn modelId="{434C70EF-5A0F-174C-A0AB-112BED8F5FC3}" type="presParOf" srcId="{974F300E-4386-5845-9047-D2E50BE5B9DF}" destId="{CE064FAD-9527-C04A-986D-ADE7F29D4AAF}" srcOrd="34" destOrd="0" presId="urn:microsoft.com/office/officeart/2005/8/layout/cycle1"/>
    <dgm:cxn modelId="{C6B27A93-568F-3F42-A0AA-FE46773332E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FAE9D12-EC9D-A245-AA62-96F547F9324B}" type="presOf" srcId="{6533DBF9-2933-D44A-B9F0-8FC24EC06F20}" destId="{C4FE94AE-AFAE-8743-9525-171FDA850E0F}" srcOrd="0" destOrd="0" presId="urn:microsoft.com/office/officeart/2005/8/layout/cycle1"/>
    <dgm:cxn modelId="{C7060815-F14E-0F45-ABB5-552DFDD84785}" type="presOf" srcId="{8E1255C9-F847-A440-83FF-7AA254CCB896}" destId="{974F300E-4386-5845-9047-D2E50BE5B9DF}" srcOrd="0" destOrd="0" presId="urn:microsoft.com/office/officeart/2005/8/layout/cycle1"/>
    <dgm:cxn modelId="{21370F1A-EAC0-0B4B-BECB-DFC64C41D800}" type="presOf" srcId="{D805A741-31F4-6D45-A082-4AD4C7B066F1}" destId="{7D368AA8-A897-6A44-B2ED-5420DBBF55C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EFD562A-2709-7F46-BC0F-AC1296E73556}" type="presOf" srcId="{D7E87DE1-03EB-D748-89C5-D76845DF9F58}" destId="{12C576B8-5B2D-B04B-98C4-29D5E499FD83}" srcOrd="0" destOrd="0" presId="urn:microsoft.com/office/officeart/2005/8/layout/cycle1"/>
    <dgm:cxn modelId="{2C2D412C-6054-4E4D-95A1-736EBA265CFF}" type="presOf" srcId="{527799A3-6798-F14C-9108-A99B044124B3}" destId="{CE064FAD-9527-C04A-986D-ADE7F29D4AA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68E85241-D82D-2D41-AA4E-BD534EFB8B9A}" type="presOf" srcId="{0858D728-97B0-1A41-82DA-1572CE14754F}" destId="{9BE0E30D-6CC1-3143-BC4A-4FF2C5039316}"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DB795352-560D-F142-AC05-D6E66797B1F6}" type="presOf" srcId="{19401D75-4FA1-2642-9C39-67D34D8AB9EC}" destId="{37E24780-EDFC-1D4D-B756-C90BE821441B}" srcOrd="0" destOrd="0" presId="urn:microsoft.com/office/officeart/2005/8/layout/cycle1"/>
    <dgm:cxn modelId="{04491B53-92A4-FA4F-AA96-C367F6BC055D}" type="presOf" srcId="{610909C5-6334-264F-93E0-189A71FB6993}" destId="{54CDBF4B-9D09-3242-A1D5-0506BD1712C5}" srcOrd="0" destOrd="0" presId="urn:microsoft.com/office/officeart/2005/8/layout/cycle1"/>
    <dgm:cxn modelId="{1480A668-3449-EF4C-9860-782BEB69F818}" type="presOf" srcId="{B6065800-F57E-6842-B73C-614AFBC2DE05}" destId="{2990F259-A510-7044-A15A-189FB55AE5CB}" srcOrd="0" destOrd="0" presId="urn:microsoft.com/office/officeart/2005/8/layout/cycle1"/>
    <dgm:cxn modelId="{8B2F3971-F114-884C-BF33-8D7C9F77E13B}" type="presOf" srcId="{F73B3211-1799-3F44-92B6-7CEE57ECB2D3}" destId="{BF6C208F-01F8-574D-980A-D40F886CF760}" srcOrd="0" destOrd="0" presId="urn:microsoft.com/office/officeart/2005/8/layout/cycle1"/>
    <dgm:cxn modelId="{7C47EF79-5964-914D-98A6-AFA022B038D5}" type="presOf" srcId="{931AD6AD-68AD-1F4D-802F-C6CD780A0CDB}" destId="{19DCBC3D-EF34-4444-B52C-E59D1C44CC9D}" srcOrd="0" destOrd="0" presId="urn:microsoft.com/office/officeart/2005/8/layout/cycle1"/>
    <dgm:cxn modelId="{D0249689-B0B6-8D4E-A88C-66EFFB80295F}"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D71D29A-7005-1A40-9BD4-B4E9641ACE72}" type="presOf" srcId="{C62D126D-D94F-0A45-AAB3-A4A2804A9AA5}" destId="{49452468-AA65-834B-B75D-72A0A7810E13}" srcOrd="0" destOrd="0" presId="urn:microsoft.com/office/officeart/2005/8/layout/cycle1"/>
    <dgm:cxn modelId="{37A250A0-F6F9-3F48-8AC7-7B4C8AFE8F9E}" type="presOf" srcId="{591E9484-33B2-714C-AA5D-D47E80DA12F9}" destId="{CDA9BE8C-41E5-BF45-BAB4-5B91BDDEFF8D}" srcOrd="0" destOrd="0" presId="urn:microsoft.com/office/officeart/2005/8/layout/cycle1"/>
    <dgm:cxn modelId="{768C68A3-C87C-7745-BCAA-24D97E408C32}" type="presOf" srcId="{580AAA11-E1E4-FC4E-A546-63E521F462A7}" destId="{DAE7F6D9-575B-6C47-9F2C-6177EB4BA541}" srcOrd="0" destOrd="0" presId="urn:microsoft.com/office/officeart/2005/8/layout/cycle1"/>
    <dgm:cxn modelId="{F7C43AA5-E241-4646-931B-939320F25D59}" type="presOf" srcId="{81D20D5D-F15B-B844-BCE7-07FE2E88C5B6}" destId="{2467F156-8EB3-F044-8664-8B186FD19D40}" srcOrd="0" destOrd="0" presId="urn:microsoft.com/office/officeart/2005/8/layout/cycle1"/>
    <dgm:cxn modelId="{E7581BA6-0123-7D49-94C2-385D05A9798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D8131DAD-5548-3842-BB02-BCB793DADAF9}" type="presOf" srcId="{B7792F1E-795A-8A40-9AF9-CBB036406804}" destId="{0EBEA1BD-8C57-A847-A4A1-BD492A397D4A}" srcOrd="0" destOrd="0" presId="urn:microsoft.com/office/officeart/2005/8/layout/cycle1"/>
    <dgm:cxn modelId="{A0483AAD-493F-1E4F-8B69-A116E8A9F24D}" type="presOf" srcId="{A9914442-2057-0542-A0EA-F935FCA28993}" destId="{B4CE740F-E5F8-1040-9068-3C0CA6A81D60}" srcOrd="0" destOrd="0" presId="urn:microsoft.com/office/officeart/2005/8/layout/cycle1"/>
    <dgm:cxn modelId="{07EEF4B5-097B-C643-A4FC-379CD8024CC2}" type="presOf" srcId="{CCCC52AB-CFB4-904A-B94C-E1998826B4F9}" destId="{7C0589C6-43EC-854D-966B-B0C5FE9A8192}"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50D8B8CA-9AF5-8D47-B144-8F3F5CC794FA}" type="presOf" srcId="{55E743FA-081E-B447-B4F2-DEEACC6857BC}" destId="{36444405-91CC-BC45-909E-8AE477F1EC7C}"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3B1026D9-3F03-1248-BC0F-E5B4A4CE5970}" type="presOf" srcId="{55B5CCF6-1B65-AC49-B1EC-CD09807E71EF}" destId="{76EDA6DC-5A32-7640-86D9-A3D1F65AC2D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977BE4F4-B120-5440-8C01-FC1A3A6FBA64}" type="presOf" srcId="{D548EBB6-B1A8-4E4A-94F3-38AFF917AA13}" destId="{A85B6194-0CD3-0046-9C07-12EA626BEFA3}" srcOrd="0" destOrd="0" presId="urn:microsoft.com/office/officeart/2005/8/layout/cycle1"/>
    <dgm:cxn modelId="{089C36FD-798D-AC4A-8B83-4CFF8433858C}" type="presOf" srcId="{325DB5A0-FE7A-8245-9663-7B515E4DF4C8}" destId="{EAEA7D1D-8D8A-4A4B-812D-D24179AFED27}" srcOrd="0" destOrd="0" presId="urn:microsoft.com/office/officeart/2005/8/layout/cycle1"/>
    <dgm:cxn modelId="{F9F8D1FE-A688-1C4E-974E-F4038481B71D}" type="presOf" srcId="{12600BCB-5734-3F4B-9543-0CB09A3EC940}" destId="{92DA8A36-05F4-4B4C-B207-6FB4CBC9688F}" srcOrd="0" destOrd="0" presId="urn:microsoft.com/office/officeart/2005/8/layout/cycle1"/>
    <dgm:cxn modelId="{E688DF27-B69F-8A48-B437-E39E3139A9AB}" type="presParOf" srcId="{974F300E-4386-5845-9047-D2E50BE5B9DF}" destId="{BF1A72C0-4F23-214E-B2C0-EC3432C35438}" srcOrd="0" destOrd="0" presId="urn:microsoft.com/office/officeart/2005/8/layout/cycle1"/>
    <dgm:cxn modelId="{11EE0FAA-EE5E-BC48-95AB-C47EF0284589}" type="presParOf" srcId="{974F300E-4386-5845-9047-D2E50BE5B9DF}" destId="{92DA8A36-05F4-4B4C-B207-6FB4CBC9688F}" srcOrd="1" destOrd="0" presId="urn:microsoft.com/office/officeart/2005/8/layout/cycle1"/>
    <dgm:cxn modelId="{DBE832FD-A72A-E045-A41F-44C00A21F103}" type="presParOf" srcId="{974F300E-4386-5845-9047-D2E50BE5B9DF}" destId="{2990F259-A510-7044-A15A-189FB55AE5CB}" srcOrd="2" destOrd="0" presId="urn:microsoft.com/office/officeart/2005/8/layout/cycle1"/>
    <dgm:cxn modelId="{396803EC-474F-6243-A4CB-C991AADFDCD6}" type="presParOf" srcId="{974F300E-4386-5845-9047-D2E50BE5B9DF}" destId="{A7A1548F-03D0-7F43-8C4C-631804CE4126}" srcOrd="3" destOrd="0" presId="urn:microsoft.com/office/officeart/2005/8/layout/cycle1"/>
    <dgm:cxn modelId="{3B364611-E790-0D46-9B53-8AFFAB90A96A}" type="presParOf" srcId="{974F300E-4386-5845-9047-D2E50BE5B9DF}" destId="{EAEA7D1D-8D8A-4A4B-812D-D24179AFED27}" srcOrd="4" destOrd="0" presId="urn:microsoft.com/office/officeart/2005/8/layout/cycle1"/>
    <dgm:cxn modelId="{11417FF7-FC26-474C-9DA0-2F524C946890}" type="presParOf" srcId="{974F300E-4386-5845-9047-D2E50BE5B9DF}" destId="{2257407E-2335-6E46-9533-50F1A4869162}" srcOrd="5" destOrd="0" presId="urn:microsoft.com/office/officeart/2005/8/layout/cycle1"/>
    <dgm:cxn modelId="{C5180B0D-CCF1-D347-9B1C-E546A2276D90}" type="presParOf" srcId="{974F300E-4386-5845-9047-D2E50BE5B9DF}" destId="{3467B5D4-61EB-4C46-BB87-881C0920F2D1}" srcOrd="6" destOrd="0" presId="urn:microsoft.com/office/officeart/2005/8/layout/cycle1"/>
    <dgm:cxn modelId="{0A3503EE-6B0F-714F-9015-4DDD73F6A06D}" type="presParOf" srcId="{974F300E-4386-5845-9047-D2E50BE5B9DF}" destId="{2467F156-8EB3-F044-8664-8B186FD19D40}" srcOrd="7" destOrd="0" presId="urn:microsoft.com/office/officeart/2005/8/layout/cycle1"/>
    <dgm:cxn modelId="{B8B4A44D-246E-A246-891E-BA9CFADD0693}" type="presParOf" srcId="{974F300E-4386-5845-9047-D2E50BE5B9DF}" destId="{DC85BF06-3190-2C49-B38C-CC01414F9567}" srcOrd="8" destOrd="0" presId="urn:microsoft.com/office/officeart/2005/8/layout/cycle1"/>
    <dgm:cxn modelId="{200DE7BD-9681-6A46-8A1B-9F06CF95E6B8}" type="presParOf" srcId="{974F300E-4386-5845-9047-D2E50BE5B9DF}" destId="{818521AB-CB19-3245-AC47-32330EC1D05A}" srcOrd="9" destOrd="0" presId="urn:microsoft.com/office/officeart/2005/8/layout/cycle1"/>
    <dgm:cxn modelId="{3D74C46A-E48D-A84E-A644-863725A6EB5E}" type="presParOf" srcId="{974F300E-4386-5845-9047-D2E50BE5B9DF}" destId="{A85B6194-0CD3-0046-9C07-12EA626BEFA3}" srcOrd="10" destOrd="0" presId="urn:microsoft.com/office/officeart/2005/8/layout/cycle1"/>
    <dgm:cxn modelId="{315612AF-B0DD-9348-BE5B-231D676B4C58}" type="presParOf" srcId="{974F300E-4386-5845-9047-D2E50BE5B9DF}" destId="{76EDA6DC-5A32-7640-86D9-A3D1F65AC2D3}" srcOrd="11" destOrd="0" presId="urn:microsoft.com/office/officeart/2005/8/layout/cycle1"/>
    <dgm:cxn modelId="{7E1F5FE6-356C-DA49-9291-46A002C64046}" type="presParOf" srcId="{974F300E-4386-5845-9047-D2E50BE5B9DF}" destId="{5FEB966B-5E78-494C-B5A1-6F18B3A362B7}" srcOrd="12" destOrd="0" presId="urn:microsoft.com/office/officeart/2005/8/layout/cycle1"/>
    <dgm:cxn modelId="{FA4F8872-ECEB-0E41-96F1-17BF23C46BFE}" type="presParOf" srcId="{974F300E-4386-5845-9047-D2E50BE5B9DF}" destId="{9BE0E30D-6CC1-3143-BC4A-4FF2C5039316}" srcOrd="13" destOrd="0" presId="urn:microsoft.com/office/officeart/2005/8/layout/cycle1"/>
    <dgm:cxn modelId="{1A87B33E-F712-DF4D-8CB7-B779A93B21D6}" type="presParOf" srcId="{974F300E-4386-5845-9047-D2E50BE5B9DF}" destId="{37E24780-EDFC-1D4D-B756-C90BE821441B}" srcOrd="14" destOrd="0" presId="urn:microsoft.com/office/officeart/2005/8/layout/cycle1"/>
    <dgm:cxn modelId="{0B9D1931-CCE8-2E47-B297-7DF3E7C05D3C}" type="presParOf" srcId="{974F300E-4386-5845-9047-D2E50BE5B9DF}" destId="{788B510C-5C6F-7E4F-BD2A-4B0F37349509}" srcOrd="15" destOrd="0" presId="urn:microsoft.com/office/officeart/2005/8/layout/cycle1"/>
    <dgm:cxn modelId="{A6978ECE-7CFE-BF4B-952F-80DAE1AA111E}" type="presParOf" srcId="{974F300E-4386-5845-9047-D2E50BE5B9DF}" destId="{BF6C208F-01F8-574D-980A-D40F886CF760}" srcOrd="16" destOrd="0" presId="urn:microsoft.com/office/officeart/2005/8/layout/cycle1"/>
    <dgm:cxn modelId="{CE9CD96B-882C-F645-8BAF-6C11A2F05A76}" type="presParOf" srcId="{974F300E-4386-5845-9047-D2E50BE5B9DF}" destId="{DAE7F6D9-575B-6C47-9F2C-6177EB4BA541}" srcOrd="17" destOrd="0" presId="urn:microsoft.com/office/officeart/2005/8/layout/cycle1"/>
    <dgm:cxn modelId="{D890AF7D-D665-074E-B771-3F04A8437DFE}" type="presParOf" srcId="{974F300E-4386-5845-9047-D2E50BE5B9DF}" destId="{3AD74439-13B4-6B4C-A74C-96BE28333D49}" srcOrd="18" destOrd="0" presId="urn:microsoft.com/office/officeart/2005/8/layout/cycle1"/>
    <dgm:cxn modelId="{E8657E1F-9F55-8E4F-8850-FD9AC5539D16}" type="presParOf" srcId="{974F300E-4386-5845-9047-D2E50BE5B9DF}" destId="{B4CE740F-E5F8-1040-9068-3C0CA6A81D60}" srcOrd="19" destOrd="0" presId="urn:microsoft.com/office/officeart/2005/8/layout/cycle1"/>
    <dgm:cxn modelId="{4DD27B77-CDE0-C643-903C-F020233D768C}" type="presParOf" srcId="{974F300E-4386-5845-9047-D2E50BE5B9DF}" destId="{7D368AA8-A897-6A44-B2ED-5420DBBF55CD}" srcOrd="20" destOrd="0" presId="urn:microsoft.com/office/officeart/2005/8/layout/cycle1"/>
    <dgm:cxn modelId="{7C75A036-DAE8-6C48-B9D8-000642279C92}" type="presParOf" srcId="{974F300E-4386-5845-9047-D2E50BE5B9DF}" destId="{256A8A82-B1CB-EF43-AB66-A3D1C8A54B59}" srcOrd="21" destOrd="0" presId="urn:microsoft.com/office/officeart/2005/8/layout/cycle1"/>
    <dgm:cxn modelId="{3E28A555-6F8C-164A-AA8E-58B131D742CE}" type="presParOf" srcId="{974F300E-4386-5845-9047-D2E50BE5B9DF}" destId="{36444405-91CC-BC45-909E-8AE477F1EC7C}" srcOrd="22" destOrd="0" presId="urn:microsoft.com/office/officeart/2005/8/layout/cycle1"/>
    <dgm:cxn modelId="{0474522D-0B9D-CC43-9153-28E2078B2BCA}" type="presParOf" srcId="{974F300E-4386-5845-9047-D2E50BE5B9DF}" destId="{0EBEA1BD-8C57-A847-A4A1-BD492A397D4A}" srcOrd="23" destOrd="0" presId="urn:microsoft.com/office/officeart/2005/8/layout/cycle1"/>
    <dgm:cxn modelId="{0043F2BB-3444-9141-960F-41F79AFE92DE}" type="presParOf" srcId="{974F300E-4386-5845-9047-D2E50BE5B9DF}" destId="{A1257670-91AA-B74E-AFCB-48382C466D43}" srcOrd="24" destOrd="0" presId="urn:microsoft.com/office/officeart/2005/8/layout/cycle1"/>
    <dgm:cxn modelId="{2539208B-4566-9640-A87E-B5FACF19C81B}" type="presParOf" srcId="{974F300E-4386-5845-9047-D2E50BE5B9DF}" destId="{19DCBC3D-EF34-4444-B52C-E59D1C44CC9D}" srcOrd="25" destOrd="0" presId="urn:microsoft.com/office/officeart/2005/8/layout/cycle1"/>
    <dgm:cxn modelId="{89CA0113-F966-E148-BCA0-BB04D24C9FD3}" type="presParOf" srcId="{974F300E-4386-5845-9047-D2E50BE5B9DF}" destId="{CDA9BE8C-41E5-BF45-BAB4-5B91BDDEFF8D}" srcOrd="26" destOrd="0" presId="urn:microsoft.com/office/officeart/2005/8/layout/cycle1"/>
    <dgm:cxn modelId="{40325F98-ABD9-574B-A9E8-D1192209C4BA}" type="presParOf" srcId="{974F300E-4386-5845-9047-D2E50BE5B9DF}" destId="{731680F6-F070-374C-97C4-FB0156E03231}" srcOrd="27" destOrd="0" presId="urn:microsoft.com/office/officeart/2005/8/layout/cycle1"/>
    <dgm:cxn modelId="{41704933-1FD9-1744-8C0B-07BCCB0A9E17}" type="presParOf" srcId="{974F300E-4386-5845-9047-D2E50BE5B9DF}" destId="{12C576B8-5B2D-B04B-98C4-29D5E499FD83}" srcOrd="28" destOrd="0" presId="urn:microsoft.com/office/officeart/2005/8/layout/cycle1"/>
    <dgm:cxn modelId="{60EEAF57-D20B-E74D-A6F4-C8AA5D3D665C}" type="presParOf" srcId="{974F300E-4386-5845-9047-D2E50BE5B9DF}" destId="{C4FE94AE-AFAE-8743-9525-171FDA850E0F}" srcOrd="29" destOrd="0" presId="urn:microsoft.com/office/officeart/2005/8/layout/cycle1"/>
    <dgm:cxn modelId="{AE3F4FDE-3C4E-504D-8E20-E7A52D44B9E1}" type="presParOf" srcId="{974F300E-4386-5845-9047-D2E50BE5B9DF}" destId="{FBD4D212-3E98-9843-8795-297F9EDDD657}" srcOrd="30" destOrd="0" presId="urn:microsoft.com/office/officeart/2005/8/layout/cycle1"/>
    <dgm:cxn modelId="{698AEECA-40C3-8840-990C-2F19437040E8}" type="presParOf" srcId="{974F300E-4386-5845-9047-D2E50BE5B9DF}" destId="{54CDBF4B-9D09-3242-A1D5-0506BD1712C5}" srcOrd="31" destOrd="0" presId="urn:microsoft.com/office/officeart/2005/8/layout/cycle1"/>
    <dgm:cxn modelId="{42473BA7-989E-0747-9336-E357EDFC9919}" type="presParOf" srcId="{974F300E-4386-5845-9047-D2E50BE5B9DF}" destId="{49452468-AA65-834B-B75D-72A0A7810E13}" srcOrd="32" destOrd="0" presId="urn:microsoft.com/office/officeart/2005/8/layout/cycle1"/>
    <dgm:cxn modelId="{EC11506C-FD8E-3C43-B0DA-62AED7FF0A77}" type="presParOf" srcId="{974F300E-4386-5845-9047-D2E50BE5B9DF}" destId="{B0C742D0-6463-FF41-BE88-36D0AF1ED5D5}" srcOrd="33" destOrd="0" presId="urn:microsoft.com/office/officeart/2005/8/layout/cycle1"/>
    <dgm:cxn modelId="{5403EEFE-651D-7C4A-A32E-F3D74559D3A3}" type="presParOf" srcId="{974F300E-4386-5845-9047-D2E50BE5B9DF}" destId="{CE064FAD-9527-C04A-986D-ADE7F29D4AAF}" srcOrd="34" destOrd="0" presId="urn:microsoft.com/office/officeart/2005/8/layout/cycle1"/>
    <dgm:cxn modelId="{9E9A32F6-ADA0-8146-B3B2-B213D1F11C2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4322301-A5FC-BA4D-AE3A-3B043C575B6B}" type="presOf" srcId="{55E743FA-081E-B447-B4F2-DEEACC6857BC}" destId="{36444405-91CC-BC45-909E-8AE477F1EC7C}" srcOrd="0" destOrd="0" presId="urn:microsoft.com/office/officeart/2005/8/layout/cycle1"/>
    <dgm:cxn modelId="{6968BE13-67BA-3B40-95FE-20E6C213B997}" type="presOf" srcId="{580AAA11-E1E4-FC4E-A546-63E521F462A7}" destId="{DAE7F6D9-575B-6C47-9F2C-6177EB4BA541}"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BB4F824-2878-2447-B7A3-D280B131D945}" type="presOf" srcId="{0858D728-97B0-1A41-82DA-1572CE14754F}" destId="{9BE0E30D-6CC1-3143-BC4A-4FF2C5039316}" srcOrd="0" destOrd="0" presId="urn:microsoft.com/office/officeart/2005/8/layout/cycle1"/>
    <dgm:cxn modelId="{8F736227-6565-5540-9261-B35F6B9D9DE6}" type="presOf" srcId="{610909C5-6334-264F-93E0-189A71FB6993}" destId="{54CDBF4B-9D09-3242-A1D5-0506BD1712C5}" srcOrd="0" destOrd="0" presId="urn:microsoft.com/office/officeart/2005/8/layout/cycle1"/>
    <dgm:cxn modelId="{BB7C862C-2853-7148-9F1C-5F2E0C5CDB57}" type="presOf" srcId="{81D20D5D-F15B-B844-BCE7-07FE2E88C5B6}" destId="{2467F156-8EB3-F044-8664-8B186FD19D40}" srcOrd="0" destOrd="0" presId="urn:microsoft.com/office/officeart/2005/8/layout/cycle1"/>
    <dgm:cxn modelId="{38C30B2D-690B-5541-99D9-A82AEB198B8F}" type="presOf" srcId="{54471214-3ABC-B64E-8935-4F53AC7091F5}" destId="{2257407E-2335-6E46-9533-50F1A4869162}" srcOrd="0" destOrd="0" presId="urn:microsoft.com/office/officeart/2005/8/layout/cycle1"/>
    <dgm:cxn modelId="{496DC131-C411-FB4E-A832-D9CFCC97E73D}"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9C95EC4B-B4E2-6C49-9211-99CE9CFE753E}" type="presOf" srcId="{D7E87DE1-03EB-D748-89C5-D76845DF9F58}" destId="{12C576B8-5B2D-B04B-98C4-29D5E499FD83}" srcOrd="0" destOrd="0" presId="urn:microsoft.com/office/officeart/2005/8/layout/cycle1"/>
    <dgm:cxn modelId="{3E0D8252-718B-DA46-BE28-63F3079AE6BB}" type="presOf" srcId="{12600BCB-5734-3F4B-9543-0CB09A3EC940}" destId="{92DA8A36-05F4-4B4C-B207-6FB4CBC9688F}" srcOrd="0" destOrd="0" presId="urn:microsoft.com/office/officeart/2005/8/layout/cycle1"/>
    <dgm:cxn modelId="{F5F15255-D6FE-1647-99C8-319301780FC5}" type="presOf" srcId="{19401D75-4FA1-2642-9C39-67D34D8AB9EC}" destId="{37E24780-EDFC-1D4D-B756-C90BE821441B}" srcOrd="0" destOrd="0" presId="urn:microsoft.com/office/officeart/2005/8/layout/cycle1"/>
    <dgm:cxn modelId="{02590264-0354-0749-A374-CE3AC8D2B741}" type="presOf" srcId="{B7792F1E-795A-8A40-9AF9-CBB036406804}" destId="{0EBEA1BD-8C57-A847-A4A1-BD492A397D4A}" srcOrd="0" destOrd="0" presId="urn:microsoft.com/office/officeart/2005/8/layout/cycle1"/>
    <dgm:cxn modelId="{9ACF268D-676E-AA4B-B905-EB98B6BB2669}" type="presOf" srcId="{A9914442-2057-0542-A0EA-F935FCA28993}" destId="{B4CE740F-E5F8-1040-9068-3C0CA6A81D60}" srcOrd="0" destOrd="0" presId="urn:microsoft.com/office/officeart/2005/8/layout/cycle1"/>
    <dgm:cxn modelId="{09FA658E-547B-6F40-BCAC-F478F15C126C}" type="presOf" srcId="{591E9484-33B2-714C-AA5D-D47E80DA12F9}" destId="{CDA9BE8C-41E5-BF45-BAB4-5B91BDDEFF8D}" srcOrd="0" destOrd="0" presId="urn:microsoft.com/office/officeart/2005/8/layout/cycle1"/>
    <dgm:cxn modelId="{4A292A8F-890F-F84D-9237-A0A665B380D7}" type="presOf" srcId="{931AD6AD-68AD-1F4D-802F-C6CD780A0CDB}" destId="{19DCBC3D-EF34-4444-B52C-E59D1C44CC9D}" srcOrd="0" destOrd="0" presId="urn:microsoft.com/office/officeart/2005/8/layout/cycle1"/>
    <dgm:cxn modelId="{D6834C8F-237E-2F42-80C0-69E7DD449C05}" type="presOf" srcId="{8E1255C9-F847-A440-83FF-7AA254CCB896}" destId="{974F300E-4386-5845-9047-D2E50BE5B9D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C18A295-9332-D544-BDBB-96219A57575F}"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37EE9AA-BFA6-3A42-BB63-9F0F74F57AB6}" type="presOf" srcId="{C62D126D-D94F-0A45-AAB3-A4A2804A9AA5}" destId="{49452468-AA65-834B-B75D-72A0A7810E13}" srcOrd="0" destOrd="0" presId="urn:microsoft.com/office/officeart/2005/8/layout/cycle1"/>
    <dgm:cxn modelId="{644834AB-5F38-0042-BE29-277C55F2CFE1}" type="presOf" srcId="{325DB5A0-FE7A-8245-9663-7B515E4DF4C8}" destId="{EAEA7D1D-8D8A-4A4B-812D-D24179AFED27}"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F6568AC7-5596-2E46-88F9-9E5EB870AA96}" type="presOf" srcId="{F73B3211-1799-3F44-92B6-7CEE57ECB2D3}" destId="{BF6C208F-01F8-574D-980A-D40F886CF760}" srcOrd="0" destOrd="0" presId="urn:microsoft.com/office/officeart/2005/8/layout/cycle1"/>
    <dgm:cxn modelId="{145672C8-08A4-E249-84E7-8D887B4DE1C3}" type="presOf" srcId="{B6065800-F57E-6842-B73C-614AFBC2DE05}" destId="{2990F259-A510-7044-A15A-189FB55AE5CB}" srcOrd="0" destOrd="0" presId="urn:microsoft.com/office/officeart/2005/8/layout/cycle1"/>
    <dgm:cxn modelId="{717C07C9-2732-FF43-973E-92FDCDDB1EBF}" type="presOf" srcId="{CCCC52AB-CFB4-904A-B94C-E1998826B4F9}" destId="{7C0589C6-43EC-854D-966B-B0C5FE9A8192}"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862281CC-CE54-6246-B771-411F429A264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48534D6-A5BB-FB40-A0BC-90F2C30C7222}"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C4304AF1-6769-894F-BCD6-F265DC9BAEE8}" type="presOf" srcId="{55B5CCF6-1B65-AC49-B1EC-CD09807E71EF}" destId="{76EDA6DC-5A32-7640-86D9-A3D1F65AC2D3}" srcOrd="0" destOrd="0" presId="urn:microsoft.com/office/officeart/2005/8/layout/cycle1"/>
    <dgm:cxn modelId="{273C3AF5-C78A-854A-8B93-5A7C79D3D006}" type="presOf" srcId="{D805A741-31F4-6D45-A082-4AD4C7B066F1}" destId="{7D368AA8-A897-6A44-B2ED-5420DBBF55CD}" srcOrd="0" destOrd="0" presId="urn:microsoft.com/office/officeart/2005/8/layout/cycle1"/>
    <dgm:cxn modelId="{54F6AE49-77A0-6649-9A33-E1CB2AA8B654}" type="presParOf" srcId="{974F300E-4386-5845-9047-D2E50BE5B9DF}" destId="{BF1A72C0-4F23-214E-B2C0-EC3432C35438}" srcOrd="0" destOrd="0" presId="urn:microsoft.com/office/officeart/2005/8/layout/cycle1"/>
    <dgm:cxn modelId="{08F1B31C-3AF2-5C48-8B05-A2039FAA6AD9}" type="presParOf" srcId="{974F300E-4386-5845-9047-D2E50BE5B9DF}" destId="{92DA8A36-05F4-4B4C-B207-6FB4CBC9688F}" srcOrd="1" destOrd="0" presId="urn:microsoft.com/office/officeart/2005/8/layout/cycle1"/>
    <dgm:cxn modelId="{A9674282-B1F0-9D40-854C-84F1AC84DD1D}" type="presParOf" srcId="{974F300E-4386-5845-9047-D2E50BE5B9DF}" destId="{2990F259-A510-7044-A15A-189FB55AE5CB}" srcOrd="2" destOrd="0" presId="urn:microsoft.com/office/officeart/2005/8/layout/cycle1"/>
    <dgm:cxn modelId="{5248E4DB-7566-4C47-AAB4-372E76639441}" type="presParOf" srcId="{974F300E-4386-5845-9047-D2E50BE5B9DF}" destId="{A7A1548F-03D0-7F43-8C4C-631804CE4126}" srcOrd="3" destOrd="0" presId="urn:microsoft.com/office/officeart/2005/8/layout/cycle1"/>
    <dgm:cxn modelId="{D1717CDD-AAD7-D24F-8F2F-2EF6F893D260}" type="presParOf" srcId="{974F300E-4386-5845-9047-D2E50BE5B9DF}" destId="{EAEA7D1D-8D8A-4A4B-812D-D24179AFED27}" srcOrd="4" destOrd="0" presId="urn:microsoft.com/office/officeart/2005/8/layout/cycle1"/>
    <dgm:cxn modelId="{B25ADEF3-37C7-AD4E-8E3F-BBB035855B66}" type="presParOf" srcId="{974F300E-4386-5845-9047-D2E50BE5B9DF}" destId="{2257407E-2335-6E46-9533-50F1A4869162}" srcOrd="5" destOrd="0" presId="urn:microsoft.com/office/officeart/2005/8/layout/cycle1"/>
    <dgm:cxn modelId="{BAD13F27-993F-DD4E-83E2-60FE43FE4723}" type="presParOf" srcId="{974F300E-4386-5845-9047-D2E50BE5B9DF}" destId="{3467B5D4-61EB-4C46-BB87-881C0920F2D1}" srcOrd="6" destOrd="0" presId="urn:microsoft.com/office/officeart/2005/8/layout/cycle1"/>
    <dgm:cxn modelId="{32305C24-B477-914E-BB14-5918D8C2FB64}" type="presParOf" srcId="{974F300E-4386-5845-9047-D2E50BE5B9DF}" destId="{2467F156-8EB3-F044-8664-8B186FD19D40}" srcOrd="7" destOrd="0" presId="urn:microsoft.com/office/officeart/2005/8/layout/cycle1"/>
    <dgm:cxn modelId="{E7BDB35F-D028-8E48-B4FD-457585EFA980}" type="presParOf" srcId="{974F300E-4386-5845-9047-D2E50BE5B9DF}" destId="{DC85BF06-3190-2C49-B38C-CC01414F9567}" srcOrd="8" destOrd="0" presId="urn:microsoft.com/office/officeart/2005/8/layout/cycle1"/>
    <dgm:cxn modelId="{AA48506A-512F-BF4F-ADFE-156F15068399}" type="presParOf" srcId="{974F300E-4386-5845-9047-D2E50BE5B9DF}" destId="{818521AB-CB19-3245-AC47-32330EC1D05A}" srcOrd="9" destOrd="0" presId="urn:microsoft.com/office/officeart/2005/8/layout/cycle1"/>
    <dgm:cxn modelId="{10AD7A63-355A-5749-BBA7-3C55BED4F7F6}" type="presParOf" srcId="{974F300E-4386-5845-9047-D2E50BE5B9DF}" destId="{A85B6194-0CD3-0046-9C07-12EA626BEFA3}" srcOrd="10" destOrd="0" presId="urn:microsoft.com/office/officeart/2005/8/layout/cycle1"/>
    <dgm:cxn modelId="{50A24E9A-EF5A-6546-95EC-CC5B9553D0E3}" type="presParOf" srcId="{974F300E-4386-5845-9047-D2E50BE5B9DF}" destId="{76EDA6DC-5A32-7640-86D9-A3D1F65AC2D3}" srcOrd="11" destOrd="0" presId="urn:microsoft.com/office/officeart/2005/8/layout/cycle1"/>
    <dgm:cxn modelId="{5E6354BC-9C09-A74F-81D0-CBB115B66B26}" type="presParOf" srcId="{974F300E-4386-5845-9047-D2E50BE5B9DF}" destId="{5FEB966B-5E78-494C-B5A1-6F18B3A362B7}" srcOrd="12" destOrd="0" presId="urn:microsoft.com/office/officeart/2005/8/layout/cycle1"/>
    <dgm:cxn modelId="{4C9D9337-85F1-A946-B580-9C0010C860F1}" type="presParOf" srcId="{974F300E-4386-5845-9047-D2E50BE5B9DF}" destId="{9BE0E30D-6CC1-3143-BC4A-4FF2C5039316}" srcOrd="13" destOrd="0" presId="urn:microsoft.com/office/officeart/2005/8/layout/cycle1"/>
    <dgm:cxn modelId="{B52AE038-E602-0644-A384-B5763AF2E013}" type="presParOf" srcId="{974F300E-4386-5845-9047-D2E50BE5B9DF}" destId="{37E24780-EDFC-1D4D-B756-C90BE821441B}" srcOrd="14" destOrd="0" presId="urn:microsoft.com/office/officeart/2005/8/layout/cycle1"/>
    <dgm:cxn modelId="{00117AAE-F9FB-9348-8AA9-DE33B471E59F}" type="presParOf" srcId="{974F300E-4386-5845-9047-D2E50BE5B9DF}" destId="{788B510C-5C6F-7E4F-BD2A-4B0F37349509}" srcOrd="15" destOrd="0" presId="urn:microsoft.com/office/officeart/2005/8/layout/cycle1"/>
    <dgm:cxn modelId="{8EBB5B5A-311E-CD45-A3B5-1B4F0F9E0D8B}" type="presParOf" srcId="{974F300E-4386-5845-9047-D2E50BE5B9DF}" destId="{BF6C208F-01F8-574D-980A-D40F886CF760}" srcOrd="16" destOrd="0" presId="urn:microsoft.com/office/officeart/2005/8/layout/cycle1"/>
    <dgm:cxn modelId="{4DFA4EFF-D049-A54D-BBCF-7CFD32AE17C3}" type="presParOf" srcId="{974F300E-4386-5845-9047-D2E50BE5B9DF}" destId="{DAE7F6D9-575B-6C47-9F2C-6177EB4BA541}" srcOrd="17" destOrd="0" presId="urn:microsoft.com/office/officeart/2005/8/layout/cycle1"/>
    <dgm:cxn modelId="{F4A3833D-46CA-114F-89F8-02B6C10EEDF0}" type="presParOf" srcId="{974F300E-4386-5845-9047-D2E50BE5B9DF}" destId="{3AD74439-13B4-6B4C-A74C-96BE28333D49}" srcOrd="18" destOrd="0" presId="urn:microsoft.com/office/officeart/2005/8/layout/cycle1"/>
    <dgm:cxn modelId="{9A12BC10-7980-BB4C-BBED-CBDAB684003A}" type="presParOf" srcId="{974F300E-4386-5845-9047-D2E50BE5B9DF}" destId="{B4CE740F-E5F8-1040-9068-3C0CA6A81D60}" srcOrd="19" destOrd="0" presId="urn:microsoft.com/office/officeart/2005/8/layout/cycle1"/>
    <dgm:cxn modelId="{05DB1B96-5131-724B-8F89-CA3EFA34D24A}" type="presParOf" srcId="{974F300E-4386-5845-9047-D2E50BE5B9DF}" destId="{7D368AA8-A897-6A44-B2ED-5420DBBF55CD}" srcOrd="20" destOrd="0" presId="urn:microsoft.com/office/officeart/2005/8/layout/cycle1"/>
    <dgm:cxn modelId="{C1C4D870-F196-8946-8ADF-4A02A7B3054A}" type="presParOf" srcId="{974F300E-4386-5845-9047-D2E50BE5B9DF}" destId="{256A8A82-B1CB-EF43-AB66-A3D1C8A54B59}" srcOrd="21" destOrd="0" presId="urn:microsoft.com/office/officeart/2005/8/layout/cycle1"/>
    <dgm:cxn modelId="{B4E00DBC-B8DA-3E4F-9AC1-795E4A06E61C}" type="presParOf" srcId="{974F300E-4386-5845-9047-D2E50BE5B9DF}" destId="{36444405-91CC-BC45-909E-8AE477F1EC7C}" srcOrd="22" destOrd="0" presId="urn:microsoft.com/office/officeart/2005/8/layout/cycle1"/>
    <dgm:cxn modelId="{77A5D39C-8604-E040-922C-14577194BBCA}" type="presParOf" srcId="{974F300E-4386-5845-9047-D2E50BE5B9DF}" destId="{0EBEA1BD-8C57-A847-A4A1-BD492A397D4A}" srcOrd="23" destOrd="0" presId="urn:microsoft.com/office/officeart/2005/8/layout/cycle1"/>
    <dgm:cxn modelId="{39449D15-2BF5-234F-A1C4-C5A0A88132A9}" type="presParOf" srcId="{974F300E-4386-5845-9047-D2E50BE5B9DF}" destId="{A1257670-91AA-B74E-AFCB-48382C466D43}" srcOrd="24" destOrd="0" presId="urn:microsoft.com/office/officeart/2005/8/layout/cycle1"/>
    <dgm:cxn modelId="{9A5DAEE8-D3CC-5647-B558-452AC0DA0B50}" type="presParOf" srcId="{974F300E-4386-5845-9047-D2E50BE5B9DF}" destId="{19DCBC3D-EF34-4444-B52C-E59D1C44CC9D}" srcOrd="25" destOrd="0" presId="urn:microsoft.com/office/officeart/2005/8/layout/cycle1"/>
    <dgm:cxn modelId="{D1007989-1D21-994A-B7B8-149D4A25A318}" type="presParOf" srcId="{974F300E-4386-5845-9047-D2E50BE5B9DF}" destId="{CDA9BE8C-41E5-BF45-BAB4-5B91BDDEFF8D}" srcOrd="26" destOrd="0" presId="urn:microsoft.com/office/officeart/2005/8/layout/cycle1"/>
    <dgm:cxn modelId="{00F5948C-F09F-4F44-9D24-37168A2BE584}" type="presParOf" srcId="{974F300E-4386-5845-9047-D2E50BE5B9DF}" destId="{731680F6-F070-374C-97C4-FB0156E03231}" srcOrd="27" destOrd="0" presId="urn:microsoft.com/office/officeart/2005/8/layout/cycle1"/>
    <dgm:cxn modelId="{5EECE926-86F0-DD43-8F31-7087CBE29675}" type="presParOf" srcId="{974F300E-4386-5845-9047-D2E50BE5B9DF}" destId="{12C576B8-5B2D-B04B-98C4-29D5E499FD83}" srcOrd="28" destOrd="0" presId="urn:microsoft.com/office/officeart/2005/8/layout/cycle1"/>
    <dgm:cxn modelId="{309C5121-7600-1B4A-9061-04ED9AA780F1}" type="presParOf" srcId="{974F300E-4386-5845-9047-D2E50BE5B9DF}" destId="{C4FE94AE-AFAE-8743-9525-171FDA850E0F}" srcOrd="29" destOrd="0" presId="urn:microsoft.com/office/officeart/2005/8/layout/cycle1"/>
    <dgm:cxn modelId="{90D985F5-E580-8A43-9980-463AB4A2921E}" type="presParOf" srcId="{974F300E-4386-5845-9047-D2E50BE5B9DF}" destId="{FBD4D212-3E98-9843-8795-297F9EDDD657}" srcOrd="30" destOrd="0" presId="urn:microsoft.com/office/officeart/2005/8/layout/cycle1"/>
    <dgm:cxn modelId="{9B704F7C-0209-7441-8F91-BA310DF6F70A}" type="presParOf" srcId="{974F300E-4386-5845-9047-D2E50BE5B9DF}" destId="{54CDBF4B-9D09-3242-A1D5-0506BD1712C5}" srcOrd="31" destOrd="0" presId="urn:microsoft.com/office/officeart/2005/8/layout/cycle1"/>
    <dgm:cxn modelId="{6273013F-DEE8-B04E-B54B-96883100521D}" type="presParOf" srcId="{974F300E-4386-5845-9047-D2E50BE5B9DF}" destId="{49452468-AA65-834B-B75D-72A0A7810E13}" srcOrd="32" destOrd="0" presId="urn:microsoft.com/office/officeart/2005/8/layout/cycle1"/>
    <dgm:cxn modelId="{CB21EEDC-F582-EF42-9DF6-87BEA7AC0387}" type="presParOf" srcId="{974F300E-4386-5845-9047-D2E50BE5B9DF}" destId="{B0C742D0-6463-FF41-BE88-36D0AF1ED5D5}" srcOrd="33" destOrd="0" presId="urn:microsoft.com/office/officeart/2005/8/layout/cycle1"/>
    <dgm:cxn modelId="{B74B74A5-C75D-BD44-A364-5CB480E930BE}" type="presParOf" srcId="{974F300E-4386-5845-9047-D2E50BE5B9DF}" destId="{CE064FAD-9527-C04A-986D-ADE7F29D4AAF}" srcOrd="34" destOrd="0" presId="urn:microsoft.com/office/officeart/2005/8/layout/cycle1"/>
    <dgm:cxn modelId="{6A5FF4D8-45B7-3C41-A9DD-ABB54FC0EA46}"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D0B509-68D4-6D4C-AFE8-A1DB92DC3BF7}" type="presOf" srcId="{D805A741-31F4-6D45-A082-4AD4C7B066F1}" destId="{7D368AA8-A897-6A44-B2ED-5420DBBF55CD}" srcOrd="0" destOrd="0" presId="urn:microsoft.com/office/officeart/2005/8/layout/cycle1"/>
    <dgm:cxn modelId="{96E63416-328F-FE4F-94B7-ABC6C0D99CCE}" type="presOf" srcId="{B7792F1E-795A-8A40-9AF9-CBB036406804}" destId="{0EBEA1BD-8C57-A847-A4A1-BD492A397D4A}" srcOrd="0" destOrd="0" presId="urn:microsoft.com/office/officeart/2005/8/layout/cycle1"/>
    <dgm:cxn modelId="{AC113718-AF5D-D844-9542-522D2454A6C3}" type="presOf" srcId="{A9914442-2057-0542-A0EA-F935FCA28993}" destId="{B4CE740F-E5F8-1040-9068-3C0CA6A81D60}" srcOrd="0" destOrd="0" presId="urn:microsoft.com/office/officeart/2005/8/layout/cycle1"/>
    <dgm:cxn modelId="{DBB9D118-4099-2A40-8186-267C15FF1845}" type="presOf" srcId="{55E743FA-081E-B447-B4F2-DEEACC6857BC}" destId="{36444405-91CC-BC45-909E-8AE477F1EC7C}"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D6FB682A-50A2-BD43-B634-270D7AFB3DF6}" type="presOf" srcId="{591E9484-33B2-714C-AA5D-D47E80DA12F9}" destId="{CDA9BE8C-41E5-BF45-BAB4-5B91BDDEFF8D}" srcOrd="0" destOrd="0" presId="urn:microsoft.com/office/officeart/2005/8/layout/cycle1"/>
    <dgm:cxn modelId="{C216962D-2A2F-E542-8697-330DB7380367}"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13521637-A7BD-7C47-BD47-BFD593ABC29C}"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E008A252-1B34-1240-9043-3589FDAD1189}" type="presOf" srcId="{0858D728-97B0-1A41-82DA-1572CE14754F}" destId="{9BE0E30D-6CC1-3143-BC4A-4FF2C5039316}" srcOrd="0" destOrd="0" presId="urn:microsoft.com/office/officeart/2005/8/layout/cycle1"/>
    <dgm:cxn modelId="{AB3B1659-186C-FF41-A309-8942BA3E8994}" type="presOf" srcId="{F73B3211-1799-3F44-92B6-7CEE57ECB2D3}" destId="{BF6C208F-01F8-574D-980A-D40F886CF760}" srcOrd="0" destOrd="0" presId="urn:microsoft.com/office/officeart/2005/8/layout/cycle1"/>
    <dgm:cxn modelId="{20533E5D-60C3-0E48-B889-41026565C2C1}" type="presOf" srcId="{325DB5A0-FE7A-8245-9663-7B515E4DF4C8}" destId="{EAEA7D1D-8D8A-4A4B-812D-D24179AFED27}" srcOrd="0" destOrd="0" presId="urn:microsoft.com/office/officeart/2005/8/layout/cycle1"/>
    <dgm:cxn modelId="{103A0661-A4EF-B84C-8262-9EEB1D01D3C8}" type="presOf" srcId="{931AD6AD-68AD-1F4D-802F-C6CD780A0CDB}" destId="{19DCBC3D-EF34-4444-B52C-E59D1C44CC9D}" srcOrd="0" destOrd="0" presId="urn:microsoft.com/office/officeart/2005/8/layout/cycle1"/>
    <dgm:cxn modelId="{F41D566A-F8E9-E043-AC71-F1053377AE28}" type="presOf" srcId="{81D20D5D-F15B-B844-BCE7-07FE2E88C5B6}" destId="{2467F156-8EB3-F044-8664-8B186FD19D40}" srcOrd="0" destOrd="0" presId="urn:microsoft.com/office/officeart/2005/8/layout/cycle1"/>
    <dgm:cxn modelId="{3F90BD6E-4BDD-5844-8828-057E73A9406C}" type="presOf" srcId="{63159F5F-19C4-974F-B4D9-6A8388E3A179}" destId="{DC85BF06-3190-2C49-B38C-CC01414F9567}" srcOrd="0" destOrd="0" presId="urn:microsoft.com/office/officeart/2005/8/layout/cycle1"/>
    <dgm:cxn modelId="{9C2FBE76-41C7-3340-B36C-0D138EEF130B}" type="presOf" srcId="{580AAA11-E1E4-FC4E-A546-63E521F462A7}" destId="{DAE7F6D9-575B-6C47-9F2C-6177EB4BA541}" srcOrd="0" destOrd="0" presId="urn:microsoft.com/office/officeart/2005/8/layout/cycle1"/>
    <dgm:cxn modelId="{3009AD80-FFA5-7244-A5B4-B4127D559149}"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FBA21F90-D633-3A4D-8961-EB84DD7936E8}" type="presOf" srcId="{D7E87DE1-03EB-D748-89C5-D76845DF9F58}" destId="{12C576B8-5B2D-B04B-98C4-29D5E499FD83}" srcOrd="0" destOrd="0" presId="urn:microsoft.com/office/officeart/2005/8/layout/cycle1"/>
    <dgm:cxn modelId="{8BC02790-30A7-8E4F-A35E-2380CA591837}" srcId="{8E1255C9-F847-A440-83FF-7AA254CCB896}" destId="{F73B3211-1799-3F44-92B6-7CEE57ECB2D3}" srcOrd="5" destOrd="0" parTransId="{3185974B-797D-B74A-90E5-50DD4F820E03}" sibTransId="{580AAA11-E1E4-FC4E-A546-63E521F462A7}"/>
    <dgm:cxn modelId="{C35FAE9B-DDC4-CC4D-AFB3-6B525B122D20}" type="presOf" srcId="{19401D75-4FA1-2642-9C39-67D34D8AB9EC}" destId="{37E24780-EDFC-1D4D-B756-C90BE821441B}" srcOrd="0" destOrd="0" presId="urn:microsoft.com/office/officeart/2005/8/layout/cycle1"/>
    <dgm:cxn modelId="{D58F6DA4-76AB-3340-94DA-11F79F9E31CF}" type="presOf" srcId="{6533DBF9-2933-D44A-B9F0-8FC24EC06F20}" destId="{C4FE94AE-AFAE-8743-9525-171FDA850E0F}" srcOrd="0" destOrd="0" presId="urn:microsoft.com/office/officeart/2005/8/layout/cycle1"/>
    <dgm:cxn modelId="{7AE51DA5-8D50-A143-8065-665B3354A30C}" type="presOf" srcId="{B6065800-F57E-6842-B73C-614AFBC2DE05}" destId="{2990F259-A510-7044-A15A-189FB55AE5CB}" srcOrd="0" destOrd="0" presId="urn:microsoft.com/office/officeart/2005/8/layout/cycle1"/>
    <dgm:cxn modelId="{9B082CA5-DDAD-7040-98A5-919A67638EBD}" type="presOf" srcId="{54471214-3ABC-B64E-8935-4F53AC7091F5}" destId="{2257407E-2335-6E46-9533-50F1A4869162}"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E4FED5BD-FBC5-5E4F-8A9B-4C2F0953607B}" type="presOf" srcId="{610909C5-6334-264F-93E0-189A71FB6993}" destId="{54CDBF4B-9D09-3242-A1D5-0506BD1712C5}"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A4F98CE2-742C-C744-B1F7-911D1BD5CD36}" type="presOf" srcId="{55B5CCF6-1B65-AC49-B1EC-CD09807E71EF}" destId="{76EDA6DC-5A32-7640-86D9-A3D1F65AC2D3}" srcOrd="0" destOrd="0" presId="urn:microsoft.com/office/officeart/2005/8/layout/cycle1"/>
    <dgm:cxn modelId="{4F6C94ED-99B4-7E41-B612-2EA71687BC88}" type="presOf" srcId="{C62D126D-D94F-0A45-AAB3-A4A2804A9AA5}" destId="{49452468-AA65-834B-B75D-72A0A7810E13}" srcOrd="0" destOrd="0" presId="urn:microsoft.com/office/officeart/2005/8/layout/cycle1"/>
    <dgm:cxn modelId="{7A65A2EF-0433-ED4D-9E08-29609BD99D3D}" type="presOf" srcId="{D548EBB6-B1A8-4E4A-94F3-38AFF917AA13}" destId="{A85B6194-0CD3-0046-9C07-12EA626BEFA3}" srcOrd="0" destOrd="0" presId="urn:microsoft.com/office/officeart/2005/8/layout/cycle1"/>
    <dgm:cxn modelId="{60F3CAF6-1EED-1642-B17B-D5755821848F}" type="presOf" srcId="{8E1255C9-F847-A440-83FF-7AA254CCB896}" destId="{974F300E-4386-5845-9047-D2E50BE5B9DF}" srcOrd="0" destOrd="0" presId="urn:microsoft.com/office/officeart/2005/8/layout/cycle1"/>
    <dgm:cxn modelId="{440DBC02-80C0-2343-BA66-985A109E94E4}" type="presParOf" srcId="{974F300E-4386-5845-9047-D2E50BE5B9DF}" destId="{BF1A72C0-4F23-214E-B2C0-EC3432C35438}" srcOrd="0" destOrd="0" presId="urn:microsoft.com/office/officeart/2005/8/layout/cycle1"/>
    <dgm:cxn modelId="{29A0ABD5-974A-1440-9436-AC76E4301711}" type="presParOf" srcId="{974F300E-4386-5845-9047-D2E50BE5B9DF}" destId="{92DA8A36-05F4-4B4C-B207-6FB4CBC9688F}" srcOrd="1" destOrd="0" presId="urn:microsoft.com/office/officeart/2005/8/layout/cycle1"/>
    <dgm:cxn modelId="{90D617A9-A3E9-B143-B635-04FE78733F23}" type="presParOf" srcId="{974F300E-4386-5845-9047-D2E50BE5B9DF}" destId="{2990F259-A510-7044-A15A-189FB55AE5CB}" srcOrd="2" destOrd="0" presId="urn:microsoft.com/office/officeart/2005/8/layout/cycle1"/>
    <dgm:cxn modelId="{08FFBD13-7D6C-D446-BB01-281904ED2598}" type="presParOf" srcId="{974F300E-4386-5845-9047-D2E50BE5B9DF}" destId="{A7A1548F-03D0-7F43-8C4C-631804CE4126}" srcOrd="3" destOrd="0" presId="urn:microsoft.com/office/officeart/2005/8/layout/cycle1"/>
    <dgm:cxn modelId="{AEE55F76-E9B4-F344-A38E-40537C260469}" type="presParOf" srcId="{974F300E-4386-5845-9047-D2E50BE5B9DF}" destId="{EAEA7D1D-8D8A-4A4B-812D-D24179AFED27}" srcOrd="4" destOrd="0" presId="urn:microsoft.com/office/officeart/2005/8/layout/cycle1"/>
    <dgm:cxn modelId="{C5CC517B-3DBF-0F4E-808A-CFDDBF77CD71}" type="presParOf" srcId="{974F300E-4386-5845-9047-D2E50BE5B9DF}" destId="{2257407E-2335-6E46-9533-50F1A4869162}" srcOrd="5" destOrd="0" presId="urn:microsoft.com/office/officeart/2005/8/layout/cycle1"/>
    <dgm:cxn modelId="{04D7C0AD-4FAE-2C44-81A8-95252646C34C}" type="presParOf" srcId="{974F300E-4386-5845-9047-D2E50BE5B9DF}" destId="{3467B5D4-61EB-4C46-BB87-881C0920F2D1}" srcOrd="6" destOrd="0" presId="urn:microsoft.com/office/officeart/2005/8/layout/cycle1"/>
    <dgm:cxn modelId="{D399D0CB-CF3C-C345-B754-D5388BE9BBA6}" type="presParOf" srcId="{974F300E-4386-5845-9047-D2E50BE5B9DF}" destId="{2467F156-8EB3-F044-8664-8B186FD19D40}" srcOrd="7" destOrd="0" presId="urn:microsoft.com/office/officeart/2005/8/layout/cycle1"/>
    <dgm:cxn modelId="{D8D1ED4C-7ED8-9A4B-998C-567E70E49F75}" type="presParOf" srcId="{974F300E-4386-5845-9047-D2E50BE5B9DF}" destId="{DC85BF06-3190-2C49-B38C-CC01414F9567}" srcOrd="8" destOrd="0" presId="urn:microsoft.com/office/officeart/2005/8/layout/cycle1"/>
    <dgm:cxn modelId="{13430D16-73A9-1D45-BEF0-2BCFC3E43B45}" type="presParOf" srcId="{974F300E-4386-5845-9047-D2E50BE5B9DF}" destId="{818521AB-CB19-3245-AC47-32330EC1D05A}" srcOrd="9" destOrd="0" presId="urn:microsoft.com/office/officeart/2005/8/layout/cycle1"/>
    <dgm:cxn modelId="{92F4CC03-0494-E147-94E7-BFCBC9E10B62}" type="presParOf" srcId="{974F300E-4386-5845-9047-D2E50BE5B9DF}" destId="{A85B6194-0CD3-0046-9C07-12EA626BEFA3}" srcOrd="10" destOrd="0" presId="urn:microsoft.com/office/officeart/2005/8/layout/cycle1"/>
    <dgm:cxn modelId="{46D4BF84-128B-FA40-9446-6ACF54C915F6}" type="presParOf" srcId="{974F300E-4386-5845-9047-D2E50BE5B9DF}" destId="{76EDA6DC-5A32-7640-86D9-A3D1F65AC2D3}" srcOrd="11" destOrd="0" presId="urn:microsoft.com/office/officeart/2005/8/layout/cycle1"/>
    <dgm:cxn modelId="{8DA362D1-7D30-AD41-9626-32B3BF53C92D}" type="presParOf" srcId="{974F300E-4386-5845-9047-D2E50BE5B9DF}" destId="{5FEB966B-5E78-494C-B5A1-6F18B3A362B7}" srcOrd="12" destOrd="0" presId="urn:microsoft.com/office/officeart/2005/8/layout/cycle1"/>
    <dgm:cxn modelId="{304C10AE-0147-864F-BBEE-643694755B87}" type="presParOf" srcId="{974F300E-4386-5845-9047-D2E50BE5B9DF}" destId="{9BE0E30D-6CC1-3143-BC4A-4FF2C5039316}" srcOrd="13" destOrd="0" presId="urn:microsoft.com/office/officeart/2005/8/layout/cycle1"/>
    <dgm:cxn modelId="{BC719C65-C546-8E42-8A76-8E56BBBE4CCD}" type="presParOf" srcId="{974F300E-4386-5845-9047-D2E50BE5B9DF}" destId="{37E24780-EDFC-1D4D-B756-C90BE821441B}" srcOrd="14" destOrd="0" presId="urn:microsoft.com/office/officeart/2005/8/layout/cycle1"/>
    <dgm:cxn modelId="{10DAC789-5BBD-7447-B1A4-F50307253B79}" type="presParOf" srcId="{974F300E-4386-5845-9047-D2E50BE5B9DF}" destId="{788B510C-5C6F-7E4F-BD2A-4B0F37349509}" srcOrd="15" destOrd="0" presId="urn:microsoft.com/office/officeart/2005/8/layout/cycle1"/>
    <dgm:cxn modelId="{FF7BC792-9380-2241-B508-DA4763FAB047}" type="presParOf" srcId="{974F300E-4386-5845-9047-D2E50BE5B9DF}" destId="{BF6C208F-01F8-574D-980A-D40F886CF760}" srcOrd="16" destOrd="0" presId="urn:microsoft.com/office/officeart/2005/8/layout/cycle1"/>
    <dgm:cxn modelId="{B7518968-A9BE-CC47-962D-1A351125F521}" type="presParOf" srcId="{974F300E-4386-5845-9047-D2E50BE5B9DF}" destId="{DAE7F6D9-575B-6C47-9F2C-6177EB4BA541}" srcOrd="17" destOrd="0" presId="urn:microsoft.com/office/officeart/2005/8/layout/cycle1"/>
    <dgm:cxn modelId="{FD8C1F79-9AA7-9143-80E0-D0BA66FC183F}" type="presParOf" srcId="{974F300E-4386-5845-9047-D2E50BE5B9DF}" destId="{3AD74439-13B4-6B4C-A74C-96BE28333D49}" srcOrd="18" destOrd="0" presId="urn:microsoft.com/office/officeart/2005/8/layout/cycle1"/>
    <dgm:cxn modelId="{E741D3A6-2555-1F4F-82E4-46D07A9C35C7}" type="presParOf" srcId="{974F300E-4386-5845-9047-D2E50BE5B9DF}" destId="{B4CE740F-E5F8-1040-9068-3C0CA6A81D60}" srcOrd="19" destOrd="0" presId="urn:microsoft.com/office/officeart/2005/8/layout/cycle1"/>
    <dgm:cxn modelId="{B77E458F-74F8-924E-A3BC-87B8D2EA5B24}" type="presParOf" srcId="{974F300E-4386-5845-9047-D2E50BE5B9DF}" destId="{7D368AA8-A897-6A44-B2ED-5420DBBF55CD}" srcOrd="20" destOrd="0" presId="urn:microsoft.com/office/officeart/2005/8/layout/cycle1"/>
    <dgm:cxn modelId="{3D2603BC-1125-D54B-B19B-FAA727C8098F}" type="presParOf" srcId="{974F300E-4386-5845-9047-D2E50BE5B9DF}" destId="{256A8A82-B1CB-EF43-AB66-A3D1C8A54B59}" srcOrd="21" destOrd="0" presId="urn:microsoft.com/office/officeart/2005/8/layout/cycle1"/>
    <dgm:cxn modelId="{109A51F7-F37F-094B-8C89-E68C7E817862}" type="presParOf" srcId="{974F300E-4386-5845-9047-D2E50BE5B9DF}" destId="{36444405-91CC-BC45-909E-8AE477F1EC7C}" srcOrd="22" destOrd="0" presId="urn:microsoft.com/office/officeart/2005/8/layout/cycle1"/>
    <dgm:cxn modelId="{D3A81068-EDDB-AF4C-B407-AAE91252A2BB}" type="presParOf" srcId="{974F300E-4386-5845-9047-D2E50BE5B9DF}" destId="{0EBEA1BD-8C57-A847-A4A1-BD492A397D4A}" srcOrd="23" destOrd="0" presId="urn:microsoft.com/office/officeart/2005/8/layout/cycle1"/>
    <dgm:cxn modelId="{55F71192-92B7-9A45-837F-5320C6E1B161}" type="presParOf" srcId="{974F300E-4386-5845-9047-D2E50BE5B9DF}" destId="{A1257670-91AA-B74E-AFCB-48382C466D43}" srcOrd="24" destOrd="0" presId="urn:microsoft.com/office/officeart/2005/8/layout/cycle1"/>
    <dgm:cxn modelId="{DED77862-E5E8-F64C-BF84-E5EBA24086D9}" type="presParOf" srcId="{974F300E-4386-5845-9047-D2E50BE5B9DF}" destId="{19DCBC3D-EF34-4444-B52C-E59D1C44CC9D}" srcOrd="25" destOrd="0" presId="urn:microsoft.com/office/officeart/2005/8/layout/cycle1"/>
    <dgm:cxn modelId="{42C337D8-C7F3-964D-A508-F75B857110E1}" type="presParOf" srcId="{974F300E-4386-5845-9047-D2E50BE5B9DF}" destId="{CDA9BE8C-41E5-BF45-BAB4-5B91BDDEFF8D}" srcOrd="26" destOrd="0" presId="urn:microsoft.com/office/officeart/2005/8/layout/cycle1"/>
    <dgm:cxn modelId="{F03A4B22-BCFE-8047-B2F3-6D29278DE096}" type="presParOf" srcId="{974F300E-4386-5845-9047-D2E50BE5B9DF}" destId="{731680F6-F070-374C-97C4-FB0156E03231}" srcOrd="27" destOrd="0" presId="urn:microsoft.com/office/officeart/2005/8/layout/cycle1"/>
    <dgm:cxn modelId="{5EC1C06C-05A7-E342-ACAC-18C083DE38AF}" type="presParOf" srcId="{974F300E-4386-5845-9047-D2E50BE5B9DF}" destId="{12C576B8-5B2D-B04B-98C4-29D5E499FD83}" srcOrd="28" destOrd="0" presId="urn:microsoft.com/office/officeart/2005/8/layout/cycle1"/>
    <dgm:cxn modelId="{B58E991F-3C8D-C54F-8338-B98DA3CE40C1}" type="presParOf" srcId="{974F300E-4386-5845-9047-D2E50BE5B9DF}" destId="{C4FE94AE-AFAE-8743-9525-171FDA850E0F}" srcOrd="29" destOrd="0" presId="urn:microsoft.com/office/officeart/2005/8/layout/cycle1"/>
    <dgm:cxn modelId="{FC7BFF8F-8CC9-3C45-AC60-1E089528E79C}" type="presParOf" srcId="{974F300E-4386-5845-9047-D2E50BE5B9DF}" destId="{FBD4D212-3E98-9843-8795-297F9EDDD657}" srcOrd="30" destOrd="0" presId="urn:microsoft.com/office/officeart/2005/8/layout/cycle1"/>
    <dgm:cxn modelId="{98CAD871-84AA-AE4F-98AB-24B15274D224}" type="presParOf" srcId="{974F300E-4386-5845-9047-D2E50BE5B9DF}" destId="{54CDBF4B-9D09-3242-A1D5-0506BD1712C5}" srcOrd="31" destOrd="0" presId="urn:microsoft.com/office/officeart/2005/8/layout/cycle1"/>
    <dgm:cxn modelId="{50F9856D-5BD9-6042-AF00-6ED82038A819}" type="presParOf" srcId="{974F300E-4386-5845-9047-D2E50BE5B9DF}" destId="{49452468-AA65-834B-B75D-72A0A7810E13}" srcOrd="32" destOrd="0" presId="urn:microsoft.com/office/officeart/2005/8/layout/cycle1"/>
    <dgm:cxn modelId="{8FDA44F4-B274-C549-911A-EC7DFA3A5325}" type="presParOf" srcId="{974F300E-4386-5845-9047-D2E50BE5B9DF}" destId="{B0C742D0-6463-FF41-BE88-36D0AF1ED5D5}" srcOrd="33" destOrd="0" presId="urn:microsoft.com/office/officeart/2005/8/layout/cycle1"/>
    <dgm:cxn modelId="{BD45415C-A4BF-CF45-93DD-09BFF6ED888E}" type="presParOf" srcId="{974F300E-4386-5845-9047-D2E50BE5B9DF}" destId="{CE064FAD-9527-C04A-986D-ADE7F29D4AAF}" srcOrd="34" destOrd="0" presId="urn:microsoft.com/office/officeart/2005/8/layout/cycle1"/>
    <dgm:cxn modelId="{095421CF-57AC-1642-B09D-D7F8EC5D6F84}"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661C300-1957-A34C-B167-03DCCE8549BA}" type="presOf" srcId="{D7E87DE1-03EB-D748-89C5-D76845DF9F58}" destId="{12C576B8-5B2D-B04B-98C4-29D5E499FD83}" srcOrd="0" destOrd="0" presId="urn:microsoft.com/office/officeart/2005/8/layout/cycle1"/>
    <dgm:cxn modelId="{09880F0F-FD0A-8A4E-A089-7CB57CF4B77C}" type="presOf" srcId="{12600BCB-5734-3F4B-9543-0CB09A3EC940}" destId="{92DA8A36-05F4-4B4C-B207-6FB4CBC9688F}" srcOrd="0" destOrd="0" presId="urn:microsoft.com/office/officeart/2005/8/layout/cycle1"/>
    <dgm:cxn modelId="{9F6AA111-1489-914E-A374-6A4099619728}" type="presOf" srcId="{591E9484-33B2-714C-AA5D-D47E80DA12F9}" destId="{CDA9BE8C-41E5-BF45-BAB4-5B91BDDEFF8D}" srcOrd="0" destOrd="0" presId="urn:microsoft.com/office/officeart/2005/8/layout/cycle1"/>
    <dgm:cxn modelId="{0B1BA720-2193-3E4C-AD65-D27D35EC31C5}" type="presOf" srcId="{931AD6AD-68AD-1F4D-802F-C6CD780A0CDB}" destId="{19DCBC3D-EF34-4444-B52C-E59D1C44CC9D}"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2BC20229-75C8-7541-BBF4-FF3D92A0CBF7}" type="presOf" srcId="{D548EBB6-B1A8-4E4A-94F3-38AFF917AA13}" destId="{A85B6194-0CD3-0046-9C07-12EA626BEFA3}" srcOrd="0" destOrd="0" presId="urn:microsoft.com/office/officeart/2005/8/layout/cycle1"/>
    <dgm:cxn modelId="{F8C82330-E955-544C-B018-78AA021D9098}" type="presOf" srcId="{54471214-3ABC-B64E-8935-4F53AC7091F5}" destId="{2257407E-2335-6E46-9533-50F1A486916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5F691345-3683-1B49-B125-9054F01D8DB0}" type="presOf" srcId="{D805A741-31F4-6D45-A082-4AD4C7B066F1}" destId="{7D368AA8-A897-6A44-B2ED-5420DBBF55CD}" srcOrd="0" destOrd="0" presId="urn:microsoft.com/office/officeart/2005/8/layout/cycle1"/>
    <dgm:cxn modelId="{EAA24547-71EC-4D4B-8B41-B1B15127A9EC}" type="presOf" srcId="{B6065800-F57E-6842-B73C-614AFBC2DE05}" destId="{2990F259-A510-7044-A15A-189FB55AE5CB}"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75D875A-0A60-504A-A058-EAA99DFFD5A4}" type="presOf" srcId="{B7792F1E-795A-8A40-9AF9-CBB036406804}" destId="{0EBEA1BD-8C57-A847-A4A1-BD492A397D4A}" srcOrd="0" destOrd="0" presId="urn:microsoft.com/office/officeart/2005/8/layout/cycle1"/>
    <dgm:cxn modelId="{685A2166-E2DE-9B4C-AA3B-E2D2B0EDDBAA}" type="presOf" srcId="{8E1255C9-F847-A440-83FF-7AA254CCB896}" destId="{974F300E-4386-5845-9047-D2E50BE5B9DF}" srcOrd="0" destOrd="0" presId="urn:microsoft.com/office/officeart/2005/8/layout/cycle1"/>
    <dgm:cxn modelId="{0207C87C-CAC7-C84E-836A-0A0F4BE8C96E}" type="presOf" srcId="{55B5CCF6-1B65-AC49-B1EC-CD09807E71EF}" destId="{76EDA6DC-5A32-7640-86D9-A3D1F65AC2D3}" srcOrd="0" destOrd="0" presId="urn:microsoft.com/office/officeart/2005/8/layout/cycle1"/>
    <dgm:cxn modelId="{848A1080-E1A8-AA46-AAEA-C016FF430761}" type="presOf" srcId="{0858D728-97B0-1A41-82DA-1572CE14754F}" destId="{9BE0E30D-6CC1-3143-BC4A-4FF2C5039316}" srcOrd="0" destOrd="0" presId="urn:microsoft.com/office/officeart/2005/8/layout/cycle1"/>
    <dgm:cxn modelId="{BA903482-7559-3441-B1C6-614E1CD193BE}" type="presOf" srcId="{CCCC52AB-CFB4-904A-B94C-E1998826B4F9}" destId="{7C0589C6-43EC-854D-966B-B0C5FE9A8192}" srcOrd="0" destOrd="0" presId="urn:microsoft.com/office/officeart/2005/8/layout/cycle1"/>
    <dgm:cxn modelId="{589FD887-ED36-DD4C-91BB-F0670E11FD0A}"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69E395-2FE7-F847-A9AF-09F56270B724}" type="presOf" srcId="{610909C5-6334-264F-93E0-189A71FB6993}" destId="{54CDBF4B-9D09-3242-A1D5-0506BD1712C5}" srcOrd="0" destOrd="0" presId="urn:microsoft.com/office/officeart/2005/8/layout/cycle1"/>
    <dgm:cxn modelId="{1901099A-269A-C645-A401-C89A2488557B}" type="presOf" srcId="{6533DBF9-2933-D44A-B9F0-8FC24EC06F20}" destId="{C4FE94AE-AFAE-8743-9525-171FDA850E0F}" srcOrd="0" destOrd="0" presId="urn:microsoft.com/office/officeart/2005/8/layout/cycle1"/>
    <dgm:cxn modelId="{4EB660A4-124E-F546-B9B8-8882F40B846A}" type="presOf" srcId="{63159F5F-19C4-974F-B4D9-6A8388E3A179}" destId="{DC85BF06-3190-2C49-B38C-CC01414F9567}"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ACE96FA8-CF59-BF4C-8322-43AFDDA15162}"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BABC26C2-EAE3-1A40-BF44-7BFCECCE4B30}" type="presOf" srcId="{81D20D5D-F15B-B844-BCE7-07FE2E88C5B6}" destId="{2467F156-8EB3-F044-8664-8B186FD19D40}"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B9569EDD-6833-C74B-B980-7FE2F88B929A}" type="presOf" srcId="{580AAA11-E1E4-FC4E-A546-63E521F462A7}" destId="{DAE7F6D9-575B-6C47-9F2C-6177EB4BA541}" srcOrd="0" destOrd="0" presId="urn:microsoft.com/office/officeart/2005/8/layout/cycle1"/>
    <dgm:cxn modelId="{16E7B5E4-D25C-C244-BEAE-F43A4E5EDF1D}" type="presOf" srcId="{325DB5A0-FE7A-8245-9663-7B515E4DF4C8}" destId="{EAEA7D1D-8D8A-4A4B-812D-D24179AFED27}" srcOrd="0" destOrd="0" presId="urn:microsoft.com/office/officeart/2005/8/layout/cycle1"/>
    <dgm:cxn modelId="{367150E8-36A0-4641-A9E2-A84F7F4CEC94}" type="presOf" srcId="{C62D126D-D94F-0A45-AAB3-A4A2804A9AA5}" destId="{49452468-AA65-834B-B75D-72A0A7810E13}" srcOrd="0" destOrd="0" presId="urn:microsoft.com/office/officeart/2005/8/layout/cycle1"/>
    <dgm:cxn modelId="{CC2148EA-A4CB-9B46-9DDD-B5FB41E2FCEF}" type="presOf" srcId="{A9914442-2057-0542-A0EA-F935FCA28993}" destId="{B4CE740F-E5F8-1040-9068-3C0CA6A81D60}" srcOrd="0" destOrd="0" presId="urn:microsoft.com/office/officeart/2005/8/layout/cycle1"/>
    <dgm:cxn modelId="{88679FEE-FBEA-3F42-885A-9F4F27EEE0E6}" type="presOf" srcId="{19401D75-4FA1-2642-9C39-67D34D8AB9EC}" destId="{37E24780-EDFC-1D4D-B756-C90BE821441B}" srcOrd="0" destOrd="0" presId="urn:microsoft.com/office/officeart/2005/8/layout/cycle1"/>
    <dgm:cxn modelId="{0B7F56FD-FEDD-0942-B44B-77DEEEF5BD5D}" type="presOf" srcId="{F73B3211-1799-3F44-92B6-7CEE57ECB2D3}" destId="{BF6C208F-01F8-574D-980A-D40F886CF760}" srcOrd="0" destOrd="0" presId="urn:microsoft.com/office/officeart/2005/8/layout/cycle1"/>
    <dgm:cxn modelId="{780FCF8C-DF4F-7640-B2DC-874B01A9B726}" type="presParOf" srcId="{974F300E-4386-5845-9047-D2E50BE5B9DF}" destId="{BF1A72C0-4F23-214E-B2C0-EC3432C35438}" srcOrd="0" destOrd="0" presId="urn:microsoft.com/office/officeart/2005/8/layout/cycle1"/>
    <dgm:cxn modelId="{1EA8B9B2-0760-304B-84C3-F3DAA74769BC}" type="presParOf" srcId="{974F300E-4386-5845-9047-D2E50BE5B9DF}" destId="{92DA8A36-05F4-4B4C-B207-6FB4CBC9688F}" srcOrd="1" destOrd="0" presId="urn:microsoft.com/office/officeart/2005/8/layout/cycle1"/>
    <dgm:cxn modelId="{0D31F693-00FB-9146-A101-860B2EE1601F}" type="presParOf" srcId="{974F300E-4386-5845-9047-D2E50BE5B9DF}" destId="{2990F259-A510-7044-A15A-189FB55AE5CB}" srcOrd="2" destOrd="0" presId="urn:microsoft.com/office/officeart/2005/8/layout/cycle1"/>
    <dgm:cxn modelId="{D3083519-9305-0040-A809-6B03F2808073}" type="presParOf" srcId="{974F300E-4386-5845-9047-D2E50BE5B9DF}" destId="{A7A1548F-03D0-7F43-8C4C-631804CE4126}" srcOrd="3" destOrd="0" presId="urn:microsoft.com/office/officeart/2005/8/layout/cycle1"/>
    <dgm:cxn modelId="{E2F2D7CA-FAAD-9A4B-AA56-A81F6A04BCD1}" type="presParOf" srcId="{974F300E-4386-5845-9047-D2E50BE5B9DF}" destId="{EAEA7D1D-8D8A-4A4B-812D-D24179AFED27}" srcOrd="4" destOrd="0" presId="urn:microsoft.com/office/officeart/2005/8/layout/cycle1"/>
    <dgm:cxn modelId="{FFECD999-0EBA-1841-BB20-0377B2CA02F1}" type="presParOf" srcId="{974F300E-4386-5845-9047-D2E50BE5B9DF}" destId="{2257407E-2335-6E46-9533-50F1A4869162}" srcOrd="5" destOrd="0" presId="urn:microsoft.com/office/officeart/2005/8/layout/cycle1"/>
    <dgm:cxn modelId="{18E51320-90E2-8D44-8DBE-322ED4401E6C}" type="presParOf" srcId="{974F300E-4386-5845-9047-D2E50BE5B9DF}" destId="{3467B5D4-61EB-4C46-BB87-881C0920F2D1}" srcOrd="6" destOrd="0" presId="urn:microsoft.com/office/officeart/2005/8/layout/cycle1"/>
    <dgm:cxn modelId="{F1D57BEE-82FA-DE46-93EF-E132D06E4784}" type="presParOf" srcId="{974F300E-4386-5845-9047-D2E50BE5B9DF}" destId="{2467F156-8EB3-F044-8664-8B186FD19D40}" srcOrd="7" destOrd="0" presId="urn:microsoft.com/office/officeart/2005/8/layout/cycle1"/>
    <dgm:cxn modelId="{CED944F1-4E60-3C4B-B8E4-ED407E663967}" type="presParOf" srcId="{974F300E-4386-5845-9047-D2E50BE5B9DF}" destId="{DC85BF06-3190-2C49-B38C-CC01414F9567}" srcOrd="8" destOrd="0" presId="urn:microsoft.com/office/officeart/2005/8/layout/cycle1"/>
    <dgm:cxn modelId="{D125C8C0-8CA1-E64D-8E98-04E828EEA2E7}" type="presParOf" srcId="{974F300E-4386-5845-9047-D2E50BE5B9DF}" destId="{818521AB-CB19-3245-AC47-32330EC1D05A}" srcOrd="9" destOrd="0" presId="urn:microsoft.com/office/officeart/2005/8/layout/cycle1"/>
    <dgm:cxn modelId="{C9D97DAC-4E4D-0245-88EA-119B3E9C063D}" type="presParOf" srcId="{974F300E-4386-5845-9047-D2E50BE5B9DF}" destId="{A85B6194-0CD3-0046-9C07-12EA626BEFA3}" srcOrd="10" destOrd="0" presId="urn:microsoft.com/office/officeart/2005/8/layout/cycle1"/>
    <dgm:cxn modelId="{89D9FA38-8B90-5141-B87A-96FAD96C3E40}" type="presParOf" srcId="{974F300E-4386-5845-9047-D2E50BE5B9DF}" destId="{76EDA6DC-5A32-7640-86D9-A3D1F65AC2D3}" srcOrd="11" destOrd="0" presId="urn:microsoft.com/office/officeart/2005/8/layout/cycle1"/>
    <dgm:cxn modelId="{E4099A23-ACB1-4549-84EA-7499FEA13D69}" type="presParOf" srcId="{974F300E-4386-5845-9047-D2E50BE5B9DF}" destId="{5FEB966B-5E78-494C-B5A1-6F18B3A362B7}" srcOrd="12" destOrd="0" presId="urn:microsoft.com/office/officeart/2005/8/layout/cycle1"/>
    <dgm:cxn modelId="{1376C22B-297E-5848-9D91-F782A311D880}" type="presParOf" srcId="{974F300E-4386-5845-9047-D2E50BE5B9DF}" destId="{9BE0E30D-6CC1-3143-BC4A-4FF2C5039316}" srcOrd="13" destOrd="0" presId="urn:microsoft.com/office/officeart/2005/8/layout/cycle1"/>
    <dgm:cxn modelId="{AF0A2F2F-60E7-C64F-9715-DB81955990C1}" type="presParOf" srcId="{974F300E-4386-5845-9047-D2E50BE5B9DF}" destId="{37E24780-EDFC-1D4D-B756-C90BE821441B}" srcOrd="14" destOrd="0" presId="urn:microsoft.com/office/officeart/2005/8/layout/cycle1"/>
    <dgm:cxn modelId="{435DCBF3-5A53-964D-84B2-2F7BA089D537}" type="presParOf" srcId="{974F300E-4386-5845-9047-D2E50BE5B9DF}" destId="{788B510C-5C6F-7E4F-BD2A-4B0F37349509}" srcOrd="15" destOrd="0" presId="urn:microsoft.com/office/officeart/2005/8/layout/cycle1"/>
    <dgm:cxn modelId="{2E809035-0E2B-1643-BAD5-F0AF6C2FABE8}" type="presParOf" srcId="{974F300E-4386-5845-9047-D2E50BE5B9DF}" destId="{BF6C208F-01F8-574D-980A-D40F886CF760}" srcOrd="16" destOrd="0" presId="urn:microsoft.com/office/officeart/2005/8/layout/cycle1"/>
    <dgm:cxn modelId="{2F851326-70F0-914B-9BF8-77341E13B952}" type="presParOf" srcId="{974F300E-4386-5845-9047-D2E50BE5B9DF}" destId="{DAE7F6D9-575B-6C47-9F2C-6177EB4BA541}" srcOrd="17" destOrd="0" presId="urn:microsoft.com/office/officeart/2005/8/layout/cycle1"/>
    <dgm:cxn modelId="{D0D26465-C880-9241-8D61-268EBA94D69D}" type="presParOf" srcId="{974F300E-4386-5845-9047-D2E50BE5B9DF}" destId="{3AD74439-13B4-6B4C-A74C-96BE28333D49}" srcOrd="18" destOrd="0" presId="urn:microsoft.com/office/officeart/2005/8/layout/cycle1"/>
    <dgm:cxn modelId="{6BBA4630-CB15-5047-95E0-0612EB1206E7}" type="presParOf" srcId="{974F300E-4386-5845-9047-D2E50BE5B9DF}" destId="{B4CE740F-E5F8-1040-9068-3C0CA6A81D60}" srcOrd="19" destOrd="0" presId="urn:microsoft.com/office/officeart/2005/8/layout/cycle1"/>
    <dgm:cxn modelId="{3DA1CB7D-8307-E141-ADC7-0641DA775F94}" type="presParOf" srcId="{974F300E-4386-5845-9047-D2E50BE5B9DF}" destId="{7D368AA8-A897-6A44-B2ED-5420DBBF55CD}" srcOrd="20" destOrd="0" presId="urn:microsoft.com/office/officeart/2005/8/layout/cycle1"/>
    <dgm:cxn modelId="{E4EBEBC4-323C-534C-B9D7-A95CF844F97E}" type="presParOf" srcId="{974F300E-4386-5845-9047-D2E50BE5B9DF}" destId="{256A8A82-B1CB-EF43-AB66-A3D1C8A54B59}" srcOrd="21" destOrd="0" presId="urn:microsoft.com/office/officeart/2005/8/layout/cycle1"/>
    <dgm:cxn modelId="{F1615B71-0917-094F-BDE5-45C25EF0E58C}" type="presParOf" srcId="{974F300E-4386-5845-9047-D2E50BE5B9DF}" destId="{36444405-91CC-BC45-909E-8AE477F1EC7C}" srcOrd="22" destOrd="0" presId="urn:microsoft.com/office/officeart/2005/8/layout/cycle1"/>
    <dgm:cxn modelId="{853878D3-2418-0444-9F5D-D2754ED18646}" type="presParOf" srcId="{974F300E-4386-5845-9047-D2E50BE5B9DF}" destId="{0EBEA1BD-8C57-A847-A4A1-BD492A397D4A}" srcOrd="23" destOrd="0" presId="urn:microsoft.com/office/officeart/2005/8/layout/cycle1"/>
    <dgm:cxn modelId="{A441D073-4444-204D-BACE-F2193101161B}" type="presParOf" srcId="{974F300E-4386-5845-9047-D2E50BE5B9DF}" destId="{A1257670-91AA-B74E-AFCB-48382C466D43}" srcOrd="24" destOrd="0" presId="urn:microsoft.com/office/officeart/2005/8/layout/cycle1"/>
    <dgm:cxn modelId="{11CA9C71-A679-904D-9CBF-7F776788F0E7}" type="presParOf" srcId="{974F300E-4386-5845-9047-D2E50BE5B9DF}" destId="{19DCBC3D-EF34-4444-B52C-E59D1C44CC9D}" srcOrd="25" destOrd="0" presId="urn:microsoft.com/office/officeart/2005/8/layout/cycle1"/>
    <dgm:cxn modelId="{145A3B57-18B8-3E48-8071-7B8E256A37A5}" type="presParOf" srcId="{974F300E-4386-5845-9047-D2E50BE5B9DF}" destId="{CDA9BE8C-41E5-BF45-BAB4-5B91BDDEFF8D}" srcOrd="26" destOrd="0" presId="urn:microsoft.com/office/officeart/2005/8/layout/cycle1"/>
    <dgm:cxn modelId="{A2F221D9-4838-BC4E-8789-2D507C2DE447}" type="presParOf" srcId="{974F300E-4386-5845-9047-D2E50BE5B9DF}" destId="{731680F6-F070-374C-97C4-FB0156E03231}" srcOrd="27" destOrd="0" presId="urn:microsoft.com/office/officeart/2005/8/layout/cycle1"/>
    <dgm:cxn modelId="{89FA9399-D601-264A-8297-7B9AE49337BF}" type="presParOf" srcId="{974F300E-4386-5845-9047-D2E50BE5B9DF}" destId="{12C576B8-5B2D-B04B-98C4-29D5E499FD83}" srcOrd="28" destOrd="0" presId="urn:microsoft.com/office/officeart/2005/8/layout/cycle1"/>
    <dgm:cxn modelId="{1FDF6D32-5254-B546-B0EF-A731EC6B2AAB}" type="presParOf" srcId="{974F300E-4386-5845-9047-D2E50BE5B9DF}" destId="{C4FE94AE-AFAE-8743-9525-171FDA850E0F}" srcOrd="29" destOrd="0" presId="urn:microsoft.com/office/officeart/2005/8/layout/cycle1"/>
    <dgm:cxn modelId="{34EBDE61-1031-0E42-B4E7-845C1BA3349C}" type="presParOf" srcId="{974F300E-4386-5845-9047-D2E50BE5B9DF}" destId="{FBD4D212-3E98-9843-8795-297F9EDDD657}" srcOrd="30" destOrd="0" presId="urn:microsoft.com/office/officeart/2005/8/layout/cycle1"/>
    <dgm:cxn modelId="{0BDFAC9C-4B6F-4D49-B5A4-E74025A403EA}" type="presParOf" srcId="{974F300E-4386-5845-9047-D2E50BE5B9DF}" destId="{54CDBF4B-9D09-3242-A1D5-0506BD1712C5}" srcOrd="31" destOrd="0" presId="urn:microsoft.com/office/officeart/2005/8/layout/cycle1"/>
    <dgm:cxn modelId="{20B13DF2-9A7B-B548-B597-059629E8CF33}" type="presParOf" srcId="{974F300E-4386-5845-9047-D2E50BE5B9DF}" destId="{49452468-AA65-834B-B75D-72A0A7810E13}" srcOrd="32" destOrd="0" presId="urn:microsoft.com/office/officeart/2005/8/layout/cycle1"/>
    <dgm:cxn modelId="{6DD78C23-9814-9947-A424-60D8D6233FB2}" type="presParOf" srcId="{974F300E-4386-5845-9047-D2E50BE5B9DF}" destId="{B0C742D0-6463-FF41-BE88-36D0AF1ED5D5}" srcOrd="33" destOrd="0" presId="urn:microsoft.com/office/officeart/2005/8/layout/cycle1"/>
    <dgm:cxn modelId="{790D8987-C5CC-5443-BEA6-763805009E7C}" type="presParOf" srcId="{974F300E-4386-5845-9047-D2E50BE5B9DF}" destId="{CE064FAD-9527-C04A-986D-ADE7F29D4AAF}" srcOrd="34" destOrd="0" presId="urn:microsoft.com/office/officeart/2005/8/layout/cycle1"/>
    <dgm:cxn modelId="{357E8831-E062-804F-BC67-06E5E0DFF27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شيشفان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طيبيت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F8A6003-BA3F-224C-AA59-5B04C8CD1740}" type="presOf" srcId="{19401D75-4FA1-2642-9C39-67D34D8AB9EC}" destId="{37E24780-EDFC-1D4D-B756-C90BE821441B}" srcOrd="0" destOrd="0" presId="urn:microsoft.com/office/officeart/2005/8/layout/cycle1"/>
    <dgm:cxn modelId="{DB84E009-65DA-BE4F-9BC3-C3E428F4F955}"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B4300625-D535-264D-8753-2FD55225737F}" type="presOf" srcId="{8E1255C9-F847-A440-83FF-7AA254CCB896}" destId="{974F300E-4386-5845-9047-D2E50BE5B9DF}" srcOrd="0" destOrd="0" presId="urn:microsoft.com/office/officeart/2005/8/layout/cycle1"/>
    <dgm:cxn modelId="{C9E6B725-DAFC-924A-B18D-CF24DFEFB6EC}" type="presOf" srcId="{63159F5F-19C4-974F-B4D9-6A8388E3A179}" destId="{DC85BF06-3190-2C49-B38C-CC01414F956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AE1BDA38-0A82-2A49-8CEC-8D23FE509925}" type="presOf" srcId="{54471214-3ABC-B64E-8935-4F53AC7091F5}" destId="{2257407E-2335-6E46-9533-50F1A4869162}"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9A412E41-2E00-E849-B47B-769D3C468787}" type="presOf" srcId="{580AAA11-E1E4-FC4E-A546-63E521F462A7}" destId="{DAE7F6D9-575B-6C47-9F2C-6177EB4BA541}" srcOrd="0" destOrd="0" presId="urn:microsoft.com/office/officeart/2005/8/layout/cycle1"/>
    <dgm:cxn modelId="{61291243-1EC0-7A43-AD9C-CFF976E416C8}" type="presOf" srcId="{325DB5A0-FE7A-8245-9663-7B515E4DF4C8}" destId="{EAEA7D1D-8D8A-4A4B-812D-D24179AFED27}" srcOrd="0" destOrd="0" presId="urn:microsoft.com/office/officeart/2005/8/layout/cycle1"/>
    <dgm:cxn modelId="{A91F3046-1B5C-C44A-B0F8-E0E65B2C49A4}" type="presOf" srcId="{931AD6AD-68AD-1F4D-802F-C6CD780A0CDB}" destId="{19DCBC3D-EF34-4444-B52C-E59D1C44CC9D}"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6C2B4953-010D-CF48-A63D-DC6C5670BD47}" type="presOf" srcId="{A9914442-2057-0542-A0EA-F935FCA28993}" destId="{B4CE740F-E5F8-1040-9068-3C0CA6A81D60}" srcOrd="0" destOrd="0" presId="urn:microsoft.com/office/officeart/2005/8/layout/cycle1"/>
    <dgm:cxn modelId="{F7471960-DAFE-AF4B-9BB4-94CD6CC68C8C}" type="presOf" srcId="{0858D728-97B0-1A41-82DA-1572CE14754F}" destId="{9BE0E30D-6CC1-3143-BC4A-4FF2C5039316}" srcOrd="0" destOrd="0" presId="urn:microsoft.com/office/officeart/2005/8/layout/cycle1"/>
    <dgm:cxn modelId="{839CB868-C6D4-3F4B-8E51-79DED3C45CC9}" type="presOf" srcId="{6533DBF9-2933-D44A-B9F0-8FC24EC06F20}" destId="{C4FE94AE-AFAE-8743-9525-171FDA850E0F}" srcOrd="0" destOrd="0" presId="urn:microsoft.com/office/officeart/2005/8/layout/cycle1"/>
    <dgm:cxn modelId="{B43D5D6A-E6E3-A245-8490-1B534A0E35E0}" type="presOf" srcId="{C62D126D-D94F-0A45-AAB3-A4A2804A9AA5}" destId="{49452468-AA65-834B-B75D-72A0A7810E13}" srcOrd="0" destOrd="0" presId="urn:microsoft.com/office/officeart/2005/8/layout/cycle1"/>
    <dgm:cxn modelId="{F9DCB871-D635-F641-B72C-7E23119C6BD9}" type="presOf" srcId="{CCCC52AB-CFB4-904A-B94C-E1998826B4F9}" destId="{7C0589C6-43EC-854D-966B-B0C5FE9A8192}" srcOrd="0" destOrd="0" presId="urn:microsoft.com/office/officeart/2005/8/layout/cycle1"/>
    <dgm:cxn modelId="{E21E688B-64C2-B740-86FF-B3BBDC57E766}" type="presOf" srcId="{610909C5-6334-264F-93E0-189A71FB6993}" destId="{54CDBF4B-9D09-3242-A1D5-0506BD1712C5}"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F4539292-CEA6-D24C-B541-44DB3375F379}" type="presOf" srcId="{D805A741-31F4-6D45-A082-4AD4C7B066F1}" destId="{7D368AA8-A897-6A44-B2ED-5420DBBF55CD}" srcOrd="0" destOrd="0" presId="urn:microsoft.com/office/officeart/2005/8/layout/cycle1"/>
    <dgm:cxn modelId="{830B3C94-E3C3-EB4F-BDE0-BF789E1A0653}" type="presOf" srcId="{591E9484-33B2-714C-AA5D-D47E80DA12F9}" destId="{CDA9BE8C-41E5-BF45-BAB4-5B91BDDEFF8D}" srcOrd="0" destOrd="0" presId="urn:microsoft.com/office/officeart/2005/8/layout/cycle1"/>
    <dgm:cxn modelId="{28DC50A3-A41D-C34B-B3D5-42A726B53FCF}" type="presOf" srcId="{F73B3211-1799-3F44-92B6-7CEE57ECB2D3}" destId="{BF6C208F-01F8-574D-980A-D40F886CF760}"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B46285B1-0303-1A4A-AE1C-21EA0BD4A165}"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853F68C2-CFE0-D940-AE4A-2F2276CD196A}" type="presOf" srcId="{55E743FA-081E-B447-B4F2-DEEACC6857BC}" destId="{36444405-91CC-BC45-909E-8AE477F1EC7C}"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B4A9C7C6-D658-304F-8D08-8E00CDBE6FF6}" type="presOf" srcId="{12600BCB-5734-3F4B-9543-0CB09A3EC940}" destId="{92DA8A36-05F4-4B4C-B207-6FB4CBC9688F}"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59B35ED0-60E0-BF40-9107-CD508CC91C1C}" type="presOf" srcId="{527799A3-6798-F14C-9108-A99B044124B3}" destId="{CE064FAD-9527-C04A-986D-ADE7F29D4AAF}"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930648D5-53E0-2246-9A02-6F6FDE1A5FB8}" type="presOf" srcId="{D548EBB6-B1A8-4E4A-94F3-38AFF917AA13}" destId="{A85B6194-0CD3-0046-9C07-12EA626BEFA3}"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045B9F6-B50F-0C4C-B051-16003979D9B3}" type="presOf" srcId="{B6065800-F57E-6842-B73C-614AFBC2DE05}" destId="{2990F259-A510-7044-A15A-189FB55AE5CB}" srcOrd="0" destOrd="0" presId="urn:microsoft.com/office/officeart/2005/8/layout/cycle1"/>
    <dgm:cxn modelId="{D6E5CAF8-86D1-3146-AE3E-B15FE9CC239B}" type="presOf" srcId="{55B5CCF6-1B65-AC49-B1EC-CD09807E71EF}" destId="{76EDA6DC-5A32-7640-86D9-A3D1F65AC2D3}" srcOrd="0" destOrd="0" presId="urn:microsoft.com/office/officeart/2005/8/layout/cycle1"/>
    <dgm:cxn modelId="{6D2617FB-6CAF-DC41-9F3F-2CA2C89B3F46}" type="presOf" srcId="{D7E87DE1-03EB-D748-89C5-D76845DF9F58}" destId="{12C576B8-5B2D-B04B-98C4-29D5E499FD83}" srcOrd="0" destOrd="0" presId="urn:microsoft.com/office/officeart/2005/8/layout/cycle1"/>
    <dgm:cxn modelId="{C4A51F85-1259-994D-89A1-48D1B8925395}" type="presParOf" srcId="{974F300E-4386-5845-9047-D2E50BE5B9DF}" destId="{BF1A72C0-4F23-214E-B2C0-EC3432C35438}" srcOrd="0" destOrd="0" presId="urn:microsoft.com/office/officeart/2005/8/layout/cycle1"/>
    <dgm:cxn modelId="{879C4766-E3E3-964D-9FDC-070B7E11BBCE}" type="presParOf" srcId="{974F300E-4386-5845-9047-D2E50BE5B9DF}" destId="{92DA8A36-05F4-4B4C-B207-6FB4CBC9688F}" srcOrd="1" destOrd="0" presId="urn:microsoft.com/office/officeart/2005/8/layout/cycle1"/>
    <dgm:cxn modelId="{A541F4EC-6110-014C-82C5-A430252028AF}" type="presParOf" srcId="{974F300E-4386-5845-9047-D2E50BE5B9DF}" destId="{2990F259-A510-7044-A15A-189FB55AE5CB}" srcOrd="2" destOrd="0" presId="urn:microsoft.com/office/officeart/2005/8/layout/cycle1"/>
    <dgm:cxn modelId="{FAB5B3C2-86EA-2843-B4E3-E2FC9736E222}" type="presParOf" srcId="{974F300E-4386-5845-9047-D2E50BE5B9DF}" destId="{A7A1548F-03D0-7F43-8C4C-631804CE4126}" srcOrd="3" destOrd="0" presId="urn:microsoft.com/office/officeart/2005/8/layout/cycle1"/>
    <dgm:cxn modelId="{03D12707-3817-D74E-8E93-63150DC48434}" type="presParOf" srcId="{974F300E-4386-5845-9047-D2E50BE5B9DF}" destId="{EAEA7D1D-8D8A-4A4B-812D-D24179AFED27}" srcOrd="4" destOrd="0" presId="urn:microsoft.com/office/officeart/2005/8/layout/cycle1"/>
    <dgm:cxn modelId="{F0F83B3B-67B5-1347-B3C4-3AE36845097D}" type="presParOf" srcId="{974F300E-4386-5845-9047-D2E50BE5B9DF}" destId="{2257407E-2335-6E46-9533-50F1A4869162}" srcOrd="5" destOrd="0" presId="urn:microsoft.com/office/officeart/2005/8/layout/cycle1"/>
    <dgm:cxn modelId="{FD79EE2A-5120-B540-94A4-4BC7892CB73D}" type="presParOf" srcId="{974F300E-4386-5845-9047-D2E50BE5B9DF}" destId="{3467B5D4-61EB-4C46-BB87-881C0920F2D1}" srcOrd="6" destOrd="0" presId="urn:microsoft.com/office/officeart/2005/8/layout/cycle1"/>
    <dgm:cxn modelId="{3CD15784-94EE-714A-A562-E68C19423D57}" type="presParOf" srcId="{974F300E-4386-5845-9047-D2E50BE5B9DF}" destId="{2467F156-8EB3-F044-8664-8B186FD19D40}" srcOrd="7" destOrd="0" presId="urn:microsoft.com/office/officeart/2005/8/layout/cycle1"/>
    <dgm:cxn modelId="{017EC12A-B33D-AC42-850D-32C1987F9259}" type="presParOf" srcId="{974F300E-4386-5845-9047-D2E50BE5B9DF}" destId="{DC85BF06-3190-2C49-B38C-CC01414F9567}" srcOrd="8" destOrd="0" presId="urn:microsoft.com/office/officeart/2005/8/layout/cycle1"/>
    <dgm:cxn modelId="{FF0FB95A-2D0E-0E45-8073-DE4FC96FBE8C}" type="presParOf" srcId="{974F300E-4386-5845-9047-D2E50BE5B9DF}" destId="{818521AB-CB19-3245-AC47-32330EC1D05A}" srcOrd="9" destOrd="0" presId="urn:microsoft.com/office/officeart/2005/8/layout/cycle1"/>
    <dgm:cxn modelId="{7F23CA83-A391-A74A-930E-39D8E3A67D45}" type="presParOf" srcId="{974F300E-4386-5845-9047-D2E50BE5B9DF}" destId="{A85B6194-0CD3-0046-9C07-12EA626BEFA3}" srcOrd="10" destOrd="0" presId="urn:microsoft.com/office/officeart/2005/8/layout/cycle1"/>
    <dgm:cxn modelId="{CE3C2CAC-892E-A04E-94EA-7BB0986C6986}" type="presParOf" srcId="{974F300E-4386-5845-9047-D2E50BE5B9DF}" destId="{76EDA6DC-5A32-7640-86D9-A3D1F65AC2D3}" srcOrd="11" destOrd="0" presId="urn:microsoft.com/office/officeart/2005/8/layout/cycle1"/>
    <dgm:cxn modelId="{79E0D4A7-90FE-794B-9291-AC5AA755313F}" type="presParOf" srcId="{974F300E-4386-5845-9047-D2E50BE5B9DF}" destId="{5FEB966B-5E78-494C-B5A1-6F18B3A362B7}" srcOrd="12" destOrd="0" presId="urn:microsoft.com/office/officeart/2005/8/layout/cycle1"/>
    <dgm:cxn modelId="{8AAFFCA8-D1FD-1740-AB6F-E4092CDB4CDC}" type="presParOf" srcId="{974F300E-4386-5845-9047-D2E50BE5B9DF}" destId="{9BE0E30D-6CC1-3143-BC4A-4FF2C5039316}" srcOrd="13" destOrd="0" presId="urn:microsoft.com/office/officeart/2005/8/layout/cycle1"/>
    <dgm:cxn modelId="{23F458B5-A900-A14E-B9C0-21AA7B7465D8}" type="presParOf" srcId="{974F300E-4386-5845-9047-D2E50BE5B9DF}" destId="{37E24780-EDFC-1D4D-B756-C90BE821441B}" srcOrd="14" destOrd="0" presId="urn:microsoft.com/office/officeart/2005/8/layout/cycle1"/>
    <dgm:cxn modelId="{ED129A25-23DB-9948-B362-2C247DC611A8}" type="presParOf" srcId="{974F300E-4386-5845-9047-D2E50BE5B9DF}" destId="{788B510C-5C6F-7E4F-BD2A-4B0F37349509}" srcOrd="15" destOrd="0" presId="urn:microsoft.com/office/officeart/2005/8/layout/cycle1"/>
    <dgm:cxn modelId="{30359333-39CE-8741-867B-56CA5178DDA9}" type="presParOf" srcId="{974F300E-4386-5845-9047-D2E50BE5B9DF}" destId="{BF6C208F-01F8-574D-980A-D40F886CF760}" srcOrd="16" destOrd="0" presId="urn:microsoft.com/office/officeart/2005/8/layout/cycle1"/>
    <dgm:cxn modelId="{AB2DA0B4-F86A-7741-97F0-0863CFEC0FA5}" type="presParOf" srcId="{974F300E-4386-5845-9047-D2E50BE5B9DF}" destId="{DAE7F6D9-575B-6C47-9F2C-6177EB4BA541}" srcOrd="17" destOrd="0" presId="urn:microsoft.com/office/officeart/2005/8/layout/cycle1"/>
    <dgm:cxn modelId="{7B0B9AF3-5BD0-7C41-A8B0-FBFFB19BE548}" type="presParOf" srcId="{974F300E-4386-5845-9047-D2E50BE5B9DF}" destId="{3AD74439-13B4-6B4C-A74C-96BE28333D49}" srcOrd="18" destOrd="0" presId="urn:microsoft.com/office/officeart/2005/8/layout/cycle1"/>
    <dgm:cxn modelId="{F7CF2F18-49F8-D045-B02F-409CCE414CE9}" type="presParOf" srcId="{974F300E-4386-5845-9047-D2E50BE5B9DF}" destId="{B4CE740F-E5F8-1040-9068-3C0CA6A81D60}" srcOrd="19" destOrd="0" presId="urn:microsoft.com/office/officeart/2005/8/layout/cycle1"/>
    <dgm:cxn modelId="{3BDD32DB-9D75-2643-B8CF-F4D8C675A029}" type="presParOf" srcId="{974F300E-4386-5845-9047-D2E50BE5B9DF}" destId="{7D368AA8-A897-6A44-B2ED-5420DBBF55CD}" srcOrd="20" destOrd="0" presId="urn:microsoft.com/office/officeart/2005/8/layout/cycle1"/>
    <dgm:cxn modelId="{6EE01549-8C05-3B48-BDDE-F7478FDFE90C}" type="presParOf" srcId="{974F300E-4386-5845-9047-D2E50BE5B9DF}" destId="{256A8A82-B1CB-EF43-AB66-A3D1C8A54B59}" srcOrd="21" destOrd="0" presId="urn:microsoft.com/office/officeart/2005/8/layout/cycle1"/>
    <dgm:cxn modelId="{3D54ADD4-D324-5048-8219-C3ED8ED5B73A}" type="presParOf" srcId="{974F300E-4386-5845-9047-D2E50BE5B9DF}" destId="{36444405-91CC-BC45-909E-8AE477F1EC7C}" srcOrd="22" destOrd="0" presId="urn:microsoft.com/office/officeart/2005/8/layout/cycle1"/>
    <dgm:cxn modelId="{1DFA3CDD-DB5B-E348-8A03-8CDDEA653E8A}" type="presParOf" srcId="{974F300E-4386-5845-9047-D2E50BE5B9DF}" destId="{0EBEA1BD-8C57-A847-A4A1-BD492A397D4A}" srcOrd="23" destOrd="0" presId="urn:microsoft.com/office/officeart/2005/8/layout/cycle1"/>
    <dgm:cxn modelId="{40D52422-6204-4548-942A-031B7AFFAFDE}" type="presParOf" srcId="{974F300E-4386-5845-9047-D2E50BE5B9DF}" destId="{A1257670-91AA-B74E-AFCB-48382C466D43}" srcOrd="24" destOrd="0" presId="urn:microsoft.com/office/officeart/2005/8/layout/cycle1"/>
    <dgm:cxn modelId="{76F705C1-8CE7-CA46-93EE-3E389D953067}" type="presParOf" srcId="{974F300E-4386-5845-9047-D2E50BE5B9DF}" destId="{19DCBC3D-EF34-4444-B52C-E59D1C44CC9D}" srcOrd="25" destOrd="0" presId="urn:microsoft.com/office/officeart/2005/8/layout/cycle1"/>
    <dgm:cxn modelId="{21DC8CA8-E0CF-464A-90A1-BF2F6AE37030}" type="presParOf" srcId="{974F300E-4386-5845-9047-D2E50BE5B9DF}" destId="{CDA9BE8C-41E5-BF45-BAB4-5B91BDDEFF8D}" srcOrd="26" destOrd="0" presId="urn:microsoft.com/office/officeart/2005/8/layout/cycle1"/>
    <dgm:cxn modelId="{D67EA230-85D8-5B47-94D3-A1A02892136D}" type="presParOf" srcId="{974F300E-4386-5845-9047-D2E50BE5B9DF}" destId="{731680F6-F070-374C-97C4-FB0156E03231}" srcOrd="27" destOrd="0" presId="urn:microsoft.com/office/officeart/2005/8/layout/cycle1"/>
    <dgm:cxn modelId="{5C81CAA6-B0B4-0E48-88C3-E6CEAC84B144}" type="presParOf" srcId="{974F300E-4386-5845-9047-D2E50BE5B9DF}" destId="{12C576B8-5B2D-B04B-98C4-29D5E499FD83}" srcOrd="28" destOrd="0" presId="urn:microsoft.com/office/officeart/2005/8/layout/cycle1"/>
    <dgm:cxn modelId="{5C21CB53-4FC1-BC40-8500-7F622530E3E7}" type="presParOf" srcId="{974F300E-4386-5845-9047-D2E50BE5B9DF}" destId="{C4FE94AE-AFAE-8743-9525-171FDA850E0F}" srcOrd="29" destOrd="0" presId="urn:microsoft.com/office/officeart/2005/8/layout/cycle1"/>
    <dgm:cxn modelId="{7F21EDA4-B2B6-EE47-8BE1-F8775B7C6843}" type="presParOf" srcId="{974F300E-4386-5845-9047-D2E50BE5B9DF}" destId="{FBD4D212-3E98-9843-8795-297F9EDDD657}" srcOrd="30" destOrd="0" presId="urn:microsoft.com/office/officeart/2005/8/layout/cycle1"/>
    <dgm:cxn modelId="{BC6E8187-3944-054E-9752-1BD85B6DE557}" type="presParOf" srcId="{974F300E-4386-5845-9047-D2E50BE5B9DF}" destId="{54CDBF4B-9D09-3242-A1D5-0506BD1712C5}" srcOrd="31" destOrd="0" presId="urn:microsoft.com/office/officeart/2005/8/layout/cycle1"/>
    <dgm:cxn modelId="{80B2FFED-CE86-C14C-8C82-3FB99CD602EB}" type="presParOf" srcId="{974F300E-4386-5845-9047-D2E50BE5B9DF}" destId="{49452468-AA65-834B-B75D-72A0A7810E13}" srcOrd="32" destOrd="0" presId="urn:microsoft.com/office/officeart/2005/8/layout/cycle1"/>
    <dgm:cxn modelId="{2CECF024-2967-534A-AFED-A67EAB0706F4}" type="presParOf" srcId="{974F300E-4386-5845-9047-D2E50BE5B9DF}" destId="{B0C742D0-6463-FF41-BE88-36D0AF1ED5D5}" srcOrd="33" destOrd="0" presId="urn:microsoft.com/office/officeart/2005/8/layout/cycle1"/>
    <dgm:cxn modelId="{27FED649-1C09-6E47-912C-E56E2AF753EF}" type="presParOf" srcId="{974F300E-4386-5845-9047-D2E50BE5B9DF}" destId="{CE064FAD-9527-C04A-986D-ADE7F29D4AAF}" srcOrd="34" destOrd="0" presId="urn:microsoft.com/office/officeart/2005/8/layout/cycle1"/>
    <dgm:cxn modelId="{FE626B69-032D-DE45-8EE0-DBC64F26D755}"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8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2 أيار</a:t>
          </a:r>
          <a:endParaRPr lang="en-US" sz="18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3 سيفان</a:t>
          </a:r>
          <a:endParaRPr lang="en-US" sz="18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4 تمُّوز</a:t>
          </a:r>
          <a:endParaRPr lang="en-US" sz="18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5 آف</a:t>
          </a:r>
          <a:endParaRPr lang="en-US" sz="1800" kern="1200" dirty="0">
            <a:solidFill>
              <a:schemeClr val="bg1"/>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 </a:t>
          </a:r>
          <a:r>
            <a:rPr lang="ar-JO" sz="1800" kern="1200" dirty="0">
              <a:solidFill>
                <a:schemeClr val="bg1"/>
              </a:solidFill>
              <a:latin typeface="Arial" panose="020B0604020202020204" pitchFamily="34" charset="0"/>
              <a:ea typeface="+mn-ea"/>
              <a:cs typeface="Arial" panose="020B0604020202020204" pitchFamily="34" charset="0"/>
            </a:rPr>
            <a:t>6 إيلول</a:t>
          </a:r>
          <a:endParaRPr lang="en-US" sz="1800" kern="1200" dirty="0">
            <a:solidFill>
              <a:schemeClr val="bg1"/>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7 تشري</a:t>
          </a:r>
          <a:endParaRPr lang="en-US" sz="18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rtl="1">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8 تشِشفان</a:t>
          </a:r>
          <a:endParaRPr lang="en-US" sz="18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9 كِسليف</a:t>
          </a:r>
          <a:endParaRPr lang="en-US" sz="18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10 طيفيت</a:t>
          </a:r>
          <a:endParaRPr lang="en-US" sz="18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11 شيفات</a:t>
          </a:r>
          <a:endParaRPr lang="en-US" sz="1800" kern="1200" dirty="0">
            <a:solidFill>
              <a:schemeClr val="bg1"/>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12 آدار</a:t>
          </a:r>
          <a:endParaRPr lang="en-US" sz="1800" kern="1200" dirty="0">
            <a:solidFill>
              <a:schemeClr val="bg1"/>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546984" y="5233"/>
          <a:ext cx="1700282"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 نيسان</a:t>
          </a:r>
          <a:endParaRPr lang="en-US" sz="1800" kern="1200" dirty="0">
            <a:solidFill>
              <a:srgbClr val="FFFFFF">
                <a:hueOff val="0"/>
                <a:satOff val="0"/>
                <a:lumOff val="0"/>
                <a:alphaOff val="0"/>
              </a:srgbClr>
            </a:solidFill>
            <a:latin typeface="Tahoma"/>
            <a:ea typeface="+mn-ea"/>
            <a:cs typeface="+mn-cs"/>
          </a:endParaRPr>
        </a:p>
      </dsp:txBody>
      <dsp:txXfrm>
        <a:off x="3546984" y="5233"/>
        <a:ext cx="1700282" cy="722442"/>
      </dsp:txXfrm>
    </dsp:sp>
    <dsp:sp modelId="{2990F259-A510-7044-A15A-189FB55AE5CB}">
      <dsp:nvSpPr>
        <dsp:cNvPr id="0" name=""/>
        <dsp:cNvSpPr/>
      </dsp:nvSpPr>
      <dsp:spPr>
        <a:xfrm>
          <a:off x="600892" y="115211"/>
          <a:ext cx="6094176" cy="6094176"/>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999996" y="754377"/>
          <a:ext cx="1389372"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2 أيار</a:t>
          </a:r>
          <a:endParaRPr lang="en-US" sz="1800" kern="1200" dirty="0">
            <a:solidFill>
              <a:srgbClr val="FFFFFF">
                <a:hueOff val="0"/>
                <a:satOff val="0"/>
                <a:lumOff val="0"/>
                <a:alphaOff val="0"/>
              </a:srgbClr>
            </a:solidFill>
            <a:latin typeface="Tahoma"/>
            <a:ea typeface="+mn-ea"/>
            <a:cs typeface="+mn-cs"/>
          </a:endParaRPr>
        </a:p>
      </dsp:txBody>
      <dsp:txXfrm>
        <a:off x="4999996" y="754377"/>
        <a:ext cx="1389372" cy="722442"/>
      </dsp:txXfrm>
    </dsp:sp>
    <dsp:sp modelId="{2257407E-2335-6E46-9533-50F1A4869162}">
      <dsp:nvSpPr>
        <dsp:cNvPr id="0" name=""/>
        <dsp:cNvSpPr/>
      </dsp:nvSpPr>
      <dsp:spPr>
        <a:xfrm>
          <a:off x="600892" y="115211"/>
          <a:ext cx="6094176" cy="6094176"/>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660677" y="2051934"/>
          <a:ext cx="1566298"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3 سيفان</a:t>
          </a:r>
          <a:endParaRPr lang="en-US" sz="1800" kern="1200" dirty="0">
            <a:solidFill>
              <a:srgbClr val="FFFFFF">
                <a:hueOff val="0"/>
                <a:satOff val="0"/>
                <a:lumOff val="0"/>
                <a:alphaOff val="0"/>
              </a:srgbClr>
            </a:solidFill>
            <a:latin typeface="Tahoma"/>
            <a:ea typeface="+mn-ea"/>
            <a:cs typeface="+mn-cs"/>
          </a:endParaRPr>
        </a:p>
      </dsp:txBody>
      <dsp:txXfrm>
        <a:off x="5660677" y="2051934"/>
        <a:ext cx="1566298" cy="722442"/>
      </dsp:txXfrm>
    </dsp:sp>
    <dsp:sp modelId="{DC85BF06-3190-2C49-B38C-CC01414F9567}">
      <dsp:nvSpPr>
        <dsp:cNvPr id="0" name=""/>
        <dsp:cNvSpPr/>
      </dsp:nvSpPr>
      <dsp:spPr>
        <a:xfrm>
          <a:off x="600892" y="115211"/>
          <a:ext cx="6094176" cy="6094176"/>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678218" y="3550223"/>
          <a:ext cx="1531216"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4 تمُّوز</a:t>
          </a:r>
          <a:endParaRPr lang="en-US" sz="1800" kern="1200" dirty="0">
            <a:solidFill>
              <a:srgbClr val="FFFFFF">
                <a:hueOff val="0"/>
                <a:satOff val="0"/>
                <a:lumOff val="0"/>
                <a:alphaOff val="0"/>
              </a:srgbClr>
            </a:solidFill>
            <a:latin typeface="Tahoma"/>
            <a:ea typeface="+mn-ea"/>
            <a:cs typeface="+mn-cs"/>
          </a:endParaRPr>
        </a:p>
      </dsp:txBody>
      <dsp:txXfrm>
        <a:off x="5678218" y="3550223"/>
        <a:ext cx="1531216" cy="722442"/>
      </dsp:txXfrm>
    </dsp:sp>
    <dsp:sp modelId="{76EDA6DC-5A32-7640-86D9-A3D1F65AC2D3}">
      <dsp:nvSpPr>
        <dsp:cNvPr id="0" name=""/>
        <dsp:cNvSpPr/>
      </dsp:nvSpPr>
      <dsp:spPr>
        <a:xfrm>
          <a:off x="600892" y="115211"/>
          <a:ext cx="6094176" cy="6094176"/>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789032" y="4847779"/>
          <a:ext cx="1811300"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5 آف</a:t>
          </a:r>
          <a:endParaRPr lang="en-US" sz="1800" kern="1200" dirty="0">
            <a:solidFill>
              <a:srgbClr val="FFFFFF">
                <a:hueOff val="0"/>
                <a:satOff val="0"/>
                <a:lumOff val="0"/>
                <a:alphaOff val="0"/>
              </a:srgbClr>
            </a:solidFill>
            <a:latin typeface="Tahoma"/>
            <a:ea typeface="+mn-ea"/>
            <a:cs typeface="+mn-cs"/>
          </a:endParaRPr>
        </a:p>
      </dsp:txBody>
      <dsp:txXfrm>
        <a:off x="4789032" y="4847779"/>
        <a:ext cx="1811300" cy="722442"/>
      </dsp:txXfrm>
    </dsp:sp>
    <dsp:sp modelId="{37E24780-EDFC-1D4D-B756-C90BE821441B}">
      <dsp:nvSpPr>
        <dsp:cNvPr id="0" name=""/>
        <dsp:cNvSpPr/>
      </dsp:nvSpPr>
      <dsp:spPr>
        <a:xfrm>
          <a:off x="600892" y="115211"/>
          <a:ext cx="6094176" cy="6094176"/>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640692" y="5596924"/>
          <a:ext cx="1512866"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6 إيلول</a:t>
          </a:r>
          <a:endParaRPr lang="en-US" sz="1800" kern="1200" dirty="0">
            <a:solidFill>
              <a:srgbClr val="FFFFFF">
                <a:hueOff val="0"/>
                <a:satOff val="0"/>
                <a:lumOff val="0"/>
                <a:alphaOff val="0"/>
              </a:srgbClr>
            </a:solidFill>
            <a:latin typeface="Tahoma"/>
            <a:ea typeface="+mn-ea"/>
            <a:cs typeface="+mn-cs"/>
          </a:endParaRPr>
        </a:p>
      </dsp:txBody>
      <dsp:txXfrm>
        <a:off x="3640692" y="5596924"/>
        <a:ext cx="1512866" cy="722442"/>
      </dsp:txXfrm>
    </dsp:sp>
    <dsp:sp modelId="{DAE7F6D9-575B-6C47-9F2C-6177EB4BA541}">
      <dsp:nvSpPr>
        <dsp:cNvPr id="0" name=""/>
        <dsp:cNvSpPr/>
      </dsp:nvSpPr>
      <dsp:spPr>
        <a:xfrm>
          <a:off x="600344" y="115211"/>
          <a:ext cx="6094176" cy="6094176"/>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319325" y="5596924"/>
          <a:ext cx="1159021"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7 تشري</a:t>
          </a:r>
          <a:endParaRPr lang="en-US" sz="1800" kern="1200" dirty="0">
            <a:solidFill>
              <a:srgbClr val="FFFFFF">
                <a:hueOff val="0"/>
                <a:satOff val="0"/>
                <a:lumOff val="0"/>
                <a:alphaOff val="0"/>
              </a:srgbClr>
            </a:solidFill>
            <a:latin typeface="Tahoma"/>
            <a:ea typeface="+mn-ea"/>
            <a:cs typeface="+mn-cs"/>
          </a:endParaRPr>
        </a:p>
      </dsp:txBody>
      <dsp:txXfrm>
        <a:off x="2319325" y="5596924"/>
        <a:ext cx="1159021" cy="722442"/>
      </dsp:txXfrm>
    </dsp:sp>
    <dsp:sp modelId="{7D368AA8-A897-6A44-B2ED-5420DBBF55CD}">
      <dsp:nvSpPr>
        <dsp:cNvPr id="0" name=""/>
        <dsp:cNvSpPr/>
      </dsp:nvSpPr>
      <dsp:spPr>
        <a:xfrm>
          <a:off x="600892" y="115211"/>
          <a:ext cx="6094176" cy="6094176"/>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12885" y="4847779"/>
          <a:ext cx="1576788"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rtl="1">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8 تشِشفان</a:t>
          </a:r>
          <a:endParaRPr lang="en-US" sz="1800" kern="1200" dirty="0">
            <a:solidFill>
              <a:srgbClr val="FFFFFF">
                <a:hueOff val="0"/>
                <a:satOff val="0"/>
                <a:lumOff val="0"/>
                <a:alphaOff val="0"/>
              </a:srgbClr>
            </a:solidFill>
            <a:latin typeface="Tahoma"/>
            <a:ea typeface="+mn-ea"/>
            <a:cs typeface="+mn-cs"/>
          </a:endParaRPr>
        </a:p>
      </dsp:txBody>
      <dsp:txXfrm>
        <a:off x="812885" y="4847779"/>
        <a:ext cx="1576788" cy="722442"/>
      </dsp:txXfrm>
    </dsp:sp>
    <dsp:sp modelId="{0EBEA1BD-8C57-A847-A4A1-BD492A397D4A}">
      <dsp:nvSpPr>
        <dsp:cNvPr id="0" name=""/>
        <dsp:cNvSpPr/>
      </dsp:nvSpPr>
      <dsp:spPr>
        <a:xfrm>
          <a:off x="600892" y="115211"/>
          <a:ext cx="6094176" cy="6094176"/>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53294" y="3550223"/>
          <a:ext cx="1597681"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9 كِسليف</a:t>
          </a:r>
          <a:endParaRPr lang="en-US" sz="1800" kern="1200" dirty="0">
            <a:solidFill>
              <a:srgbClr val="FFFFFF">
                <a:hueOff val="0"/>
                <a:satOff val="0"/>
                <a:lumOff val="0"/>
                <a:alphaOff val="0"/>
              </a:srgbClr>
            </a:solidFill>
            <a:latin typeface="Tahoma"/>
            <a:ea typeface="+mn-ea"/>
            <a:cs typeface="+mn-cs"/>
          </a:endParaRPr>
        </a:p>
      </dsp:txBody>
      <dsp:txXfrm>
        <a:off x="53294" y="3550223"/>
        <a:ext cx="1597681" cy="722442"/>
      </dsp:txXfrm>
    </dsp:sp>
    <dsp:sp modelId="{CDA9BE8C-41E5-BF45-BAB4-5B91BDDEFF8D}">
      <dsp:nvSpPr>
        <dsp:cNvPr id="0" name=""/>
        <dsp:cNvSpPr/>
      </dsp:nvSpPr>
      <dsp:spPr>
        <a:xfrm>
          <a:off x="600892" y="115211"/>
          <a:ext cx="6094176" cy="6094176"/>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43599" y="2051934"/>
          <a:ext cx="1617071"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10 طيفيت</a:t>
          </a:r>
          <a:endParaRPr lang="en-US" sz="1800" kern="1200" dirty="0">
            <a:solidFill>
              <a:srgbClr val="FFFFFF">
                <a:hueOff val="0"/>
                <a:satOff val="0"/>
                <a:lumOff val="0"/>
                <a:alphaOff val="0"/>
              </a:srgbClr>
            </a:solidFill>
            <a:latin typeface="Tahoma"/>
            <a:ea typeface="+mn-ea"/>
            <a:cs typeface="+mn-cs"/>
          </a:endParaRPr>
        </a:p>
      </dsp:txBody>
      <dsp:txXfrm>
        <a:off x="43599" y="2051934"/>
        <a:ext cx="1617071" cy="722442"/>
      </dsp:txXfrm>
    </dsp:sp>
    <dsp:sp modelId="{C4FE94AE-AFAE-8743-9525-171FDA850E0F}">
      <dsp:nvSpPr>
        <dsp:cNvPr id="0" name=""/>
        <dsp:cNvSpPr/>
      </dsp:nvSpPr>
      <dsp:spPr>
        <a:xfrm>
          <a:off x="600892" y="115211"/>
          <a:ext cx="6094176" cy="6094176"/>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861466" y="754377"/>
          <a:ext cx="1479627"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11 شيفات</a:t>
          </a:r>
          <a:endParaRPr lang="en-US" sz="1800" kern="1200" dirty="0">
            <a:solidFill>
              <a:srgbClr val="FFFFFF">
                <a:hueOff val="0"/>
                <a:satOff val="0"/>
                <a:lumOff val="0"/>
                <a:alphaOff val="0"/>
              </a:srgbClr>
            </a:solidFill>
            <a:latin typeface="Tahoma"/>
            <a:ea typeface="+mn-ea"/>
            <a:cs typeface="+mn-cs"/>
          </a:endParaRPr>
        </a:p>
      </dsp:txBody>
      <dsp:txXfrm>
        <a:off x="861466" y="754377"/>
        <a:ext cx="1479627" cy="722442"/>
      </dsp:txXfrm>
    </dsp:sp>
    <dsp:sp modelId="{49452468-AA65-834B-B75D-72A0A7810E13}">
      <dsp:nvSpPr>
        <dsp:cNvPr id="0" name=""/>
        <dsp:cNvSpPr/>
      </dsp:nvSpPr>
      <dsp:spPr>
        <a:xfrm>
          <a:off x="659225" y="75262"/>
          <a:ext cx="6094176" cy="6094176"/>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519221" y="5219"/>
          <a:ext cx="659315" cy="72244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12 آدار</a:t>
          </a:r>
          <a:endParaRPr lang="en-US" sz="1800" kern="1200" dirty="0">
            <a:solidFill>
              <a:srgbClr val="FFFFFF">
                <a:hueOff val="0"/>
                <a:satOff val="0"/>
                <a:lumOff val="0"/>
                <a:alphaOff val="0"/>
              </a:srgbClr>
            </a:solidFill>
            <a:latin typeface="Tahoma"/>
            <a:ea typeface="+mn-ea"/>
            <a:cs typeface="+mn-cs"/>
          </a:endParaRPr>
        </a:p>
      </dsp:txBody>
      <dsp:txXfrm>
        <a:off x="2519221" y="5219"/>
        <a:ext cx="659315" cy="722442"/>
      </dsp:txXfrm>
    </dsp:sp>
    <dsp:sp modelId="{7C0589C6-43EC-854D-966B-B0C5FE9A8192}">
      <dsp:nvSpPr>
        <dsp:cNvPr id="0" name=""/>
        <dsp:cNvSpPr/>
      </dsp:nvSpPr>
      <dsp:spPr>
        <a:xfrm>
          <a:off x="495936" y="116971"/>
          <a:ext cx="6094176" cy="6094176"/>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19143" y="2745"/>
          <a:ext cx="1760106"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 نيسان</a:t>
          </a:r>
          <a:endParaRPr lang="en-US" sz="1800" kern="1200" dirty="0">
            <a:solidFill>
              <a:srgbClr val="FFFFFF">
                <a:hueOff val="0"/>
                <a:satOff val="0"/>
                <a:lumOff val="0"/>
                <a:alphaOff val="0"/>
              </a:srgbClr>
            </a:solidFill>
            <a:latin typeface="Tahoma"/>
            <a:ea typeface="+mn-ea"/>
            <a:cs typeface="+mn-cs"/>
          </a:endParaRPr>
        </a:p>
      </dsp:txBody>
      <dsp:txXfrm>
        <a:off x="3719143" y="2745"/>
        <a:ext cx="1760106" cy="747861"/>
      </dsp:txXfrm>
    </dsp:sp>
    <dsp:sp modelId="{2990F259-A510-7044-A15A-189FB55AE5CB}">
      <dsp:nvSpPr>
        <dsp:cNvPr id="0" name=""/>
        <dsp:cNvSpPr/>
      </dsp:nvSpPr>
      <dsp:spPr>
        <a:xfrm>
          <a:off x="666701" y="116521"/>
          <a:ext cx="6312876" cy="6312876"/>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224237" y="778802"/>
          <a:ext cx="1438256"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2 أيار</a:t>
          </a:r>
          <a:endParaRPr lang="en-US" sz="1800" kern="1200" dirty="0">
            <a:solidFill>
              <a:srgbClr val="FFFFFF">
                <a:hueOff val="0"/>
                <a:satOff val="0"/>
                <a:lumOff val="0"/>
                <a:alphaOff val="0"/>
              </a:srgbClr>
            </a:solidFill>
            <a:latin typeface="Tahoma"/>
            <a:ea typeface="+mn-ea"/>
            <a:cs typeface="+mn-cs"/>
          </a:endParaRPr>
        </a:p>
      </dsp:txBody>
      <dsp:txXfrm>
        <a:off x="5224237" y="778802"/>
        <a:ext cx="1438256" cy="747861"/>
      </dsp:txXfrm>
    </dsp:sp>
    <dsp:sp modelId="{2257407E-2335-6E46-9533-50F1A4869162}">
      <dsp:nvSpPr>
        <dsp:cNvPr id="0" name=""/>
        <dsp:cNvSpPr/>
      </dsp:nvSpPr>
      <dsp:spPr>
        <a:xfrm>
          <a:off x="666701" y="116521"/>
          <a:ext cx="6312876" cy="6312876"/>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908718" y="2122972"/>
          <a:ext cx="1621408"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3 سيفان</a:t>
          </a:r>
          <a:endParaRPr lang="en-US" sz="1800" kern="1200" dirty="0">
            <a:solidFill>
              <a:srgbClr val="FFFFFF">
                <a:hueOff val="0"/>
                <a:satOff val="0"/>
                <a:lumOff val="0"/>
                <a:alphaOff val="0"/>
              </a:srgbClr>
            </a:solidFill>
            <a:latin typeface="Tahoma"/>
            <a:ea typeface="+mn-ea"/>
            <a:cs typeface="+mn-cs"/>
          </a:endParaRPr>
        </a:p>
      </dsp:txBody>
      <dsp:txXfrm>
        <a:off x="5908718" y="2122972"/>
        <a:ext cx="1621408" cy="747861"/>
      </dsp:txXfrm>
    </dsp:sp>
    <dsp:sp modelId="{DC85BF06-3190-2C49-B38C-CC01414F9567}">
      <dsp:nvSpPr>
        <dsp:cNvPr id="0" name=""/>
        <dsp:cNvSpPr/>
      </dsp:nvSpPr>
      <dsp:spPr>
        <a:xfrm>
          <a:off x="666701" y="116521"/>
          <a:ext cx="6312876" cy="6312876"/>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926876" y="3675085"/>
          <a:ext cx="1585092"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4 تمُّوز</a:t>
          </a:r>
          <a:endParaRPr lang="en-US" sz="1800" kern="1200" dirty="0">
            <a:solidFill>
              <a:srgbClr val="FFFFFF">
                <a:hueOff val="0"/>
                <a:satOff val="0"/>
                <a:lumOff val="0"/>
                <a:alphaOff val="0"/>
              </a:srgbClr>
            </a:solidFill>
            <a:latin typeface="Tahoma"/>
            <a:ea typeface="+mn-ea"/>
            <a:cs typeface="+mn-cs"/>
          </a:endParaRPr>
        </a:p>
      </dsp:txBody>
      <dsp:txXfrm>
        <a:off x="5926876" y="3675085"/>
        <a:ext cx="1585092" cy="747861"/>
      </dsp:txXfrm>
    </dsp:sp>
    <dsp:sp modelId="{76EDA6DC-5A32-7640-86D9-A3D1F65AC2D3}">
      <dsp:nvSpPr>
        <dsp:cNvPr id="0" name=""/>
        <dsp:cNvSpPr/>
      </dsp:nvSpPr>
      <dsp:spPr>
        <a:xfrm>
          <a:off x="666701" y="116521"/>
          <a:ext cx="6312876" cy="6312876"/>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5005850" y="5019255"/>
          <a:ext cx="1875030"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5 آف</a:t>
          </a:r>
          <a:endParaRPr lang="en-US" sz="1800" kern="1200" dirty="0">
            <a:solidFill>
              <a:srgbClr val="FFFFFF">
                <a:hueOff val="0"/>
                <a:satOff val="0"/>
                <a:lumOff val="0"/>
                <a:alphaOff val="0"/>
              </a:srgbClr>
            </a:solidFill>
            <a:latin typeface="Tahoma"/>
            <a:ea typeface="+mn-ea"/>
            <a:cs typeface="+mn-cs"/>
          </a:endParaRPr>
        </a:p>
      </dsp:txBody>
      <dsp:txXfrm>
        <a:off x="5005850" y="5019255"/>
        <a:ext cx="1875030" cy="747861"/>
      </dsp:txXfrm>
    </dsp:sp>
    <dsp:sp modelId="{37E24780-EDFC-1D4D-B756-C90BE821441B}">
      <dsp:nvSpPr>
        <dsp:cNvPr id="0" name=""/>
        <dsp:cNvSpPr/>
      </dsp:nvSpPr>
      <dsp:spPr>
        <a:xfrm>
          <a:off x="666701" y="116521"/>
          <a:ext cx="6312876" cy="6312876"/>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6148" y="5795311"/>
          <a:ext cx="1566096"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6 إيلول</a:t>
          </a:r>
          <a:endParaRPr lang="en-US" sz="1800" kern="1200" dirty="0">
            <a:solidFill>
              <a:srgbClr val="FFFFFF">
                <a:hueOff val="0"/>
                <a:satOff val="0"/>
                <a:lumOff val="0"/>
                <a:alphaOff val="0"/>
              </a:srgbClr>
            </a:solidFill>
            <a:latin typeface="Tahoma"/>
            <a:ea typeface="+mn-ea"/>
            <a:cs typeface="+mn-cs"/>
          </a:endParaRPr>
        </a:p>
      </dsp:txBody>
      <dsp:txXfrm>
        <a:off x="3816148" y="5795311"/>
        <a:ext cx="1566096" cy="747861"/>
      </dsp:txXfrm>
    </dsp:sp>
    <dsp:sp modelId="{DAE7F6D9-575B-6C47-9F2C-6177EB4BA541}">
      <dsp:nvSpPr>
        <dsp:cNvPr id="0" name=""/>
        <dsp:cNvSpPr/>
      </dsp:nvSpPr>
      <dsp:spPr>
        <a:xfrm>
          <a:off x="666701" y="116521"/>
          <a:ext cx="6312876" cy="6312876"/>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47182" y="5795311"/>
          <a:ext cx="1199801"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7 تشري</a:t>
          </a:r>
          <a:endParaRPr lang="en-US" sz="1800" kern="1200" dirty="0">
            <a:solidFill>
              <a:srgbClr val="FFFFFF">
                <a:hueOff val="0"/>
                <a:satOff val="0"/>
                <a:lumOff val="0"/>
                <a:alphaOff val="0"/>
              </a:srgbClr>
            </a:solidFill>
            <a:latin typeface="Tahoma"/>
            <a:ea typeface="+mn-ea"/>
            <a:cs typeface="+mn-cs"/>
          </a:endParaRPr>
        </a:p>
      </dsp:txBody>
      <dsp:txXfrm>
        <a:off x="2447182" y="5795311"/>
        <a:ext cx="1199801" cy="747861"/>
      </dsp:txXfrm>
    </dsp:sp>
    <dsp:sp modelId="{7D368AA8-A897-6A44-B2ED-5420DBBF55CD}">
      <dsp:nvSpPr>
        <dsp:cNvPr id="0" name=""/>
        <dsp:cNvSpPr/>
      </dsp:nvSpPr>
      <dsp:spPr>
        <a:xfrm>
          <a:off x="666701" y="116521"/>
          <a:ext cx="6312876" cy="6312876"/>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6780" y="5019255"/>
          <a:ext cx="1632267"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8 تشِشفان</a:t>
          </a:r>
          <a:endParaRPr lang="en-US" sz="1800" kern="1200" dirty="0">
            <a:solidFill>
              <a:srgbClr val="FFFFFF">
                <a:hueOff val="0"/>
                <a:satOff val="0"/>
                <a:lumOff val="0"/>
                <a:alphaOff val="0"/>
              </a:srgbClr>
            </a:solidFill>
            <a:latin typeface="Tahoma"/>
            <a:ea typeface="+mn-ea"/>
            <a:cs typeface="+mn-cs"/>
          </a:endParaRPr>
        </a:p>
      </dsp:txBody>
      <dsp:txXfrm>
        <a:off x="886780" y="5019255"/>
        <a:ext cx="1632267" cy="747861"/>
      </dsp:txXfrm>
    </dsp:sp>
    <dsp:sp modelId="{0EBEA1BD-8C57-A847-A4A1-BD492A397D4A}">
      <dsp:nvSpPr>
        <dsp:cNvPr id="0" name=""/>
        <dsp:cNvSpPr/>
      </dsp:nvSpPr>
      <dsp:spPr>
        <a:xfrm>
          <a:off x="666701" y="116521"/>
          <a:ext cx="6312876" cy="6312876"/>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99909" y="3675085"/>
          <a:ext cx="1653895"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9 كِسليف</a:t>
          </a:r>
          <a:endParaRPr lang="en-US" sz="1800" kern="1200" dirty="0">
            <a:solidFill>
              <a:srgbClr val="FFFFFF">
                <a:hueOff val="0"/>
                <a:satOff val="0"/>
                <a:lumOff val="0"/>
                <a:alphaOff val="0"/>
              </a:srgbClr>
            </a:solidFill>
            <a:latin typeface="Tahoma"/>
            <a:ea typeface="+mn-ea"/>
            <a:cs typeface="+mn-cs"/>
          </a:endParaRPr>
        </a:p>
      </dsp:txBody>
      <dsp:txXfrm>
        <a:off x="99909" y="3675085"/>
        <a:ext cx="1653895" cy="747861"/>
      </dsp:txXfrm>
    </dsp:sp>
    <dsp:sp modelId="{CDA9BE8C-41E5-BF45-BAB4-5B91BDDEFF8D}">
      <dsp:nvSpPr>
        <dsp:cNvPr id="0" name=""/>
        <dsp:cNvSpPr/>
      </dsp:nvSpPr>
      <dsp:spPr>
        <a:xfrm>
          <a:off x="666701" y="116521"/>
          <a:ext cx="6312876" cy="6312876"/>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89873" y="2122972"/>
          <a:ext cx="1673967"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10 طيفيت</a:t>
          </a:r>
          <a:endParaRPr lang="en-US" sz="1800" kern="1200" dirty="0">
            <a:solidFill>
              <a:srgbClr val="FFFFFF">
                <a:hueOff val="0"/>
                <a:satOff val="0"/>
                <a:lumOff val="0"/>
                <a:alphaOff val="0"/>
              </a:srgbClr>
            </a:solidFill>
            <a:latin typeface="Tahoma"/>
            <a:ea typeface="+mn-ea"/>
            <a:cs typeface="+mn-cs"/>
          </a:endParaRPr>
        </a:p>
      </dsp:txBody>
      <dsp:txXfrm>
        <a:off x="89873" y="2122972"/>
        <a:ext cx="1673967" cy="747861"/>
      </dsp:txXfrm>
    </dsp:sp>
    <dsp:sp modelId="{C4FE94AE-AFAE-8743-9525-171FDA850E0F}">
      <dsp:nvSpPr>
        <dsp:cNvPr id="0" name=""/>
        <dsp:cNvSpPr/>
      </dsp:nvSpPr>
      <dsp:spPr>
        <a:xfrm>
          <a:off x="666701" y="116521"/>
          <a:ext cx="6312876" cy="6312876"/>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37070" y="778802"/>
          <a:ext cx="1531687"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11 شيفات</a:t>
          </a:r>
          <a:endParaRPr lang="en-US" sz="1800" kern="1200" dirty="0">
            <a:solidFill>
              <a:srgbClr val="FFFFFF">
                <a:hueOff val="0"/>
                <a:satOff val="0"/>
                <a:lumOff val="0"/>
                <a:alphaOff val="0"/>
              </a:srgbClr>
            </a:solidFill>
            <a:latin typeface="Tahoma"/>
            <a:ea typeface="+mn-ea"/>
            <a:cs typeface="+mn-cs"/>
          </a:endParaRPr>
        </a:p>
      </dsp:txBody>
      <dsp:txXfrm>
        <a:off x="937070" y="778802"/>
        <a:ext cx="1531687" cy="747861"/>
      </dsp:txXfrm>
    </dsp:sp>
    <dsp:sp modelId="{49452468-AA65-834B-B75D-72A0A7810E13}">
      <dsp:nvSpPr>
        <dsp:cNvPr id="0" name=""/>
        <dsp:cNvSpPr/>
      </dsp:nvSpPr>
      <dsp:spPr>
        <a:xfrm>
          <a:off x="751187" y="58028"/>
          <a:ext cx="6312876" cy="6312876"/>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44290" y="0"/>
          <a:ext cx="682513" cy="7478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12 آدار</a:t>
          </a:r>
          <a:endParaRPr lang="en-US" sz="1800" kern="1200" dirty="0">
            <a:solidFill>
              <a:srgbClr val="FFFFFF">
                <a:hueOff val="0"/>
                <a:satOff val="0"/>
                <a:lumOff val="0"/>
                <a:alphaOff val="0"/>
              </a:srgbClr>
            </a:solidFill>
            <a:latin typeface="Tahoma"/>
            <a:ea typeface="+mn-ea"/>
            <a:cs typeface="+mn-cs"/>
          </a:endParaRPr>
        </a:p>
      </dsp:txBody>
      <dsp:txXfrm>
        <a:off x="2644290" y="0"/>
        <a:ext cx="682513" cy="747861"/>
      </dsp:txXfrm>
    </dsp:sp>
    <dsp:sp modelId="{7C0589C6-43EC-854D-966B-B0C5FE9A8192}">
      <dsp:nvSpPr>
        <dsp:cNvPr id="0" name=""/>
        <dsp:cNvSpPr/>
      </dsp:nvSpPr>
      <dsp:spPr>
        <a:xfrm>
          <a:off x="519951" y="118020"/>
          <a:ext cx="6312876" cy="6312876"/>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2944218" y="1589"/>
          <a:ext cx="1276339"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2944218" y="1589"/>
        <a:ext cx="1276339" cy="542311"/>
      </dsp:txXfrm>
    </dsp:sp>
    <dsp:sp modelId="{2990F259-A510-7044-A15A-189FB55AE5CB}">
      <dsp:nvSpPr>
        <dsp:cNvPr id="0" name=""/>
        <dsp:cNvSpPr/>
      </dsp:nvSpPr>
      <dsp:spPr>
        <a:xfrm>
          <a:off x="729756" y="84066"/>
          <a:ext cx="4579344" cy="4579344"/>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035987" y="564549"/>
          <a:ext cx="104295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035987" y="564549"/>
        <a:ext cx="1042950" cy="542311"/>
      </dsp:txXfrm>
    </dsp:sp>
    <dsp:sp modelId="{2257407E-2335-6E46-9533-50F1A4869162}">
      <dsp:nvSpPr>
        <dsp:cNvPr id="0" name=""/>
        <dsp:cNvSpPr/>
      </dsp:nvSpPr>
      <dsp:spPr>
        <a:xfrm>
          <a:off x="729756" y="84066"/>
          <a:ext cx="4579344" cy="4579344"/>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532541" y="1539623"/>
          <a:ext cx="1175762"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532541" y="1539623"/>
        <a:ext cx="1175762" cy="542311"/>
      </dsp:txXfrm>
    </dsp:sp>
    <dsp:sp modelId="{DC85BF06-3190-2C49-B38C-CC01414F9567}">
      <dsp:nvSpPr>
        <dsp:cNvPr id="0" name=""/>
        <dsp:cNvSpPr/>
      </dsp:nvSpPr>
      <dsp:spPr>
        <a:xfrm>
          <a:off x="729756" y="84066"/>
          <a:ext cx="4579344" cy="4579344"/>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545708" y="2665543"/>
          <a:ext cx="1149428"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545708" y="2665543"/>
        <a:ext cx="1149428" cy="542311"/>
      </dsp:txXfrm>
    </dsp:sp>
    <dsp:sp modelId="{76EDA6DC-5A32-7640-86D9-A3D1F65AC2D3}">
      <dsp:nvSpPr>
        <dsp:cNvPr id="0" name=""/>
        <dsp:cNvSpPr/>
      </dsp:nvSpPr>
      <dsp:spPr>
        <a:xfrm>
          <a:off x="729756" y="84066"/>
          <a:ext cx="4579344" cy="4579344"/>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3877624" y="3640617"/>
          <a:ext cx="13596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3877624" y="3640617"/>
        <a:ext cx="1359676" cy="542311"/>
      </dsp:txXfrm>
    </dsp:sp>
    <dsp:sp modelId="{37E24780-EDFC-1D4D-B756-C90BE821441B}">
      <dsp:nvSpPr>
        <dsp:cNvPr id="0" name=""/>
        <dsp:cNvSpPr/>
      </dsp:nvSpPr>
      <dsp:spPr>
        <a:xfrm>
          <a:off x="729756" y="84066"/>
          <a:ext cx="4579344" cy="4579344"/>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014561" y="4203577"/>
          <a:ext cx="113565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014561" y="4203577"/>
        <a:ext cx="1135653" cy="542311"/>
      </dsp:txXfrm>
    </dsp:sp>
    <dsp:sp modelId="{DAE7F6D9-575B-6C47-9F2C-6177EB4BA541}">
      <dsp:nvSpPr>
        <dsp:cNvPr id="0" name=""/>
        <dsp:cNvSpPr/>
      </dsp:nvSpPr>
      <dsp:spPr>
        <a:xfrm>
          <a:off x="729756" y="84066"/>
          <a:ext cx="4579344" cy="4579344"/>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021451" y="4203577"/>
          <a:ext cx="870035"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021451" y="4203577"/>
        <a:ext cx="870035" cy="542311"/>
      </dsp:txXfrm>
    </dsp:sp>
    <dsp:sp modelId="{7D368AA8-A897-6A44-B2ED-5420DBBF55CD}">
      <dsp:nvSpPr>
        <dsp:cNvPr id="0" name=""/>
        <dsp:cNvSpPr/>
      </dsp:nvSpPr>
      <dsp:spPr>
        <a:xfrm>
          <a:off x="729756" y="84066"/>
          <a:ext cx="4579344" cy="4579344"/>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889575" y="3640617"/>
          <a:ext cx="1183637"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889575" y="3640617"/>
        <a:ext cx="1183637" cy="542311"/>
      </dsp:txXfrm>
    </dsp:sp>
    <dsp:sp modelId="{0EBEA1BD-8C57-A847-A4A1-BD492A397D4A}">
      <dsp:nvSpPr>
        <dsp:cNvPr id="0" name=""/>
        <dsp:cNvSpPr/>
      </dsp:nvSpPr>
      <dsp:spPr>
        <a:xfrm>
          <a:off x="729756" y="84066"/>
          <a:ext cx="4579344" cy="4579344"/>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318773" y="2665543"/>
          <a:ext cx="1199320"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318773" y="2665543"/>
        <a:ext cx="1199320" cy="542311"/>
      </dsp:txXfrm>
    </dsp:sp>
    <dsp:sp modelId="{CDA9BE8C-41E5-BF45-BAB4-5B91BDDEFF8D}">
      <dsp:nvSpPr>
        <dsp:cNvPr id="0" name=""/>
        <dsp:cNvSpPr/>
      </dsp:nvSpPr>
      <dsp:spPr>
        <a:xfrm>
          <a:off x="729756" y="84066"/>
          <a:ext cx="4579344" cy="4579344"/>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11496" y="1539623"/>
          <a:ext cx="1213876"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311496" y="1539623"/>
        <a:ext cx="1213876" cy="542311"/>
      </dsp:txXfrm>
    </dsp:sp>
    <dsp:sp modelId="{C4FE94AE-AFAE-8743-9525-171FDA850E0F}">
      <dsp:nvSpPr>
        <dsp:cNvPr id="0" name=""/>
        <dsp:cNvSpPr/>
      </dsp:nvSpPr>
      <dsp:spPr>
        <a:xfrm>
          <a:off x="729756" y="84066"/>
          <a:ext cx="4579344" cy="4579344"/>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926043" y="564549"/>
          <a:ext cx="1110701"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926043" y="564549"/>
        <a:ext cx="1110701" cy="542311"/>
      </dsp:txXfrm>
    </dsp:sp>
    <dsp:sp modelId="{49452468-AA65-834B-B75D-72A0A7810E13}">
      <dsp:nvSpPr>
        <dsp:cNvPr id="0" name=""/>
        <dsp:cNvSpPr/>
      </dsp:nvSpPr>
      <dsp:spPr>
        <a:xfrm>
          <a:off x="773499" y="54095"/>
          <a:ext cx="4579344" cy="4579344"/>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71465" y="1579"/>
          <a:ext cx="494923" cy="54231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71465" y="1579"/>
        <a:ext cx="494923" cy="542311"/>
      </dsp:txXfrm>
    </dsp:sp>
    <dsp:sp modelId="{7C0589C6-43EC-854D-966B-B0C5FE9A8192}">
      <dsp:nvSpPr>
        <dsp:cNvPr id="0" name=""/>
        <dsp:cNvSpPr/>
      </dsp:nvSpPr>
      <dsp:spPr>
        <a:xfrm>
          <a:off x="651153" y="85364"/>
          <a:ext cx="4579344" cy="4579344"/>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تششفان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كسليف</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طيفيت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a:t>
          </a:r>
        </a:p>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شيشفان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طيبيت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4/13/25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3" Type="http://schemas.openxmlformats.org/officeDocument/2006/relationships/hyperlink" Target="https://ref.ly/logosres/nlt?ref=BibleNLT.Le1.1&amp;off=35&amp;ctx=the+Burnt+Offering%0a%E2%80%A2~The+Lord+called+to+M" TargetMode="External"/><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ref.ly/logosres/9781433673740?ref=Bible.Le&amp;off=9432"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3" Type="http://schemas.openxmlformats.org/officeDocument/2006/relationships/hyperlink" Target="https://ref.ly/logosres/9781433673740?ref=Bible.Le&amp;off=12546&amp;ctx=round+His+presence.+~How+should+people+li" TargetMode="External"/><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3" Type="http://schemas.openxmlformats.org/officeDocument/2006/relationships/hyperlink" Target="https://www.jpost.com/PromoContent/The-Olive-in-the-Jewish-and-Israeli-culture-193416" TargetMode="External"/><Relationship Id="rId2" Type="http://schemas.openxmlformats.org/officeDocument/2006/relationships/slide" Target="../slides/slide337.xml"/><Relationship Id="rId1" Type="http://schemas.openxmlformats.org/officeDocument/2006/relationships/notesMaster" Target="../notesMasters/notesMaster1.xml"/><Relationship Id="rId5" Type="http://schemas.openxmlformats.org/officeDocument/2006/relationships/hyperlink" Target="https://en.wikibooks.org/wiki/Hebrew_Roots/The_restoration_process" TargetMode="External"/><Relationship Id="rId4" Type="http://schemas.openxmlformats.org/officeDocument/2006/relationships/hyperlink" Target="https://en.wikibooks.org/wiki/Hebrew_Roots" TargetMode="Externa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3" Type="http://schemas.openxmlformats.org/officeDocument/2006/relationships/hyperlink" Target="https://www.youtube.com/channel/UCIhggHUij9ZWQIMqqE_DiFg" TargetMode="External"/><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3" Type="http://schemas.openxmlformats.org/officeDocument/2006/relationships/hyperlink" Target="https://www.youtube.com/channel/UC9ddR1S_QEhcIr8CScBViOg" TargetMode="External"/><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ref.ly/logosres/9781433673740?ref=Bible.Le&amp;off=17291" TargetMode="External"/><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5.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3.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6.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4.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7.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2234AF-407A-A54D-980E-0A414556686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dirty="0">
                <a:latin typeface="Times New Roman" charset="0"/>
                <a:ea typeface="ＭＳ Ｐゴシック" charset="0"/>
                <a:cs typeface="ＭＳ Ｐゴシック" charset="0"/>
              </a:rPr>
              <a:t>This third book of the OT carries the name of the Levites as it relates much to priestly functions. But the book cannot be understood apart from the final verses of Exodus that reveal a holy God who came to dwell with his servant nation. What would he say now? The first verse answers, "</a:t>
            </a:r>
            <a:r>
              <a:rPr lang="en-US" dirty="0">
                <a:effectLst/>
                <a:latin typeface="Helvetica" pitchFamily="2" charset="0"/>
              </a:rPr>
              <a:t>The Lord called to Moses from the Tabernacle</a:t>
            </a:r>
            <a:r>
              <a:rPr lang="en-US" baseline="30000" dirty="0">
                <a:effectLst/>
                <a:latin typeface="Helvetica" pitchFamily="2" charset="0"/>
              </a:rPr>
              <a:t>*</a:t>
            </a:r>
            <a:r>
              <a:rPr lang="en-US" dirty="0">
                <a:effectLst/>
                <a:latin typeface="Helvetica" pitchFamily="2" charset="0"/>
              </a:rPr>
              <a:t> and said to him."</a:t>
            </a:r>
          </a:p>
          <a:p>
            <a:endParaRPr lang="en-US" dirty="0">
              <a:effectLst/>
              <a:latin typeface="Helvetica" pitchFamily="2" charset="0"/>
            </a:endParaRPr>
          </a:p>
          <a:p>
            <a:r>
              <a:rPr lang="en-US" baseline="30000" dirty="0">
                <a:effectLst/>
                <a:latin typeface="Calibri" panose="020F0502020204030204" pitchFamily="34" charset="0"/>
              </a:rPr>
              <a:t>*</a:t>
            </a:r>
            <a:r>
              <a:rPr lang="en-US" dirty="0">
                <a:effectLst/>
                <a:latin typeface="Calibri" panose="020F0502020204030204" pitchFamily="34" charset="0"/>
              </a:rPr>
              <a:t> </a:t>
            </a:r>
            <a:r>
              <a:rPr lang="en-US" b="1" dirty="0">
                <a:effectLst/>
                <a:latin typeface="Calibri" panose="020F0502020204030204" pitchFamily="34" charset="0"/>
              </a:rPr>
              <a:t>1:1</a:t>
            </a:r>
            <a:r>
              <a:rPr lang="en-US" dirty="0">
                <a:effectLst/>
                <a:latin typeface="Calibri" panose="020F0502020204030204" pitchFamily="34" charset="0"/>
              </a:rPr>
              <a:t> Hebrew </a:t>
            </a:r>
            <a:r>
              <a:rPr lang="en-US" i="1" dirty="0">
                <a:effectLst/>
                <a:latin typeface="Calibri" panose="020F0502020204030204" pitchFamily="34" charset="0"/>
              </a:rPr>
              <a:t>Tent of Meeting</a:t>
            </a:r>
            <a:r>
              <a:rPr lang="en-US" dirty="0">
                <a:effectLst/>
                <a:latin typeface="Calibri" panose="020F0502020204030204" pitchFamily="34" charset="0"/>
              </a:rPr>
              <a:t>; also in 1:3, 5.</a:t>
            </a:r>
          </a:p>
          <a:p>
            <a:r>
              <a:rPr lang="en-US" dirty="0">
                <a:effectLst/>
                <a:latin typeface="Calibri" panose="020F0502020204030204" pitchFamily="34" charset="0"/>
              </a:rPr>
              <a:t> Tyndale House Publishers, </a:t>
            </a:r>
            <a:r>
              <a:rPr lang="en-US" i="1" u="sng" dirty="0">
                <a:solidFill>
                  <a:srgbClr val="0000FF"/>
                </a:solidFill>
                <a:effectLst/>
                <a:latin typeface="Calibri" panose="020F0502020204030204" pitchFamily="34" charset="0"/>
                <a:hlinkClick r:id="rId3"/>
              </a:rPr>
              <a:t>Holy Bible: New Living Translation</a:t>
            </a:r>
            <a:r>
              <a:rPr lang="en-US" dirty="0">
                <a:effectLst/>
                <a:latin typeface="Calibri" panose="020F0502020204030204" pitchFamily="34" charset="0"/>
              </a:rPr>
              <a:t> (Carol Stream, IL: Tyndale House Publishers, 2015), Le 1:1.</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effectLst/>
                <a:latin typeface="Helvetica" pitchFamily="2" charset="0"/>
              </a:rPr>
              <a:t>THE OUTLINE OF THE BOOK</a:t>
            </a:r>
            <a:r>
              <a:rPr lang="en-US" b="1" baseline="30000" dirty="0">
                <a:effectLst/>
                <a:latin typeface="Helvetica" pitchFamily="2" charset="0"/>
              </a:rPr>
              <a:t>28</a:t>
            </a:r>
            <a:endParaRPr lang="en-US" dirty="0">
              <a:effectLst/>
              <a:latin typeface="Helvetica" pitchFamily="2" charset="0"/>
            </a:endParaRPr>
          </a:p>
          <a:p>
            <a:r>
              <a:rPr lang="en-US" b="1" dirty="0">
                <a:effectLst/>
                <a:latin typeface="Helvetica" pitchFamily="2" charset="0"/>
              </a:rPr>
              <a:t>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Sacrifice</a:t>
            </a:r>
            <a:r>
              <a:rPr lang="en-US" b="1" dirty="0">
                <a:effectLst/>
                <a:latin typeface="Helvetica" pitchFamily="2" charset="0"/>
              </a:rPr>
              <a:t>: Enjoying God’s Presence (chaps. 1–7)</a:t>
            </a:r>
            <a:endParaRPr lang="en-US" dirty="0">
              <a:effectLst/>
              <a:latin typeface="Helvetica" pitchFamily="2" charset="0"/>
            </a:endParaRPr>
          </a:p>
          <a:p>
            <a:r>
              <a:rPr lang="en-US" dirty="0">
                <a:effectLst/>
                <a:latin typeface="Helvetica" pitchFamily="2" charset="0"/>
              </a:rPr>
              <a:t>	A. The Offerings from the People’s Perspective (1:1–6:7 [HB, 1:1–5:26])</a:t>
            </a:r>
          </a:p>
          <a:p>
            <a:r>
              <a:rPr lang="en-US" dirty="0">
                <a:effectLst/>
                <a:latin typeface="Helvetica" pitchFamily="2" charset="0"/>
              </a:rPr>
              <a:t>	B. The Offerings from the Priest’s Perspective (6:8 [HB, 6:1]–7:38)</a:t>
            </a:r>
          </a:p>
          <a:p>
            <a:r>
              <a:rPr lang="en-US" b="1" dirty="0">
                <a:effectLst/>
                <a:latin typeface="Helvetica" pitchFamily="2" charset="0"/>
              </a:rPr>
              <a:t>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Priesthood</a:t>
            </a:r>
            <a:r>
              <a:rPr lang="en-US" b="1" dirty="0">
                <a:effectLst/>
                <a:latin typeface="Helvetica" pitchFamily="2" charset="0"/>
              </a:rPr>
              <a:t>: Entering God’s Service (chaps. 8–10)</a:t>
            </a:r>
            <a:endParaRPr lang="en-US" dirty="0">
              <a:effectLst/>
              <a:latin typeface="Helvetica" pitchFamily="2" charset="0"/>
            </a:endParaRPr>
          </a:p>
          <a:p>
            <a:r>
              <a:rPr lang="en-US" dirty="0">
                <a:effectLst/>
                <a:latin typeface="Helvetica" pitchFamily="2" charset="0"/>
              </a:rPr>
              <a:t>	A. The Ordination of the Priests (chap. 8)</a:t>
            </a:r>
          </a:p>
          <a:p>
            <a:r>
              <a:rPr lang="en-US" dirty="0">
                <a:effectLst/>
                <a:latin typeface="Helvetica" pitchFamily="2" charset="0"/>
              </a:rPr>
              <a:t>	B. The Beginning of Priestly Ministry (chap. 9)</a:t>
            </a:r>
          </a:p>
          <a:p>
            <a:r>
              <a:rPr lang="en-US" dirty="0">
                <a:effectLst/>
                <a:latin typeface="Helvetica" pitchFamily="2" charset="0"/>
              </a:rPr>
              <a:t>	C. The Violation of Priestly Ministry (chap. 10)</a:t>
            </a:r>
          </a:p>
          <a:p>
            <a:r>
              <a:rPr lang="en-US" b="1" dirty="0">
                <a:effectLst/>
                <a:latin typeface="Helvetica" pitchFamily="2" charset="0"/>
              </a:rPr>
              <a:t>III.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Purity</a:t>
            </a:r>
            <a:r>
              <a:rPr lang="en-US" b="1" dirty="0">
                <a:effectLst/>
                <a:latin typeface="Helvetica" pitchFamily="2" charset="0"/>
              </a:rPr>
              <a:t>: Encountering God’s Design (chaps. 11–15)</a:t>
            </a:r>
            <a:endParaRPr lang="en-US" dirty="0">
              <a:effectLst/>
              <a:latin typeface="Helvetica" pitchFamily="2" charset="0"/>
            </a:endParaRPr>
          </a:p>
          <a:p>
            <a:r>
              <a:rPr lang="en-US" dirty="0">
                <a:effectLst/>
                <a:latin typeface="Helvetica" pitchFamily="2" charset="0"/>
              </a:rPr>
              <a:t>	A. Holiness and Daily Food: Clean and Unclean Animals (chap. 11)</a:t>
            </a:r>
          </a:p>
          <a:p>
            <a:r>
              <a:rPr lang="en-US" dirty="0">
                <a:effectLst/>
                <a:latin typeface="Helvetica" pitchFamily="2" charset="0"/>
              </a:rPr>
              <a:t>	B. Holiness and the Physical Life: Childbirth (chap. 12)</a:t>
            </a:r>
          </a:p>
          <a:p>
            <a:r>
              <a:rPr lang="en-US" dirty="0">
                <a:effectLst/>
                <a:latin typeface="Helvetica" pitchFamily="2" charset="0"/>
              </a:rPr>
              <a:t>	C. Holiness and Disease: Discerning and Cleansing of Disease (chaps. 13–14)</a:t>
            </a:r>
          </a:p>
          <a:p>
            <a:r>
              <a:rPr lang="en-US" dirty="0">
                <a:effectLst/>
                <a:latin typeface="Helvetica" pitchFamily="2" charset="0"/>
              </a:rPr>
              <a:t>	D. Holiness and the Body: Cleansing after Discharges (chap. 15)</a:t>
            </a:r>
          </a:p>
          <a:p>
            <a:r>
              <a:rPr lang="en-US" b="1" dirty="0">
                <a:effectLst/>
                <a:latin typeface="Helvetica" pitchFamily="2" charset="0"/>
              </a:rPr>
              <a:t>IV.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Atonement</a:t>
            </a:r>
            <a:r>
              <a:rPr lang="en-US" b="1" dirty="0">
                <a:effectLst/>
                <a:latin typeface="Helvetica" pitchFamily="2" charset="0"/>
              </a:rPr>
              <a:t>: Ensuring God’s Forgiveness (chap. 16)</a:t>
            </a:r>
            <a:endParaRPr lang="en-US" dirty="0">
              <a:effectLst/>
              <a:latin typeface="Helvetica" pitchFamily="2" charset="0"/>
            </a:endParaRPr>
          </a:p>
          <a:p>
            <a:r>
              <a:rPr lang="en-US" b="1" dirty="0">
                <a:effectLst/>
                <a:latin typeface="Helvetica" pitchFamily="2" charset="0"/>
              </a:rPr>
              <a:t>V.</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Holiness</a:t>
            </a:r>
            <a:r>
              <a:rPr lang="en-US" b="1" dirty="0">
                <a:effectLst/>
                <a:latin typeface="Helvetica" pitchFamily="2" charset="0"/>
              </a:rPr>
              <a:t>: Enacting God’s Word (chaps. 17–26)</a:t>
            </a:r>
            <a:endParaRPr lang="en-US" dirty="0">
              <a:effectLst/>
              <a:latin typeface="Helvetica" pitchFamily="2" charset="0"/>
            </a:endParaRPr>
          </a:p>
          <a:p>
            <a:pPr lvl="1"/>
            <a:r>
              <a:rPr lang="en-US" dirty="0">
                <a:effectLst/>
                <a:latin typeface="Helvetica" pitchFamily="2" charset="0"/>
              </a:rPr>
              <a:t>A. The Laws (chaps. 17–25)</a:t>
            </a:r>
          </a:p>
          <a:p>
            <a:pPr lvl="2"/>
            <a:r>
              <a:rPr lang="en-US" dirty="0">
                <a:effectLst/>
                <a:latin typeface="Helvetica" pitchFamily="2" charset="0"/>
              </a:rPr>
              <a:t>1. The Sanctity of Blood (chap. 17)</a:t>
            </a:r>
          </a:p>
          <a:p>
            <a:pPr lvl="2"/>
            <a:r>
              <a:rPr lang="en-US" dirty="0">
                <a:effectLst/>
                <a:latin typeface="Helvetica" pitchFamily="2" charset="0"/>
              </a:rPr>
              <a:t>2. The Sanctity of Intimacy (chap. 18)</a:t>
            </a:r>
          </a:p>
          <a:p>
            <a:pPr lvl="2"/>
            <a:r>
              <a:rPr lang="en-US" dirty="0">
                <a:effectLst/>
                <a:latin typeface="Helvetica" pitchFamily="2" charset="0"/>
              </a:rPr>
              <a:t>3. Sanctity of Interpersonal Relationships (chap. 19)</a:t>
            </a:r>
          </a:p>
          <a:p>
            <a:pPr lvl="2"/>
            <a:r>
              <a:rPr lang="en-US" dirty="0">
                <a:effectLst/>
                <a:latin typeface="Helvetica" pitchFamily="2" charset="0"/>
              </a:rPr>
              <a:t>4. Punishment for Holiness Violations (chap. 20)</a:t>
            </a:r>
          </a:p>
          <a:p>
            <a:pPr lvl="2"/>
            <a:r>
              <a:rPr lang="en-US" dirty="0">
                <a:effectLst/>
                <a:latin typeface="Helvetica" pitchFamily="2" charset="0"/>
              </a:rPr>
              <a:t>5. Worship and Holiness (chaps. 21–22)</a:t>
            </a:r>
          </a:p>
          <a:p>
            <a:pPr lvl="2"/>
            <a:r>
              <a:rPr lang="en-US" dirty="0">
                <a:effectLst/>
                <a:latin typeface="Helvetica" pitchFamily="2" charset="0"/>
              </a:rPr>
              <a:t>6. The Worship Calendar (chap. 23)</a:t>
            </a:r>
          </a:p>
          <a:p>
            <a:pPr lvl="2"/>
            <a:r>
              <a:rPr lang="en-US" dirty="0">
                <a:effectLst/>
                <a:latin typeface="Helvetica" pitchFamily="2" charset="0"/>
              </a:rPr>
              <a:t>7. Holiness at the Sanctuary (chap. 24)</a:t>
            </a:r>
          </a:p>
          <a:p>
            <a:pPr lvl="2"/>
            <a:r>
              <a:rPr lang="en-US" dirty="0">
                <a:effectLst/>
                <a:latin typeface="Helvetica" pitchFamily="2" charset="0"/>
              </a:rPr>
              <a:t>8. Holiness of the Land: Sabbatical Year and the Year of Jubilee (chap. 25)</a:t>
            </a:r>
          </a:p>
          <a:p>
            <a:pPr lvl="1"/>
            <a:r>
              <a:rPr lang="en-US" dirty="0">
                <a:effectLst/>
                <a:latin typeface="Helvetica" pitchFamily="2" charset="0"/>
              </a:rPr>
              <a:t>B. The Cursings and Blessings (chap. 26)</a:t>
            </a:r>
          </a:p>
          <a:p>
            <a:r>
              <a:rPr lang="en-US" b="1" dirty="0">
                <a:effectLst/>
                <a:latin typeface="Helvetica" pitchFamily="2" charset="0"/>
              </a:rPr>
              <a:t>VI.</a:t>
            </a:r>
            <a:r>
              <a:rPr lang="en-US" dirty="0">
                <a:effectLst/>
                <a:latin typeface="Helvetica" pitchFamily="2" charset="0"/>
              </a:rPr>
              <a:t> </a:t>
            </a:r>
            <a:r>
              <a:rPr lang="en-US" b="1" dirty="0">
                <a:effectLst/>
                <a:latin typeface="Helvetica" pitchFamily="2" charset="0"/>
              </a:rPr>
              <a:t>The Manual of </a:t>
            </a:r>
            <a:r>
              <a:rPr lang="en-US" b="1" u="sng" dirty="0">
                <a:effectLst/>
                <a:latin typeface="Helvetica" pitchFamily="2" charset="0"/>
              </a:rPr>
              <a:t>Dedication</a:t>
            </a:r>
            <a:r>
              <a:rPr lang="en-US" b="1" dirty="0">
                <a:effectLst/>
                <a:latin typeface="Helvetica" pitchFamily="2" charset="0"/>
              </a:rPr>
              <a:t>: Enamored by God’s Grace (chap. 27)</a:t>
            </a:r>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28</a:t>
            </a:r>
            <a:r>
              <a:rPr lang="en-US" dirty="0">
                <a:effectLst/>
                <a:latin typeface="Calibri" panose="020F0502020204030204" pitchFamily="34" charset="0"/>
              </a:rPr>
              <a:t> The major outline points are taken from Tidball, </a:t>
            </a:r>
            <a:r>
              <a:rPr lang="en-US" i="1" dirty="0">
                <a:effectLst/>
                <a:latin typeface="Calibri" panose="020F0502020204030204" pitchFamily="34" charset="0"/>
              </a:rPr>
              <a:t>The Message of Leviticus</a:t>
            </a:r>
            <a:r>
              <a:rPr lang="en-US" dirty="0">
                <a:effectLst/>
                <a:latin typeface="Calibri" panose="020F0502020204030204" pitchFamily="34" charset="0"/>
              </a:rPr>
              <a:t>, 5–6.</a:t>
            </a:r>
          </a:p>
          <a:p>
            <a:r>
              <a:rPr lang="en-US" dirty="0">
                <a:effectLst/>
                <a:latin typeface="Calibri" panose="020F0502020204030204" pitchFamily="34" charset="0"/>
              </a:rPr>
              <a:t>HB Hebrew Bible</a:t>
            </a:r>
          </a:p>
          <a:p>
            <a:r>
              <a:rPr lang="en-US" dirty="0">
                <a:effectLst/>
                <a:latin typeface="Calibri" panose="020F0502020204030204" pitchFamily="34" charset="0"/>
              </a:rPr>
              <a:t>HB Hebrew Bible</a:t>
            </a:r>
          </a:p>
          <a:p>
            <a:r>
              <a:rPr lang="en-US" dirty="0">
                <a:effectLst/>
                <a:latin typeface="Calibri" panose="020F0502020204030204" pitchFamily="34" charset="0"/>
              </a:rPr>
              <a:t> 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221.</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But one thing that characterized all of these offerings is that they must be perfect animals without defect—just like our Lord Jesus Christ.</a:t>
            </a:r>
          </a:p>
        </p:txBody>
      </p:sp>
    </p:spTree>
    <p:extLst>
      <p:ext uri="{BB962C8B-B14F-4D97-AF65-F5344CB8AC3E}">
        <p14:creationId xmlns:p14="http://schemas.microsoft.com/office/powerpoint/2010/main" val="3634351193"/>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76631AD-D120-8849-BE19-E4B34E37C93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2754" name="Rectangle 2"/>
          <p:cNvSpPr>
            <a:spLocks noGrp="1" noRot="1" noChangeAspect="1" noChangeArrowheads="1" noTextEdit="1"/>
          </p:cNvSpPr>
          <p:nvPr>
            <p:ph type="sldImg"/>
          </p:nvPr>
        </p:nvSpPr>
        <p:spPr>
          <a:ln/>
        </p:spPr>
      </p:sp>
      <p:sp>
        <p:nvSpPr>
          <p:cNvPr id="2027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35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101A08C-5F0C-D447-8939-6F15038D25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2994" name="Rectangle 2"/>
          <p:cNvSpPr>
            <a:spLocks noGrp="1" noRot="1" noChangeAspect="1" noChangeArrowheads="1"/>
          </p:cNvSpPr>
          <p:nvPr>
            <p:ph type="sldImg"/>
          </p:nvPr>
        </p:nvSpPr>
        <p:spPr>
          <a:solidFill>
            <a:srgbClr val="FFFFFF"/>
          </a:solidFill>
          <a:ln/>
        </p:spPr>
      </p:sp>
      <p:sp>
        <p:nvSpPr>
          <p:cNvPr id="21299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EB1B1D-83E9-DC4A-9212-DDE512F0440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E225A73-B596-C748-9AA9-F9B81884935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7090" name="Rectangle 2"/>
          <p:cNvSpPr>
            <a:spLocks noGrp="1" noRot="1" noChangeAspect="1" noChangeArrowheads="1"/>
          </p:cNvSpPr>
          <p:nvPr>
            <p:ph type="sldImg"/>
          </p:nvPr>
        </p:nvSpPr>
        <p:spPr>
          <a:solidFill>
            <a:srgbClr val="FFFFFF"/>
          </a:solidFill>
          <a:ln/>
        </p:spPr>
      </p:sp>
      <p:sp>
        <p:nvSpPr>
          <p:cNvPr id="21709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The staple of our diet comes from grain.</a:t>
            </a:r>
          </a:p>
        </p:txBody>
      </p:sp>
    </p:spTree>
    <p:extLst>
      <p:ext uri="{BB962C8B-B14F-4D97-AF65-F5344CB8AC3E}">
        <p14:creationId xmlns:p14="http://schemas.microsoft.com/office/powerpoint/2010/main" val="113770431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When God provided grain, Israelites could offer some back to God to say thank you.</a:t>
            </a:r>
          </a:p>
        </p:txBody>
      </p:sp>
    </p:spTree>
    <p:extLst>
      <p:ext uri="{BB962C8B-B14F-4D97-AF65-F5344CB8AC3E}">
        <p14:creationId xmlns:p14="http://schemas.microsoft.com/office/powerpoint/2010/main" val="3136897428"/>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Sometimes, grain could be in the form of baked loaves.</a:t>
            </a:r>
          </a:p>
          <a:p>
            <a:endParaRPr lang="en-US" dirty="0">
              <a:latin typeface="Arial"/>
              <a:cs typeface="Arial"/>
            </a:endParaRPr>
          </a:p>
          <a:p>
            <a:r>
              <a:rPr lang="en-US" dirty="0">
                <a:latin typeface="Arial"/>
                <a:cs typeface="Arial"/>
              </a:rPr>
              <a:t>"</a:t>
            </a:r>
            <a:r>
              <a:rPr lang="en-US">
                <a:effectLst/>
                <a:latin typeface="Helvetica" pitchFamily="2" charset="0"/>
              </a:rPr>
              <a:t>A grain offering could be brought to the Lord in various forms: as sifted grain, baked cakes, baked wafers cooked on a griddle, or fried in a pan, or crushed grits (if it was the first ripe grain of the new harvest (Lev 2:1–16)."</a:t>
            </a:r>
          </a:p>
          <a:p>
            <a:r>
              <a:rPr lang="en-US">
                <a:effectLst/>
                <a:latin typeface="Calibri" panose="020F0502020204030204" pitchFamily="34" charset="0"/>
              </a:rPr>
              <a:t>—Michael A. Grisanti, “The Book of Leviticus,”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226.</a:t>
            </a:r>
          </a:p>
        </p:txBody>
      </p:sp>
    </p:spTree>
    <p:extLst>
      <p:ext uri="{BB962C8B-B14F-4D97-AF65-F5344CB8AC3E}">
        <p14:creationId xmlns:p14="http://schemas.microsoft.com/office/powerpoint/2010/main" val="174819271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472BC96-A4AF-ED46-820A-1695C222CD7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9138" name="Rectangle 2"/>
          <p:cNvSpPr>
            <a:spLocks noGrp="1" noRot="1" noChangeAspect="1" noChangeArrowheads="1" noTextEdit="1"/>
          </p:cNvSpPr>
          <p:nvPr>
            <p:ph type="sldImg"/>
          </p:nvPr>
        </p:nvSpPr>
        <p:spPr>
          <a:ln/>
        </p:spPr>
      </p:sp>
      <p:sp>
        <p:nvSpPr>
          <p:cNvPr id="2191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b="1" kern="1200" dirty="0">
                <a:solidFill>
                  <a:schemeClr val="tx1"/>
                </a:solidFill>
                <a:effectLst/>
                <a:latin typeface="Arial" panose="020B0604020202020204" pitchFamily="34" charset="0"/>
                <a:ea typeface="+mn-ea"/>
                <a:cs typeface="Arial" panose="020B0604020202020204" pitchFamily="34" charset="0"/>
              </a:rPr>
              <a:t>Thanking God for our food parallels the grain offering.</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36976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No other book in the Bible has more instructions for priests on how to conduct their ministry.</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11</a:t>
            </a:fld>
            <a:endParaRPr lang="en-US"/>
          </a:p>
        </p:txBody>
      </p:sp>
    </p:spTree>
    <p:extLst>
      <p:ext uri="{BB962C8B-B14F-4D97-AF65-F5344CB8AC3E}">
        <p14:creationId xmlns:p14="http://schemas.microsoft.com/office/powerpoint/2010/main" val="311530812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a:t>
            </a:r>
            <a:r>
              <a:rPr lang="en-SG" sz="1200" b="0" kern="1200" dirty="0">
                <a:solidFill>
                  <a:schemeClr val="tx1"/>
                </a:solidFill>
                <a:effectLst/>
                <a:latin typeface="Arial" panose="020B0604020202020204" pitchFamily="34" charset="0"/>
                <a:ea typeface="+mn-ea"/>
                <a:cs typeface="Arial" panose="020B0604020202020204" pitchFamily="34" charset="0"/>
              </a:rPr>
              <a:t>The distinctiveness of the fellowship offering was in the communal meal which the worshiper and his family ate before the Lord (cf. 7:15). It was essentially a voluntary act in which the worshiper accepted the meat from God as a token of His covenant faithfulness and gave God acknowledgment or thankful praise for His past blessings bestowed, whether in answer to prayer, or granted unexpectedly, or the normal blessings [1:180] such as a good harvest” )” (Lindsey, BKC, 1:179-80). </a:t>
            </a:r>
          </a:p>
        </p:txBody>
      </p:sp>
    </p:spTree>
    <p:extLst>
      <p:ext uri="{BB962C8B-B14F-4D97-AF65-F5344CB8AC3E}">
        <p14:creationId xmlns:p14="http://schemas.microsoft.com/office/powerpoint/2010/main" val="3755861024"/>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1" kern="1200" dirty="0">
                <a:solidFill>
                  <a:schemeClr val="tx1"/>
                </a:solidFill>
                <a:effectLst/>
                <a:latin typeface="Arial" panose="020B0604020202020204" pitchFamily="34" charset="0"/>
                <a:ea typeface="+mn-ea"/>
                <a:cs typeface="Arial" panose="020B0604020202020204" pitchFamily="34" charset="0"/>
              </a:rPr>
              <a:t>Why are these offerings called “an aroma pleasing to the L</a:t>
            </a:r>
            <a:r>
              <a:rPr lang="en-SG" sz="1100" b="1" kern="1200" dirty="0">
                <a:solidFill>
                  <a:schemeClr val="tx1"/>
                </a:solidFill>
                <a:effectLst/>
                <a:latin typeface="Arial" panose="020B0604020202020204" pitchFamily="34" charset="0"/>
                <a:ea typeface="+mn-ea"/>
                <a:cs typeface="Arial" panose="020B0604020202020204" pitchFamily="34" charset="0"/>
              </a:rPr>
              <a:t>ORD</a:t>
            </a:r>
            <a:r>
              <a:rPr lang="en-SG" sz="1200" b="1" kern="1200" dirty="0">
                <a:solidFill>
                  <a:schemeClr val="tx1"/>
                </a:solidFill>
                <a:effectLst/>
                <a:latin typeface="Arial" panose="020B0604020202020204" pitchFamily="34" charset="0"/>
                <a:ea typeface="+mn-ea"/>
                <a:cs typeface="Arial" panose="020B0604020202020204" pitchFamily="34" charset="0"/>
              </a:rPr>
              <a:t>” (Lev. 1:9, 17; 2:2, 9, 12; 3:5, 16; 4:31)? </a:t>
            </a:r>
          </a:p>
          <a:p>
            <a:r>
              <a:rPr lang="en-SG" sz="1200" b="1" kern="1200" dirty="0">
                <a:solidFill>
                  <a:schemeClr val="tx1"/>
                </a:solidFill>
                <a:effectLst/>
                <a:latin typeface="Arial" panose="020B0604020202020204" pitchFamily="34" charset="0"/>
                <a:ea typeface="+mn-ea"/>
                <a:cs typeface="Arial" panose="020B0604020202020204" pitchFamily="34" charset="0"/>
              </a:rPr>
              <a:t>• Simply put, God likes BBQ!</a:t>
            </a:r>
            <a:r>
              <a:rPr lang="en-SG" b="1" dirty="0">
                <a:effectLst/>
                <a:latin typeface="Arial" panose="020B0604020202020204" pitchFamily="34" charset="0"/>
                <a:cs typeface="Arial" panose="020B0604020202020204" pitchFamily="34" charset="0"/>
              </a:rPr>
              <a:t> </a:t>
            </a:r>
          </a:p>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More seriously, the Lord is pleased to see his people follow his ways. All obedience is like a sweet fragrance to God—especially sacrifices that express our love for him or restore our fellowship with him</a:t>
            </a:r>
          </a:p>
        </p:txBody>
      </p:sp>
    </p:spTree>
    <p:extLst>
      <p:ext uri="{BB962C8B-B14F-4D97-AF65-F5344CB8AC3E}">
        <p14:creationId xmlns:p14="http://schemas.microsoft.com/office/powerpoint/2010/main" val="166656786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things that are voluntary to honor the Lord—especially when life is so busy that we don’t do anything optional.</a:t>
            </a:r>
          </a:p>
        </p:txBody>
      </p:sp>
    </p:spTree>
    <p:extLst>
      <p:ext uri="{BB962C8B-B14F-4D97-AF65-F5344CB8AC3E}">
        <p14:creationId xmlns:p14="http://schemas.microsoft.com/office/powerpoint/2010/main" val="303403072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dirty="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dirty="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dirty="0">
                <a:effectLst/>
              </a:rPr>
              <a:t> I don’t normally have a seven-part sermon, so that’s too much, just think of chapters 1–11 as Paul’s theology and Romans 12–16 as the application.</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1A820FC-3371-EB49-842B-4C4BBAC617D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0819" name="Rectangle 2"/>
          <p:cNvSpPr>
            <a:spLocks noGrp="1" noRot="1" noChangeAspect="1" noChangeArrowheads="1"/>
          </p:cNvSpPr>
          <p:nvPr>
            <p:ph type="sldImg"/>
          </p:nvPr>
        </p:nvSpPr>
        <p:spPr>
          <a:solidFill>
            <a:srgbClr val="FFFFFF"/>
          </a:solidFill>
          <a:ln/>
        </p:spPr>
      </p:sp>
      <p:sp>
        <p:nvSpPr>
          <p:cNvPr id="93082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BE-03-Leviticus-44</a:t>
            </a:r>
          </a:p>
          <a:p>
            <a:r>
              <a:rPr lang="en-US" dirty="0"/>
              <a:t>NS-06-Romans9-16</a:t>
            </a: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8120728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825387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593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2ECDD4F-431B-C446-AB6F-9A6E15CC6F81}"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5939" name="Rectangle 2"/>
          <p:cNvSpPr>
            <a:spLocks noGrp="1" noRot="1" noChangeAspect="1" noChangeArrowheads="1"/>
          </p:cNvSpPr>
          <p:nvPr>
            <p:ph type="sldImg"/>
          </p:nvPr>
        </p:nvSpPr>
        <p:spPr>
          <a:solidFill>
            <a:srgbClr val="FFFFFF"/>
          </a:solidFill>
          <a:ln/>
        </p:spPr>
      </p:sp>
      <p:sp>
        <p:nvSpPr>
          <p:cNvPr id="93594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b="1" kern="1200" dirty="0">
                <a:solidFill>
                  <a:schemeClr val="tx1"/>
                </a:solidFill>
                <a:effectLst/>
                <a:latin typeface="Arial" panose="020B0604020202020204" pitchFamily="34" charset="0"/>
                <a:ea typeface="+mn-ea"/>
                <a:cs typeface="Arial" panose="020B0604020202020204" pitchFamily="34" charset="0"/>
              </a:rPr>
              <a:t>Community worship is also a fantastic privilege! Don’t look at church as a burden but as a blessing. That’s why the fellowship offering is also called the peace offering.  “The typology of the fellowship offering pictures the fellowship that the New Testament believer has with God and with other believers on the basis of Christ’s death on the cross (1 John 1:3). This is one phase of Christ’s ‘making peace through His blood, shed on the cross’ (Col. 1:20). In fact, ‘He Himself is our peace’ (Eph. 2:14)” (Lindsey, BKC, 1:180).</a:t>
            </a:r>
          </a:p>
          <a:p>
            <a:pPr eaLnBrk="1" hangingPunct="1"/>
            <a:endParaRPr lang="en-US" b="1"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26768231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7B32E75-8ED0-754B-A760-6C22B35533A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21186" name="Rectangle 2"/>
          <p:cNvSpPr>
            <a:spLocks noGrp="1" noRot="1" noChangeAspect="1" noChangeArrowheads="1" noTextEdit="1"/>
          </p:cNvSpPr>
          <p:nvPr>
            <p:ph type="sldImg"/>
          </p:nvPr>
        </p:nvSpPr>
        <p:spPr>
          <a:ln/>
        </p:spPr>
      </p:sp>
      <p:sp>
        <p:nvSpPr>
          <p:cNvPr id="221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63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D433D29-76C2-2C47-8BBD-110292789F6C}"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127</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826370" name="Rectangle 2"/>
          <p:cNvSpPr>
            <a:spLocks noGrp="1" noRot="1" noChangeAspect="1" noChangeArrowheads="1" noTextEdit="1"/>
          </p:cNvSpPr>
          <p:nvPr>
            <p:ph type="sldImg"/>
          </p:nvPr>
        </p:nvSpPr>
        <p:spPr>
          <a:xfrm>
            <a:off x="1143000" y="685800"/>
            <a:ext cx="4573588" cy="3429000"/>
          </a:xfrm>
          <a:solidFill>
            <a:srgbClr val="FFFFFF"/>
          </a:solidFill>
          <a:ln/>
        </p:spPr>
      </p:sp>
      <p:sp>
        <p:nvSpPr>
          <p:cNvPr id="8263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OS-19-Nehemiah-214</a:t>
            </a:r>
          </a:p>
          <a:p>
            <a:pPr eaLnBrk="1" hangingPunct="1"/>
            <a:r>
              <a:rPr lang="en-US" dirty="0">
                <a:latin typeface="Times New Roman" charset="0"/>
                <a:ea typeface="ＭＳ Ｐゴシック" charset="0"/>
                <a:cs typeface="ＭＳ Ｐゴシック" charset="0"/>
              </a:rPr>
              <a:t>CH-09-Speaking&amp;ServingGifts-23, 67, 69, 99</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We walk a "straight line" when we imitate God's holiness. Leviticus shows us how to do just that. </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things that are voluntary to honor the Lord—especially when life is so busy that we don’t do anything optional.</a:t>
            </a:r>
          </a:p>
        </p:txBody>
      </p:sp>
    </p:spTree>
    <p:extLst>
      <p:ext uri="{BB962C8B-B14F-4D97-AF65-F5344CB8AC3E}">
        <p14:creationId xmlns:p14="http://schemas.microsoft.com/office/powerpoint/2010/main" val="4005597621"/>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b="1" kern="1200" dirty="0">
                <a:solidFill>
                  <a:schemeClr val="tx1"/>
                </a:solidFill>
                <a:effectLst/>
                <a:latin typeface="Arial" panose="020B0604020202020204" pitchFamily="34" charset="0"/>
                <a:ea typeface="+mn-ea"/>
                <a:cs typeface="Arial" panose="020B0604020202020204" pitchFamily="34" charset="0"/>
              </a:rPr>
              <a:t>We also should express our love to God in ways he does not specifically command.</a:t>
            </a:r>
          </a:p>
        </p:txBody>
      </p:sp>
    </p:spTree>
    <p:extLst>
      <p:ext uri="{BB962C8B-B14F-4D97-AF65-F5344CB8AC3E}">
        <p14:creationId xmlns:p14="http://schemas.microsoft.com/office/powerpoint/2010/main" val="60824994"/>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C109D5E-7BC8-5B42-8EF8-26646D4101E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 So the first group of three offerings tell us to do what is not required—</a:t>
            </a:r>
          </a:p>
          <a:p>
            <a:pPr eaLnBrk="1" hangingPunct="1"/>
            <a:r>
              <a:rPr lang="en-US" b="1" dirty="0">
                <a:latin typeface="Arial" panose="020B0604020202020204" pitchFamily="34" charset="0"/>
                <a:ea typeface="ＭＳ Ｐゴシック" charset="0"/>
                <a:cs typeface="Arial" panose="020B0604020202020204" pitchFamily="34" charset="0"/>
              </a:rPr>
              <a:t>• extra acts of worship from consecration to God. </a:t>
            </a:r>
          </a:p>
          <a:p>
            <a:pPr eaLnBrk="1" hangingPunct="1"/>
            <a:r>
              <a:rPr lang="en-US" b="1" dirty="0">
                <a:latin typeface="Arial" panose="020B0604020202020204" pitchFamily="34" charset="0"/>
                <a:ea typeface="ＭＳ Ｐゴシック" charset="0"/>
                <a:cs typeface="Arial" panose="020B0604020202020204" pitchFamily="34" charset="0"/>
              </a:rPr>
              <a:t>• But now we will see another group, so what is the difference between this group of sacrifices? Why have two different groups of offerings? The first three simply expressed thanks and worship of God.</a:t>
            </a:r>
          </a:p>
          <a:p>
            <a:pPr eaLnBrk="1" hangingPunct="1"/>
            <a:r>
              <a:rPr lang="en-US" b="1" dirty="0">
                <a:latin typeface="Arial" panose="020B0604020202020204" pitchFamily="34" charset="0"/>
                <a:ea typeface="ＭＳ Ｐゴシック" charset="0"/>
                <a:cs typeface="Arial" panose="020B0604020202020204" pitchFamily="34" charset="0"/>
              </a:rPr>
              <a:t>• But now the last two enabled worshippers to confess their sin in a very tangible way. </a:t>
            </a:r>
          </a:p>
          <a:p>
            <a:pPr eaLnBrk="1" hangingPunct="1"/>
            <a:r>
              <a:rPr lang="en-US" b="1" dirty="0">
                <a:latin typeface="Arial" panose="020B0604020202020204" pitchFamily="34" charset="0"/>
                <a:ea typeface="ＭＳ Ｐゴシック" charset="0"/>
                <a:cs typeface="Arial" panose="020B0604020202020204" pitchFamily="34" charset="0"/>
              </a:rPr>
              <a:t>• Sacrifices of consecration were voluntary.</a:t>
            </a:r>
          </a:p>
          <a:p>
            <a:pPr eaLnBrk="1" hangingPunct="1"/>
            <a:r>
              <a:rPr lang="en-US" b="1" dirty="0">
                <a:latin typeface="Arial" panose="020B0604020202020204" pitchFamily="34" charset="0"/>
                <a:ea typeface="ＭＳ Ｐゴシック" charset="0"/>
                <a:cs typeface="Arial" panose="020B0604020202020204" pitchFamily="34" charset="0"/>
              </a:rPr>
              <a:t>• But sacrifices of cleansing were obligatory.</a:t>
            </a:r>
          </a:p>
          <a:p>
            <a:pPr eaLnBrk="1" hangingPunct="1"/>
            <a:r>
              <a:rPr lang="en-US" b="1" dirty="0">
                <a:latin typeface="Arial" panose="020B0604020202020204" pitchFamily="34" charset="0"/>
                <a:ea typeface="ＭＳ Ｐゴシック" charset="0"/>
                <a:cs typeface="Arial" panose="020B0604020202020204" pitchFamily="34" charset="0"/>
              </a:rPr>
              <a:t>So what is the second way to maintain fellowship with your holy God? These last two offerings teach us to…</a:t>
            </a:r>
          </a:p>
        </p:txBody>
      </p:sp>
    </p:spTree>
    <p:extLst>
      <p:ext uri="{BB962C8B-B14F-4D97-AF65-F5344CB8AC3E}">
        <p14:creationId xmlns:p14="http://schemas.microsoft.com/office/powerpoint/2010/main" val="1287309123"/>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Do things that are compulsory to restore our walk the Lord. </a:t>
            </a:r>
          </a:p>
        </p:txBody>
      </p:sp>
    </p:spTree>
    <p:extLst>
      <p:ext uri="{BB962C8B-B14F-4D97-AF65-F5344CB8AC3E}">
        <p14:creationId xmlns:p14="http://schemas.microsoft.com/office/powerpoint/2010/main" val="17892125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Do things that are compulsory to restore our walk the Lord (Lev 4:1-6:7).</a:t>
            </a:r>
          </a:p>
          <a:p>
            <a:r>
              <a:rPr lang="en-US" b="1" dirty="0">
                <a:latin typeface="Arial" panose="020B0604020202020204" pitchFamily="34" charset="0"/>
                <a:cs typeface="Arial" panose="020B0604020202020204" pitchFamily="34" charset="0"/>
              </a:rPr>
              <a:t>Israel could continue to enjoy God’s presence by sacrifices for cleansing when out of fellowship (4:1–6:7).</a:t>
            </a:r>
          </a:p>
          <a:p>
            <a:r>
              <a:rPr lang="en-US" b="1" dirty="0">
                <a:latin typeface="Arial" panose="020B0604020202020204" pitchFamily="34" charset="0"/>
                <a:cs typeface="Arial" panose="020B0604020202020204" pitchFamily="34" charset="0"/>
              </a:rPr>
              <a:t>Give priority to take time to agree with God about your own sin.</a:t>
            </a:r>
          </a:p>
        </p:txBody>
      </p:sp>
    </p:spTree>
    <p:extLst>
      <p:ext uri="{BB962C8B-B14F-4D97-AF65-F5344CB8AC3E}">
        <p14:creationId xmlns:p14="http://schemas.microsoft.com/office/powerpoint/2010/main" val="963720002"/>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87E880-94DB-5947-8FAD-79CE1229DBF1}" type="slidenum">
              <a:rPr lang="en-US" sz="1200">
                <a:solidFill>
                  <a:prstClr val="black"/>
                </a:solidFill>
                <a:latin typeface="Times New Roman" charset="0"/>
              </a:rPr>
              <a:pPr/>
              <a:t>134</a:t>
            </a:fld>
            <a:endParaRPr lang="en-US" sz="1200">
              <a:solidFill>
                <a:prstClr val="black"/>
              </a:solidFill>
              <a:latin typeface="Times New Roman"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Jews restored their fellowship with the Lord through sin and guilt sacrifices</a:t>
            </a:r>
            <a:r>
              <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75714327"/>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C4E3FDF-46BC-6946-82F3-6E1FE1677E8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هل غيَّر الله وسيلة الخلاص عند الانتقال من العهد القديم إلى العهد الجديد؟</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نحن لا نتحدَّث هنا حول ما إذا كان ينبغي للناس أن يفعلوا أعمالاً صالحةً أم لا، فنحن جميعًا نتَّفق على ذلك. ولكنَّ السؤال هو: هل الأعمال ضروريَّةٌ للخلاص؟</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يجيب بولس عن هذا السؤال في رومية الأصحاح 4 بمثال إبراهيم الذي خَلُص بالإيمان وحده– راجِعْ تكوين 15: 6.</a:t>
            </a:r>
            <a:endParaRPr lang="ar-JO" b="1" dirty="0">
              <a:effectLst/>
              <a:cs typeface="Arial" panose="020B0604020202020204" pitchFamily="34" charset="0"/>
            </a:endParaRPr>
          </a:p>
          <a:p>
            <a:endParaRPr lang="ar-JO"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Did God change the means of salvation from the OT to the NT?</a:t>
            </a:r>
          </a:p>
          <a:p>
            <a:pPr eaLnBrk="1" hangingPunct="1"/>
            <a:r>
              <a:rPr lang="en-US" b="1" baseline="0" dirty="0">
                <a:latin typeface="Arial" panose="020B0604020202020204" pitchFamily="34" charset="0"/>
                <a:ea typeface="ＭＳ Ｐゴシック" charset="0"/>
                <a:cs typeface="Arial" panose="020B0604020202020204" pitchFamily="34" charset="0"/>
              </a:rPr>
              <a:t>We are NOT talking about whether people should do good works—we all agree on that. But are works needed for salvation?</a:t>
            </a:r>
          </a:p>
          <a:p>
            <a:pPr eaLnBrk="1" hangingPunct="1"/>
            <a:r>
              <a:rPr lang="en-US" b="1" baseline="0" dirty="0">
                <a:latin typeface="Arial" panose="020B0604020202020204" pitchFamily="34" charset="0"/>
                <a:ea typeface="ＭＳ Ｐゴシック" charset="0"/>
                <a:cs typeface="Arial" panose="020B0604020202020204" pitchFamily="34" charset="0"/>
              </a:rPr>
              <a:t>Paul answers this question in Romans 4 with the example of Abraham who was saved by faith alone—see Gen 15:6.</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Common-195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BE-03-Lev-27</a:t>
            </a:r>
          </a:p>
          <a:p>
            <a:pPr eaLnBrk="1" hangingPunct="1"/>
            <a:r>
              <a:rPr lang="en-US" b="1" dirty="0">
                <a:latin typeface="Arial" panose="020B0604020202020204" pitchFamily="34" charset="0"/>
                <a:ea typeface="ＭＳ Ｐゴシック" charset="0"/>
                <a:cs typeface="Arial" panose="020B0604020202020204" pitchFamily="34" charset="0"/>
              </a:rPr>
              <a:t>OB-37-Sacrifices-72_eng_ob_1667_v5—slide 17</a:t>
            </a:r>
          </a:p>
          <a:p>
            <a:pPr eaLnBrk="1" hangingPunct="1"/>
            <a:r>
              <a:rPr lang="en-US" b="1" dirty="0">
                <a:latin typeface="Arial" panose="020B0604020202020204" pitchFamily="34" charset="0"/>
                <a:ea typeface="ＭＳ Ｐゴシック" charset="0"/>
                <a:cs typeface="Arial" panose="020B0604020202020204" pitchFamily="34" charset="0"/>
              </a:rPr>
              <a:t>OB-39-Salvation-2</a:t>
            </a:r>
          </a:p>
          <a:p>
            <a:pPr eaLnBrk="1" hangingPunct="1"/>
            <a:r>
              <a:rPr lang="en-US" b="1" dirty="0">
                <a:latin typeface="Arial" panose="020B0604020202020204" pitchFamily="34" charset="0"/>
                <a:ea typeface="ＭＳ Ｐゴシック" charset="0"/>
                <a:cs typeface="Arial" panose="020B0604020202020204" pitchFamily="34" charset="0"/>
              </a:rPr>
              <a:t>OS-03-Leviticus-13</a:t>
            </a:r>
          </a:p>
          <a:p>
            <a:pPr eaLnBrk="1" hangingPunct="1"/>
            <a:r>
              <a:rPr lang="en-US" b="1" dirty="0">
                <a:latin typeface="Arial" panose="020B0604020202020204" pitchFamily="34" charset="0"/>
                <a:ea typeface="ＭＳ Ｐゴシック" charset="0"/>
                <a:cs typeface="Arial" panose="020B0604020202020204" pitchFamily="34" charset="0"/>
              </a:rPr>
              <a:t>OP-03-Lev-27</a:t>
            </a:r>
          </a:p>
          <a:p>
            <a:pPr eaLnBrk="1" hangingPunct="1"/>
            <a:r>
              <a:rPr lang="en-US" b="1" dirty="0">
                <a:latin typeface="Arial" panose="020B0604020202020204" pitchFamily="34" charset="0"/>
                <a:ea typeface="ＭＳ Ｐゴシック" charset="0"/>
                <a:cs typeface="Arial" panose="020B0604020202020204" pitchFamily="34" charset="0"/>
              </a:rPr>
              <a:t>OP-Lev_6v24-7v10 Why All That Blood Sin &amp; Guilt Offerings-49_eng_op_v4.0—slide 34</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OS-04-Num-27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NP-Acts_15v1-35_Dont_Be_Law_Abiding_(Rick_Griffith)-61_eng_pr_v4—slide 5</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NS-05-Acts15-16-slide 26</a:t>
            </a: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NS-Rom3-4-slide 77</a:t>
            </a:r>
          </a:p>
          <a:p>
            <a:pPr eaLnBrk="1" hangingPunct="1"/>
            <a:r>
              <a:rPr lang="en-US" b="1" dirty="0">
                <a:latin typeface="Arial" panose="020B0604020202020204" pitchFamily="34" charset="0"/>
                <a:ea typeface="ＭＳ Ｐゴシック" charset="0"/>
                <a:cs typeface="Arial" panose="020B0604020202020204" pitchFamily="34" charset="0"/>
              </a:rPr>
              <a:t>NS-09-Galatians-48</a:t>
            </a:r>
          </a:p>
          <a:p>
            <a:pPr eaLnBrk="1" hangingPunct="1"/>
            <a:r>
              <a:rPr lang="en-US" b="1" dirty="0">
                <a:latin typeface="Arial" panose="020B0604020202020204" pitchFamily="34" charset="0"/>
                <a:ea typeface="ＭＳ Ｐゴシック" charset="0"/>
                <a:cs typeface="Arial" panose="020B0604020202020204" pitchFamily="34" charset="0"/>
              </a:rPr>
              <a:t>NS-20-James-30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139</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140</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990FDF-7A6C-7A44-9CD1-CE1CFDDBB683}" type="slidenum">
              <a:rPr lang="en-US" sz="1200">
                <a:solidFill>
                  <a:prstClr val="black"/>
                </a:solidFill>
                <a:latin typeface="Times New Roman" charset="0"/>
              </a:rPr>
              <a:pPr/>
              <a:t>141</a:t>
            </a:fld>
            <a:endParaRPr lang="en-US" sz="1200">
              <a:solidFill>
                <a:prstClr val="black"/>
              </a:solidFill>
              <a:latin typeface="Times New Roman"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9B671-86BD-DA4D-A0C2-BA4C90CDF5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14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إنَّ خُطَّة الخلاص في العهد القديم تجد انعكاسها في المرآة في العهد الجديد- حيث يحدث الخلاص في كلا العهدين بالإيمان البسيط بالحَمَل الذي جرى تقديمُ صورةٍ رمزيَّةٍ له في عيد الفصح.</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الخروج من مصر هو رمزٌ للمؤمن الذي يترك عبوديَّته للخطيَّة– جميع المؤمنين بالحَمَل يخلصون، ويشمل هذا جميعَ الإسرائيليِّين الذين غادروا مصر حيث أظهروا هذا الإيمان بوضع الدم على قوائم أبواب منازلهم (= التقديس المَقَاميّ). </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لكن يجب على مؤمني العهد القديم والعهد الجديد أن يعيشوا حياةَ الإيمان بالله، والتي تظهر في صورةٍ رمزيَّةٍ في رحلة إسرائيل إلى أرض كنعان، وهي تجد انعكاسها في المرآة في العهد الجديد في نموِّ المسيحيِّ (= التقديس التدريجيّ).</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أخيرًا، كما اعترف مؤمنو العهد القديم بخطاياهم المستمرَّة بتقديم ذبائح الخطيَّة والإثم (من أجل استعادة الشركة مع الله– وليس من أجل الخلاص!)، هكذا يعترف أيضًا مؤمنو العهد الجديد بخطاياهم حتَّى بعْدَ خلاصهم لاستعادة شركتهم (وليس علاقتهم!) مع الله.</a:t>
            </a:r>
            <a:endParaRPr lang="ar-JO" b="1" dirty="0">
              <a:effectLst/>
              <a:cs typeface="Arial" panose="020B0604020202020204" pitchFamily="34" charset="0"/>
            </a:endParaRPr>
          </a:p>
          <a:p>
            <a:endParaRPr lang="ar-JO"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Common-199</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EBC47-C56B-A043-A293-1166C8772B33}" type="slidenum">
              <a:rPr lang="en-US" sz="1200">
                <a:solidFill>
                  <a:prstClr val="black"/>
                </a:solidFill>
                <a:latin typeface="Times New Roman" charset="0"/>
              </a:rPr>
              <a:pPr/>
              <a:t>144</a:t>
            </a:fld>
            <a:endParaRPr lang="en-US" sz="1200">
              <a:solidFill>
                <a:prstClr val="black"/>
              </a:solidFill>
              <a:latin typeface="Times New Roman" charset="0"/>
            </a:endParaRPr>
          </a:p>
        </p:txBody>
      </p:sp>
      <p:sp>
        <p:nvSpPr>
          <p:cNvPr id="223234" name="Rectangle 2"/>
          <p:cNvSpPr>
            <a:spLocks noGrp="1" noRot="1" noChangeAspect="1" noChangeArrowheads="1" noTextEdit="1"/>
          </p:cNvSpPr>
          <p:nvPr>
            <p:ph type="sldImg"/>
          </p:nvPr>
        </p:nvSpPr>
        <p:spPr>
          <a:ln/>
        </p:spPr>
      </p:sp>
      <p:sp>
        <p:nvSpPr>
          <p:cNvPr id="223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E6D6765-82B6-0648-B2C5-415A4EECD5CF}" type="slidenum">
              <a:rPr lang="en-US" sz="1200">
                <a:solidFill>
                  <a:prstClr val="black"/>
                </a:solidFill>
                <a:latin typeface="Times New Roman" charset="0"/>
              </a:rPr>
              <a:pPr/>
              <a:t>145</a:t>
            </a:fld>
            <a:endParaRPr lang="en-US" sz="1200">
              <a:solidFill>
                <a:prstClr val="black"/>
              </a:solidFill>
              <a:latin typeface="Times New Roman" charset="0"/>
            </a:endParaRPr>
          </a:p>
        </p:txBody>
      </p:sp>
      <p:sp>
        <p:nvSpPr>
          <p:cNvPr id="225282" name="Rectangle 2"/>
          <p:cNvSpPr>
            <a:spLocks noGrp="1" noRot="1" noChangeAspect="1" noChangeArrowheads="1" noTextEdit="1"/>
          </p:cNvSpPr>
          <p:nvPr>
            <p:ph type="sldImg"/>
          </p:nvPr>
        </p:nvSpPr>
        <p:spPr>
          <a:ln/>
        </p:spPr>
      </p:sp>
      <p:sp>
        <p:nvSpPr>
          <p:cNvPr id="225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7F9B873-68F3-1440-8EEE-A21CBF4FCF6B}" type="slidenum">
              <a:rPr lang="en-US" sz="1200">
                <a:solidFill>
                  <a:prstClr val="black"/>
                </a:solidFill>
                <a:latin typeface="Times New Roman" charset="0"/>
              </a:rPr>
              <a:pPr/>
              <a:t>146</a:t>
            </a:fld>
            <a:endParaRPr lang="en-US" sz="1200">
              <a:solidFill>
                <a:prstClr val="black"/>
              </a:solidFill>
              <a:latin typeface="Times New Roman"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1273FE3-098B-BF46-AE3F-78EA91BD5F7C}" type="slidenum">
              <a:rPr lang="en-US" sz="1200">
                <a:solidFill>
                  <a:prstClr val="black"/>
                </a:solidFill>
                <a:latin typeface="Times New Roman" charset="0"/>
              </a:rPr>
              <a:pPr/>
              <a:t>147</a:t>
            </a:fld>
            <a:endParaRPr lang="en-US" sz="1200">
              <a:solidFill>
                <a:prstClr val="black"/>
              </a:solidFill>
              <a:latin typeface="Times New Roman" charset="0"/>
            </a:endParaRPr>
          </a:p>
        </p:txBody>
      </p:sp>
      <p:sp>
        <p:nvSpPr>
          <p:cNvPr id="229378" name="Rectangle 2"/>
          <p:cNvSpPr>
            <a:spLocks noGrp="1" noRot="1" noChangeAspect="1" noChangeArrowheads="1" noTextEdit="1"/>
          </p:cNvSpPr>
          <p:nvPr>
            <p:ph type="sldImg"/>
          </p:nvPr>
        </p:nvSpPr>
        <p:spPr>
          <a:ln/>
        </p:spPr>
      </p:sp>
      <p:sp>
        <p:nvSpPr>
          <p:cNvPr id="229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2D40A0A-EC65-B14F-89A0-3A41F9416080}" type="slidenum">
              <a:rPr lang="en-US" sz="1200">
                <a:solidFill>
                  <a:prstClr val="black"/>
                </a:solidFill>
                <a:latin typeface="Times New Roman" charset="0"/>
              </a:rPr>
              <a:pPr/>
              <a:t>149</a:t>
            </a:fld>
            <a:endParaRPr lang="en-US" sz="1200">
              <a:solidFill>
                <a:prstClr val="black"/>
              </a:solidFill>
              <a:latin typeface="Times New Roman" charset="0"/>
            </a:endParaRPr>
          </a:p>
        </p:txBody>
      </p:sp>
      <p:sp>
        <p:nvSpPr>
          <p:cNvPr id="231426" name="Rectangle 2"/>
          <p:cNvSpPr>
            <a:spLocks noGrp="1" noRot="1" noChangeAspect="1" noChangeArrowheads="1" noTextEdit="1"/>
          </p:cNvSpPr>
          <p:nvPr>
            <p:ph type="sldImg"/>
          </p:nvPr>
        </p:nvSpPr>
        <p:spPr>
          <a:ln/>
        </p:spPr>
      </p:sp>
      <p:sp>
        <p:nvSpPr>
          <p:cNvPr id="2314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إنَّ علاقة شعب إسرائيل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كان يحدث انسدادٌ أحيانًا في الماسورة- مِثْل الخطيَّة- وهذا أعاق شركتهم مع الله.</a:t>
            </a:r>
          </a:p>
          <a:p>
            <a:pPr algn="r" rtl="1" eaLnBrk="1" hangingPunct="1"/>
            <a:r>
              <a:rPr lang="ar-JO" dirty="0">
                <a:latin typeface="Times New Roman" charset="0"/>
                <a:ea typeface="ＭＳ Ｐゴシック" charset="0"/>
                <a:cs typeface="ＭＳ Ｐゴシック" charset="0"/>
              </a:rPr>
              <a:t>هل استمرَّتْ علاقة شعب إسرائيل بالله عندما أخطأوا؟ نعم! </a:t>
            </a:r>
          </a:p>
          <a:p>
            <a:pPr algn="r" rtl="1" eaLnBrk="1" hangingPunct="1"/>
            <a:r>
              <a:rPr lang="ar-JO" dirty="0">
                <a:latin typeface="Times New Roman" charset="0"/>
                <a:ea typeface="ＭＳ Ｐゴシック" charset="0"/>
                <a:cs typeface="ＭＳ Ｐゴシック" charset="0"/>
              </a:rPr>
              <a:t>الخطيَّة لم تعوق علاقة شعب إسرائيل بالله، بل شركتهم معه.</a:t>
            </a:r>
          </a:p>
          <a:p>
            <a:pPr algn="r" rtl="1" eaLnBrk="1" hangingPunct="1"/>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Common-207</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i="1">
                <a:effectLst/>
                <a:latin typeface="Helvetica" pitchFamily="2" charset="0"/>
              </a:rPr>
              <a:t>"Brief comparison</a:t>
            </a:r>
            <a:r>
              <a:rPr lang="en-US">
                <a:effectLst/>
                <a:latin typeface="Helvetica" pitchFamily="2" charset="0"/>
              </a:rPr>
              <a:t>. Since these two offerings occur in juxtaposition in several passages (6:17 [HB, v. 10]; 7:7, 37; 14:13; Ezek 46:20), scholars have offered various suggestions on how to distinguish these sacrifices. First, and most broadly, the guilt offering represented the guilty person’s attempt to absolve wrongdoing by making restitution.</a:t>
            </a:r>
            <a:r>
              <a:rPr lang="en-US" baseline="30000">
                <a:effectLst/>
                <a:latin typeface="Helvetica" pitchFamily="2" charset="0"/>
              </a:rPr>
              <a:t>39</a:t>
            </a:r>
            <a:r>
              <a:rPr lang="en-US">
                <a:effectLst/>
                <a:latin typeface="Helvetica" pitchFamily="2" charset="0"/>
              </a:rPr>
              <a:t> One way this offering was distinct from a sin offering is that it addressed an offense that created a debt, calling for compensation </a:t>
            </a:r>
            <a:r>
              <a:rPr lang="en-US">
                <a:solidFill>
                  <a:srgbClr val="FF8017"/>
                </a:solidFill>
                <a:effectLst/>
                <a:latin typeface="Times"/>
              </a:rPr>
              <a:t>  p 227  </a:t>
            </a:r>
            <a:r>
              <a:rPr lang="en-US">
                <a:effectLst/>
                <a:latin typeface="Helvetica" pitchFamily="2" charset="0"/>
              </a:rPr>
              <a:t>(hence it is also called a reparation offering).</a:t>
            </a:r>
            <a:r>
              <a:rPr lang="en-US" baseline="30000">
                <a:effectLst/>
                <a:latin typeface="Helvetica" pitchFamily="2" charset="0"/>
              </a:rPr>
              <a:t>40</a:t>
            </a:r>
            <a:r>
              <a:rPr lang="en-US">
                <a:effectLst/>
                <a:latin typeface="Helvetica" pitchFamily="2" charset="0"/>
              </a:rPr>
              <a:t> Although the guilt offering represented a penalty paid in the form of a sacrificial offering to God, it did not relieve the offender of his duty to make full restitution for any loss he had caused another.</a:t>
            </a:r>
            <a:r>
              <a:rPr lang="en-US" baseline="30000">
                <a:effectLst/>
                <a:latin typeface="Helvetica" pitchFamily="2" charset="0"/>
              </a:rPr>
              <a:t>41</a:t>
            </a:r>
            <a:r>
              <a:rPr lang="en-US">
                <a:effectLst/>
                <a:latin typeface="Helvetica" pitchFamily="2" charset="0"/>
              </a:rPr>
              <a:t> In fact, the offender was fined 20 percent above the lost value. This sacrifice “merely squared the offender with his God.”</a:t>
            </a:r>
            <a:r>
              <a:rPr lang="en-US" baseline="30000">
                <a:effectLst/>
                <a:latin typeface="Helvetica" pitchFamily="2" charset="0"/>
              </a:rPr>
              <a:t>42</a:t>
            </a:r>
            <a:endParaRPr lang="en-US">
              <a:effectLst/>
              <a:latin typeface="Helvetica" pitchFamily="2" charset="0"/>
            </a:endParaRPr>
          </a:p>
          <a:p>
            <a:r>
              <a:rPr lang="en-US">
                <a:effectLst/>
                <a:latin typeface="Helvetica" pitchFamily="2" charset="0"/>
              </a:rPr>
              <a:t>Second, the sin offering has also triggered significant discussion. In several passages (Leviticus 8; 12; 15; Numbers 6), the purpose of this offering was to purify the altar that had become contaminated. Therefore some scholars refer to this offering as the purification offering.</a:t>
            </a:r>
            <a:r>
              <a:rPr lang="en-US" baseline="30000">
                <a:effectLst/>
                <a:latin typeface="Helvetica" pitchFamily="2" charset="0"/>
              </a:rPr>
              <a:t>43</a:t>
            </a:r>
            <a:r>
              <a:rPr lang="en-US">
                <a:effectLst/>
                <a:latin typeface="Helvetica" pitchFamily="2" charset="0"/>
              </a:rPr>
              <a:t> However, the repeated reference to sin in Leviticus 5 suggests that forgiveness of sins was also in view in numerous instances where the sin offering was offered.</a:t>
            </a:r>
            <a:r>
              <a:rPr lang="en-US" baseline="30000">
                <a:effectLst/>
                <a:latin typeface="Helvetica" pitchFamily="2" charset="0"/>
              </a:rPr>
              <a:t>44"</a:t>
            </a:r>
            <a:br>
              <a:rPr lang="en-US">
                <a:effectLst/>
                <a:latin typeface="Helvetica" pitchFamily="2" charset="0"/>
              </a:rPr>
            </a:br>
            <a:endParaRPr lang="en-US">
              <a:effectLst/>
              <a:latin typeface="Helvetica" pitchFamily="2" charset="0"/>
            </a:endParaRPr>
          </a:p>
          <a:p>
            <a:r>
              <a:rPr lang="en-US">
                <a:effectLst/>
                <a:latin typeface="Calibri" panose="020F0502020204030204" pitchFamily="34" charset="0"/>
              </a:rPr>
              <a:t>HB Hebrew Bible</a:t>
            </a:r>
          </a:p>
          <a:p>
            <a:r>
              <a:rPr lang="en-US" baseline="30000">
                <a:effectLst/>
                <a:latin typeface="Calibri" panose="020F0502020204030204" pitchFamily="34" charset="0"/>
              </a:rPr>
              <a:t>39</a:t>
            </a:r>
            <a:r>
              <a:rPr lang="en-US">
                <a:effectLst/>
                <a:latin typeface="Calibri" panose="020F0502020204030204" pitchFamily="34" charset="0"/>
              </a:rPr>
              <a:t> Hartley, </a:t>
            </a:r>
            <a:r>
              <a:rPr lang="en-US" i="1">
                <a:effectLst/>
                <a:latin typeface="Calibri" panose="020F0502020204030204" pitchFamily="34" charset="0"/>
              </a:rPr>
              <a:t>Leviticus</a:t>
            </a:r>
            <a:r>
              <a:rPr lang="en-US">
                <a:effectLst/>
                <a:latin typeface="Calibri" panose="020F0502020204030204" pitchFamily="34" charset="0"/>
              </a:rPr>
              <a:t>, 77.</a:t>
            </a:r>
          </a:p>
          <a:p>
            <a:r>
              <a:rPr lang="en-US" baseline="30000">
                <a:effectLst/>
                <a:latin typeface="Calibri" panose="020F0502020204030204" pitchFamily="34" charset="0"/>
              </a:rPr>
              <a:t>40</a:t>
            </a:r>
            <a:r>
              <a:rPr lang="en-US">
                <a:effectLst/>
                <a:latin typeface="Calibri" panose="020F0502020204030204" pitchFamily="34" charset="0"/>
              </a:rPr>
              <a:t> The various offenses addressed by the guilt offering include the following: (1) the act of misappropriating or misusing an item of sacred value (5:14–16); (2) sinning inadvertently and not knowing it (5:17–19); (3) swearing falsely in regard to damages done to another person (6:1–7 [HB, 5:20–26]); (4) the rite of purification of the leper; (5) the rite of renewing the vow of a Nazirite who had become unclean (Num 6:10–12); (6) having sexual relations with a slave who has been betrothed to another man (Lev 19:20–21). See G. A. Anderson, “Sacrifice and Sacrificial Offerings,” in </a:t>
            </a:r>
            <a:r>
              <a:rPr lang="en-US" i="1">
                <a:effectLst/>
                <a:latin typeface="Calibri" panose="020F0502020204030204" pitchFamily="34" charset="0"/>
              </a:rPr>
              <a:t>ABD</a:t>
            </a:r>
            <a:r>
              <a:rPr lang="en-US">
                <a:effectLst/>
                <a:latin typeface="Calibri" panose="020F0502020204030204" pitchFamily="34" charset="0"/>
              </a:rPr>
              <a:t>, ed. D. N. Freedman (New York: Doubleday, 1992), 5:880–81.</a:t>
            </a:r>
          </a:p>
          <a:p>
            <a:r>
              <a:rPr lang="en-US" baseline="30000">
                <a:effectLst/>
                <a:latin typeface="Calibri" panose="020F0502020204030204" pitchFamily="34" charset="0"/>
              </a:rPr>
              <a:t>41</a:t>
            </a:r>
            <a:r>
              <a:rPr lang="en-US">
                <a:effectLst/>
                <a:latin typeface="Calibri" panose="020F0502020204030204" pitchFamily="34" charset="0"/>
              </a:rPr>
              <a:t> E. Carpenter and M. A. Grisanti, “</a:t>
            </a:r>
            <a:r>
              <a:rPr lang="he-IL">
                <a:effectLst/>
                <a:latin typeface="Calibri" panose="020F0502020204030204" pitchFamily="34" charset="0"/>
              </a:rPr>
              <a:t>אֹשם “</a:t>
            </a:r>
            <a:r>
              <a:rPr lang="en-US">
                <a:effectLst/>
                <a:latin typeface="Calibri" panose="020F0502020204030204" pitchFamily="34" charset="0"/>
              </a:rPr>
              <a:t>in </a:t>
            </a:r>
            <a:r>
              <a:rPr lang="en-US" i="1">
                <a:effectLst/>
                <a:latin typeface="Calibri" panose="020F0502020204030204" pitchFamily="34" charset="0"/>
              </a:rPr>
              <a:t>NIDOTTE</a:t>
            </a:r>
            <a:r>
              <a:rPr lang="en-US">
                <a:effectLst/>
                <a:latin typeface="Calibri" panose="020F0502020204030204" pitchFamily="34" charset="0"/>
              </a:rPr>
              <a:t>, 1:554.</a:t>
            </a:r>
          </a:p>
          <a:p>
            <a:r>
              <a:rPr lang="en-US" baseline="30000">
                <a:effectLst/>
                <a:latin typeface="Calibri" panose="020F0502020204030204" pitchFamily="34" charset="0"/>
              </a:rPr>
              <a:t>42</a:t>
            </a:r>
            <a:r>
              <a:rPr lang="en-US">
                <a:effectLst/>
                <a:latin typeface="Calibri" panose="020F0502020204030204" pitchFamily="34" charset="0"/>
              </a:rPr>
              <a:t> Ibid.</a:t>
            </a:r>
          </a:p>
          <a:p>
            <a:r>
              <a:rPr lang="en-US" baseline="30000">
                <a:effectLst/>
                <a:latin typeface="Calibri" panose="020F0502020204030204" pitchFamily="34" charset="0"/>
              </a:rPr>
              <a:t>43</a:t>
            </a:r>
            <a:r>
              <a:rPr lang="en-US">
                <a:effectLst/>
                <a:latin typeface="Calibri" panose="020F0502020204030204" pitchFamily="34" charset="0"/>
              </a:rPr>
              <a:t> J. Milgrom, </a:t>
            </a:r>
            <a:r>
              <a:rPr lang="en-US" i="1">
                <a:effectLst/>
                <a:latin typeface="Calibri" panose="020F0502020204030204" pitchFamily="34" charset="0"/>
              </a:rPr>
              <a:t>Studies in Cultic Theology and Terminology</a:t>
            </a:r>
            <a:r>
              <a:rPr lang="en-US">
                <a:effectLst/>
                <a:latin typeface="Calibri" panose="020F0502020204030204" pitchFamily="34" charset="0"/>
              </a:rPr>
              <a:t> (Leiden: Brill, 1983), 67–73; Anderson, “Sacrifice and Sacrificial Offerings,” 5:879.</a:t>
            </a:r>
          </a:p>
          <a:p>
            <a:r>
              <a:rPr lang="en-US" baseline="30000">
                <a:effectLst/>
                <a:latin typeface="Calibri" panose="020F0502020204030204" pitchFamily="34" charset="0"/>
              </a:rPr>
              <a:t>44</a:t>
            </a:r>
            <a:r>
              <a:rPr lang="en-US">
                <a:effectLst/>
                <a:latin typeface="Calibri" panose="020F0502020204030204" pitchFamily="34" charset="0"/>
              </a:rPr>
              <a:t> Cf. W. C. Kaiser Jr., “Leviticus,” in </a:t>
            </a:r>
            <a:r>
              <a:rPr lang="en-US" i="1">
                <a:effectLst/>
                <a:latin typeface="Calibri" panose="020F0502020204030204" pitchFamily="34" charset="0"/>
              </a:rPr>
              <a:t>The New Interpreter’s Bible</a:t>
            </a:r>
            <a:r>
              <a:rPr lang="en-US">
                <a:effectLst/>
                <a:latin typeface="Calibri" panose="020F0502020204030204" pitchFamily="34" charset="0"/>
              </a:rPr>
              <a:t>, ed. L. E. Keck (Nashville: Abingdon, 1994), 1:1033.</a:t>
            </a:r>
          </a:p>
          <a:p>
            <a:r>
              <a:rPr lang="en-US">
                <a:effectLst/>
                <a:latin typeface="Calibri" panose="020F0502020204030204" pitchFamily="34" charset="0"/>
              </a:rPr>
              <a:t> Michael A. Grisanti, “The Book of Leviticus,”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226–227.</a:t>
            </a:r>
          </a:p>
          <a:p>
            <a:endParaRPr lang="en-US"/>
          </a:p>
          <a:p>
            <a:endParaRPr lang="en-US"/>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1" baseline="0" dirty="0">
                <a:latin typeface="Arial" panose="020B0604020202020204" pitchFamily="34" charset="0"/>
                <a:ea typeface="ＭＳ Ｐゴシック" charset="0"/>
                <a:cs typeface="Arial" panose="020B0604020202020204" pitchFamily="34" charset="0"/>
              </a:rPr>
              <a:t>God made covering one’s guilt possible no matter his social status!</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9364830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NS-23-1Jn-58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sz="1200" b="1" kern="1200" dirty="0">
                <a:solidFill>
                  <a:schemeClr val="tx1"/>
                </a:solidFill>
                <a:effectLst/>
                <a:latin typeface="Arial" panose="020B0604020202020204" pitchFamily="34" charset="0"/>
                <a:ea typeface="+mn-ea"/>
                <a:cs typeface="Arial" panose="020B0604020202020204" pitchFamily="34" charset="0"/>
              </a:rPr>
              <a:t>Imagine every sin costing you a month’s pay—would you sin less?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58706461"/>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We began with this simple question.</a:t>
            </a:r>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We saw two ways it is answered.</a:t>
            </a:r>
            <a:endParaRPr lang="en-SG" sz="1200" b="1"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8933568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Reverence Him and agree when you fail [restatement].</a:t>
            </a:r>
          </a:p>
        </p:txBody>
      </p:sp>
    </p:spTree>
    <p:extLst>
      <p:ext uri="{BB962C8B-B14F-4D97-AF65-F5344CB8AC3E}">
        <p14:creationId xmlns:p14="http://schemas.microsoft.com/office/powerpoint/2010/main" val="39607513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2412992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Do things that are compulsory to restore our walk the Lord. </a:t>
            </a:r>
          </a:p>
        </p:txBody>
      </p:sp>
    </p:spTree>
    <p:extLst>
      <p:ext uri="{BB962C8B-B14F-4D97-AF65-F5344CB8AC3E}">
        <p14:creationId xmlns:p14="http://schemas.microsoft.com/office/powerpoint/2010/main" val="1043108661"/>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God alone is holy and thus the one ultimately offended by sin. He is also sovereign and thus the only one to decide how sin can be forgiven. He says that only death can atone for sin—and yet graciously allows us to have a substitute sacrifice so the death penalty need not come upon each of us. The OT sacrifices pointed to Jesus as the Ultimate Substitute for sin—so we can have forgiveness only through the blood of Jesus shed for us (Acts 4:12—"There is salvation under no one else…").</a:t>
            </a:r>
          </a:p>
          <a:p>
            <a:r>
              <a:rPr lang="en-US" dirty="0"/>
              <a:t>___________</a:t>
            </a:r>
          </a:p>
          <a:p>
            <a:r>
              <a:rPr lang="en-US" dirty="0"/>
              <a:t>OS-03-Leviticus-154</a:t>
            </a:r>
          </a:p>
          <a:p>
            <a:r>
              <a:rPr lang="en-US" dirty="0"/>
              <a:t>NS-19-Hebrews-356</a:t>
            </a:r>
          </a:p>
          <a:p>
            <a:endParaRPr 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i="1" dirty="0">
                <a:effectLst/>
                <a:latin typeface="Helvetica" pitchFamily="2" charset="0"/>
              </a:rPr>
              <a:t>How should people live if the eternal, holy, almighty God lived with them?</a:t>
            </a:r>
            <a:endParaRPr lang="en-US" dirty="0">
              <a:effectLst/>
              <a:latin typeface="Helvetica" pitchFamily="2" charset="0"/>
            </a:endParaRPr>
          </a:p>
          <a:p>
            <a:endParaRPr lang="en-US" dirty="0">
              <a:effectLst/>
              <a:latin typeface="Calibri" panose="020F0502020204030204" pitchFamily="34" charset="0"/>
            </a:endParaRPr>
          </a:p>
          <a:p>
            <a:r>
              <a:rPr lang="en-US" dirty="0">
                <a:effectLst/>
                <a:latin typeface="Calibri" panose="020F0502020204030204" pitchFamily="34" charset="0"/>
              </a:rPr>
              <a:t>Michael A. Grisanti, </a:t>
            </a:r>
            <a:r>
              <a:rPr lang="en-US" u="sng" dirty="0">
                <a:solidFill>
                  <a:srgbClr val="0000FF"/>
                </a:solidFill>
                <a:effectLst/>
                <a:latin typeface="Calibri" panose="020F0502020204030204" pitchFamily="34" charset="0"/>
                <a:hlinkClick r:id="rId3"/>
              </a:rPr>
              <a:t>“The Book of Leviticus,”</a:t>
            </a:r>
            <a:r>
              <a:rPr lang="en-US" dirty="0">
                <a:effectLst/>
                <a:latin typeface="Calibri" panose="020F0502020204030204" pitchFamily="34" charset="0"/>
              </a:rPr>
              <a:t>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222.</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Admit, like a turtle on a fencepost, “I didn’t get here by myself.” </a:t>
            </a:r>
          </a:p>
        </p:txBody>
      </p:sp>
    </p:spTree>
    <p:extLst>
      <p:ext uri="{BB962C8B-B14F-4D97-AF65-F5344CB8AC3E}">
        <p14:creationId xmlns:p14="http://schemas.microsoft.com/office/powerpoint/2010/main" val="206848110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692B06-B034-2F4A-B8A8-756CC75480A2}" type="slidenum">
              <a:rPr lang="en-US" sz="1200">
                <a:solidFill>
                  <a:prstClr val="black"/>
                </a:solidFill>
                <a:latin typeface="Times New Roman" charset="0"/>
              </a:rPr>
              <a:pPr/>
              <a:t>163</a:t>
            </a:fld>
            <a:endParaRPr lang="en-US" sz="1200">
              <a:solidFill>
                <a:prstClr val="black"/>
              </a:solidFill>
              <a:latin typeface="Times New Roman" charset="0"/>
            </a:endParaRPr>
          </a:p>
        </p:txBody>
      </p:sp>
      <p:sp>
        <p:nvSpPr>
          <p:cNvPr id="233474" name="Rectangle 2"/>
          <p:cNvSpPr>
            <a:spLocks noGrp="1" noRot="1" noChangeAspect="1" noChangeArrowheads="1" noTextEdit="1"/>
          </p:cNvSpPr>
          <p:nvPr>
            <p:ph type="sldImg"/>
          </p:nvPr>
        </p:nvSpPr>
        <p:spPr>
          <a:ln/>
        </p:spPr>
      </p:sp>
      <p:sp>
        <p:nvSpPr>
          <p:cNvPr id="233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89AC3C8-5F99-624F-B133-079BA5C7CF51}" type="slidenum">
              <a:rPr lang="en-US" sz="1200">
                <a:solidFill>
                  <a:prstClr val="black"/>
                </a:solidFill>
                <a:latin typeface="Times New Roman" charset="0"/>
              </a:rPr>
              <a:pPr/>
              <a:t>164</a:t>
            </a:fld>
            <a:endParaRPr lang="en-US" sz="1200">
              <a:solidFill>
                <a:prstClr val="black"/>
              </a:solidFill>
              <a:latin typeface="Times New Roman" charset="0"/>
            </a:endParaRPr>
          </a:p>
        </p:txBody>
      </p:sp>
      <p:sp>
        <p:nvSpPr>
          <p:cNvPr id="235522" name="Rectangle 2"/>
          <p:cNvSpPr>
            <a:spLocks noGrp="1" noRot="1" noChangeAspect="1" noChangeArrowheads="1" noTextEdit="1"/>
          </p:cNvSpPr>
          <p:nvPr>
            <p:ph type="sldImg"/>
          </p:nvPr>
        </p:nvSpPr>
        <p:spPr>
          <a:ln/>
        </p:spPr>
      </p:sp>
      <p:sp>
        <p:nvSpPr>
          <p:cNvPr id="235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9990BF0-DAEB-9E46-A1F8-D0A300DCD3D8}" type="slidenum">
              <a:rPr lang="en-US" sz="1200">
                <a:solidFill>
                  <a:prstClr val="black"/>
                </a:solidFill>
                <a:latin typeface="Times New Roman" charset="0"/>
              </a:rPr>
              <a:pPr/>
              <a:t>165</a:t>
            </a:fld>
            <a:endParaRPr lang="en-US" sz="1200">
              <a:solidFill>
                <a:prstClr val="black"/>
              </a:solidFill>
              <a:latin typeface="Times New Roman" charset="0"/>
            </a:endParaRPr>
          </a:p>
        </p:txBody>
      </p:sp>
      <p:sp>
        <p:nvSpPr>
          <p:cNvPr id="237570" name="Rectangle 2"/>
          <p:cNvSpPr>
            <a:spLocks noGrp="1" noRot="1" noChangeAspect="1" noChangeArrowheads="1" noTextEdit="1"/>
          </p:cNvSpPr>
          <p:nvPr>
            <p:ph type="sldImg"/>
          </p:nvPr>
        </p:nvSpPr>
        <p:spPr>
          <a:ln/>
        </p:spPr>
      </p:sp>
      <p:sp>
        <p:nvSpPr>
          <p:cNvPr id="237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A161BB9-209E-374A-870B-4E03C8D1CA1C}" type="slidenum">
              <a:rPr lang="en-US" sz="1200">
                <a:solidFill>
                  <a:prstClr val="black"/>
                </a:solidFill>
                <a:latin typeface="Times New Roman" charset="0"/>
              </a:rPr>
              <a:pPr/>
              <a:t>166</a:t>
            </a:fld>
            <a:endParaRPr lang="en-US" sz="1200">
              <a:solidFill>
                <a:prstClr val="black"/>
              </a:solidFill>
              <a:latin typeface="Times New Roman" charset="0"/>
            </a:endParaRPr>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#45 in original file</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3094E12-C523-424D-84B8-B1C51D3FB150}" type="slidenum">
              <a:rPr lang="en-US" sz="1200">
                <a:solidFill>
                  <a:prstClr val="black"/>
                </a:solidFill>
                <a:latin typeface="Times New Roman" charset="0"/>
              </a:rPr>
              <a:pPr/>
              <a:t>168</a:t>
            </a:fld>
            <a:endParaRPr lang="en-US" sz="1200">
              <a:solidFill>
                <a:prstClr val="black"/>
              </a:solidFill>
              <a:latin typeface="Times New Roman" charset="0"/>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7C242D0-B773-6148-92B0-9B3ED73DEDB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Admit that you are nothing without the LORD.</a:t>
            </a:r>
            <a:endParaRPr lang="en-US" dirty="0"/>
          </a:p>
          <a:p>
            <a:endParaRPr lang="en-US" dirty="0"/>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ED1987-52D7-5D4D-A089-1BA45B2F46A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algn="r" eaLnBrk="1" hangingPunct="1"/>
            <a:r>
              <a:rPr lang="ar-JO" sz="1200" kern="1200" dirty="0">
                <a:solidFill>
                  <a:schemeClr val="tx1"/>
                </a:solidFill>
                <a:effectLst/>
                <a:latin typeface="Times New Roman" pitchFamily="-112" charset="0"/>
                <a:ea typeface="ＭＳ Ｐゴシック" pitchFamily="-112" charset="-128"/>
                <a:cs typeface="ＭＳ Ｐゴシック" pitchFamily="-112" charset="-128"/>
              </a:rPr>
              <a:t>نستعيد الشركة مع الله بدم يسوع الذي يخلصنا.</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173</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92481DE-EBDC-044D-8AEE-B77984FC6A79}" type="slidenum">
              <a:rPr lang="en-US" sz="1200">
                <a:solidFill>
                  <a:prstClr val="black"/>
                </a:solidFill>
                <a:latin typeface="Times New Roman" charset="0"/>
              </a:rPr>
              <a:pPr/>
              <a:t>174</a:t>
            </a:fld>
            <a:endParaRPr lang="en-US" sz="1200">
              <a:solidFill>
                <a:prstClr val="black"/>
              </a:solidFill>
              <a:latin typeface="Times New Roman" charset="0"/>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C012E2F-E416-9C45-A950-2DEEBAC95818}" type="slidenum">
              <a:rPr lang="en-US" sz="1200">
                <a:solidFill>
                  <a:prstClr val="black"/>
                </a:solidFill>
                <a:latin typeface="Times New Roman" charset="0"/>
              </a:rPr>
              <a:pPr/>
              <a:t>175</a:t>
            </a:fld>
            <a:endParaRPr lang="en-US" sz="1200">
              <a:solidFill>
                <a:prstClr val="black"/>
              </a:solidFill>
              <a:latin typeface="Times New Roman" charset="0"/>
            </a:endParaRPr>
          </a:p>
        </p:txBody>
      </p:sp>
      <p:sp>
        <p:nvSpPr>
          <p:cNvPr id="245762" name="Rectangle 2"/>
          <p:cNvSpPr>
            <a:spLocks noGrp="1" noRot="1" noChangeAspect="1" noChangeArrowheads="1" noTextEdit="1"/>
          </p:cNvSpPr>
          <p:nvPr>
            <p:ph type="sldImg"/>
          </p:nvPr>
        </p:nvSpPr>
        <p:spPr>
          <a:ln/>
        </p:spPr>
      </p:sp>
      <p:sp>
        <p:nvSpPr>
          <p:cNvPr id="245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80B568C-3912-9143-ACEB-38B6849C3F6A}" type="slidenum">
              <a:rPr lang="en-US" sz="1200">
                <a:solidFill>
                  <a:prstClr val="black"/>
                </a:solidFill>
                <a:latin typeface="Times New Roman" charset="0"/>
              </a:rPr>
              <a:pPr/>
              <a:t>176</a:t>
            </a:fld>
            <a:endParaRPr lang="en-US" sz="1200">
              <a:solidFill>
                <a:prstClr val="black"/>
              </a:solidFill>
              <a:latin typeface="Times New Roman" charset="0"/>
            </a:endParaRPr>
          </a:p>
        </p:txBody>
      </p:sp>
      <p:sp>
        <p:nvSpPr>
          <p:cNvPr id="247810" name="Rectangle 2"/>
          <p:cNvSpPr>
            <a:spLocks noGrp="1" noRot="1" noChangeAspect="1" noChangeArrowheads="1" noTextEdit="1"/>
          </p:cNvSpPr>
          <p:nvPr>
            <p:ph type="sldImg"/>
          </p:nvPr>
        </p:nvSpPr>
        <p:spPr>
          <a:ln/>
        </p:spPr>
      </p:sp>
      <p:sp>
        <p:nvSpPr>
          <p:cNvPr id="24781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32D63F0-C6AC-3145-A189-45B73FF51D52}" type="slidenum">
              <a:rPr lang="en-US" sz="1200">
                <a:solidFill>
                  <a:prstClr val="black"/>
                </a:solidFill>
                <a:latin typeface="Times New Roman" charset="0"/>
              </a:rPr>
              <a:pPr/>
              <a:t>177</a:t>
            </a:fld>
            <a:endParaRPr lang="en-US" sz="1200">
              <a:solidFill>
                <a:prstClr val="black"/>
              </a:solidFill>
              <a:latin typeface="Times New Roman"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32D63F0-C6AC-3145-A189-45B73FF51D5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261B467-FD67-DF48-95E9-61205D151FB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1906" name="Rectangle 2"/>
          <p:cNvSpPr>
            <a:spLocks noGrp="1" noRot="1" noChangeAspect="1" noChangeArrowheads="1" noTextEdit="1"/>
          </p:cNvSpPr>
          <p:nvPr>
            <p:ph type="sldImg"/>
          </p:nvPr>
        </p:nvSpPr>
        <p:spPr>
          <a:ln/>
        </p:spPr>
      </p:sp>
      <p:sp>
        <p:nvSpPr>
          <p:cNvPr id="2519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Follow practices that reflect God’s holiness.</a:t>
            </a:r>
            <a:r>
              <a:rPr lang="en-US" dirty="0">
                <a:effectLst/>
              </a:rPr>
              <a:t> </a:t>
            </a:r>
            <a:endParaRPr lang="en-US" dirty="0"/>
          </a:p>
          <a:p>
            <a:endParaRPr lang="en-US" dirty="0"/>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EBA866-3278-8D45-8786-3C3306E919C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DBB62C3-E0FD-DF4A-944A-A3F236E8FF8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3954" name="Rectangle 2"/>
          <p:cNvSpPr>
            <a:spLocks noGrp="1" noRot="1" noChangeAspect="1" noChangeArrowheads="1" noTextEdit="1"/>
          </p:cNvSpPr>
          <p:nvPr>
            <p:ph type="sldImg"/>
          </p:nvPr>
        </p:nvSpPr>
        <p:spPr>
          <a:ln/>
        </p:spPr>
      </p:sp>
      <p:sp>
        <p:nvSpPr>
          <p:cNvPr id="2539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47F9CDC-4735-5B4A-8595-E6E37E96739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C05C8EB-E68D-FF4C-A091-9299964AC10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223AB1A-FD35-3C47-A9AF-A9DC8893A1D6}" type="slidenum">
              <a:rPr lang="en-US" sz="1200">
                <a:solidFill>
                  <a:prstClr val="black"/>
                </a:solidFill>
                <a:latin typeface="Times New Roman" charset="0"/>
              </a:rPr>
              <a:pPr/>
              <a:t>188</a:t>
            </a:fld>
            <a:endParaRPr lang="en-US" sz="1200">
              <a:solidFill>
                <a:prstClr val="black"/>
              </a:solidFill>
              <a:latin typeface="Times New Roman" charset="0"/>
            </a:endParaRPr>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1D21C8-CA70-8F47-B043-0E3C095C413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9230482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D1D21C8-CA70-8F47-B043-0E3C095C413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4194" name="Rectangle 2"/>
          <p:cNvSpPr>
            <a:spLocks noGrp="1" noRot="1" noChangeAspect="1" noChangeArrowheads="1" noTextEdit="1"/>
          </p:cNvSpPr>
          <p:nvPr>
            <p:ph type="sldImg"/>
          </p:nvPr>
        </p:nvSpPr>
        <p:spPr>
          <a:ln/>
        </p:spPr>
      </p:sp>
      <p:sp>
        <p:nvSpPr>
          <p:cNvPr id="264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0F6F365-DFA6-C34C-86AA-1D5685C3C31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6242" name="Rectangle 2"/>
          <p:cNvSpPr>
            <a:spLocks noGrp="1" noRot="1" noChangeAspect="1" noChangeArrowheads="1" noTextEdit="1"/>
          </p:cNvSpPr>
          <p:nvPr>
            <p:ph type="sldImg"/>
          </p:nvPr>
        </p:nvSpPr>
        <p:spPr>
          <a:ln/>
        </p:spPr>
      </p:sp>
      <p:sp>
        <p:nvSpPr>
          <p:cNvPr id="266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8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64CDC8-5684-3B43-A5A3-A18B4867757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8290" name="Rectangle 2"/>
          <p:cNvSpPr>
            <a:spLocks noGrp="1" noRot="1" noChangeAspect="1" noChangeArrowheads="1" noTextEdit="1"/>
          </p:cNvSpPr>
          <p:nvPr>
            <p:ph type="sldImg"/>
          </p:nvPr>
        </p:nvSpPr>
        <p:spPr>
          <a:ln/>
        </p:spPr>
      </p:sp>
      <p:sp>
        <p:nvSpPr>
          <p:cNvPr id="2682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0EC93A1-57AD-B748-984A-C8E886B6C0D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0338" name="Rectangle 2"/>
          <p:cNvSpPr>
            <a:spLocks noGrp="1" noRot="1" noChangeAspect="1" noChangeArrowheads="1"/>
          </p:cNvSpPr>
          <p:nvPr>
            <p:ph type="sldImg"/>
          </p:nvPr>
        </p:nvSpPr>
        <p:spPr>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solidFill>
                  <a:srgbClr val="006699"/>
                </a:solidFill>
                <a:effectLst/>
                <a:latin typeface="Arial" panose="020B0604020202020204" pitchFamily="34" charset="0"/>
              </a:rPr>
              <a:t>1Chr. 6:1</a:t>
            </a:r>
            <a:r>
              <a:rPr lang="en-US" b="1" dirty="0">
                <a:effectLst/>
                <a:latin typeface="Arial" panose="020B0604020202020204" pitchFamily="34" charset="0"/>
              </a:rPr>
              <a:t>    The sons of Levi were Gershon, Kohath, and Merari.</a:t>
            </a:r>
          </a:p>
          <a:p>
            <a:r>
              <a:rPr lang="en-US" b="1" dirty="0">
                <a:solidFill>
                  <a:srgbClr val="006699"/>
                </a:solidFill>
                <a:effectLst/>
                <a:latin typeface="Arial" panose="020B0604020202020204" pitchFamily="34" charset="0"/>
              </a:rPr>
              <a:t>1Chr. 6:2</a:t>
            </a:r>
            <a:r>
              <a:rPr lang="en-US" b="1" dirty="0">
                <a:effectLst/>
                <a:latin typeface="Arial" panose="020B0604020202020204" pitchFamily="34" charset="0"/>
              </a:rPr>
              <a:t>    The descendants of Kohath included Amram, Izhar, Hebron, and </a:t>
            </a:r>
            <a:r>
              <a:rPr lang="en-US" b="1" dirty="0" err="1">
                <a:effectLst/>
                <a:latin typeface="Arial" panose="020B0604020202020204" pitchFamily="34" charset="0"/>
              </a:rPr>
              <a:t>Uzziel</a:t>
            </a:r>
            <a:r>
              <a:rPr lang="en-US" b="1" dirty="0">
                <a:effectLst/>
                <a:latin typeface="Arial" panose="020B0604020202020204" pitchFamily="34" charset="0"/>
              </a:rPr>
              <a:t>.</a:t>
            </a:r>
          </a:p>
          <a:p>
            <a:r>
              <a:rPr lang="en-US" b="1" dirty="0">
                <a:solidFill>
                  <a:srgbClr val="006699"/>
                </a:solidFill>
                <a:effectLst/>
                <a:latin typeface="Arial" panose="020B0604020202020204" pitchFamily="34" charset="0"/>
              </a:rPr>
              <a:t>1Chr. 6:3</a:t>
            </a:r>
            <a:r>
              <a:rPr lang="en-US" b="1" dirty="0">
                <a:effectLst/>
                <a:latin typeface="Arial" panose="020B0604020202020204" pitchFamily="34" charset="0"/>
              </a:rPr>
              <a:t>    The children of Amram were Aaron, Moses, and Miriam. </a:t>
            </a:r>
          </a:p>
          <a:p>
            <a:r>
              <a:rPr lang="en-US" b="1" dirty="0">
                <a:effectLst/>
                <a:latin typeface="Arial" panose="020B0604020202020204" pitchFamily="34" charset="0"/>
              </a:rPr>
              <a:t>  The sons of Aaron were Nadab, Abihu, Eleazar, and Ithamar.</a:t>
            </a:r>
          </a:p>
          <a:p>
            <a:r>
              <a:rPr lang="en-US" b="1" dirty="0">
                <a:solidFill>
                  <a:srgbClr val="006699"/>
                </a:solidFill>
                <a:effectLst/>
                <a:latin typeface="Arial" panose="020B0604020202020204" pitchFamily="34" charset="0"/>
              </a:rPr>
              <a:t>4</a:t>
            </a:r>
            <a:r>
              <a:rPr lang="en-US" b="1" dirty="0">
                <a:effectLst/>
                <a:latin typeface="Arial" panose="020B0604020202020204" pitchFamily="34" charset="0"/>
              </a:rPr>
              <a:t>  Eleazar was the father of Phinehas.</a:t>
            </a:r>
          </a:p>
          <a:p>
            <a:r>
              <a:rPr lang="en-US" b="1" dirty="0">
                <a:effectLst/>
                <a:latin typeface="Arial" panose="020B0604020202020204" pitchFamily="34" charset="0"/>
              </a:rPr>
              <a:t>Phinehas was the father of </a:t>
            </a:r>
            <a:r>
              <a:rPr lang="en-US" b="1" dirty="0" err="1">
                <a:effectLst/>
                <a:latin typeface="Arial" panose="020B0604020202020204" pitchFamily="34" charset="0"/>
              </a:rPr>
              <a:t>Abishua</a:t>
            </a:r>
            <a:r>
              <a:rPr lang="en-US" b="1" dirty="0">
                <a:effectLst/>
                <a:latin typeface="Arial" panose="020B0604020202020204" pitchFamily="34" charset="0"/>
              </a:rPr>
              <a:t>.</a:t>
            </a:r>
            <a:endParaRPr lang="en-US"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1" dirty="0">
                <a:solidFill>
                  <a:srgbClr val="006699"/>
                </a:solidFill>
                <a:effectLst/>
                <a:latin typeface="Arial" panose="020B0604020202020204" pitchFamily="34" charset="0"/>
              </a:rPr>
              <a:t>Ex. 6:20</a:t>
            </a:r>
            <a:r>
              <a:rPr lang="en-US" b="1" dirty="0">
                <a:effectLst/>
                <a:latin typeface="Arial" panose="020B0604020202020204" pitchFamily="34" charset="0"/>
              </a:rPr>
              <a:t>    Amram married his father’s sister Jochebed, and she gave birth to his sons, Aaron and Moses. (Amram lived to be 137 years old.)</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_______</a:t>
            </a:r>
          </a:p>
          <a:p>
            <a:pPr eaLnBrk="1" hangingPunct="1"/>
            <a:r>
              <a:rPr lang="en-US" dirty="0">
                <a:latin typeface="Times New Roman" charset="0"/>
                <a:ea typeface="ＭＳ Ｐゴシック" charset="0"/>
                <a:cs typeface="ＭＳ Ｐゴシック" charset="0"/>
              </a:rPr>
              <a:t>OS-02-Exodus-101</a:t>
            </a:r>
          </a:p>
          <a:p>
            <a:pPr eaLnBrk="1" hangingPunct="1"/>
            <a:r>
              <a:rPr lang="en-US" dirty="0">
                <a:latin typeface="Times New Roman" charset="0"/>
                <a:ea typeface="ＭＳ Ｐゴシック" charset="0"/>
                <a:cs typeface="ＭＳ Ｐゴシック" charset="0"/>
              </a:rPr>
              <a:t>OS-03-Leviticus-189</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cs typeface="Arial" panose="020B0604020202020204" pitchFamily="34" charset="0"/>
              </a:rPr>
              <a:t>We as believers need to continually separate (sanctify) ourselves by confessing our sins and walking in holiness before God in order to experience His presence with us.</a:t>
            </a:r>
            <a:endParaRPr lang="en-US" sz="1200" b="1" dirty="0">
              <a:effectLst/>
              <a:latin typeface="Calibri" panose="020F0502020204030204" pitchFamily="34" charset="0"/>
              <a:ea typeface="SimSun" panose="02010600030101010101" pitchFamily="2" charset="-122"/>
              <a:cs typeface="Arial" panose="020B0604020202020204" pitchFamily="34" charset="0"/>
            </a:endParaRPr>
          </a:p>
          <a:p>
            <a:endParaRPr lang="en-US" b="0" dirty="0">
              <a:cs typeface="ＭＳ Ｐゴシック" charset="0"/>
            </a:endParaRPr>
          </a:p>
          <a:p>
            <a:endParaRPr lang="en-US" dirty="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122412992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God alone is holy and thus the one ultimately offended by sin. He is also sovereign and thus the only one to decide how sin can be forgiven. He says that only death can atone for sin—and yet graciously allows us to have a substitute sacrifice so the death penalty need not come upon each of us. The OT sacrifices pointed to Jesus as the Ultimate Substitute for sin—so we can have forgiveness only through the blood of Jesus shed for us (Acts 4:12—"There is salvation under no one else…").</a:t>
            </a:r>
          </a:p>
          <a:p>
            <a:r>
              <a:rPr lang="en-US" dirty="0"/>
              <a:t>___________</a:t>
            </a:r>
          </a:p>
          <a:p>
            <a:r>
              <a:rPr lang="en-US"/>
              <a:t>OS-03-Leviticus-154, 191</a:t>
            </a:r>
            <a:endParaRPr lang="en-US" dirty="0"/>
          </a:p>
          <a:p>
            <a:r>
              <a:rPr lang="en-US" dirty="0"/>
              <a:t>NS-19-Hebrews-356</a:t>
            </a:r>
          </a:p>
          <a:p>
            <a:endParaRPr lang="en-US" dirty="0"/>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1851659-6C28-F04F-B9E8-A84FF0E8C53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2514" name="Rectangle 2"/>
          <p:cNvSpPr>
            <a:spLocks noGrp="1" noRot="1" noChangeAspect="1" noChangeArrowheads="1"/>
          </p:cNvSpPr>
          <p:nvPr>
            <p:ph type="sldImg"/>
          </p:nvPr>
        </p:nvSpPr>
        <p:spPr>
          <a:solidFill>
            <a:srgbClr val="FFFFFF"/>
          </a:solidFill>
          <a:ln/>
        </p:spPr>
      </p:sp>
      <p:sp>
        <p:nvSpPr>
          <p:cNvPr id="192515"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spcBef>
                <a:spcPts val="0"/>
              </a:spcBef>
              <a:spcAft>
                <a:spcPts val="0"/>
              </a:spcAft>
            </a:pPr>
            <a:r>
              <a:rPr lang="ar-JO" sz="1800" b="0" i="0" u="none" strike="noStrike" dirty="0">
                <a:solidFill>
                  <a:srgbClr val="000000"/>
                </a:solidFill>
                <a:effectLst/>
                <a:latin typeface="Arial" panose="020B0604020202020204" pitchFamily="34" charset="0"/>
              </a:rPr>
              <a:t>يجب أن نرى مركزيَّة الصليب– كيف كان الناس قبْلَ مجيء يسوع يؤمنون بواسطة النظر للأمام نحو الصليب، في حين أنَّنا نحن مَن جئنا بَعْد يسوع ننظر للخلف إلى الصليب.</a:t>
            </a:r>
            <a:endParaRPr lang="ar-JO" b="0" dirty="0">
              <a:effectLst/>
            </a:endParaRPr>
          </a:p>
          <a:p>
            <a:pPr algn="r" rtl="1">
              <a:spcBef>
                <a:spcPts val="0"/>
              </a:spcBef>
              <a:spcAft>
                <a:spcPts val="0"/>
              </a:spcAft>
            </a:pPr>
            <a:r>
              <a:rPr lang="ar-JO" sz="1800" b="0" i="0" u="none" strike="noStrike" dirty="0">
                <a:solidFill>
                  <a:srgbClr val="000000"/>
                </a:solidFill>
                <a:effectLst/>
                <a:latin typeface="Arial" panose="020B0604020202020204" pitchFamily="34" charset="0"/>
              </a:rPr>
              <a:t>بعبارةٍ أُخرى… إنَّ موتَ المسيح كان دائمًا أساسَ الخلاص– سواء للمؤمنين قبْلَ الصليب أم بعده.</a:t>
            </a:r>
            <a:endParaRPr lang="ar-JO" b="0" dirty="0">
              <a:effectLst/>
            </a:endParaRPr>
          </a:p>
          <a:p>
            <a:br>
              <a:rPr lang="ar-JO" dirty="0"/>
            </a:br>
            <a:endParaRPr lang="ar-JO" dirty="0">
              <a:latin typeface="Arial" panose="020B0604020202020204" pitchFamily="34" charset="0"/>
              <a:ea typeface="ＭＳ Ｐゴシック" charset="0"/>
              <a:cs typeface="Arial" panose="020B0604020202020204" pitchFamily="34" charset="0"/>
            </a:endParaRPr>
          </a:p>
          <a:p>
            <a:r>
              <a:rPr lang="en-US" dirty="0">
                <a:latin typeface="Arial" panose="020B0604020202020204" pitchFamily="34" charset="0"/>
                <a:ea typeface="ＭＳ Ｐゴシック" charset="0"/>
                <a:cs typeface="Arial" panose="020B0604020202020204" pitchFamily="34" charset="0"/>
              </a:rPr>
              <a:t>We must see the centrality of the cross—how people before Jesus believed by looking toward the cross while those of us after Jesus look back at the cross. In other words… </a:t>
            </a:r>
          </a:p>
          <a:p>
            <a:pPr eaLnBrk="1" hangingPunct="1"/>
            <a:r>
              <a:rPr lang="en-US" b="0" dirty="0">
                <a:latin typeface="Times New Roman" charset="0"/>
                <a:ea typeface="ＭＳ Ｐゴシック" charset="0"/>
                <a:cs typeface="ＭＳ Ｐゴシック" charset="0"/>
              </a:rPr>
              <a:t>The grounds of salvation has always been the death of Christ—for believers before and after the cross.</a:t>
            </a:r>
          </a:p>
          <a:p>
            <a:pPr eaLnBrk="1" hangingPunct="1"/>
            <a:r>
              <a:rPr lang="en-US" b="0" dirty="0">
                <a:latin typeface="Times New Roman" charset="0"/>
                <a:ea typeface="ＭＳ Ｐゴシック" charset="0"/>
                <a:cs typeface="ＭＳ Ｐゴシック" charset="0"/>
              </a:rPr>
              <a:t>____________________</a:t>
            </a:r>
          </a:p>
          <a:p>
            <a:pPr eaLnBrk="1" hangingPunct="1"/>
            <a:r>
              <a:rPr lang="en-US" b="0" dirty="0">
                <a:latin typeface="Times New Roman" charset="0"/>
                <a:ea typeface="ＭＳ Ｐゴシック" charset="0"/>
                <a:cs typeface="ＭＳ Ｐゴシック" charset="0"/>
              </a:rPr>
              <a:t>Common-198</a:t>
            </a:r>
          </a:p>
          <a:p>
            <a:pPr eaLnBrk="1" hangingPunct="1"/>
            <a:r>
              <a:rPr lang="en-US" b="0" dirty="0">
                <a:latin typeface="Times New Roman" charset="0"/>
                <a:ea typeface="ＭＳ Ｐゴシック" charset="0"/>
                <a:cs typeface="ＭＳ Ｐゴシック" charset="0"/>
              </a:rPr>
              <a:t>BE-03-Leviticus-73</a:t>
            </a:r>
          </a:p>
          <a:p>
            <a:pPr eaLnBrk="1" hangingPunct="1"/>
            <a:r>
              <a:rPr lang="en-US" b="0" dirty="0">
                <a:latin typeface="Times New Roman" charset="0"/>
                <a:ea typeface="ＭＳ Ｐゴシック" charset="0"/>
                <a:cs typeface="ＭＳ Ｐゴシック" charset="0"/>
              </a:rPr>
              <a:t>OB-37-Sacrifices-19</a:t>
            </a:r>
          </a:p>
          <a:p>
            <a:pPr eaLnBrk="1" hangingPunct="1"/>
            <a:r>
              <a:rPr lang="en-US" b="0" dirty="0">
                <a:latin typeface="Times New Roman" charset="0"/>
                <a:ea typeface="ＭＳ Ｐゴシック" charset="0"/>
                <a:cs typeface="ＭＳ Ｐゴシック" charset="0"/>
              </a:rPr>
              <a:t>OB-38-Salvation-4</a:t>
            </a:r>
          </a:p>
          <a:p>
            <a:pPr eaLnBrk="1" hangingPunct="1"/>
            <a:r>
              <a:rPr lang="en-US" altLang="zh-CN" b="0" dirty="0">
                <a:latin typeface="Arial" charset="0"/>
                <a:ea typeface="SimSun" charset="0"/>
                <a:cs typeface="SimSun" charset="0"/>
              </a:rPr>
              <a:t>OS-00-Intro &amp; Biblical Theology-108</a:t>
            </a:r>
            <a:endParaRPr lang="en-US" b="0" dirty="0">
              <a:latin typeface="Times New Roman" charset="0"/>
              <a:ea typeface="ＭＳ Ｐゴシック" charset="0"/>
              <a:cs typeface="ＭＳ Ｐゴシック" charset="0"/>
            </a:endParaRPr>
          </a:p>
          <a:p>
            <a:pPr eaLnBrk="1" hangingPunct="1"/>
            <a:r>
              <a:rPr lang="en-US" b="0" dirty="0">
                <a:latin typeface="Times New Roman" charset="0"/>
                <a:ea typeface="ＭＳ Ｐゴシック" charset="0"/>
                <a:cs typeface="ＭＳ Ｐゴシック" charset="0"/>
              </a:rPr>
              <a:t>OS-03-Leviticus-19</a:t>
            </a:r>
            <a:r>
              <a:rPr lang="he-IL" b="0" dirty="0">
                <a:latin typeface="Times New Roman" charset="0"/>
                <a:ea typeface="ＭＳ Ｐゴシック" charset="0"/>
                <a:cs typeface="ＭＳ Ｐゴシック" charset="0"/>
              </a:rPr>
              <a:t>2</a:t>
            </a:r>
            <a:endParaRPr lang="en-US" b="0" dirty="0">
              <a:latin typeface="Times New Roman" charset="0"/>
              <a:ea typeface="ＭＳ Ｐゴシック" charset="0"/>
              <a:cs typeface="ＭＳ Ｐゴシック" charset="0"/>
            </a:endParaRPr>
          </a:p>
          <a:p>
            <a:pPr eaLnBrk="1" hangingPunct="1"/>
            <a:r>
              <a:rPr lang="en-US" b="0" dirty="0">
                <a:latin typeface="Times New Roman" charset="0"/>
                <a:ea typeface="ＭＳ Ｐゴシック" charset="0"/>
                <a:cs typeface="ＭＳ Ｐゴシック" charset="0"/>
              </a:rPr>
              <a:t>NS-09-Galatians-16, 50</a:t>
            </a:r>
          </a:p>
          <a:p>
            <a:pPr eaLnBrk="1" hangingPunct="1"/>
            <a:r>
              <a:rPr lang="en-US" b="0" dirty="0">
                <a:latin typeface="Times New Roman" charset="0"/>
                <a:ea typeface="ＭＳ Ｐゴシック" charset="0"/>
                <a:cs typeface="ＭＳ Ｐゴシック" charset="0"/>
              </a:rPr>
              <a:t>NS-20-James-32</a:t>
            </a:r>
          </a:p>
          <a:p>
            <a:pPr eaLnBrk="1" hangingPunct="1"/>
            <a:r>
              <a:rPr lang="en-US" b="0" dirty="0">
                <a:latin typeface="Arial" panose="020B0604020202020204" pitchFamily="34" charset="0"/>
                <a:ea typeface="ＭＳ Ｐゴシック" charset="0"/>
                <a:cs typeface="Arial" panose="020B0604020202020204" pitchFamily="34" charset="0"/>
              </a:rPr>
              <a:t>SA-03-Biblical Terminology-10</a:t>
            </a:r>
            <a:endParaRPr lang="en-US" b="0"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panose="020B0604020202020204" pitchFamily="34" charset="0"/>
                <a:ea typeface="ＭＳ Ｐゴシック" charset="0"/>
                <a:cs typeface="Arial" panose="020B0604020202020204" pitchFamily="34" charset="0"/>
              </a:rPr>
              <a:t>SA-15-Inheritance-26</a:t>
            </a:r>
            <a:endParaRPr lang="en-US" b="0" dirty="0">
              <a:latin typeface="Times New Roman" charset="0"/>
              <a:ea typeface="ＭＳ Ｐゴシック" charset="0"/>
              <a:cs typeface="ＭＳ Ｐゴシック" charset="0"/>
            </a:endParaRPr>
          </a:p>
          <a:p>
            <a:endParaRPr lang="en-US"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5188FF6-40B8-694E-B6D4-104F85AFA9AC}" type="slidenum">
              <a:rPr lang="en-US" sz="1200">
                <a:solidFill>
                  <a:prstClr val="black"/>
                </a:solidFill>
                <a:latin typeface="Times New Roman" charset="0"/>
              </a:rPr>
              <a:pPr/>
              <a:t>198</a:t>
            </a:fld>
            <a:endParaRPr lang="en-US" sz="1200">
              <a:solidFill>
                <a:prstClr val="black"/>
              </a:solidFill>
              <a:latin typeface="Times New Roman" charset="0"/>
            </a:endParaRPr>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76C19D5-2825-8A40-96AE-9CA28FA41D0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2386" name="Rectangle 2"/>
          <p:cNvSpPr>
            <a:spLocks noGrp="1" noRot="1" noChangeAspect="1" noChangeArrowheads="1" noTextEdit="1"/>
          </p:cNvSpPr>
          <p:nvPr>
            <p:ph type="sldImg"/>
          </p:nvPr>
        </p:nvSpPr>
        <p:spPr>
          <a:ln/>
        </p:spPr>
      </p:sp>
      <p:sp>
        <p:nvSpPr>
          <p:cNvPr id="272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dirty="0">
                <a:effectLst/>
                <a:latin typeface="Arial" panose="020B0604020202020204" pitchFamily="34" charset="0"/>
                <a:ea typeface="Times New Roman" panose="02020603050405020304" pitchFamily="18" charset="0"/>
              </a:rPr>
              <a:t>Which habit of yours does the Lord say “no more”—but you need to agree with him and stop?</a:t>
            </a:r>
            <a:r>
              <a:rPr lang="en-US" dirty="0">
                <a:effectLst/>
              </a:rPr>
              <a:t> </a:t>
            </a:r>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18431A-5850-3D40-9C97-F96B317E435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Sacrifices did not save Israel but they did test the commitment of the people to sacrifice their wealth since animals cost money (Lev 1–10) while the rest of the book helped them with laws unique to the nation (Lev 11–27).</a:t>
            </a:r>
          </a:p>
          <a:p>
            <a:pPr eaLnBrk="1" hangingPunct="1"/>
            <a:r>
              <a:rPr lang="en-US" dirty="0">
                <a:latin typeface="Times New Roman" charset="0"/>
                <a:ea typeface="ＭＳ Ｐゴシック" charset="0"/>
                <a:cs typeface="ＭＳ Ｐゴシック" charset="0"/>
              </a:rPr>
              <a:t>_________________</a:t>
            </a:r>
          </a:p>
          <a:p>
            <a:pPr eaLnBrk="1" hangingPunct="1"/>
            <a:r>
              <a:rPr lang="en-US" dirty="0">
                <a:latin typeface="Times New Roman" charset="0"/>
                <a:ea typeface="ＭＳ Ｐゴシック" charset="0"/>
                <a:cs typeface="ＭＳ Ｐゴシック" charset="0"/>
              </a:rPr>
              <a:t>Common-205</a:t>
            </a:r>
          </a:p>
          <a:p>
            <a:pPr eaLnBrk="1" hangingPunct="1"/>
            <a:r>
              <a:rPr lang="en-US" dirty="0">
                <a:latin typeface="Times New Roman" charset="0"/>
                <a:ea typeface="ＭＳ Ｐゴシック" charset="0"/>
                <a:cs typeface="ＭＳ Ｐゴシック" charset="0"/>
              </a:rPr>
              <a:t>OS-03-Leviticus-201</a:t>
            </a:r>
          </a:p>
          <a:p>
            <a:pPr eaLnBrk="1" hangingPunct="1"/>
            <a:r>
              <a:rPr lang="en-US" dirty="0">
                <a:latin typeface="Times New Roman" charset="0"/>
                <a:ea typeface="ＭＳ Ｐゴシック" charset="0"/>
                <a:cs typeface="ＭＳ Ｐゴシック" charset="0"/>
              </a:rPr>
              <a:t>NS-09-Galatians-52</a:t>
            </a:r>
          </a:p>
          <a:p>
            <a:pPr eaLnBrk="1" hangingPunct="1"/>
            <a:r>
              <a:rPr lang="en-US" dirty="0">
                <a:latin typeface="Times New Roman" charset="0"/>
                <a:ea typeface="ＭＳ Ｐゴシック" charset="0"/>
                <a:cs typeface="ＭＳ Ｐゴシック" charset="0"/>
              </a:rPr>
              <a:t>NS-20-James-37</a:t>
            </a: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912221467"/>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36684853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D0A3DF5-4D03-0243-82EC-D8C41C4673C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4BD9078-813A-744F-8E15-853209F1BC9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
                <a:srgbClr val="0000FF"/>
              </a:buClr>
              <a:buSzTx/>
              <a:buFontTx/>
              <a:buNone/>
              <a:tabLst/>
              <a:defRPr/>
            </a:pPr>
            <a:fld id="{67599483-C773-6D47-8A9D-BE97CEEC0CA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
                  <a:srgbClr val="0000FF"/>
                </a:buClr>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
                <a:srgbClr val="0000FF"/>
              </a:buClr>
              <a:buSzTx/>
              <a:buFontTx/>
              <a:buNone/>
              <a:tabLst/>
              <a:defRPr/>
            </a:pPr>
            <a:fld id="{6BDA63C5-F1F2-6244-B23B-AB213860398A}"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
                  <a:srgbClr val="0000FF"/>
                </a:buClr>
                <a:buSzTx/>
                <a:buFontTx/>
                <a:buNone/>
                <a:tabLst/>
                <a:defRPr/>
              </a:pPr>
              <a:t>213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6482" name="Rectangle 2"/>
          <p:cNvSpPr>
            <a:spLocks noGrp="1" noRot="1" noChangeAspect="1" noChangeArrowheads="1"/>
          </p:cNvSpPr>
          <p:nvPr>
            <p:ph type="sldImg"/>
          </p:nvPr>
        </p:nvSpPr>
        <p:spPr>
          <a:solidFill>
            <a:srgbClr val="FFFFFF"/>
          </a:solidFill>
          <a:ln/>
        </p:spPr>
      </p:sp>
      <p:sp>
        <p:nvSpPr>
          <p:cNvPr id="276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8B35754-0BB5-8F48-9722-9F52CEE0AF7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0B681D0-AE88-2140-8EE3-336899297B0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What God continued to say in this book is how to live the "set apart" lifestyle for him to remain among his people. </a:t>
            </a:r>
          </a:p>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E79D63-26E9-564B-A0D8-498908F1CD3E}" type="slidenum">
              <a:rPr lang="en-US" sz="1200">
                <a:solidFill>
                  <a:prstClr val="black"/>
                </a:solidFill>
                <a:latin typeface="Times New Roman" charset="0"/>
              </a:rPr>
              <a:pPr/>
              <a:t>21</a:t>
            </a:fld>
            <a:endParaRPr lang="en-US" sz="1200">
              <a:solidFill>
                <a:prstClr val="black"/>
              </a:solidFill>
              <a:latin typeface="Times New Roman" charset="0"/>
            </a:endParaRPr>
          </a:p>
        </p:txBody>
      </p:sp>
      <p:sp>
        <p:nvSpPr>
          <p:cNvPr id="136194" name="Rectangle 2"/>
          <p:cNvSpPr>
            <a:spLocks noGrp="1" noRot="1" noChangeAspect="1" noChangeArrowheads="1" noTextEdit="1"/>
          </p:cNvSpPr>
          <p:nvPr>
            <p:ph type="sldImg"/>
          </p:nvPr>
        </p:nvSpPr>
        <p:spPr>
          <a:ln/>
        </p:spPr>
      </p:sp>
      <p:sp>
        <p:nvSpPr>
          <p:cNvPr id="1361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1987BE-8AD7-2641-8B59-5EAFE1B28C9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1987BE-8AD7-2641-8B59-5EAFE1B28C9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Slide Image Placeholder 1"/>
          <p:cNvSpPr>
            <a:spLocks noGrp="1" noRot="1" noChangeAspect="1"/>
          </p:cNvSpPr>
          <p:nvPr>
            <p:ph type="sldImg"/>
          </p:nvPr>
        </p:nvSpPr>
        <p:spPr>
          <a:ln/>
        </p:spPr>
      </p:sp>
      <p:sp>
        <p:nvSpPr>
          <p:cNvPr id="390146"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algn="r"/>
            <a:r>
              <a:rPr lang="ar-JO" dirty="0">
                <a:latin typeface="Times New Roman" charset="0"/>
                <a:ea typeface="ＭＳ Ｐゴシック" charset="0"/>
                <a:cs typeface="ＭＳ Ｐゴシック" charset="0"/>
              </a:rPr>
              <a:t>الختان ليس سيئاً في حد ذاته. الله أمر به في العهد القديم في اليوم الثامن من حياة الصبي اليهودي، الذي يكون لديه أعلى نسبة </a:t>
            </a:r>
            <a:r>
              <a:rPr lang="ar-JO" dirty="0" err="1">
                <a:latin typeface="Times New Roman" charset="0"/>
                <a:ea typeface="ＭＳ Ｐゴシック" charset="0"/>
                <a:cs typeface="ＭＳ Ｐゴシック" charset="0"/>
              </a:rPr>
              <a:t>بروثرومبين</a:t>
            </a:r>
            <a:r>
              <a:rPr lang="ar-JO" dirty="0">
                <a:latin typeface="Times New Roman" charset="0"/>
                <a:ea typeface="ＭＳ Ｐゴシック" charset="0"/>
                <a:cs typeface="ＭＳ Ｐゴシック" charset="0"/>
              </a:rPr>
              <a:t> تخثر الدم من أي يوم آخر في حياة الذكور.</a:t>
            </a:r>
          </a:p>
          <a:p>
            <a:pPr algn="r"/>
            <a:r>
              <a:rPr lang="ar-JO" dirty="0">
                <a:latin typeface="Times New Roman" charset="0"/>
                <a:ea typeface="ＭＳ Ｐゴシック" charset="0"/>
                <a:cs typeface="ＭＳ Ｐゴシック" charset="0"/>
              </a:rPr>
              <a:t>ومع ذلك، كانت المشكلة مع شعب الله، الذين جعلوا من الختان مطلبًا للخلاص ليفرض على الأمم وكذلك على اليهود.</a:t>
            </a:r>
          </a:p>
          <a:p>
            <a:pPr algn="r"/>
            <a:endParaRPr lang="en-US" dirty="0">
              <a:latin typeface="Times New Roman" charset="0"/>
              <a:ea typeface="ＭＳ Ｐゴシック" charset="0"/>
              <a:cs typeface="ＭＳ Ｐゴシック" charset="0"/>
            </a:endParaRPr>
          </a:p>
        </p:txBody>
      </p:sp>
      <p:sp>
        <p:nvSpPr>
          <p:cNvPr id="390147"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93C7C34-B6DF-284D-81AF-4D60558C90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2448333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1E15D6-AA62-1D4F-B3EB-9328F3F0292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1E15D6-AA62-1D4F-B3EB-9328F3F0292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F20F6AF-13E9-E74F-A85F-C09A82FC52DB}" type="slidenum">
              <a:rPr lang="en-US" sz="1200">
                <a:solidFill>
                  <a:prstClr val="black"/>
                </a:solidFill>
                <a:latin typeface="Times New Roman" charset="0"/>
              </a:rPr>
              <a:pPr/>
              <a:t>22</a:t>
            </a:fld>
            <a:endParaRPr lang="en-US" sz="1200">
              <a:solidFill>
                <a:prstClr val="black"/>
              </a:solidFill>
              <a:latin typeface="Times New Roman" charset="0"/>
            </a:endParaRPr>
          </a:p>
        </p:txBody>
      </p:sp>
      <p:sp>
        <p:nvSpPr>
          <p:cNvPr id="138242" name="Rectangle 2"/>
          <p:cNvSpPr>
            <a:spLocks noGrp="1" noRot="1" noChangeAspect="1" noChangeArrowheads="1" noTextEdit="1"/>
          </p:cNvSpPr>
          <p:nvPr>
            <p:ph type="sldImg"/>
          </p:nvPr>
        </p:nvSpPr>
        <p:spPr>
          <a:ln/>
        </p:spPr>
      </p:sp>
      <p:sp>
        <p:nvSpPr>
          <p:cNvPr id="1382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8525E06-96B3-8546-9641-FEEFB8930B60}" type="slidenum">
              <a:rPr lang="en-US" sz="1200">
                <a:solidFill>
                  <a:prstClr val="black"/>
                </a:solidFill>
                <a:latin typeface="Times New Roman" charset="0"/>
              </a:rPr>
              <a:pPr/>
              <a:t>231</a:t>
            </a:fld>
            <a:endParaRPr lang="en-US" sz="1200">
              <a:solidFill>
                <a:prstClr val="black"/>
              </a:solidFill>
              <a:latin typeface="Times New Roman" charset="0"/>
            </a:endParaRPr>
          </a:p>
        </p:txBody>
      </p:sp>
      <p:sp>
        <p:nvSpPr>
          <p:cNvPr id="292866" name="Rectangle 2"/>
          <p:cNvSpPr>
            <a:spLocks noGrp="1" noRot="1" noChangeAspect="1" noChangeArrowheads="1" noTextEdit="1"/>
          </p:cNvSpPr>
          <p:nvPr>
            <p:ph type="sldImg"/>
          </p:nvPr>
        </p:nvSpPr>
        <p:spPr>
          <a:ln/>
        </p:spPr>
      </p:sp>
      <p:sp>
        <p:nvSpPr>
          <p:cNvPr id="2928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45CBF1-3F8D-6041-94CF-93F11C05938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4914" name="Rectangle 2"/>
          <p:cNvSpPr>
            <a:spLocks noGrp="1" noRot="1" noChangeAspect="1" noChangeArrowheads="1" noTextEdit="1"/>
          </p:cNvSpPr>
          <p:nvPr>
            <p:ph type="sldImg"/>
          </p:nvPr>
        </p:nvSpPr>
        <p:spPr>
          <a:ln/>
        </p:spPr>
      </p:sp>
      <p:sp>
        <p:nvSpPr>
          <p:cNvPr id="294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a:t>"</a:t>
            </a:r>
            <a:r>
              <a:rPr lang="en-US" b="1">
                <a:solidFill>
                  <a:srgbClr val="000000"/>
                </a:solidFill>
                <a:effectLst/>
                <a:latin typeface="Times New Roman" panose="02020603050405020304" pitchFamily="18" charset="0"/>
              </a:rPr>
              <a:t>D. The Ceremony</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1. Aaron would sacrifice the bull (sin offering) for himself and his household. Even the priesthood (including the high priest) was not exempt from the need of a blood cleansing for sin."</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a:p>
            <a:pPr eaLnBrk="1" hangingPunct="1"/>
            <a:endParaRPr lang="en-US">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a:r>
            <a:r>
              <a:rPr lang="en-US">
                <a:solidFill>
                  <a:srgbClr val="000000"/>
                </a:solidFill>
                <a:effectLst/>
                <a:latin typeface="Times New Roman" panose="02020603050405020304" pitchFamily="18" charset="0"/>
              </a:rPr>
              <a:t>2. Aaron would receive the animals of the offering of the people, including the two goats. He would then cast lots to see which goat would be "for YHWH" and which would be "for the scapegoat" (vs 8). The latter translation (used by both the </a:t>
            </a:r>
            <a:r>
              <a:rPr lang="en-US" i="1">
                <a:solidFill>
                  <a:srgbClr val="000000"/>
                </a:solidFill>
                <a:effectLst/>
                <a:latin typeface="Times New Roman" panose="02020603050405020304" pitchFamily="18" charset="0"/>
              </a:rPr>
              <a:t>NIV</a:t>
            </a:r>
            <a:r>
              <a:rPr lang="en-US">
                <a:solidFill>
                  <a:srgbClr val="000000"/>
                </a:solidFill>
                <a:effectLst/>
                <a:latin typeface="Times New Roman" panose="02020603050405020304" pitchFamily="18" charset="0"/>
              </a:rPr>
              <a:t> and </a:t>
            </a:r>
            <a:r>
              <a:rPr lang="en-US" i="1">
                <a:solidFill>
                  <a:srgbClr val="000000"/>
                </a:solidFill>
                <a:effectLst/>
                <a:latin typeface="Times New Roman" panose="02020603050405020304" pitchFamily="18" charset="0"/>
              </a:rPr>
              <a:t>NASB</a:t>
            </a:r>
            <a:r>
              <a:rPr lang="en-US">
                <a:solidFill>
                  <a:srgbClr val="000000"/>
                </a:solidFill>
                <a:effectLst/>
                <a:latin typeface="Times New Roman" panose="02020603050405020304" pitchFamily="18" charset="0"/>
              </a:rPr>
              <a:t>) has been the subject of some dispute... Some scholars have taken the term </a:t>
            </a:r>
            <a:r>
              <a:rPr lang="en-US">
                <a:solidFill>
                  <a:srgbClr val="000000"/>
                </a:solidFill>
                <a:effectLst/>
                <a:latin typeface="Helvetica" pitchFamily="2" charset="0"/>
              </a:rPr>
              <a:t>['aza'zel] </a:t>
            </a:r>
            <a:r>
              <a:rPr lang="en-US">
                <a:solidFill>
                  <a:srgbClr val="000000"/>
                </a:solidFill>
                <a:effectLst/>
                <a:latin typeface="Times New Roman" panose="02020603050405020304" pitchFamily="18" charset="0"/>
              </a:rPr>
              <a:t>as a proper name "Azazel," being that of a demon or the devil (as though the sins were being returned to their source; cf. I Enoch</a:t>
            </a:r>
          </a:p>
          <a:p>
            <a:r>
              <a:rPr lang="en-US">
                <a:solidFill>
                  <a:srgbClr val="000000"/>
                </a:solidFill>
                <a:effectLst/>
                <a:latin typeface="Times New Roman" panose="02020603050405020304" pitchFamily="18" charset="0"/>
              </a:rPr>
              <a:t>8:1; 9:6). Others have suggested that it means "rocky, craggy" (depicting the terrain of the goat's destination)."</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538544"/>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a:r>
            <a:r>
              <a:rPr lang="en-US">
                <a:solidFill>
                  <a:srgbClr val="000000"/>
                </a:solidFill>
                <a:effectLst/>
                <a:latin typeface="Times New Roman" panose="02020603050405020304" pitchFamily="18" charset="0"/>
              </a:rPr>
              <a:t>The idea of "scapegoat," however, stems from the LXX rendering of the term. The LXX translated </a:t>
            </a:r>
            <a:r>
              <a:rPr lang="en-US">
                <a:solidFill>
                  <a:srgbClr val="000000"/>
                </a:solidFill>
                <a:effectLst/>
                <a:latin typeface="Helvetica" pitchFamily="2" charset="0"/>
              </a:rPr>
              <a:t>['aza'zel]</a:t>
            </a:r>
            <a:r>
              <a:rPr lang="en-US">
                <a:solidFill>
                  <a:srgbClr val="000000"/>
                </a:solidFill>
                <a:effectLst/>
                <a:latin typeface="Times New Roman" panose="02020603050405020304" pitchFamily="18" charset="0"/>
              </a:rPr>
              <a:t> by the Greek word [</a:t>
            </a:r>
            <a:r>
              <a:rPr lang="en-US" i="1">
                <a:solidFill>
                  <a:srgbClr val="000000"/>
                </a:solidFill>
                <a:effectLst/>
                <a:latin typeface="Times New Roman" panose="02020603050405020304" pitchFamily="18" charset="0"/>
              </a:rPr>
              <a:t>pompaios</a:t>
            </a:r>
            <a:r>
              <a:rPr lang="en-US">
                <a:solidFill>
                  <a:srgbClr val="000000"/>
                </a:solidFill>
                <a:effectLst/>
                <a:latin typeface="Times New Roman" panose="02020603050405020304" pitchFamily="18" charset="0"/>
              </a:rPr>
              <a:t>]. This Greek compound comes from the word... meaning "to escort, convey." Hence, the compound form would suggest the sense "carrying away" or "sending away," i.e., a goat for sending away. If this is correct, then the point of the goat "for </a:t>
            </a:r>
            <a:r>
              <a:rPr lang="en-US">
                <a:solidFill>
                  <a:srgbClr val="000000"/>
                </a:solidFill>
                <a:effectLst/>
                <a:latin typeface="Helvetica" pitchFamily="2" charset="0"/>
              </a:rPr>
              <a:t>['aza'zel]</a:t>
            </a:r>
            <a:r>
              <a:rPr lang="en-US">
                <a:solidFill>
                  <a:srgbClr val="000000"/>
                </a:solidFill>
                <a:effectLst/>
                <a:latin typeface="Times New Roman" panose="02020603050405020304" pitchFamily="18" charset="0"/>
              </a:rPr>
              <a:t>" would be that of a goat </a:t>
            </a:r>
            <a:r>
              <a:rPr lang="en-US" i="1">
                <a:solidFill>
                  <a:srgbClr val="000000"/>
                </a:solidFill>
                <a:effectLst/>
                <a:latin typeface="Times New Roman" panose="02020603050405020304" pitchFamily="18" charset="0"/>
              </a:rPr>
              <a:t>gone away</a:t>
            </a:r>
            <a:r>
              <a:rPr lang="en-US">
                <a:solidFill>
                  <a:srgbClr val="000000"/>
                </a:solidFill>
                <a:effectLst/>
                <a:latin typeface="Times New Roman" panose="02020603050405020304" pitchFamily="18" charset="0"/>
              </a:rPr>
              <a:t>, thus taking the sins of the people with him into the wilderness. This would speak of sins being removed once for all (the reality of which only Christ would accomplish)."</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pPr/>
              <a:t>234</a:t>
            </a:fld>
            <a:endParaRPr lang="en-US"/>
          </a:p>
        </p:txBody>
      </p:sp>
    </p:spTree>
    <p:extLst>
      <p:ext uri="{BB962C8B-B14F-4D97-AF65-F5344CB8AC3E}">
        <p14:creationId xmlns:p14="http://schemas.microsoft.com/office/powerpoint/2010/main" val="2768724978"/>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a:t>"</a:t>
            </a:r>
            <a:r>
              <a:rPr lang="en-US">
                <a:solidFill>
                  <a:srgbClr val="000000"/>
                </a:solidFill>
                <a:effectLst/>
                <a:latin typeface="Times New Roman" panose="02020603050405020304" pitchFamily="18" charset="0"/>
              </a:rPr>
              <a:t>3. Aaron would leave the blood of the bull and goat at the altar and take a firepan of coals into the tabernacle. As he parted the veil, he would throw incense on the coals so that the room would immediately fill with smoke. Wenham explains, 'To protect himself from the wrath of God, the high priest has to prepare a censer full of hot charcoal taken from the altar of burnt offering in the outer court and put in it fine incense. The smoke of the incense was to cover the mercy seat, so that the high priest would not be killed (vv. 12-13). The most obvious explanation is given by Hertz: 'the purpose of the incense smoke was to create a screen which would prevent the High Priest from gazing upon the Holy Presence.' (G. J. Wenham, </a:t>
            </a:r>
            <a:r>
              <a:rPr lang="en-US" i="1">
                <a:solidFill>
                  <a:srgbClr val="000000"/>
                </a:solidFill>
                <a:effectLst/>
                <a:latin typeface="Times New Roman" panose="02020603050405020304" pitchFamily="18" charset="0"/>
              </a:rPr>
              <a:t>Leviticus</a:t>
            </a:r>
            <a:r>
              <a:rPr lang="en-US">
                <a:solidFill>
                  <a:srgbClr val="000000"/>
                </a:solidFill>
                <a:effectLst/>
                <a:latin typeface="Times New Roman" panose="02020603050405020304" pitchFamily="18" charset="0"/>
              </a:rPr>
              <a:t>, NICOT, 231).</a:t>
            </a:r>
          </a:p>
          <a:p>
            <a:r>
              <a:rPr lang="en-US">
                <a:solidFill>
                  <a:srgbClr val="000000"/>
                </a:solidFill>
                <a:effectLst/>
                <a:latin typeface="Times New Roman" panose="02020603050405020304" pitchFamily="18" charset="0"/>
              </a:rPr>
              <a:t>Thus the smoke served as a protective veil so that Aaron would not be consumed by God's glory.</a:t>
            </a:r>
          </a:p>
          <a:p>
            <a:r>
              <a:rPr lang="en-US">
                <a:solidFill>
                  <a:srgbClr val="000000"/>
                </a:solidFill>
                <a:effectLst/>
                <a:latin typeface="Times New Roman" panose="02020603050405020304" pitchFamily="18" charset="0"/>
              </a:rPr>
              <a:t>4. Returning to the altar in the courtyard, Aaron would get the blood of the bull and take it within the veil. The blood would be sprinkled on the "mercy seat" and "in front," i.e., on the ground. The blood-sprinkled ground was a way of signifying that a way of approach to the presence of God was being provided. The blood on the "mercy seat" was also important: since the Law (contained under the mercy seat) condemned those who transgressed it, blood had to be sprinkled on the mercy seat so that the guilt and sin of the people would not be judged by the Law."</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14.3</a:t>
            </a:r>
            <a:endParaRPr lang="en-US">
              <a:solidFill>
                <a:srgbClr val="000000"/>
              </a:solidFill>
              <a:effectLst/>
              <a:latin typeface="Times New Roman" panose="02020603050405020304" pitchFamily="18" charset="0"/>
            </a:endParaRPr>
          </a:p>
          <a:p>
            <a:endParaRPr lang="en-US"/>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pPr/>
              <a:t>235</a:t>
            </a:fld>
            <a:endParaRPr lang="en-US"/>
          </a:p>
        </p:txBody>
      </p:sp>
    </p:spTree>
    <p:extLst>
      <p:ext uri="{BB962C8B-B14F-4D97-AF65-F5344CB8AC3E}">
        <p14:creationId xmlns:p14="http://schemas.microsoft.com/office/powerpoint/2010/main" val="1823379528"/>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t>
            </a:r>
            <a:r>
              <a:rPr lang="en-US">
                <a:solidFill>
                  <a:srgbClr val="000000"/>
                </a:solidFill>
                <a:effectLst/>
                <a:latin typeface="Times New Roman" panose="02020603050405020304" pitchFamily="18" charset="0"/>
              </a:rPr>
              <a:t>5. Aaron would exit again and get the blood from the goat of the sin offering of the people and bring it within the veil. This blood was also sprinkled on the mercy seat and on the ground. According to vs 16, this included atonement for the tent of meeting (see Lev 15:31). Their own impurities, sins, and transgressions were a defilement of the sanctuary, and by cleansing the sanctuary they were permitting the holy God to dwell among an unholy people. This atonement, both for the sins of the people and the tabernacle, was a</a:t>
            </a:r>
            <a:r>
              <a:rPr lang="ar-SA">
                <a:solidFill>
                  <a:srgbClr val="000000"/>
                </a:solidFill>
                <a:effectLst/>
                <a:latin typeface="Times New Roman" panose="02020603050405020304" pitchFamily="18" charset="0"/>
              </a:rPr>
              <a:t> </a:t>
            </a:r>
            <a:r>
              <a:rPr lang="en-US">
                <a:solidFill>
                  <a:srgbClr val="000000"/>
                </a:solidFill>
                <a:effectLst/>
                <a:latin typeface="Times New Roman" panose="02020603050405020304" pitchFamily="18" charset="0"/>
              </a:rPr>
              <a:t>climax, being an atonement of all the transgressions of the congregation since the last Day of Atonement.</a:t>
            </a:r>
          </a:p>
          <a:p>
            <a:r>
              <a:rPr lang="en-US">
                <a:solidFill>
                  <a:srgbClr val="000000"/>
                </a:solidFill>
                <a:effectLst/>
                <a:latin typeface="Times New Roman" panose="02020603050405020304" pitchFamily="18" charset="0"/>
              </a:rPr>
              <a:t>6. As he exited again, even the altar had to be sprinkled with the goat's blood. The altar was defiled by the transferred sins, as the people would have their sins identified with the altar and their offerings.</a:t>
            </a:r>
          </a:p>
          <a:p>
            <a:r>
              <a:rPr lang="en-US">
                <a:solidFill>
                  <a:srgbClr val="000000"/>
                </a:solidFill>
                <a:effectLst/>
                <a:latin typeface="Times New Roman" panose="02020603050405020304" pitchFamily="18" charset="0"/>
              </a:rPr>
              <a:t>7. The live goat (the scapegoat) would then be brought forward and Aaron would lay his hands on the head of the goat confessing the sins of the nation (vs 21). This action was a way of symbolizing that the sins of the nation were being transferred to the goat (for the concept of substitution, see 2 Corin 5:21).</a:t>
            </a:r>
          </a:p>
          <a:p>
            <a:r>
              <a:rPr lang="en-US">
                <a:solidFill>
                  <a:srgbClr val="000000"/>
                </a:solidFill>
                <a:effectLst/>
                <a:latin typeface="Times New Roman" panose="02020603050405020304" pitchFamily="18" charset="0"/>
              </a:rPr>
              <a:t>8. The scapegoat would then be led away into the wilderness. Ross notes, "The Mishnah (</a:t>
            </a:r>
            <a:r>
              <a:rPr lang="en-US" i="1">
                <a:solidFill>
                  <a:srgbClr val="000000"/>
                </a:solidFill>
                <a:effectLst/>
                <a:latin typeface="Times New Roman" panose="02020603050405020304" pitchFamily="18" charset="0"/>
              </a:rPr>
              <a:t>Yoma</a:t>
            </a:r>
            <a:r>
              <a:rPr lang="en-US">
                <a:solidFill>
                  <a:srgbClr val="000000"/>
                </a:solidFill>
                <a:effectLst/>
                <a:latin typeface="Times New Roman" panose="02020603050405020304" pitchFamily="18" charset="0"/>
              </a:rPr>
              <a:t>) says that they led it three and a half miles into the wilderness and pushed it over a rocky cliff so that it would die."</a:t>
            </a: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14.4</a:t>
            </a:r>
            <a:endParaRPr lang="en-US">
              <a:solidFill>
                <a:srgbClr val="000000"/>
              </a:solidFill>
              <a:effectLst/>
              <a:latin typeface="Times New Roman" panose="02020603050405020304" pitchFamily="18" charset="0"/>
            </a:endParaRPr>
          </a:p>
          <a:p>
            <a:endParaRPr lang="en-US"/>
          </a:p>
        </p:txBody>
      </p:sp>
      <p:sp>
        <p:nvSpPr>
          <p:cNvPr id="4" name="Slide Number Placeholder 3"/>
          <p:cNvSpPr>
            <a:spLocks noGrp="1"/>
          </p:cNvSpPr>
          <p:nvPr>
            <p:ph type="sldNum" sz="quarter" idx="5"/>
          </p:nvPr>
        </p:nvSpPr>
        <p:spPr/>
        <p:txBody>
          <a:bodyPr/>
          <a:lstStyle/>
          <a:p>
            <a:fld id="{A079FDE9-4B2D-884B-BE4B-021913485B06}" type="slidenum">
              <a:rPr lang="en-US" smtClean="0"/>
              <a:pPr/>
              <a:t>236</a:t>
            </a:fld>
            <a:endParaRPr lang="en-US"/>
          </a:p>
        </p:txBody>
      </p:sp>
    </p:spTree>
    <p:extLst>
      <p:ext uri="{BB962C8B-B14F-4D97-AF65-F5344CB8AC3E}">
        <p14:creationId xmlns:p14="http://schemas.microsoft.com/office/powerpoint/2010/main" val="3969224485"/>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rtl="1"/>
            <a:endParaRPr lang="en-US">
              <a:solidFill>
                <a:srgbClr val="000000"/>
              </a:solidFill>
              <a:effectLst/>
              <a:latin typeface="Times New Roman" panose="02020603050405020304" pitchFamily="18" charset="0"/>
            </a:endParaRPr>
          </a:p>
          <a:p>
            <a:pPr algn="r" rtl="1"/>
            <a:r>
              <a:rPr lang="en-US">
                <a:solidFill>
                  <a:srgbClr val="000000"/>
                </a:solidFill>
                <a:effectLst/>
                <a:latin typeface="Times New Roman" panose="02020603050405020304" pitchFamily="18" charset="0"/>
              </a:rPr>
              <a:t>______</a:t>
            </a:r>
          </a:p>
          <a:p>
            <a:pPr marL="0" marR="0" lvl="0" indent="0" algn="r" defTabSz="457200" rtl="1" eaLnBrk="1" fontAlgn="auto" latinLnBrk="0" hangingPunct="1">
              <a:lnSpc>
                <a:spcPct val="100000"/>
              </a:lnSpc>
              <a:spcBef>
                <a:spcPts val="0"/>
              </a:spcBef>
              <a:spcAft>
                <a:spcPts val="0"/>
              </a:spcAft>
              <a:buClrTx/>
              <a:buSzTx/>
              <a:buFontTx/>
              <a:buNone/>
              <a:tabLst/>
              <a:defRPr/>
            </a:pPr>
            <a:r>
              <a:rPr lang="en-US">
                <a:solidFill>
                  <a:srgbClr val="000000"/>
                </a:solidFill>
                <a:effectLst/>
                <a:latin typeface="Times New Roman" panose="02020603050405020304" pitchFamily="18" charset="0"/>
              </a:rPr>
              <a:t>Gordon J. Wenham, </a:t>
            </a:r>
            <a:r>
              <a:rPr lang="en-US" i="1">
                <a:solidFill>
                  <a:srgbClr val="000000"/>
                </a:solidFill>
                <a:effectLst/>
                <a:latin typeface="Times New Roman" panose="02020603050405020304" pitchFamily="18" charset="0"/>
              </a:rPr>
              <a:t>Leviticus</a:t>
            </a:r>
            <a:r>
              <a:rPr lang="en-US">
                <a:solidFill>
                  <a:srgbClr val="000000"/>
                </a:solidFill>
                <a:effectLst/>
                <a:latin typeface="Times New Roman" panose="02020603050405020304" pitchFamily="18" charset="0"/>
              </a:rPr>
              <a:t>, NICOT, 237-38</a:t>
            </a:r>
          </a:p>
          <a:p>
            <a:pPr algn="r" rtl="1"/>
            <a:r>
              <a:rPr lang="en-US" i="1">
                <a:solidFill>
                  <a:srgbClr val="000000"/>
                </a:solidFill>
                <a:effectLst/>
                <a:latin typeface="Times New Roman" panose="02020603050405020304" pitchFamily="18" charset="0"/>
              </a:rPr>
              <a:t>Cited by Dr. J. Paul Tanner Old Testament I Leviticus 11—16</a:t>
            </a:r>
            <a:endParaRPr lang="en-US">
              <a:solidFill>
                <a:srgbClr val="000000"/>
              </a:solidFill>
              <a:effectLst/>
              <a:latin typeface="Times New Roman" panose="02020603050405020304" pitchFamily="18" charset="0"/>
            </a:endParaRPr>
          </a:p>
          <a:p>
            <a:pPr algn="r" rtl="1"/>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14.4</a:t>
            </a:r>
            <a:endParaRPr lang="en-US">
              <a:solidFill>
                <a:srgbClr val="000000"/>
              </a:solidFill>
              <a:effectLst/>
              <a:latin typeface="Times New Roman" panose="02020603050405020304" pitchFamily="18" charset="0"/>
            </a:endParaRPr>
          </a:p>
          <a:p>
            <a:pPr algn="r" rtl="1"/>
            <a:endParaRPr lang="en-US"/>
          </a:p>
          <a:p>
            <a:pPr algn="r" rtl="1"/>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SA">
                <a:effectLst/>
                <a:latin typeface="Helvetica Neue" panose="02000503000000020004" pitchFamily="2" charset="0"/>
              </a:rPr>
              <a:t>مثّل التيسان جانبين تعامل الله بموجبهما مع الخطيّة.فقد مثّل التيس المذبوح الخطايا المغطاة، أمّا التيس الذي كان يُطلق في البرّية "حاملاً خطايا الأمة"  فكان يمثّل الخطايا المُزالة، وهذه صورة حيّة لحاجة الأمّة ككل إلى أن تتطهر من خطيتها</a:t>
            </a:r>
          </a:p>
          <a:p>
            <a:pPr algn="r"/>
            <a:r>
              <a:rPr lang="ar-SA">
                <a:effectLst/>
                <a:latin typeface="Helvetica Neue" panose="02000503000000020004" pitchFamily="2" charset="0"/>
              </a:rPr>
              <a:t>ومن الواضح أن هذا سيصوّر جانبين من جوانب عمل المسيح (1 -2 : 23 انظر إشعياء). وسيقدم موت المسيح غطاء من الدم للخطايا (وسينطبق هذا ليس على بني إسر ائيل فقط)</a:t>
            </a:r>
            <a:endParaRPr lang="en-US">
              <a:effectLst/>
              <a:latin typeface="Helvetica Neue" panose="02000503000000020004" pitchFamily="2" charset="0"/>
            </a:endParaRPr>
          </a:p>
          <a:p>
            <a:r>
              <a:rPr lang="en-US">
                <a:solidFill>
                  <a:srgbClr val="000000"/>
                </a:solidFill>
                <a:effectLst/>
                <a:latin typeface="Times New Roman" panose="02020603050405020304" pitchFamily="18" charset="0"/>
              </a:rPr>
              <a:t>______</a:t>
            </a:r>
          </a:p>
          <a:p>
            <a:r>
              <a:rPr lang="en-US" i="1">
                <a:solidFill>
                  <a:srgbClr val="000000"/>
                </a:solidFill>
                <a:effectLst/>
                <a:latin typeface="Times New Roman" panose="02020603050405020304" pitchFamily="18" charset="0"/>
              </a:rPr>
              <a:t>Dr. J. Paul Tanner Old Testament I Leviticus 11—16</a:t>
            </a:r>
            <a:endParaRPr lang="en-US">
              <a:solidFill>
                <a:srgbClr val="000000"/>
              </a:solidFill>
              <a:effectLst/>
              <a:latin typeface="Times New Roman" panose="02020603050405020304" pitchFamily="18" charset="0"/>
            </a:endParaRPr>
          </a:p>
          <a:p>
            <a:r>
              <a:rPr lang="en-US">
                <a:solidFill>
                  <a:srgbClr val="000000"/>
                </a:solidFill>
                <a:effectLst/>
                <a:latin typeface="Times New Roman" panose="02020603050405020304" pitchFamily="18" charset="0"/>
              </a:rPr>
              <a:t>Oct 25, 2001 </a:t>
            </a:r>
            <a:r>
              <a:rPr lang="en-US" i="1">
                <a:solidFill>
                  <a:srgbClr val="000000"/>
                </a:solidFill>
                <a:effectLst/>
                <a:latin typeface="Times New Roman" panose="02020603050405020304" pitchFamily="18" charset="0"/>
              </a:rPr>
              <a:t>14.5</a:t>
            </a:r>
            <a:endParaRPr lang="en-US">
              <a:solidFill>
                <a:srgbClr val="000000"/>
              </a:solidFill>
              <a:effectLst/>
              <a:latin typeface="Times New Roman" panose="02020603050405020304" pitchFamily="18" charset="0"/>
            </a:endParaRPr>
          </a:p>
          <a:p>
            <a:pPr algn="r"/>
            <a:endParaRPr lang="ar-SA">
              <a:effectLst/>
              <a:latin typeface="Helvetica Neue" panose="02000503000000020004" pitchFamily="2" charset="0"/>
            </a:endParaRPr>
          </a:p>
          <a:p>
            <a:pPr algn="r"/>
            <a:br>
              <a:rPr lang="ar-SA">
                <a:effectLst/>
                <a:latin typeface="Helvetica Neue" panose="02000503000000020004" pitchFamily="2" charset="0"/>
              </a:rPr>
            </a:br>
            <a:endParaRPr lang="ar-SA">
              <a:effectLst/>
              <a:latin typeface="Helvetica Neue" panose="02000503000000020004" pitchFamily="2"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Israel became a nation in one day on 14 May 1948, but the Jews saw themselves as an ethnic rather than a religious people. Even today, about 30% of Jewish immigrants from Russia are atheists. Yet God promises in Zechariah 3:9 to remove the sins of the nation also on a single day. </a:t>
            </a:r>
          </a:p>
          <a:p>
            <a:r>
              <a:rPr lang="en-US" dirty="0"/>
              <a:t>_______</a:t>
            </a:r>
          </a:p>
          <a:p>
            <a:r>
              <a:rPr lang="en-US" dirty="0"/>
              <a:t>OS-23-Isaiah60-66-slide 82</a:t>
            </a:r>
          </a:p>
          <a:p>
            <a:r>
              <a:rPr lang="en-US" dirty="0"/>
              <a:t>OS-26-Ezek33-39-slide 60</a:t>
            </a:r>
          </a:p>
          <a:p>
            <a:r>
              <a:rPr lang="en-US" dirty="0"/>
              <a:t>OS-38-Zechariah-85</a:t>
            </a:r>
          </a:p>
          <a:p>
            <a:endParaRPr lang="en-US" dirty="0"/>
          </a:p>
        </p:txBody>
      </p:sp>
    </p:spTree>
    <p:extLst>
      <p:ext uri="{BB962C8B-B14F-4D97-AF65-F5344CB8AC3E}">
        <p14:creationId xmlns:p14="http://schemas.microsoft.com/office/powerpoint/2010/main" val="346946071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318117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8772D5A-48EB-F746-B274-D20EFAEFC58F}" type="slidenum">
              <a:rPr lang="en-US" sz="1200">
                <a:solidFill>
                  <a:prstClr val="black"/>
                </a:solidFill>
                <a:latin typeface="Times New Roman" charset="0"/>
              </a:rPr>
              <a:pPr/>
              <a:t>23</a:t>
            </a:fld>
            <a:endParaRPr lang="en-US" sz="1200">
              <a:solidFill>
                <a:prstClr val="black"/>
              </a:solidFill>
              <a:latin typeface="Times New Roman" charset="0"/>
            </a:endParaRPr>
          </a:p>
        </p:txBody>
      </p:sp>
      <p:sp>
        <p:nvSpPr>
          <p:cNvPr id="140290" name="Rectangle 2"/>
          <p:cNvSpPr>
            <a:spLocks noGrp="1" noRot="1" noChangeAspect="1" noChangeArrowheads="1"/>
          </p:cNvSpPr>
          <p:nvPr>
            <p:ph type="sldImg"/>
          </p:nvPr>
        </p:nvSpPr>
        <p:spPr>
          <a:solidFill>
            <a:srgbClr val="FFFFFF"/>
          </a:solidFill>
          <a:ln/>
        </p:spPr>
      </p:sp>
      <p:sp>
        <p:nvSpPr>
          <p:cNvPr id="1402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98943997"/>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40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C59179E-EE4B-FB40-8115-1A2BFC768B53}"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246</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384003" name="Rectangle 2"/>
          <p:cNvSpPr>
            <a:spLocks noGrp="1" noRot="1" noChangeAspect="1" noChangeArrowheads="1"/>
          </p:cNvSpPr>
          <p:nvPr>
            <p:ph type="sldImg"/>
          </p:nvPr>
        </p:nvSpPr>
        <p:spPr>
          <a:solidFill>
            <a:srgbClr val="FFFFFF"/>
          </a:solidFill>
          <a:ln/>
        </p:spPr>
      </p:sp>
      <p:sp>
        <p:nvSpPr>
          <p:cNvPr id="384004"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kern="1200" dirty="0">
                <a:solidFill>
                  <a:schemeClr val="tx1"/>
                </a:solidFill>
                <a:effectLst/>
                <a:latin typeface="+mn-lt"/>
                <a:ea typeface="+mn-ea"/>
                <a:cs typeface="+mn-cs"/>
              </a:rPr>
              <a:t>The application to leave Jerusalem is in Hebrews 13</a:t>
            </a:r>
            <a:r>
              <a:rPr lang="en-SG" sz="1200" kern="1200" dirty="0">
                <a:solidFill>
                  <a:schemeClr val="tx1"/>
                </a:solidFill>
                <a:effectLst/>
                <a:latin typeface="+mn-lt"/>
                <a:ea typeface="+mn-ea"/>
                <a:cs typeface="+mn-cs"/>
              </a:rPr>
              <a:t>.</a:t>
            </a:r>
            <a:endParaRPr lang="en-US" dirty="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E5EB6C9-B752-E74E-856E-2695689C455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88770" name="Rectangle 2"/>
          <p:cNvSpPr>
            <a:spLocks noGrp="1" noRot="1" noChangeAspect="1" noChangeArrowheads="1" noTextEdit="1"/>
          </p:cNvSpPr>
          <p:nvPr>
            <p:ph type="sldImg"/>
          </p:nvPr>
        </p:nvSpPr>
        <p:spPr>
          <a:ln/>
        </p:spPr>
      </p:sp>
      <p:sp>
        <p:nvSpPr>
          <p:cNvPr id="288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3A5C07A-AE44-2E46-8647-8457ECA7291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90818" name="Rectangle 2"/>
          <p:cNvSpPr>
            <a:spLocks noGrp="1" noRot="1" noChangeAspect="1" noChangeArrowheads="1" noTextEdit="1"/>
          </p:cNvSpPr>
          <p:nvPr>
            <p:ph type="sldImg"/>
          </p:nvPr>
        </p:nvSpPr>
        <p:spPr>
          <a:ln/>
        </p:spPr>
      </p:sp>
      <p:sp>
        <p:nvSpPr>
          <p:cNvPr id="2908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273106C-C8CD-BD40-AE9E-2E19A47665C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1058" name="Rectangle 2"/>
          <p:cNvSpPr>
            <a:spLocks noGrp="1" noRot="1" noChangeAspect="1" noChangeArrowheads="1" noTextEdit="1"/>
          </p:cNvSpPr>
          <p:nvPr>
            <p:ph type="sldImg"/>
          </p:nvPr>
        </p:nvSpPr>
        <p:spPr>
          <a:ln/>
        </p:spPr>
      </p:sp>
      <p:sp>
        <p:nvSpPr>
          <p:cNvPr id="3010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DC4F556-25F2-EB44-B9D7-D8B2FA32848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3106" name="Rectangle 2"/>
          <p:cNvSpPr>
            <a:spLocks noGrp="1" noRot="1" noChangeAspect="1" noChangeArrowheads="1" noTextEdit="1"/>
          </p:cNvSpPr>
          <p:nvPr>
            <p:ph type="sldImg"/>
          </p:nvPr>
        </p:nvSpPr>
        <p:spPr>
          <a:ln/>
        </p:spPr>
      </p:sp>
      <p:sp>
        <p:nvSpPr>
          <p:cNvPr id="3031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0E396C0-9D5F-CD43-AF0C-24A6EE43325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5154" name="Rectangle 2"/>
          <p:cNvSpPr>
            <a:spLocks noGrp="1" noRot="1" noChangeAspect="1" noChangeArrowheads="1" noTextEdit="1"/>
          </p:cNvSpPr>
          <p:nvPr>
            <p:ph type="sldImg"/>
          </p:nvPr>
        </p:nvSpPr>
        <p:spPr>
          <a:ln/>
        </p:spPr>
      </p:sp>
      <p:sp>
        <p:nvSpPr>
          <p:cNvPr id="30515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2551214-432E-0B40-A30F-D7CDB7B2E45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48631612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258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A28BB8-48BA-CA45-A212-D240F287C4C2}" type="slidenum">
              <a:rPr lang="en-US" sz="1200">
                <a:solidFill>
                  <a:prstClr val="black"/>
                </a:solidFill>
                <a:latin typeface="Times New Roman" charset="0"/>
              </a:rPr>
              <a:pPr/>
              <a:t>24</a:t>
            </a:fld>
            <a:endParaRPr lang="en-US" sz="1200">
              <a:solidFill>
                <a:prstClr val="black"/>
              </a:solidFill>
              <a:latin typeface="Times New Roman" charset="0"/>
            </a:endParaRPr>
          </a:p>
        </p:txBody>
      </p:sp>
      <p:sp>
        <p:nvSpPr>
          <p:cNvPr id="142338" name="Rectangle 2"/>
          <p:cNvSpPr>
            <a:spLocks noGrp="1" noRot="1" noChangeAspect="1" noChangeArrowheads="1" noTextEdit="1"/>
          </p:cNvSpPr>
          <p:nvPr>
            <p:ph type="sldImg"/>
          </p:nvPr>
        </p:nvSpPr>
        <p:spPr>
          <a:ln/>
        </p:spPr>
      </p:sp>
      <p:sp>
        <p:nvSpPr>
          <p:cNvPr id="142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Slide Image Placeholder 1"/>
          <p:cNvSpPr>
            <a:spLocks noGrp="1" noRot="1" noChangeAspect="1"/>
          </p:cNvSpPr>
          <p:nvPr>
            <p:ph type="sldImg"/>
          </p:nvPr>
        </p:nvSpPr>
        <p:spPr>
          <a:ln/>
        </p:spPr>
      </p:sp>
      <p:sp>
        <p:nvSpPr>
          <p:cNvPr id="387074" name="Notes Placeholder 2"/>
          <p:cNvSpPr>
            <a:spLocks noGrp="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algn="r"/>
            <a:r>
              <a:rPr lang="ar-JO" b="1" dirty="0">
                <a:latin typeface="Times New Roman" charset="0"/>
                <a:ea typeface="ＭＳ Ｐゴシック" charset="0"/>
                <a:cs typeface="ＭＳ Ｐゴシック" charset="0"/>
              </a:rPr>
              <a:t>في النظام الموسوي كانت العبودية بديلاً عن السجون. </a:t>
            </a:r>
          </a:p>
          <a:p>
            <a:pPr algn="r"/>
            <a:r>
              <a:rPr lang="ar-JO" b="0" dirty="0">
                <a:latin typeface="Times New Roman" charset="0"/>
                <a:ea typeface="ＭＳ Ｐゴシック" charset="0"/>
                <a:cs typeface="ＭＳ Ｐゴシック" charset="0"/>
              </a:rPr>
              <a:t>هل سبق لك لاحظت أنه لم يكن هناك سجون في ناموس موسى؟ كان الناس يرجمون، ويضربون، ويغرمون ولكن لم يتم إرسالهم إلى سجن أو حبسهم بأي شكل كان بما في ذلك الأصفاد والأسهم الخ. هذه الدراسة الجديدة تلقي ضوءاً إيجابيًا على الدور الذي لعبته العبودية لإعادة تأهيل المجرمين وتوفير الرعاية الاجتماعية للفقراء. كان الحبس أمرًا غريبًا تمامًا في النظام القانوني اليهودي.</a:t>
            </a:r>
          </a:p>
          <a:p>
            <a:pPr algn="r"/>
            <a:r>
              <a:rPr lang="ar-JO" b="0" dirty="0">
                <a:latin typeface="Times New Roman" charset="0"/>
                <a:ea typeface="ＭＳ Ｐゴシック" charset="0"/>
                <a:cs typeface="ＭＳ Ｐゴシック" charset="0"/>
              </a:rPr>
              <a:t>انظر المقالة كاملة في:</a:t>
            </a:r>
            <a:endParaRPr lang="ar-JO" dirty="0">
              <a:latin typeface="Times New Roman" charset="0"/>
              <a:ea typeface="ＭＳ Ｐゴシック" charset="0"/>
              <a:cs typeface="ＭＳ Ｐゴシック" charset="0"/>
            </a:endParaRPr>
          </a:p>
          <a:p>
            <a:pPr algn="l"/>
            <a:r>
              <a:rPr lang="en-US" dirty="0">
                <a:latin typeface="Times New Roman" charset="0"/>
                <a:ea typeface="ＭＳ Ｐゴシック" charset="0"/>
                <a:cs typeface="ＭＳ Ｐゴシック" charset="0"/>
              </a:rPr>
              <a:t>http://www.bible.ca/sin-no-jails-prisons-in-judaism-old-testament-law-of-moses-slavery-welfare-jewish-comparison.htm</a:t>
            </a: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OB-39-Slavery-47</a:t>
            </a:r>
          </a:p>
          <a:p>
            <a:r>
              <a:rPr lang="en-US" dirty="0">
                <a:latin typeface="Times New Roman" charset="0"/>
                <a:ea typeface="ＭＳ Ｐゴシック" charset="0"/>
                <a:cs typeface="ＭＳ Ｐゴシック" charset="0"/>
              </a:rPr>
              <a:t>OS-03-Leviticus-247</a:t>
            </a:r>
          </a:p>
          <a:p>
            <a:r>
              <a:rPr lang="en-US" dirty="0">
                <a:latin typeface="Times New Roman" charset="0"/>
                <a:ea typeface="ＭＳ Ｐゴシック" charset="0"/>
                <a:cs typeface="ＭＳ Ｐゴシック" charset="0"/>
              </a:rPr>
              <a:t>NS-09-Galatians-179</a:t>
            </a:r>
          </a:p>
          <a:p>
            <a:endParaRPr lang="en-US" dirty="0">
              <a:latin typeface="Times New Roman" charset="0"/>
              <a:ea typeface="ＭＳ Ｐゴシック" charset="0"/>
              <a:cs typeface="ＭＳ Ｐゴシック" charset="0"/>
            </a:endParaRPr>
          </a:p>
        </p:txBody>
      </p:sp>
      <p:sp>
        <p:nvSpPr>
          <p:cNvPr id="387075" name="Slide Number Placeholder 3"/>
          <p:cNvSpPr>
            <a:spLocks noGrp="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0D1E1A9-9CA1-7742-8441-B31AF958F1B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latin typeface="Arial" panose="020B0604020202020204" pitchFamily="34" charset="0"/>
                <a:cs typeface="Arial" panose="020B0604020202020204" pitchFamily="34" charset="0"/>
              </a:rPr>
              <a:t>James proposed to prohibit Gentiles from idolatry, eating blood, and immorality (15:19-21).</a:t>
            </a:r>
          </a:p>
          <a:p>
            <a:r>
              <a:rPr lang="en-US" b="0" dirty="0">
                <a:latin typeface="Arial" panose="020B0604020202020204" pitchFamily="34" charset="0"/>
                <a:cs typeface="Arial" panose="020B0604020202020204" pitchFamily="34" charset="0"/>
              </a:rPr>
              <a:t>The Council wrote the Gentile believers to obey these three moral obligations (15:22-29).</a:t>
            </a:r>
          </a:p>
          <a:p>
            <a:r>
              <a:rPr lang="en-US" b="0" dirty="0">
                <a:latin typeface="Arial" panose="020B0604020202020204" pitchFamily="34" charset="0"/>
                <a:cs typeface="Arial" panose="020B0604020202020204" pitchFamily="34" charset="0"/>
              </a:rPr>
              <a:t>The result was a unified and encouraged church of both Jews and Gentiles (15:30-35).</a:t>
            </a:r>
          </a:p>
          <a:p>
            <a:endParaRPr lang="en-US" b="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8397050"/>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panose="020B0604020202020204" pitchFamily="34" charset="0"/>
                <a:cs typeface="Arial" panose="020B0604020202020204" pitchFamily="34" charset="0"/>
              </a:rPr>
              <a:t>James proposed to prohibit Gentiles from • idolatry, • eating blood, and • immorality.</a:t>
            </a:r>
          </a:p>
          <a:p>
            <a:r>
              <a:rPr lang="en-US" dirty="0">
                <a:latin typeface="Arial" panose="020B0604020202020204" pitchFamily="34" charset="0"/>
                <a:cs typeface="Arial" panose="020B0604020202020204" pitchFamily="34" charset="0"/>
              </a:rPr>
              <a:t>These practices show our salvation with moral living that unifies.</a:t>
            </a:r>
          </a:p>
          <a:p>
            <a:r>
              <a:rPr lang="en-US" dirty="0">
                <a:latin typeface="Arial" panose="020B0604020202020204" pitchFamily="34" charset="0"/>
                <a:cs typeface="Arial" panose="020B0604020202020204" pitchFamily="34" charset="0"/>
              </a:rPr>
              <a:t>Doing more than this would make it difficult for Gentiles who trust Christ (15:19).</a:t>
            </a:r>
          </a:p>
          <a:p>
            <a:r>
              <a:rPr lang="en-US" dirty="0">
                <a:latin typeface="Arial" panose="020B0604020202020204" pitchFamily="34" charset="0"/>
                <a:cs typeface="Arial" panose="020B0604020202020204" pitchFamily="34" charset="0"/>
              </a:rPr>
              <a:t>Doing less than this would make it difficult for Jewish believers to accept the new Gentile believers (15:21).</a:t>
            </a:r>
          </a:p>
          <a:p>
            <a:r>
              <a:rPr lang="en-US" dirty="0">
                <a:latin typeface="Arial" panose="020B0604020202020204" pitchFamily="34" charset="0"/>
                <a:cs typeface="Arial" panose="020B0604020202020204" pitchFamily="34" charset="0"/>
              </a:rPr>
              <a:t>These three requirements show all people in all ages how to deal with offensive practices in their society.  </a:t>
            </a:r>
          </a:p>
          <a:p>
            <a:r>
              <a:rPr lang="en-US" dirty="0">
                <a:latin typeface="Arial" panose="020B0604020202020204" pitchFamily="34" charset="0"/>
                <a:cs typeface="Arial" panose="020B0604020202020204" pitchFamily="34" charset="0"/>
              </a:rPr>
              <a:t>Idolatry is wrong as we must worship the one, true God. The Day of Atonement (Lev 16) covered sins like idolatry when Jews put something above God.</a:t>
            </a:r>
          </a:p>
          <a:p>
            <a:r>
              <a:rPr lang="en-US" dirty="0">
                <a:latin typeface="Arial" panose="020B0604020202020204" pitchFamily="34" charset="0"/>
                <a:cs typeface="Arial" panose="020B0604020202020204" pitchFamily="34" charset="0"/>
              </a:rPr>
              <a:t>Blood is our life (Lev 17)—so we don’t eat blood </a:t>
            </a:r>
          </a:p>
          <a:p>
            <a:r>
              <a:rPr lang="en-US" dirty="0">
                <a:latin typeface="Arial" panose="020B0604020202020204" pitchFamily="34" charset="0"/>
                <a:cs typeface="Arial" panose="020B0604020202020204" pitchFamily="34" charset="0"/>
              </a:rPr>
              <a:t>Sex since Eden has been reserved for marriage, so sex in any other context dishonors God (Lev 18–20).</a:t>
            </a:r>
          </a:p>
          <a:p>
            <a:r>
              <a:rPr lang="en-US" dirty="0">
                <a:latin typeface="Arial" panose="020B0604020202020204" pitchFamily="34" charset="0"/>
                <a:cs typeface="Arial" panose="020B0604020202020204" pitchFamily="34" charset="0"/>
              </a:rPr>
              <a:t>______________</a:t>
            </a:r>
          </a:p>
          <a:p>
            <a:r>
              <a:rPr lang="en-US" b="1" dirty="0">
                <a:effectLst/>
                <a:latin typeface="Lucida Grande" panose="020B0600040502020204" pitchFamily="34" charset="0"/>
              </a:rPr>
              <a:t>"3. THE DECISION (15:19–35)</a:t>
            </a:r>
            <a:endParaRPr lang="en-US" dirty="0">
              <a:effectLst/>
              <a:latin typeface="Lucida Grande" panose="020B0600040502020204" pitchFamily="34" charset="0"/>
            </a:endParaRPr>
          </a:p>
          <a:p>
            <a:r>
              <a:rPr lang="en-US" dirty="0">
                <a:effectLst/>
                <a:latin typeface="Lucida Grande" panose="020B0600040502020204" pitchFamily="34" charset="0"/>
              </a:rPr>
              <a:t>The leaders and the whole church (Acts 15:22), directed by the Holy Spirit (Acts 15:28), made a twofold decision: a doctrinal decision about salvation, and a practical decision about how to live the Christian life.</a:t>
            </a:r>
          </a:p>
          <a:p>
            <a:r>
              <a:rPr lang="en-US" dirty="0">
                <a:effectLst/>
                <a:latin typeface="Lucida Grande" panose="020B0600040502020204" pitchFamily="34" charset="0"/>
              </a:rPr>
              <a:t>The doctrinal decision we have already examined. The church concluded that Jews and Gentiles are all sinners before God and can be saved only by faith in Jesus Christ. There is one need, and there is but one gospel to meet that need (Gal. 1:6–12). God has today but one program: He is calling out a people for His name. Israel is set aside but not cast away (Rom. 11:1ff.), and when God’s program for the church is completed, He will begin to fulfill His kingdom promises to the Jews.</a:t>
            </a:r>
          </a:p>
          <a:p>
            <a:r>
              <a:rPr lang="en-US" dirty="0">
                <a:effectLst/>
                <a:latin typeface="Lucida Grande" panose="020B0600040502020204" pitchFamily="34" charset="0"/>
              </a:rPr>
              <a:t>But all doctrine must lead to duty. James emphasized this in his epistle (James 2:14–26), and so did Paul in his letters. It is not enough for us simply to accept a biblical truth; we must apply it personally in everyday life. Church problems are not solved by passing resolutions, but by practicing the revelations God gives us from His Word.</a:t>
            </a:r>
          </a:p>
          <a:p>
            <a:r>
              <a:rPr lang="en-US" dirty="0">
                <a:effectLst/>
                <a:latin typeface="Lucida Grande" panose="020B0600040502020204" pitchFamily="34" charset="0"/>
              </a:rPr>
              <a:t>James advised the church to write to the Gentile believers and share the decisions of the conference. This letter asked for obedience to two commands </a:t>
            </a:r>
            <a:r>
              <a:rPr lang="en-US" dirty="0">
                <a:solidFill>
                  <a:srgbClr val="006699"/>
                </a:solidFill>
                <a:effectLst/>
                <a:latin typeface="Lucida Grande" panose="020B0600040502020204" pitchFamily="34" charset="0"/>
              </a:rPr>
              <a:t>[Acts 13–28, p. 35]</a:t>
            </a:r>
            <a:r>
              <a:rPr lang="en-US" dirty="0">
                <a:effectLst/>
                <a:latin typeface="Lucida Grande" panose="020B0600040502020204" pitchFamily="34" charset="0"/>
              </a:rPr>
              <a:t> and a willingness to agree to two personal concessions. The two commands were that the believers avoid idolatry and immorality, sins that were especially prevalent among the Gentiles (see 1 Cor. 8–10). The two concessions were that they willingly abstain from eating blood and meat from animals that had died by strangulation. The two commands do not create any special problems, for idolatry and immorality have always been wrong in God’s sight, both for Jews and Gentiles. But what about the two concessions concerning food?</a:t>
            </a:r>
          </a:p>
          <a:p>
            <a:r>
              <a:rPr lang="en-US" dirty="0">
                <a:effectLst/>
                <a:latin typeface="Lucida Grande" panose="020B0600040502020204" pitchFamily="34" charset="0"/>
              </a:rPr>
              <a:t>Keep in mind that the early church did a great deal of eating together and practicing of hospitality. Most churches met in homes, and some assemblies held a “love feast” in conjunction with the Lord’s Supper (1 Cor. 11:17–34). It was probably not much different from our own potluck dinners. If the Gentile believers ate food that the Jewish believers considered “unclean,” this would cause division in the church. Paul dealt clearly with this whole problem in Romans 14–15.</a:t>
            </a:r>
          </a:p>
          <a:p>
            <a:r>
              <a:rPr lang="en-US" dirty="0">
                <a:effectLst/>
                <a:latin typeface="Lucida Grande" panose="020B0600040502020204" pitchFamily="34" charset="0"/>
              </a:rPr>
              <a:t>The prohibition against eating blood was actually given by God before the time of the law (Gen. 9:4), and it was repeated by Moses (Lev. 17:11–14; Deut. 12:23). If an animal is killed by strangulation, some of the blood will remain in the body and make the meat unfit for Jews to eat. Hence, the admonition against strangulation. “Kosher” meat is meat that comes from clean animals that have been killed properly so that the blood has been totally drained from the body.</a:t>
            </a:r>
          </a:p>
          <a:p>
            <a:r>
              <a:rPr lang="en-US" dirty="0">
                <a:effectLst/>
                <a:latin typeface="Lucida Grande" panose="020B0600040502020204" pitchFamily="34" charset="0"/>
              </a:rPr>
              <a:t>It is beautiful to see that this letter expressed the loving unity of people who had once been debating with each other and defending opposing views. The legalistic Jews willingly gave up insisting that the Gentiles had to be circumcised to be saved, and the Gentiles willingly accepted a change in their eating habits. It was a loving compromise that did not in any way affect the truth of the gospel. As every married person and parent knows, there are times in a home when compromise is wrong, but there are also times when compromise is right. Wise Samuel Johnson said, “Life cannot subsist </a:t>
            </a:r>
            <a:r>
              <a:rPr lang="en-US" dirty="0">
                <a:solidFill>
                  <a:srgbClr val="006699"/>
                </a:solidFill>
                <a:effectLst/>
                <a:latin typeface="Lucida Grande" panose="020B0600040502020204" pitchFamily="34" charset="0"/>
              </a:rPr>
              <a:t>[Acts 13–28, p. 36]</a:t>
            </a:r>
            <a:r>
              <a:rPr lang="en-US" dirty="0">
                <a:effectLst/>
                <a:latin typeface="Lucida Grande" panose="020B0600040502020204" pitchFamily="34" charset="0"/>
              </a:rPr>
              <a:t> in society but by reciprocal concessions.” The person who is always right, and who insists on having his or her own way, is difficult to live with happily.</a:t>
            </a:r>
          </a:p>
          <a:p>
            <a:r>
              <a:rPr lang="en-US" dirty="0">
                <a:effectLst/>
                <a:latin typeface="Lucida Grande" panose="020B0600040502020204" pitchFamily="34" charset="0"/>
              </a:rPr>
              <a:t>What did this decision accomplish in a practical way? At least three things. First, it strengthened the unity of the church and kept it from splitting into two extreme “law” and “grace” groups. President Eisenhower called the right kind of compromise “all of the usable surface. The extremes, right and left, are in the gutters.” Again, this is not doctrinal compromise, for that is always wrong (Jude 3). Rather, it is learning to give and take in the practical arrangements of life so that people can live and work together in love and harmony.</a:t>
            </a:r>
          </a:p>
          <a:p>
            <a:r>
              <a:rPr lang="en-US" dirty="0">
                <a:effectLst/>
                <a:latin typeface="Lucida Grande" panose="020B0600040502020204" pitchFamily="34" charset="0"/>
              </a:rPr>
              <a:t>Second, this decision made it possible for the church to present a united witness to the lost Jews (Acts 15:21). For the most part, the church was still identified with the Jewish synagogue, and it is likely that in some cities, entire synagogue congregations believed in Jesus Christ—Jews, Gentile proselytes, and Gentile “God-fearers” together. If the Gentile believers abused their freedom in Christ and ate meat containing blood, this would offend both the saved Jews and their unsaved friends whom they were trying to win to Christ. It was simply a matter of not being a stumbling block to the weak or to the lost (Rom. 14:13–21).</a:t>
            </a:r>
          </a:p>
          <a:p>
            <a:r>
              <a:rPr lang="en-US" dirty="0">
                <a:effectLst/>
                <a:latin typeface="Lucida Grande" panose="020B0600040502020204" pitchFamily="34" charset="0"/>
              </a:rPr>
              <a:t>Third, this decision brought blessing as the letter was shared with the various Gentile congregations. Paul and Barnabas, along with Judas and Silas, took the good news to Antioch, and the church rejoiced and was encouraged because they did not have to carry the burdensome yoke of the law (Acts 15:30–31). On his second missionary journey, Paul shared the letter with the churches he had founded on his first missionary journey. The result was a strengthening of the churches’ faith and an increase of their number (Acts 16:5).</a:t>
            </a:r>
          </a:p>
          <a:p>
            <a:r>
              <a:rPr lang="en-US" dirty="0">
                <a:effectLst/>
                <a:latin typeface="Lucida Grande" panose="020B0600040502020204" pitchFamily="34" charset="0"/>
              </a:rPr>
              <a:t>We today can learn a great deal from this difficult experience of the early church. To begin with, problems and differences are opportunities for growth just as much as temptations for dissension and division. Churches </a:t>
            </a:r>
            <a:r>
              <a:rPr lang="en-US" dirty="0">
                <a:solidFill>
                  <a:srgbClr val="006699"/>
                </a:solidFill>
                <a:effectLst/>
                <a:latin typeface="Lucida Grande" panose="020B0600040502020204" pitchFamily="34" charset="0"/>
              </a:rPr>
              <a:t>[Acts 13–28, p. 37]</a:t>
            </a:r>
            <a:r>
              <a:rPr lang="en-US" dirty="0">
                <a:effectLst/>
                <a:latin typeface="Lucida Grande" panose="020B0600040502020204" pitchFamily="34" charset="0"/>
              </a:rPr>
              <a:t> need to work together and take time to listen, love, and learn. How many hurtful fights and splits could have been avoided if only some of God’s people had given the Spirit time to speak and to work.</a:t>
            </a:r>
          </a:p>
          <a:p>
            <a:r>
              <a:rPr lang="en-US" dirty="0">
                <a:effectLst/>
                <a:latin typeface="Lucida Grande" panose="020B0600040502020204" pitchFamily="34" charset="0"/>
              </a:rPr>
              <a:t>Most divisions are caused by “followers” and “leaders.” A powerful leader gets a following, refuses to give in on even the smallest matter, and before long there is a split. Most church problems are not caused by doctrinal differences but by different viewpoints on practical matters. What color shall we paint the church kitchen? Can we change the order of the service? I heard of one church that almost split over whether the organ or the piano should be on the right side of the platform!</a:t>
            </a:r>
          </a:p>
          <a:p>
            <a:r>
              <a:rPr lang="en-US" dirty="0">
                <a:effectLst/>
                <a:latin typeface="Lucida Grande" panose="020B0600040502020204" pitchFamily="34" charset="0"/>
              </a:rPr>
              <a:t>Christians need to learn the art of loving compromise. They need to have their priorities in order so they know when to fight for what is really important in the church. It is sinful to follow some impressive member of the church who is fighting to get his or her way on some minor issue that is not worth fighting about. Every congregation needs a regular dose of the love described in 1 Corinthians 13 to prevent division and dissension.</a:t>
            </a:r>
          </a:p>
          <a:p>
            <a:r>
              <a:rPr lang="en-US" dirty="0">
                <a:effectLst/>
                <a:latin typeface="Lucida Grande" panose="020B0600040502020204" pitchFamily="34" charset="0"/>
              </a:rPr>
              <a:t>As we deal with our differences, we must ask, “How will our decisions affect the united witness of the church to the lost?” Jesus prayed that His people might be united so that the world might believe in Him (John 17:20–21). Unity is not uniformity, for unity is based on love and not law. There is a great need in the church for diversity in unity (Eph. 4:1–17), for that is the only way the body can mature and do its work in the world.</a:t>
            </a:r>
          </a:p>
          <a:p>
            <a:r>
              <a:rPr lang="en-US" dirty="0">
                <a:effectLst/>
                <a:latin typeface="Lucida Grande" panose="020B0600040502020204" pitchFamily="34" charset="0"/>
              </a:rPr>
              <a:t>God has opened a wonderful door of opportunity for us to take the gospel of God’s grace to a condemned world. But there are forces in the church even today that want to close that door. There are people who are preaching “another gospel” that is not the gospel of Jesus Christ.</a:t>
            </a:r>
          </a:p>
          <a:p>
            <a:r>
              <a:rPr lang="en-US" dirty="0">
                <a:effectLst/>
                <a:latin typeface="Lucida Grande" panose="020B0600040502020204" pitchFamily="34" charset="0"/>
              </a:rPr>
              <a:t>Help keep that door open—and reach as many as you can!</a:t>
            </a:r>
          </a:p>
          <a:p>
            <a:r>
              <a:rPr lang="en-US" dirty="0">
                <a:effectLst/>
                <a:latin typeface="Lucida Grande" panose="020B0600040502020204" pitchFamily="34" charset="0"/>
              </a:rPr>
              <a:t>Be daring!"</a:t>
            </a:r>
          </a:p>
          <a:p>
            <a:endParaRPr lang="en-US" dirty="0">
              <a:effectLst/>
              <a:latin typeface="Lucida Grande" panose="020B0600040502020204" pitchFamily="34" charset="0"/>
            </a:endParaRP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Warren W. Wiersbe, </a:t>
            </a:r>
            <a:r>
              <a:rPr lang="en-US" i="1" dirty="0">
                <a:effectLst/>
                <a:latin typeface="Accordance" pitchFamily="2" charset="-79"/>
                <a:cs typeface="Accordance" pitchFamily="2" charset="-79"/>
              </a:rPr>
              <a:t>Be Daring</a:t>
            </a:r>
            <a:r>
              <a:rPr lang="en-US" dirty="0">
                <a:effectLst/>
                <a:latin typeface="Accordance" pitchFamily="2" charset="-79"/>
                <a:cs typeface="Accordance" pitchFamily="2" charset="-79"/>
              </a:rPr>
              <a:t>, BE Series Commentary. Accordance electronic ed. (Colorado Springs: David C. Cook, 2010), 34-37.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____________</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OS-03-Leviticus-263</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effectLst/>
                <a:latin typeface="Accordance" pitchFamily="2" charset="-79"/>
                <a:cs typeface="Accordance" pitchFamily="2" charset="-79"/>
              </a:rPr>
              <a:t>NS-05-Acts15-16—slides 70, 72</a:t>
            </a:r>
          </a:p>
          <a:p>
            <a:endParaRPr lang="en-US" dirty="0">
              <a:effectLst/>
              <a:latin typeface="Lucida Grande" panose="020B0600040502020204" pitchFamily="34" charset="0"/>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3453087"/>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BE28E42-2109-8D43-92EF-3049F7A6D01E}" type="slidenum">
              <a:rPr lang="en-US" sz="1200">
                <a:solidFill>
                  <a:prstClr val="black"/>
                </a:solidFill>
                <a:latin typeface="Times New Roman" charset="0"/>
              </a:rPr>
              <a:pPr/>
              <a:t>266</a:t>
            </a:fld>
            <a:endParaRPr lang="en-US" sz="1200">
              <a:solidFill>
                <a:prstClr val="black"/>
              </a:solidFill>
              <a:latin typeface="Times New Roman"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57E4061-D33D-8B47-8C65-9A4EE717C6E7}"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C919C21-E561-F34E-AADF-EA644B0271E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hangingPunct="1"/>
            <a:r>
              <a:rPr lang="ar-JO" dirty="0">
                <a:latin typeface="Arial" charset="0"/>
                <a:ea typeface="ＭＳ Ｐゴシック" charset="0"/>
                <a:cs typeface="ＭＳ Ｐゴシック" charset="0"/>
              </a:rPr>
              <a:t>أوصى الله بتأسيس سبعة أعيادٍ سنويَّةٍ يحتفل بها شعب إسرائيل، وتتناوب هذه الأعياد حول التقويم المدنيِّ والتقويم الدينيِّ المقدَّس بالارتباط بالدورة الزراعيَّة.</a:t>
            </a:r>
          </a:p>
          <a:p>
            <a:pPr algn="r" rtl="1" eaLnBrk="1" hangingPunct="1"/>
            <a:endParaRPr lang="ar-JO"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God commanded seven annual feasts for Israel that rotated around the civil and sacred calendars in conjunction with the agricultural cycle.</a:t>
            </a:r>
          </a:p>
          <a:p>
            <a:pPr eaLnBrk="1" hangingPunct="1"/>
            <a:r>
              <a:rPr lang="en-US" dirty="0">
                <a:latin typeface="Arial" charset="0"/>
                <a:ea typeface="ＭＳ Ｐゴシック" charset="0"/>
                <a:cs typeface="ＭＳ Ｐゴシック" charset="0"/>
              </a:rPr>
              <a:t>_________</a:t>
            </a:r>
          </a:p>
          <a:p>
            <a:pPr eaLnBrk="1" hangingPunct="1"/>
            <a:r>
              <a:rPr lang="en-US" dirty="0">
                <a:latin typeface="Arial" charset="0"/>
                <a:ea typeface="ＭＳ Ｐゴシック" charset="0"/>
                <a:cs typeface="ＭＳ Ｐゴシック" charset="0"/>
              </a:rPr>
              <a:t>Common-240</a:t>
            </a:r>
          </a:p>
          <a:p>
            <a:pPr eaLnBrk="1" hangingPunct="1"/>
            <a:r>
              <a:rPr lang="en-US" dirty="0">
                <a:latin typeface="Arial" charset="0"/>
                <a:ea typeface="ＭＳ Ｐゴシック" charset="0"/>
                <a:cs typeface="ＭＳ Ｐゴシック" charset="0"/>
              </a:rPr>
              <a:t>OS-03-Lev-257</a:t>
            </a:r>
          </a:p>
          <a:p>
            <a:pPr eaLnBrk="1" hangingPunct="1"/>
            <a:r>
              <a:rPr lang="en-US" dirty="0">
                <a:latin typeface="Arial" charset="0"/>
                <a:ea typeface="ＭＳ Ｐゴシック" charset="0"/>
                <a:cs typeface="ＭＳ Ｐゴシック" charset="0"/>
              </a:rPr>
              <a:t>OS-05-Deut-205</a:t>
            </a: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47AB31-2B35-4F9F-956E-93C976CE8DF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199682" name="Rectangle 1026"/>
          <p:cNvSpPr>
            <a:spLocks noGrp="1" noRot="1" noChangeAspect="1" noChangeArrowheads="1" noTextEdit="1"/>
          </p:cNvSpPr>
          <p:nvPr>
            <p:ph type="sldImg"/>
          </p:nvPr>
        </p:nvSpPr>
        <p:spPr>
          <a:ln/>
        </p:spPr>
      </p:sp>
      <p:sp>
        <p:nvSpPr>
          <p:cNvPr id="19968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171615539"/>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8F9DAD7-361A-42E7-B19D-29C5FE31C68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01730" name="Rectangle 2"/>
          <p:cNvSpPr>
            <a:spLocks noGrp="1" noRot="1" noChangeAspect="1" noChangeArrowheads="1" noTextEdit="1"/>
          </p:cNvSpPr>
          <p:nvPr>
            <p:ph type="sldImg"/>
          </p:nvPr>
        </p:nvSpPr>
        <p:spPr>
          <a:ln/>
        </p:spPr>
      </p:sp>
      <p:sp>
        <p:nvSpPr>
          <p:cNvPr id="201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73220925"/>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FAFFAAF-57A7-8445-B9B9-435B5A49BD2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274</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3778" name="Rectangle 2"/>
          <p:cNvSpPr>
            <a:spLocks noGrp="1" noRot="1" noChangeAspect="1" noChangeArrowheads="1" noTextEdit="1"/>
          </p:cNvSpPr>
          <p:nvPr>
            <p:ph type="sldImg"/>
          </p:nvPr>
        </p:nvSpPr>
        <p:spPr>
          <a:ln/>
        </p:spPr>
      </p:sp>
      <p:sp>
        <p:nvSpPr>
          <p:cNvPr id="203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hangingPunct="1"/>
            <a:r>
              <a:rPr lang="ar-JO" dirty="0">
                <a:latin typeface="Arial" charset="0"/>
                <a:ea typeface="ＭＳ Ｐゴシック" charset="0"/>
                <a:cs typeface="ＭＳ Ｐゴシック" charset="0"/>
              </a:rPr>
              <a:t>كان لدى شعب إسرائيل تقويمان أساسيَّان يعملان في الوقت نفسه.</a:t>
            </a:r>
          </a:p>
          <a:p>
            <a:pPr algn="r" rtl="1" eaLnBrk="1" hangingPunct="1"/>
            <a:endParaRPr lang="ar-JO"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Israel had two basic calendar systems that functioned at the same time.</a:t>
            </a:r>
          </a:p>
          <a:p>
            <a:pPr eaLnBrk="1" hangingPunct="1"/>
            <a:r>
              <a:rPr lang="en-US" dirty="0">
                <a:latin typeface="Arial" charset="0"/>
                <a:ea typeface="ＭＳ Ｐゴシック" charset="0"/>
                <a:cs typeface="ＭＳ Ｐゴシック" charset="0"/>
              </a:rPr>
              <a:t>_______</a:t>
            </a:r>
          </a:p>
          <a:p>
            <a:pPr eaLnBrk="1" hangingPunct="1"/>
            <a:r>
              <a:rPr lang="en-US" dirty="0">
                <a:latin typeface="Arial" charset="0"/>
                <a:ea typeface="ＭＳ Ｐゴシック" charset="0"/>
                <a:cs typeface="ＭＳ Ｐゴシック" charset="0"/>
              </a:rPr>
              <a:t>Common-241</a:t>
            </a:r>
          </a:p>
          <a:p>
            <a:pPr eaLnBrk="1" hangingPunct="1"/>
            <a:r>
              <a:rPr lang="en-US" dirty="0">
                <a:latin typeface="Arial" charset="0"/>
                <a:ea typeface="ＭＳ Ｐゴシック" charset="0"/>
                <a:cs typeface="ＭＳ Ｐゴシック" charset="0"/>
              </a:rPr>
              <a:t>OS-03-Leviticus-260</a:t>
            </a:r>
          </a:p>
          <a:p>
            <a:pPr eaLnBrk="1" hangingPunct="1"/>
            <a:endParaRPr lang="en-US" altLang="en-US" dirty="0">
              <a:latin typeface="Arial" pitchFamily="34" charset="0"/>
            </a:endParaRPr>
          </a:p>
        </p:txBody>
      </p:sp>
    </p:spTree>
    <p:extLst>
      <p:ext uri="{BB962C8B-B14F-4D97-AF65-F5344CB8AC3E}">
        <p14:creationId xmlns:p14="http://schemas.microsoft.com/office/powerpoint/2010/main" val="5112970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7077FB2-25A0-774B-B0C1-A4B45EF21D81}" type="slidenum">
              <a:rPr lang="en-US" sz="1200">
                <a:solidFill>
                  <a:prstClr val="black"/>
                </a:solidFill>
                <a:latin typeface="Times New Roman" charset="0"/>
              </a:rPr>
              <a:pPr/>
              <a:t>25</a:t>
            </a:fld>
            <a:endParaRPr lang="en-US" sz="1200">
              <a:solidFill>
                <a:prstClr val="black"/>
              </a:solidFill>
              <a:latin typeface="Times New Roman" charset="0"/>
            </a:endParaRPr>
          </a:p>
        </p:txBody>
      </p:sp>
      <p:sp>
        <p:nvSpPr>
          <p:cNvPr id="144386"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28754865"/>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spcBef>
                <a:spcPts val="400"/>
              </a:spcBef>
              <a:spcAft>
                <a:spcPts val="0"/>
              </a:spcAft>
            </a:pPr>
            <a:r>
              <a:rPr lang="ar-JO" sz="1800" b="0" i="0" u="none" strike="noStrike" dirty="0">
                <a:solidFill>
                  <a:srgbClr val="000000"/>
                </a:solidFill>
                <a:effectLst/>
                <a:latin typeface="Arial" panose="020B0604020202020204" pitchFamily="34" charset="0"/>
              </a:rPr>
              <a:t>لقد غيَّر الله التقويمَ في تلك الليلة التي غادر فيها شعبُ إسرائيل أرضَ مصر. قبْلَ ذلك، كانوا يستخدمون التقويم المدنيَّ الذي يبدأ بشهر تشري (أيلول- تشرين الأوَّل)، لكنَّ الله غيَّر التقويم السنويَّ ستَّة أشهرٍ ليبدأ في شهر الخروج الذي كان في نيسان (آذار- نيسان). كما أعطى الله ترقيمًا لهذا التقويم المقدَّس الجديد بحيث أصبح نيسان هو الشهر الأوَّل، وأيار هو الشهر الثاني، إلخ. ومن المفارقات أنَّ روش هاشانا (</a:t>
            </a:r>
            <a:r>
              <a:rPr lang="en-US" sz="1800" b="0" i="0" u="none" strike="noStrike" dirty="0">
                <a:solidFill>
                  <a:srgbClr val="000000"/>
                </a:solidFill>
                <a:effectLst/>
                <a:latin typeface="Arial" panose="020B0604020202020204" pitchFamily="34" charset="0"/>
              </a:rPr>
              <a:t>Rosh Hashana)- </a:t>
            </a:r>
            <a:r>
              <a:rPr lang="ar-JO" sz="1800" b="0" i="0" u="none" strike="noStrike" dirty="0">
                <a:solidFill>
                  <a:srgbClr val="000000"/>
                </a:solidFill>
                <a:effectLst/>
                <a:latin typeface="Arial" panose="020B0604020202020204" pitchFamily="34" charset="0"/>
              </a:rPr>
              <a:t>أو رأس السنة الجديدة- بدأ في الشهر السابع من السنة وهو ما أصبح يعرف بالسنة المدنيَّة.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وفي الحقيقة، ليس هذا الأمر غريبًا. معظمنا لديه سنةٌ شمسيَّةٌ تبدأ في كانون الثاني، وسنةٌ دراسيَّةٌ تبدأ في آب، وسنةُ ميلادٍ تبدأ بالشهر الذي وُلِدنا فيه، وسنة "الذكرى السنويَّة" تبدأ بشهر زواجنا- أعتقد أنَّ الفكرة أصبحَتْ واضحةً الآن.</a:t>
            </a:r>
            <a:endParaRPr lang="ar-JO" b="0" dirty="0">
              <a:effectLst/>
            </a:endParaRPr>
          </a:p>
          <a:p>
            <a:endParaRPr lang="en-US" dirty="0"/>
          </a:p>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Common-242</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OS-03-Leviticus-262</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276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440078735"/>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BB7DC2-7147-274F-9421-2A4EFEB7A637}"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hangingPunct="1"/>
            <a:r>
              <a:rPr lang="ar-JO" dirty="0">
                <a:latin typeface="Arial" charset="0"/>
                <a:ea typeface="ＭＳ Ｐゴシック" charset="0"/>
                <a:cs typeface="ＭＳ Ｐゴシック" charset="0"/>
              </a:rPr>
              <a:t>أوصى الله بتأسيس سبعة أعيادٍ سنويَّةٍ يحتفل بها شعب إسرائيل، وتتناوب هذه الأعياد حول التقويم المدنيِّ والتقويم الدينيِّ المقدَّس بالارتباط بالدورة الزراعيَّة.</a:t>
            </a:r>
          </a:p>
          <a:p>
            <a:pPr algn="r" rtl="1" eaLnBrk="1" hangingPunct="1"/>
            <a:endParaRPr lang="ar-JO"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God commanded seven annual feasts for Israel that rotated around the civil and sacred calendars in conjunction with the agricultural cycle.</a:t>
            </a:r>
          </a:p>
          <a:p>
            <a:pPr eaLnBrk="1" hangingPunct="1"/>
            <a:r>
              <a:rPr lang="en-US" dirty="0">
                <a:latin typeface="Arial" charset="0"/>
                <a:ea typeface="ＭＳ Ｐゴシック" charset="0"/>
                <a:cs typeface="ＭＳ Ｐゴシック" charset="0"/>
              </a:rPr>
              <a:t>_________</a:t>
            </a:r>
          </a:p>
          <a:p>
            <a:pPr eaLnBrk="1" hangingPunct="1"/>
            <a:r>
              <a:rPr lang="en-US" dirty="0">
                <a:latin typeface="Arial" charset="0"/>
                <a:ea typeface="ＭＳ Ｐゴシック" charset="0"/>
                <a:cs typeface="ＭＳ Ｐゴシック" charset="0"/>
              </a:rPr>
              <a:t>Common-240</a:t>
            </a:r>
          </a:p>
          <a:p>
            <a:pPr eaLnBrk="1" hangingPunct="1"/>
            <a:r>
              <a:rPr lang="en-US" dirty="0">
                <a:latin typeface="Arial" charset="0"/>
                <a:ea typeface="ＭＳ Ｐゴシック" charset="0"/>
                <a:cs typeface="ＭＳ Ｐゴシック" charset="0"/>
              </a:rPr>
              <a:t>OS-03-Lev-257</a:t>
            </a:r>
          </a:p>
          <a:p>
            <a:pPr eaLnBrk="1" hangingPunct="1"/>
            <a:r>
              <a:rPr lang="en-US" dirty="0">
                <a:latin typeface="Arial" charset="0"/>
                <a:ea typeface="ＭＳ Ｐゴシック" charset="0"/>
                <a:cs typeface="ＭＳ Ｐゴシック" charset="0"/>
              </a:rPr>
              <a:t>OS-05-Deut-205</a:t>
            </a:r>
          </a:p>
          <a:p>
            <a:pPr eaLnBrk="1" hangingPunct="1"/>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92235567"/>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6E30443-D069-1943-8BE5-BA3BE02FF77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Times New Roman" charset="0"/>
                <a:ea typeface="ＭＳ Ｐゴシック" charset="0"/>
                <a:cs typeface="ＭＳ Ｐゴシック" charset="0"/>
              </a:rPr>
              <a:t>God commanded seven annual feasts for Israel.</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OS-02-Exodus-290</a:t>
            </a:r>
          </a:p>
          <a:p>
            <a:pPr eaLnBrk="1" hangingPunct="1"/>
            <a:r>
              <a:rPr lang="en-US" dirty="0">
                <a:latin typeface="Times New Roman" charset="0"/>
                <a:ea typeface="ＭＳ Ｐゴシック" charset="0"/>
                <a:cs typeface="ＭＳ Ｐゴシック" charset="0"/>
              </a:rPr>
              <a:t>OS-03-Leviticus-264</a:t>
            </a:r>
          </a:p>
          <a:p>
            <a:pPr eaLnBrk="1" hangingPunct="1"/>
            <a:r>
              <a:rPr lang="en-US" dirty="0">
                <a:latin typeface="Times New Roman" charset="0"/>
                <a:ea typeface="ＭＳ Ｐゴシック" charset="0"/>
                <a:cs typeface="ＭＳ Ｐゴシック" charset="0"/>
              </a:rPr>
              <a:t>OS-26-Ezek44-48-slide 10</a:t>
            </a:r>
          </a:p>
        </p:txBody>
      </p:sp>
    </p:spTree>
    <p:extLst>
      <p:ext uri="{BB962C8B-B14F-4D97-AF65-F5344CB8AC3E}">
        <p14:creationId xmlns:p14="http://schemas.microsoft.com/office/powerpoint/2010/main" val="3818138584"/>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6985637-DAF4-9841-B193-A7714E76EA3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#81 in original file</a:t>
            </a:r>
          </a:p>
        </p:txBody>
      </p:sp>
    </p:spTree>
    <p:extLst>
      <p:ext uri="{BB962C8B-B14F-4D97-AF65-F5344CB8AC3E}">
        <p14:creationId xmlns:p14="http://schemas.microsoft.com/office/powerpoint/2010/main" val="145701502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66232C-13CD-9844-84CF-9D56989D89B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3622185675"/>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CBA27EC-5CCA-BA49-92C4-48F60889998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#82 in original file</a:t>
            </a:r>
          </a:p>
        </p:txBody>
      </p:sp>
    </p:spTree>
    <p:extLst>
      <p:ext uri="{BB962C8B-B14F-4D97-AF65-F5344CB8AC3E}">
        <p14:creationId xmlns:p14="http://schemas.microsoft.com/office/powerpoint/2010/main" val="68743357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5BFC00C-4959-B347-86B1-8259AE79F610}"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#83 in original file</a:t>
            </a:r>
          </a:p>
        </p:txBody>
      </p:sp>
    </p:spTree>
    <p:extLst>
      <p:ext uri="{BB962C8B-B14F-4D97-AF65-F5344CB8AC3E}">
        <p14:creationId xmlns:p14="http://schemas.microsoft.com/office/powerpoint/2010/main" val="77387810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E8D82E0-60C4-0142-8419-D58370D0BBEA}"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#84 in original file</a:t>
            </a:r>
          </a:p>
        </p:txBody>
      </p:sp>
    </p:spTree>
    <p:extLst>
      <p:ext uri="{BB962C8B-B14F-4D97-AF65-F5344CB8AC3E}">
        <p14:creationId xmlns:p14="http://schemas.microsoft.com/office/powerpoint/2010/main" val="4087357814"/>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24B30BB-8300-8B4D-9F47-32F76D1251F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1778" name="Rectangle 2"/>
          <p:cNvSpPr>
            <a:spLocks noGrp="1" noRot="1" noChangeAspect="1" noChangeArrowheads="1" noTextEdit="1"/>
          </p:cNvSpPr>
          <p:nvPr>
            <p:ph type="sldImg"/>
          </p:nvPr>
        </p:nvSpPr>
        <p:spPr>
          <a:ln/>
        </p:spPr>
      </p:sp>
      <p:sp>
        <p:nvSpPr>
          <p:cNvPr id="3317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#85 in original file</a:t>
            </a:r>
          </a:p>
        </p:txBody>
      </p:sp>
    </p:spTree>
    <p:extLst>
      <p:ext uri="{BB962C8B-B14F-4D97-AF65-F5344CB8AC3E}">
        <p14:creationId xmlns:p14="http://schemas.microsoft.com/office/powerpoint/2010/main" val="14831045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EBB9B55-4B42-5245-8E70-F056CB20D136}" type="slidenum">
              <a:rPr lang="en-US" sz="1200">
                <a:solidFill>
                  <a:prstClr val="black"/>
                </a:solidFill>
                <a:latin typeface="Times New Roman" charset="0"/>
              </a:rPr>
              <a:pPr/>
              <a:t>26</a:t>
            </a:fld>
            <a:endParaRPr lang="en-US" sz="1200">
              <a:solidFill>
                <a:prstClr val="black"/>
              </a:solidFill>
              <a:latin typeface="Times New Roman" charset="0"/>
            </a:endParaRPr>
          </a:p>
        </p:txBody>
      </p:sp>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010317D-9744-9445-80E1-B25CF2FF8ED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3826" name="Rectangle 2"/>
          <p:cNvSpPr>
            <a:spLocks noGrp="1" noRot="1" noChangeAspect="1" noChangeArrowheads="1" noTextEdit="1"/>
          </p:cNvSpPr>
          <p:nvPr>
            <p:ph type="sldImg"/>
          </p:nvPr>
        </p:nvSpPr>
        <p:spPr>
          <a:ln/>
        </p:spPr>
      </p:sp>
      <p:sp>
        <p:nvSpPr>
          <p:cNvPr id="3338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#86 in original file</a:t>
            </a:r>
          </a:p>
        </p:txBody>
      </p:sp>
    </p:spTree>
    <p:extLst>
      <p:ext uri="{BB962C8B-B14F-4D97-AF65-F5344CB8AC3E}">
        <p14:creationId xmlns:p14="http://schemas.microsoft.com/office/powerpoint/2010/main" val="48769562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BBCA01-856C-9941-8C42-A33D49E21EE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#87 in original file</a:t>
            </a:r>
          </a:p>
        </p:txBody>
      </p:sp>
    </p:spTree>
    <p:extLst>
      <p:ext uri="{BB962C8B-B14F-4D97-AF65-F5344CB8AC3E}">
        <p14:creationId xmlns:p14="http://schemas.microsoft.com/office/powerpoint/2010/main" val="1415048427"/>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287</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93660536"/>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644566545"/>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40773D-5581-482B-833A-EE1ED80EEDE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08898" name="Rectangle 2"/>
          <p:cNvSpPr>
            <a:spLocks noGrp="1" noRot="1" noChangeAspect="1" noChangeArrowheads="1" noTextEdit="1"/>
          </p:cNvSpPr>
          <p:nvPr>
            <p:ph type="sldImg"/>
          </p:nvPr>
        </p:nvSpPr>
        <p:spPr>
          <a:ln/>
        </p:spPr>
      </p:sp>
      <p:sp>
        <p:nvSpPr>
          <p:cNvPr id="208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Each annual "appointed time" (Heb.) had both commemorative (historical) and anticipatory (eschatological) meaning. In other words, the seven celebrations each year not only look at God's past work, but they look forward to God's prophetic future for the nation. It fits that Jesus would die on the very day of Passover that looks back at Israel's redemption from Egypt and looks forward to Israel's redemption realized when the nation trusts in their Messiah and are saved (Rom 11:26-27). In fact, each typological element looks to Jesus. Every year when Jews follow the seven feasts, they prophetically instruct themselves in how they fit into Yahweh's plan for the ages! Sadly, most of them cannot see this. Pray that they will. </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Common-531</a:t>
            </a:r>
          </a:p>
          <a:p>
            <a:pPr eaLnBrk="1" hangingPunct="1"/>
            <a:r>
              <a:rPr lang="en-US" altLang="en-US" dirty="0">
                <a:latin typeface="Times New Roman" pitchFamily="18" charset="0"/>
              </a:rPr>
              <a:t>AP-03-Fulfilled Prophecies-21</a:t>
            </a:r>
          </a:p>
          <a:p>
            <a:pPr eaLnBrk="1" hangingPunct="1"/>
            <a:r>
              <a:rPr lang="en-US" altLang="en-US" dirty="0">
                <a:latin typeface="Times New Roman" pitchFamily="18" charset="0"/>
              </a:rPr>
              <a:t>BS-13-Types-19</a:t>
            </a:r>
          </a:p>
          <a:p>
            <a:pPr eaLnBrk="1" hangingPunct="1"/>
            <a:r>
              <a:rPr lang="en-US" altLang="en-US" dirty="0">
                <a:latin typeface="Times New Roman" pitchFamily="18" charset="0"/>
              </a:rPr>
              <a:t>ES-26-Restoration of Israel-5</a:t>
            </a:r>
          </a:p>
          <a:p>
            <a:pPr eaLnBrk="1" hangingPunct="1"/>
            <a:r>
              <a:rPr lang="en-US" altLang="en-US" dirty="0">
                <a:latin typeface="Times New Roman" pitchFamily="18" charset="0"/>
              </a:rPr>
              <a:t>NB-11-Religion-Feasts-7</a:t>
            </a:r>
          </a:p>
          <a:p>
            <a:pPr eaLnBrk="1" hangingPunct="1"/>
            <a:r>
              <a:rPr lang="en-US" altLang="en-US" dirty="0">
                <a:latin typeface="Times New Roman" pitchFamily="18" charset="0"/>
              </a:rPr>
              <a:t>OB-25-Feasts-17</a:t>
            </a:r>
          </a:p>
          <a:p>
            <a:pPr eaLnBrk="1" hangingPunct="1"/>
            <a:r>
              <a:rPr lang="en-US" altLang="en-US" dirty="0">
                <a:latin typeface="Times New Roman" pitchFamily="18" charset="0"/>
              </a:rPr>
              <a:t>OS-03-Leviticus-275</a:t>
            </a:r>
          </a:p>
          <a:p>
            <a:pPr eaLnBrk="1" hangingPunct="1"/>
            <a:r>
              <a:rPr lang="en-US" altLang="en-US" dirty="0">
                <a:latin typeface="Times New Roman" pitchFamily="18" charset="0"/>
              </a:rPr>
              <a:t>OS-05-Deuteronomy-221</a:t>
            </a:r>
          </a:p>
        </p:txBody>
      </p:sp>
    </p:spTree>
    <p:extLst>
      <p:ext uri="{BB962C8B-B14F-4D97-AF65-F5344CB8AC3E}">
        <p14:creationId xmlns:p14="http://schemas.microsoft.com/office/powerpoint/2010/main" val="86424269"/>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E261A4-4747-477F-A184-6D11B90348D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God commanded the seven feasts in two seasons so that no feasts would be celebrated in the spring and summer. This four-month gap commemorated each year by Israel points to our present age when God is building his mostly Gentile Church. It will be interrupted with the Festival of Trumpets at the coming of Messiah to resume Israel's prophetic calendar, leading to the nation's salvation (Rom 11:26-27) and the earthly kingdom to follow, typified in Tabernacles.</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Common-532</a:t>
            </a:r>
          </a:p>
          <a:p>
            <a:pPr eaLnBrk="1" hangingPunct="1"/>
            <a:r>
              <a:rPr lang="en-US" altLang="en-US" dirty="0">
                <a:latin typeface="Times New Roman" pitchFamily="18" charset="0"/>
              </a:rPr>
              <a:t>AP-03-Fulfilled Prophecies-22</a:t>
            </a:r>
          </a:p>
          <a:p>
            <a:pPr eaLnBrk="1" hangingPunct="1"/>
            <a:r>
              <a:rPr lang="en-US" altLang="en-US" dirty="0">
                <a:latin typeface="Times New Roman" pitchFamily="18" charset="0"/>
              </a:rPr>
              <a:t>BS-13-Types-20</a:t>
            </a:r>
          </a:p>
          <a:p>
            <a:pPr eaLnBrk="1" hangingPunct="1"/>
            <a:r>
              <a:rPr lang="en-US" altLang="en-US" dirty="0">
                <a:latin typeface="Times New Roman" pitchFamily="18" charset="0"/>
              </a:rPr>
              <a:t>ES-26-Restoration of Israel-6</a:t>
            </a:r>
          </a:p>
          <a:p>
            <a:pPr eaLnBrk="1" hangingPunct="1"/>
            <a:r>
              <a:rPr lang="en-US" altLang="en-US" dirty="0">
                <a:latin typeface="Times New Roman" pitchFamily="18" charset="0"/>
              </a:rPr>
              <a:t>NB-11-Religion-Feasts-8</a:t>
            </a:r>
          </a:p>
          <a:p>
            <a:pPr eaLnBrk="1" hangingPunct="1"/>
            <a:r>
              <a:rPr lang="en-US" altLang="en-US" dirty="0">
                <a:latin typeface="Times New Roman" pitchFamily="18" charset="0"/>
              </a:rPr>
              <a:t>OB-25-Feasts-18</a:t>
            </a:r>
          </a:p>
          <a:p>
            <a:pPr eaLnBrk="1" hangingPunct="1"/>
            <a:r>
              <a:rPr lang="en-US" altLang="en-US" dirty="0">
                <a:latin typeface="Times New Roman" pitchFamily="18" charset="0"/>
              </a:rPr>
              <a:t>OS-03-Leviticus-276</a:t>
            </a:r>
          </a:p>
          <a:p>
            <a:pPr eaLnBrk="1" hangingPunct="1"/>
            <a:r>
              <a:rPr lang="en-US" altLang="en-US" dirty="0">
                <a:latin typeface="Times New Roman" pitchFamily="18" charset="0"/>
              </a:rPr>
              <a:t>OS-05-Deuteronomy-222</a:t>
            </a: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281683348"/>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063362-A797-4088-B374-2FCB5A8A00F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12994" name="Rectangle 2"/>
          <p:cNvSpPr>
            <a:spLocks noGrp="1" noRot="1" noChangeAspect="1" noChangeArrowheads="1" noTextEdit="1"/>
          </p:cNvSpPr>
          <p:nvPr>
            <p:ph type="sldImg"/>
          </p:nvPr>
        </p:nvSpPr>
        <p:spPr>
          <a:ln/>
        </p:spPr>
      </p:sp>
      <p:sp>
        <p:nvSpPr>
          <p:cNvPr id="2129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Times New Roman" pitchFamily="18" charset="0"/>
              </a:rPr>
              <a:t>Jews added these three feasts beyond the seven noted in Lev 23. </a:t>
            </a:r>
          </a:p>
          <a:p>
            <a:pPr eaLnBrk="1" hangingPunct="1"/>
            <a:endParaRPr lang="en-US" altLang="en-US" dirty="0">
              <a:latin typeface="Times New Roman" pitchFamily="18" charset="0"/>
            </a:endParaRPr>
          </a:p>
          <a:p>
            <a:pPr eaLnBrk="1" hangingPunct="1"/>
            <a:r>
              <a:rPr lang="en-US" altLang="en-US" dirty="0">
                <a:latin typeface="Times New Roman" pitchFamily="18" charset="0"/>
              </a:rPr>
              <a:t>Note also in the preceding two slides:</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Three feasts will be celebrated in the Millennium: Passover, Unleavened Bread, and Tabernacles (Isa. 66:23; Ezek. 45:21; 46:1; Zech. 14:16-19; Luke 22:16)</a:t>
            </a:r>
          </a:p>
          <a:p>
            <a:pPr marL="117475" marR="0" lvl="0" indent="-117475" defTabSz="914400" rtl="0" eaLnBrk="1" fontAlgn="base" latinLnBrk="0" hangingPunct="1">
              <a:lnSpc>
                <a:spcPct val="100000"/>
              </a:lnSpc>
              <a:spcBef>
                <a:spcPct val="0"/>
              </a:spcBef>
              <a:spcAft>
                <a:spcPct val="0"/>
              </a:spcAft>
              <a:buClrTx/>
              <a:buSzTx/>
              <a:buFontTx/>
              <a:buNone/>
              <a:defRPr/>
            </a:pPr>
            <a:r>
              <a:rPr kumimoji="0" lang="en-US" altLang="en-US" sz="1200" b="0"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Four feasts were commanded in three annual Jerusalem pilgrimages by all male Israelites: Passover/Unleavened Bread (in one trip), Pentecost (50 days later), and Tabernacles (Exod. 23:14-17) </a:t>
            </a:r>
          </a:p>
          <a:p>
            <a:pPr eaLnBrk="1" hangingPunct="1"/>
            <a:endParaRPr lang="en-US" altLang="en-US" dirty="0">
              <a:latin typeface="Times New Roman" pitchFamily="18" charset="0"/>
            </a:endParaRPr>
          </a:p>
          <a:p>
            <a:pPr eaLnBrk="1" hangingPunct="1"/>
            <a:r>
              <a:rPr lang="en-US" altLang="en-US" dirty="0">
                <a:latin typeface="Times New Roman" pitchFamily="18" charset="0"/>
              </a:rPr>
              <a:t>There exists overlap in these millennial and pilgrimage feasts, as expected, for the most significant feasts of the past will unite the nation in the future.</a:t>
            </a:r>
          </a:p>
          <a:p>
            <a:pPr eaLnBrk="1" hangingPunct="1"/>
            <a:r>
              <a:rPr lang="en-US" altLang="en-US" dirty="0">
                <a:latin typeface="Times New Roman" pitchFamily="18" charset="0"/>
              </a:rPr>
              <a:t>____________</a:t>
            </a:r>
          </a:p>
          <a:p>
            <a:pPr eaLnBrk="1" hangingPunct="1"/>
            <a:r>
              <a:rPr lang="en-US" altLang="en-US" dirty="0">
                <a:latin typeface="Times New Roman" pitchFamily="18" charset="0"/>
              </a:rPr>
              <a:t>Common-533</a:t>
            </a:r>
          </a:p>
          <a:p>
            <a:pPr eaLnBrk="1" hangingPunct="1"/>
            <a:r>
              <a:rPr lang="en-US" altLang="en-US" dirty="0">
                <a:latin typeface="Times New Roman" pitchFamily="18" charset="0"/>
              </a:rPr>
              <a:t>AP-03-Fulfilled Prophecies-23</a:t>
            </a:r>
          </a:p>
          <a:p>
            <a:pPr eaLnBrk="1" hangingPunct="1"/>
            <a:r>
              <a:rPr lang="en-US" altLang="en-US" dirty="0">
                <a:latin typeface="Times New Roman" pitchFamily="18" charset="0"/>
              </a:rPr>
              <a:t>BS-13-Types-21</a:t>
            </a:r>
          </a:p>
          <a:p>
            <a:pPr eaLnBrk="1" hangingPunct="1"/>
            <a:r>
              <a:rPr lang="en-US" altLang="en-US" dirty="0">
                <a:latin typeface="Times New Roman" pitchFamily="18" charset="0"/>
              </a:rPr>
              <a:t>ES-26-Restoration of Israel-7</a:t>
            </a:r>
          </a:p>
          <a:p>
            <a:pPr eaLnBrk="1" hangingPunct="1"/>
            <a:r>
              <a:rPr lang="en-US" altLang="en-US" dirty="0">
                <a:latin typeface="Times New Roman" pitchFamily="18" charset="0"/>
              </a:rPr>
              <a:t>NB-11-Religion-Feasts-9</a:t>
            </a:r>
          </a:p>
          <a:p>
            <a:pPr eaLnBrk="1" hangingPunct="1"/>
            <a:r>
              <a:rPr lang="en-US" altLang="en-US" dirty="0">
                <a:latin typeface="Times New Roman" pitchFamily="18" charset="0"/>
              </a:rPr>
              <a:t>OB-25-Feasts-19</a:t>
            </a:r>
          </a:p>
          <a:p>
            <a:pPr eaLnBrk="1" hangingPunct="1"/>
            <a:r>
              <a:rPr lang="en-US" altLang="en-US" dirty="0">
                <a:latin typeface="Times New Roman" pitchFamily="18" charset="0"/>
              </a:rPr>
              <a:t>OS-03-Leviticus-277</a:t>
            </a:r>
          </a:p>
          <a:p>
            <a:pPr eaLnBrk="1" hangingPunct="1"/>
            <a:r>
              <a:rPr lang="en-US" altLang="en-US" dirty="0">
                <a:latin typeface="Times New Roman" pitchFamily="18" charset="0"/>
              </a:rPr>
              <a:t>OS-05-Deuteronomy-223</a:t>
            </a:r>
          </a:p>
          <a:p>
            <a:pPr eaLnBrk="1" hangingPunct="1"/>
            <a:endParaRPr lang="en-US" altLang="en-US" dirty="0">
              <a:latin typeface="Times New Roman" pitchFamily="18" charset="0"/>
            </a:endParaRPr>
          </a:p>
          <a:p>
            <a:pPr eaLnBrk="1" hangingPunct="1"/>
            <a:endParaRPr lang="en-US" altLang="en-US" dirty="0">
              <a:latin typeface="Times New Roman" pitchFamily="18" charset="0"/>
            </a:endParaRPr>
          </a:p>
        </p:txBody>
      </p:sp>
    </p:spTree>
    <p:extLst>
      <p:ext uri="{BB962C8B-B14F-4D97-AF65-F5344CB8AC3E}">
        <p14:creationId xmlns:p14="http://schemas.microsoft.com/office/powerpoint/2010/main" val="2510337463"/>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كان الاتِّجاه الأوَّل- من بين الاتِّجاهين اللذين كانت أُمَّة إسرائيل تنظر إليهما- هو النظر إلى الأمور التي صنعها الله نيابةً عنهم في الماضي.</a:t>
            </a:r>
          </a:p>
          <a:p>
            <a:pPr algn="r" rtl="1"/>
            <a:endParaRPr lang="ar-JO" dirty="0"/>
          </a:p>
          <a:p>
            <a:r>
              <a:rPr lang="en-US" dirty="0"/>
              <a:t>The first of the two directions that Israel looked every year was to the past events of God on her behalf.</a:t>
            </a:r>
          </a:p>
          <a:p>
            <a:r>
              <a:rPr lang="en-US" dirty="0"/>
              <a:t>_______________</a:t>
            </a:r>
          </a:p>
          <a:p>
            <a:r>
              <a:rPr lang="en-US" dirty="0"/>
              <a:t>Common-243</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BS-13-Types-22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OS-03-Leviticus-278</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477164118"/>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t>يتطلَّع اليهود في كلِّ سنة- في الماضي وفي يومنا هذا- إلى المستقبل، والذي سيبدأ بفداء المسيح المستقبليِّ لهم. في الوقت الحاضر، نحن نعيش (رمزيًّا) في فترة الشهور الثلاثة الواقعة ما بين العيد الرابع والعيد الخامس.</a:t>
            </a:r>
          </a:p>
          <a:p>
            <a:pPr algn="r" rtl="1"/>
            <a:endParaRPr lang="ar-JO" dirty="0"/>
          </a:p>
          <a:p>
            <a:r>
              <a:rPr lang="en-US" dirty="0"/>
              <a:t>Every year Jews then and now look to the future, starting with the redemption of Christ. At the present time, we live in the three-month period between feasts 4 and 5. </a:t>
            </a:r>
          </a:p>
          <a:p>
            <a:r>
              <a:rPr lang="en-US" dirty="0"/>
              <a:t>_______________</a:t>
            </a:r>
          </a:p>
          <a:p>
            <a:r>
              <a:rPr lang="en-US" dirty="0"/>
              <a:t>Common-244</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BS-13-Types-23</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OS-03-Leviticus-279</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293</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3200861867"/>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26B3662-C39D-420F-81C4-0A6CD13E8CC7}"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7486359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DEC3193-DDFF-C841-BF5D-ED6AFB565AA0}" type="slidenum">
              <a:rPr lang="en-US" sz="1200">
                <a:solidFill>
                  <a:prstClr val="black"/>
                </a:solidFill>
                <a:latin typeface="Times New Roman" charset="0"/>
              </a:rPr>
              <a:pPr/>
              <a:t>27</a:t>
            </a:fld>
            <a:endParaRPr lang="en-US" sz="1200">
              <a:solidFill>
                <a:prstClr val="black"/>
              </a:solidFill>
              <a:latin typeface="Times New Roman" charset="0"/>
            </a:endParaRPr>
          </a:p>
        </p:txBody>
      </p:sp>
      <p:sp>
        <p:nvSpPr>
          <p:cNvPr id="148482" name="Rectangle 2"/>
          <p:cNvSpPr>
            <a:spLocks noGrp="1" noRot="1" noChangeAspect="1" noChangeArrowheads="1" noTextEdit="1"/>
          </p:cNvSpPr>
          <p:nvPr>
            <p:ph type="sldImg"/>
          </p:nvPr>
        </p:nvSpPr>
        <p:spPr>
          <a:ln/>
        </p:spPr>
      </p:sp>
      <p:sp>
        <p:nvSpPr>
          <p:cNvPr id="1484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295</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33296373"/>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112F3E-A636-45E1-9C96-137AD4A8397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20162" name="Rectangle 1026"/>
          <p:cNvSpPr>
            <a:spLocks noGrp="1" noRot="1" noChangeAspect="1" noChangeArrowheads="1" noTextEdit="1"/>
          </p:cNvSpPr>
          <p:nvPr>
            <p:ph type="sldImg"/>
          </p:nvPr>
        </p:nvSpPr>
        <p:spPr>
          <a:ln/>
        </p:spPr>
      </p:sp>
      <p:sp>
        <p:nvSpPr>
          <p:cNvPr id="220163"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339513728"/>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038D31-3CAB-4A8D-99AD-38CA6FA7112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22210" name="Rectangle 2"/>
          <p:cNvSpPr>
            <a:spLocks noGrp="1" noRot="1" noChangeAspect="1" noChangeArrowheads="1" noTextEdit="1"/>
          </p:cNvSpPr>
          <p:nvPr>
            <p:ph type="sldImg"/>
          </p:nvPr>
        </p:nvSpPr>
        <p:spPr>
          <a:ln/>
        </p:spPr>
      </p:sp>
      <p:sp>
        <p:nvSpPr>
          <p:cNvPr id="2222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798606003"/>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BF60E32-1191-E043-BCA7-A0AB5AA71693}"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298</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1106" name="Rectangle 2"/>
          <p:cNvSpPr>
            <a:spLocks noGrp="1" noRot="1" noChangeAspect="1" noChangeArrowheads="1" noTextEdit="1"/>
          </p:cNvSpPr>
          <p:nvPr>
            <p:ph type="sldImg"/>
          </p:nvPr>
        </p:nvSpPr>
        <p:spPr>
          <a:ln/>
        </p:spPr>
      </p:sp>
      <p:sp>
        <p:nvSpPr>
          <p:cNvPr id="4311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1160817871"/>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5907AD4-1815-E043-884E-ECC37CCF6CF2}"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299</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3154" name="Rectangle 2"/>
          <p:cNvSpPr>
            <a:spLocks noGrp="1" noRot="1" noChangeAspect="1" noChangeArrowheads="1" noTextEdit="1"/>
          </p:cNvSpPr>
          <p:nvPr>
            <p:ph type="sldImg"/>
          </p:nvPr>
        </p:nvSpPr>
        <p:spPr>
          <a:ln/>
        </p:spPr>
      </p:sp>
      <p:sp>
        <p:nvSpPr>
          <p:cNvPr id="433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32F16E9-3B9B-DB43-B0E2-64F5EDB32C5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300</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5202" name="Rectangle 2"/>
          <p:cNvSpPr>
            <a:spLocks noGrp="1" noRot="1" noChangeAspect="1" noChangeArrowheads="1" noTextEdit="1"/>
          </p:cNvSpPr>
          <p:nvPr>
            <p:ph type="sldImg"/>
          </p:nvPr>
        </p:nvSpPr>
        <p:spPr>
          <a:ln/>
        </p:spPr>
      </p:sp>
      <p:sp>
        <p:nvSpPr>
          <p:cNvPr id="435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77BC120-92EF-8C40-A4CC-C4811D284E92}" type="slidenum">
              <a:rPr kumimoji="0" lang="zh-CN" alt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301</a:t>
            </a:fld>
            <a:endParaRPr kumimoji="0" lang="en-US" altLang="zh-CN"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29058" name="Rectangle 2"/>
          <p:cNvSpPr>
            <a:spLocks noGrp="1" noRot="1" noChangeAspect="1" noChangeArrowheads="1" noTextEdit="1"/>
          </p:cNvSpPr>
          <p:nvPr>
            <p:ph type="sldImg"/>
          </p:nvPr>
        </p:nvSpPr>
        <p:spPr>
          <a:ln/>
        </p:spPr>
      </p:sp>
      <p:sp>
        <p:nvSpPr>
          <p:cNvPr id="429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b="1" dirty="0">
              <a:latin typeface="Arial" panose="020B0604020202020204" pitchFamily="34" charset="0"/>
            </a:endParaRPr>
          </a:p>
        </p:txBody>
      </p:sp>
    </p:spTree>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52F1B1-1C44-8445-8D60-E52F6E9F03A6}"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302</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9E1CA95-9646-1A41-B908-D163A80CB59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303</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439298" name="Rectangle 2"/>
          <p:cNvSpPr>
            <a:spLocks noGrp="1" noRot="1" noChangeAspect="1" noChangeArrowheads="1" noTextEdit="1"/>
          </p:cNvSpPr>
          <p:nvPr>
            <p:ph type="sldImg"/>
          </p:nvPr>
        </p:nvSpPr>
        <p:spPr>
          <a:ln/>
        </p:spPr>
      </p:sp>
      <p:sp>
        <p:nvSpPr>
          <p:cNvPr id="4392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3C23619-956D-E245-83BC-97F3DDE637A9}" type="slidenum">
              <a:rPr lang="en-US" sz="1200">
                <a:solidFill>
                  <a:prstClr val="black"/>
                </a:solidFill>
                <a:latin typeface="Times New Roman" charset="0"/>
              </a:rPr>
              <a:pPr/>
              <a:t>28</a:t>
            </a:fld>
            <a:endParaRPr lang="en-US" sz="1200">
              <a:solidFill>
                <a:prstClr val="black"/>
              </a:solidFill>
              <a:latin typeface="Times New Roman" charset="0"/>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BC29467-D7D4-6E40-90D0-BF8BECB8DD1B}"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306</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4418" name="Rectangle 2"/>
          <p:cNvSpPr>
            <a:spLocks noGrp="1" noRot="1" noChangeAspect="1" noChangeArrowheads="1" noTextEdit="1"/>
          </p:cNvSpPr>
          <p:nvPr>
            <p:ph type="sldImg"/>
          </p:nvPr>
        </p:nvSpPr>
        <p:spPr>
          <a:ln/>
        </p:spPr>
      </p:sp>
      <p:sp>
        <p:nvSpPr>
          <p:cNvPr id="4444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BE-02-Exodus-87</a:t>
            </a:r>
          </a:p>
          <a:p>
            <a:pPr eaLnBrk="1" hangingPunct="1"/>
            <a:r>
              <a:rPr lang="en-US" dirty="0">
                <a:latin typeface="Times New Roman" charset="0"/>
                <a:ea typeface="ＭＳ Ｐゴシック" charset="0"/>
                <a:cs typeface="ＭＳ Ｐゴシック" charset="0"/>
              </a:rPr>
              <a:t>NB-14 Religion 5 Passover &amp; Lord's Supper-107</a:t>
            </a:r>
          </a:p>
          <a:p>
            <a:pPr eaLnBrk="1" hangingPunct="1"/>
            <a:endParaRPr lang="zh-CN" altLang="en-US" dirty="0">
              <a:latin typeface="Times New Roman" charset="0"/>
            </a:endParaRPr>
          </a:p>
        </p:txBody>
      </p:sp>
    </p:spTree>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418A55-978A-4F11-9AF8-7D22D8844A1C}"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696059661"/>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B56B06F-C19A-4EFD-8604-AF31FB05829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980432333"/>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437A177-BE7B-420C-BE1B-2B35FDC69DB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5762" name="Rectangle 1026"/>
          <p:cNvSpPr>
            <a:spLocks noGrp="1" noRot="1" noChangeAspect="1" noChangeArrowheads="1"/>
          </p:cNvSpPr>
          <p:nvPr>
            <p:ph type="sldImg"/>
          </p:nvPr>
        </p:nvSpPr>
        <p:spPr>
          <a:solidFill>
            <a:srgbClr val="FFFFFF"/>
          </a:solidFill>
          <a:ln/>
        </p:spPr>
      </p:sp>
      <p:sp>
        <p:nvSpPr>
          <p:cNvPr id="24576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404132212"/>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D5F6E0-DA13-4A6A-9E0E-0A3AA30683F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47810" name="Rectangle 1026"/>
          <p:cNvSpPr>
            <a:spLocks noGrp="1" noRot="1" noChangeAspect="1" noChangeArrowheads="1"/>
          </p:cNvSpPr>
          <p:nvPr>
            <p:ph type="sldImg"/>
          </p:nvPr>
        </p:nvSpPr>
        <p:spPr>
          <a:solidFill>
            <a:srgbClr val="FFFFFF"/>
          </a:solidFill>
          <a:ln/>
        </p:spPr>
      </p:sp>
      <p:sp>
        <p:nvSpPr>
          <p:cNvPr id="247811"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599927381"/>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74534883"/>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DC09201-222B-4C77-9C7D-0C8946C45451}"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0882" name="Rectangle 2"/>
          <p:cNvSpPr>
            <a:spLocks noGrp="1" noRot="1" noChangeAspect="1" noChangeArrowheads="1" noTextEdit="1"/>
          </p:cNvSpPr>
          <p:nvPr>
            <p:ph type="sldImg"/>
          </p:nvPr>
        </p:nvSpPr>
        <p:spPr>
          <a:ln/>
        </p:spPr>
      </p:sp>
      <p:sp>
        <p:nvSpPr>
          <p:cNvPr id="2508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b="1" dirty="0" err="1">
                <a:latin typeface="Arial" panose="020B0604020202020204" pitchFamily="34" charset="0"/>
              </a:rPr>
              <a:t>www.stephenwilliamson.com</a:t>
            </a:r>
            <a:r>
              <a:rPr lang="en-US" altLang="en-US" b="1" dirty="0">
                <a:latin typeface="Arial" panose="020B0604020202020204" pitchFamily="34" charset="0"/>
              </a:rPr>
              <a:t>/ Hobbies/</a:t>
            </a:r>
            <a:r>
              <a:rPr lang="en-US" altLang="en-US" b="1" dirty="0" err="1">
                <a:latin typeface="Arial" panose="020B0604020202020204" pitchFamily="34" charset="0"/>
              </a:rPr>
              <a:t>bakin.htm</a:t>
            </a:r>
            <a:r>
              <a:rPr lang="en-US" altLang="en-US" b="1" dirty="0">
                <a:latin typeface="Arial" panose="020B0604020202020204" pitchFamily="34" charset="0"/>
              </a:rPr>
              <a:t> (Yeast bloom)</a:t>
            </a:r>
          </a:p>
        </p:txBody>
      </p:sp>
    </p:spTree>
    <p:extLst>
      <p:ext uri="{BB962C8B-B14F-4D97-AF65-F5344CB8AC3E}">
        <p14:creationId xmlns:p14="http://schemas.microsoft.com/office/powerpoint/2010/main" val="547685659"/>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C939483-1743-4F01-B2DA-336962A3C8B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2930" name="Rectangle 2"/>
          <p:cNvSpPr>
            <a:spLocks noGrp="1" noRot="1" noChangeAspect="1" noChangeArrowheads="1"/>
          </p:cNvSpPr>
          <p:nvPr>
            <p:ph type="sldImg"/>
          </p:nvPr>
        </p:nvSpPr>
        <p:spPr>
          <a:solidFill>
            <a:srgbClr val="FFFFFF"/>
          </a:solidFill>
          <a:ln/>
        </p:spPr>
      </p:sp>
      <p:sp>
        <p:nvSpPr>
          <p:cNvPr id="25293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082735057"/>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57998237"/>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7C70984-F69B-4728-AA92-277233E002E8}"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17527217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FB72069-BCC4-6D43-A7BA-005CCE909D3E}" type="slidenum">
              <a:rPr lang="en-US" sz="1200">
                <a:solidFill>
                  <a:prstClr val="black"/>
                </a:solidFill>
                <a:latin typeface="Times New Roman" charset="0"/>
              </a:rPr>
              <a:pPr/>
              <a:t>29</a:t>
            </a:fld>
            <a:endParaRPr lang="en-US" sz="1200">
              <a:solidFill>
                <a:prstClr val="black"/>
              </a:solidFill>
              <a:latin typeface="Times New Roman" charset="0"/>
            </a:endParaRPr>
          </a:p>
        </p:txBody>
      </p:sp>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87D690-E37D-43B1-A84B-22E1ABEA1D1F}"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904669388"/>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r>
              <a:rPr lang="en-US" dirty="0">
                <a:latin typeface="Arial" panose="020B0604020202020204" pitchFamily="34" charset="0"/>
                <a:cs typeface="Arial" panose="020B0604020202020204" pitchFamily="34" charset="0"/>
              </a:rPr>
              <a:t>Leviticus</a:t>
            </a:r>
            <a:r>
              <a:rPr lang="en-US" baseline="0" dirty="0">
                <a:latin typeface="Arial" panose="020B0604020202020204" pitchFamily="34" charset="0"/>
                <a:cs typeface="Arial" panose="020B0604020202020204" pitchFamily="34" charset="0"/>
              </a:rPr>
              <a:t> 23 gives the order of three key feasts of Israel: • Passover, • Unleavened Bread, and • Firstfruits.</a:t>
            </a:r>
          </a:p>
          <a:p>
            <a:r>
              <a:rPr lang="en-US" dirty="0">
                <a:latin typeface="Arial" panose="020B0604020202020204" pitchFamily="34" charset="0"/>
                <a:cs typeface="Arial" panose="020B0604020202020204" pitchFamily="34" charset="0"/>
              </a:rPr>
              <a:t>• But</a:t>
            </a:r>
            <a:r>
              <a:rPr lang="en-US" baseline="0" dirty="0">
                <a:latin typeface="Arial" panose="020B0604020202020204" pitchFamily="34" charset="0"/>
                <a:cs typeface="Arial" panose="020B0604020202020204" pitchFamily="34" charset="0"/>
              </a:rPr>
              <a:t> h</a:t>
            </a:r>
            <a:r>
              <a:rPr lang="en-US" dirty="0">
                <a:latin typeface="Arial" panose="020B0604020202020204" pitchFamily="34" charset="0"/>
                <a:cs typeface="Arial" panose="020B0604020202020204" pitchFamily="34" charset="0"/>
              </a:rPr>
              <a:t>ow</a:t>
            </a:r>
            <a:r>
              <a:rPr lang="en-US" baseline="0" dirty="0">
                <a:latin typeface="Arial" panose="020B0604020202020204" pitchFamily="34" charset="0"/>
                <a:cs typeface="Arial" panose="020B0604020202020204" pitchFamily="34" charset="0"/>
              </a:rPr>
              <a:t> could Jesus have Passover Thursday night but then die at 3 PM the next day on Friday when the Passover lambs were being slaughtered? And why did the Jewish leaders want the bodies off the cross quickly as Passover was approaching when Jesus had already celebrated Passover the night before? </a:t>
            </a:r>
          </a:p>
          <a:p>
            <a:r>
              <a:rPr lang="en-US" baseline="0" dirty="0">
                <a:latin typeface="Arial" panose="020B0604020202020204" pitchFamily="34" charset="0"/>
                <a:cs typeface="Arial" panose="020B0604020202020204" pitchFamily="34" charset="0"/>
              </a:rPr>
              <a:t>• The answer is that Galilean Jews celebrated Passover the day before • Judean Jews. Since his disciples were Galileans, Jesus naturally celebrated on their timetable.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 The Feast of Unleavened Bread always began the day after Passover (Lev 23:5-6). </a:t>
            </a:r>
          </a:p>
          <a:p>
            <a:r>
              <a:rPr lang="en-US" baseline="0" dirty="0">
                <a:latin typeface="Arial" panose="020B0604020202020204" pitchFamily="34" charset="0"/>
                <a:cs typeface="Arial" panose="020B0604020202020204" pitchFamily="34" charset="0"/>
              </a:rPr>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aseline="0" dirty="0">
              <a:latin typeface="Arial" panose="020B0604020202020204" pitchFamily="34" charset="0"/>
              <a:cs typeface="Arial" panose="020B0604020202020204" pitchFamily="34" charset="0"/>
            </a:endParaRPr>
          </a:p>
          <a:p>
            <a:r>
              <a:rPr lang="en-US" baseline="0" dirty="0">
                <a:latin typeface="Arial" panose="020B0604020202020204" pitchFamily="34" charset="0"/>
                <a:cs typeface="Arial" panose="020B0604020202020204" pitchFamily="34" charset="0"/>
              </a:rPr>
              <a:t>We know these dates to be • 2 April 33 for the Thursday night Passover, • 3 April 33 was the day of his crucifixion, and • Jesus rose from the dead on the Feast of Firstfruits on 5 April 33.</a:t>
            </a:r>
          </a:p>
          <a:p>
            <a:r>
              <a:rPr lang="en-US" baseline="0" dirty="0">
                <a:latin typeface="Arial" panose="020B0604020202020204" pitchFamily="34" charset="0"/>
                <a:cs typeface="Arial" panose="020B0604020202020204" pitchFamily="34" charset="0"/>
              </a:rPr>
              <a:t>————————————</a:t>
            </a:r>
          </a:p>
          <a:p>
            <a:r>
              <a:rPr lang="en-US" dirty="0"/>
              <a:t>Common-435</a:t>
            </a:r>
          </a:p>
          <a:p>
            <a:r>
              <a:rPr lang="en-US" dirty="0"/>
              <a:t>OB-25-Feasts-35</a:t>
            </a:r>
          </a:p>
          <a:p>
            <a:r>
              <a:rPr lang="en-US" dirty="0"/>
              <a:t>OS-03-Leviticus-303</a:t>
            </a:r>
          </a:p>
          <a:p>
            <a:r>
              <a:rPr lang="en-US" baseline="0" dirty="0">
                <a:latin typeface="Arial" panose="020B0604020202020204" pitchFamily="34" charset="0"/>
                <a:cs typeface="Arial" panose="020B0604020202020204" pitchFamily="34" charset="0"/>
              </a:rPr>
              <a:t>OS-26-Ezek40-43-Slide105</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LC-00-Chronology of Christ-8</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baseline="0" dirty="0">
                <a:latin typeface="Arial" panose="020B0604020202020204" pitchFamily="34" charset="0"/>
                <a:cs typeface="Arial" panose="020B0604020202020204" pitchFamily="34" charset="0"/>
              </a:rPr>
              <a:t>LC-09-Rejection-226</a:t>
            </a:r>
            <a:endParaRPr lang="en-US" dirty="0">
              <a:latin typeface="Times New Roman" charset="0"/>
              <a:ea typeface="ＭＳ Ｐゴシック" charset="0"/>
              <a:cs typeface="ＭＳ Ｐゴシック" charset="0"/>
            </a:endParaRP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LC-10-Resurrection-34</a:t>
            </a:r>
          </a:p>
          <a:p>
            <a:pPr marL="0" marR="0" lvl="0" indent="0" algn="l" defTabSz="457200" rtl="0" eaLnBrk="0" fontAlgn="base" latinLnBrk="0" hangingPunct="0">
              <a:lnSpc>
                <a:spcPct val="100000"/>
              </a:lnSpc>
              <a:spcBef>
                <a:spcPct val="30000"/>
              </a:spcBef>
              <a:spcAft>
                <a:spcPct val="0"/>
              </a:spcAft>
              <a:buClrTx/>
              <a:buSzTx/>
              <a:buFontTx/>
              <a:buNone/>
              <a:tabLst/>
              <a:defRPr/>
            </a:pPr>
            <a:r>
              <a:rPr lang="en-US" dirty="0"/>
              <a:t>NB-11-Feasts-35</a:t>
            </a:r>
            <a:endParaRPr lang="en-US" baseline="0" dirty="0">
              <a:latin typeface="Arial" panose="020B0604020202020204" pitchFamily="34" charset="0"/>
              <a:cs typeface="Arial" panose="020B0604020202020204" pitchFamily="34" charset="0"/>
            </a:endParaRP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latin typeface="Arial" charset="0"/>
                <a:ea typeface="ＭＳ Ｐゴシック" charset="0"/>
                <a:cs typeface="ＭＳ Ｐゴシック" charset="0"/>
              </a:rPr>
              <a:t>NC-10-Reliability of Acts-13</a:t>
            </a:r>
          </a:p>
          <a:p>
            <a:r>
              <a:rPr lang="en-US" baseline="0" dirty="0">
                <a:latin typeface="Arial" panose="020B0604020202020204" pitchFamily="34" charset="0"/>
                <a:cs typeface="Arial" panose="020B0604020202020204" pitchFamily="34" charset="0"/>
              </a:rPr>
              <a:t>NS-00-NTS Chronology-slide 40</a:t>
            </a:r>
          </a:p>
          <a:p>
            <a:r>
              <a:rPr lang="en-US" baseline="0" dirty="0">
                <a:latin typeface="Arial" panose="020B0604020202020204" pitchFamily="34" charset="0"/>
                <a:cs typeface="Arial" panose="020B0604020202020204" pitchFamily="34" charset="0"/>
              </a:rPr>
              <a:t>NS-00-Chronology of Christ-8</a:t>
            </a:r>
          </a:p>
          <a:p>
            <a:pPr eaLnBrk="1" hangingPunct="1"/>
            <a:r>
              <a:rPr lang="en-US" dirty="0">
                <a:latin typeface="Times New Roman" charset="0"/>
                <a:ea typeface="ＭＳ Ｐゴシック" charset="0"/>
                <a:cs typeface="ＭＳ Ｐゴシック" charset="0"/>
              </a:rPr>
              <a:t>NS-01-Matt15-28-slide 315</a:t>
            </a:r>
          </a:p>
          <a:p>
            <a:pPr eaLnBrk="1" hangingPunct="1"/>
            <a:r>
              <a:rPr lang="en-US" dirty="0">
                <a:latin typeface="Times New Roman" charset="0"/>
                <a:ea typeface="ＭＳ Ｐゴシック" charset="0"/>
                <a:cs typeface="ＭＳ Ｐゴシック" charset="0"/>
              </a:rPr>
              <a:t>NS-02-Mark9-16-slide 262</a:t>
            </a:r>
          </a:p>
          <a:p>
            <a:pPr eaLnBrk="1" hangingPunct="1"/>
            <a:r>
              <a:rPr lang="en-US" dirty="0">
                <a:latin typeface="Times New Roman" charset="0"/>
                <a:ea typeface="ＭＳ Ｐゴシック" charset="0"/>
                <a:cs typeface="ＭＳ Ｐゴシック" charset="0"/>
              </a:rPr>
              <a:t>NS-03-Luke13-24-slide 292</a:t>
            </a:r>
          </a:p>
          <a:p>
            <a:pPr eaLnBrk="1" hangingPunct="1"/>
            <a:r>
              <a:rPr lang="en-US" dirty="0">
                <a:latin typeface="Times New Roman" charset="0"/>
                <a:ea typeface="ＭＳ Ｐゴシック" charset="0"/>
                <a:cs typeface="ＭＳ Ｐゴシック" charset="0"/>
              </a:rPr>
              <a:t>NS-04-John12-21-slide 390</a:t>
            </a:r>
          </a:p>
        </p:txBody>
      </p:sp>
      <p:sp>
        <p:nvSpPr>
          <p:cNvPr id="4" name="Slide Number Placeholder 3"/>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D1D311A2-CC67-457E-8B87-1390BDD8269E}" type="slidenum">
              <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317</a:t>
            </a:fld>
            <a:endParaRPr kumimoji="0" lang="en-US" altLang="en-US" sz="1200" b="0" i="0" u="none" strike="noStrike" kern="1200" cap="none" spc="0" normalizeH="0" baseline="0" noProof="0">
              <a:ln>
                <a:noFill/>
              </a:ln>
              <a:solidFill>
                <a:prstClr val="black"/>
              </a:solidFill>
              <a:effectLst/>
              <a:uLnTx/>
              <a:uFillTx/>
              <a:latin typeface="Calibri" charset="0"/>
              <a:ea typeface="ＭＳ Ｐゴシック" charset="0"/>
            </a:endParaRPr>
          </a:p>
        </p:txBody>
      </p:sp>
    </p:spTree>
    <p:extLst>
      <p:ext uri="{BB962C8B-B14F-4D97-AF65-F5344CB8AC3E}">
        <p14:creationId xmlns:p14="http://schemas.microsoft.com/office/powerpoint/2010/main" val="903011297"/>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76857839"/>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284D88B-339D-461F-905A-B98B976D3F1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10834333"/>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Rectangle 2"/>
          <p:cNvSpPr>
            <a:spLocks noGrp="1" noRot="1" noChangeAspect="1" noChangeArrowheads="1"/>
          </p:cNvSpPr>
          <p:nvPr>
            <p:ph type="sldImg"/>
          </p:nvPr>
        </p:nvSpPr>
        <p:spPr>
          <a:solidFill>
            <a:srgbClr val="FFFFFF"/>
          </a:solidFill>
          <a:ln/>
        </p:spPr>
      </p:sp>
      <p:sp>
        <p:nvSpPr>
          <p:cNvPr id="26419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20398544"/>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4F949C8-C840-1343-8EBD-4224D2F0BBC0}"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95938" name="Rectangle 2"/>
          <p:cNvSpPr>
            <a:spLocks noGrp="1" noRot="1" noChangeAspect="1" noChangeArrowheads="1"/>
          </p:cNvSpPr>
          <p:nvPr>
            <p:ph type="sldImg"/>
          </p:nvPr>
        </p:nvSpPr>
        <p:spPr>
          <a:xfrm>
            <a:off x="1143000" y="685800"/>
            <a:ext cx="4572000" cy="3429000"/>
          </a:xfrm>
          <a:solidFill>
            <a:srgbClr val="FFFFFF"/>
          </a:solidFill>
          <a:ln/>
        </p:spPr>
      </p:sp>
      <p:sp>
        <p:nvSpPr>
          <p:cNvPr id="29593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3538210"/>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5661480"/>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3D4DE38-2C85-493F-9456-1593D3943D1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69314" name="Rectangle 2"/>
          <p:cNvSpPr>
            <a:spLocks noGrp="1" noRot="1" noChangeAspect="1" noChangeArrowheads="1" noTextEdit="1"/>
          </p:cNvSpPr>
          <p:nvPr>
            <p:ph type="sldImg"/>
          </p:nvPr>
        </p:nvSpPr>
        <p:spPr>
          <a:solidFill>
            <a:srgbClr val="FFFFFF"/>
          </a:solidFill>
          <a:ln/>
        </p:spPr>
      </p:sp>
      <p:sp>
        <p:nvSpPr>
          <p:cNvPr id="2693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b="1" dirty="0">
                <a:latin typeface="Arial" panose="020B0604020202020204" pitchFamily="34" charset="0"/>
              </a:rPr>
              <a:t>http://</a:t>
            </a:r>
            <a:r>
              <a:rPr lang="en-US" altLang="en-US" b="1" dirty="0" err="1">
                <a:latin typeface="Arial" panose="020B0604020202020204" pitchFamily="34" charset="0"/>
              </a:rPr>
              <a:t>images.google.com</a:t>
            </a:r>
            <a:r>
              <a:rPr lang="en-US" altLang="en-US" b="1" dirty="0">
                <a:latin typeface="Arial" panose="020B0604020202020204" pitchFamily="34" charset="0"/>
              </a:rPr>
              <a:t>/</a:t>
            </a:r>
            <a:r>
              <a:rPr lang="en-US" altLang="en-US" b="1" dirty="0" err="1">
                <a:latin typeface="Arial" panose="020B0604020202020204" pitchFamily="34" charset="0"/>
              </a:rPr>
              <a:t>imgres?imgurl</a:t>
            </a:r>
            <a:r>
              <a:rPr lang="en-US" altLang="en-US" b="1" dirty="0">
                <a:latin typeface="Arial" panose="020B0604020202020204" pitchFamily="34" charset="0"/>
              </a:rPr>
              <a:t>=</a:t>
            </a:r>
            <a:r>
              <a:rPr lang="en-US" altLang="en-US" b="1" dirty="0" err="1">
                <a:latin typeface="Arial" panose="020B0604020202020204" pitchFamily="34" charset="0"/>
              </a:rPr>
              <a:t>www.rigal.freeserve.co.uk</a:t>
            </a:r>
            <a:r>
              <a:rPr lang="en-US" altLang="en-US" b="1" dirty="0">
                <a:latin typeface="Arial" panose="020B0604020202020204" pitchFamily="34" charset="0"/>
              </a:rPr>
              <a:t>/</a:t>
            </a:r>
            <a:r>
              <a:rPr lang="en-US" altLang="en-US" b="1" dirty="0" err="1">
                <a:latin typeface="Arial" panose="020B0604020202020204" pitchFamily="34" charset="0"/>
              </a:rPr>
              <a:t>jewish</a:t>
            </a:r>
            <a:r>
              <a:rPr lang="en-US" altLang="en-US" b="1" dirty="0">
                <a:latin typeface="Arial" panose="020B0604020202020204" pitchFamily="34" charset="0"/>
              </a:rPr>
              <a:t>/calendar/calenda2a.gif&amp;imgrefurl=http://</a:t>
            </a:r>
            <a:r>
              <a:rPr lang="en-US" altLang="en-US" b="1" dirty="0" err="1">
                <a:latin typeface="Arial" panose="020B0604020202020204" pitchFamily="34" charset="0"/>
              </a:rPr>
              <a:t>www.rigal.freeserve.co.uk</a:t>
            </a:r>
            <a:r>
              <a:rPr lang="en-US" altLang="en-US" b="1" dirty="0">
                <a:latin typeface="Arial" panose="020B0604020202020204" pitchFamily="34" charset="0"/>
              </a:rPr>
              <a:t>/</a:t>
            </a:r>
            <a:r>
              <a:rPr lang="en-US" altLang="en-US" b="1" dirty="0" err="1">
                <a:latin typeface="Arial" panose="020B0604020202020204" pitchFamily="34" charset="0"/>
              </a:rPr>
              <a:t>jewish</a:t>
            </a:r>
            <a:r>
              <a:rPr lang="en-US" altLang="en-US" b="1" dirty="0">
                <a:latin typeface="Arial" panose="020B0604020202020204" pitchFamily="34" charset="0"/>
              </a:rPr>
              <a:t>/calendar/jcalendar2.htm&amp;h=398&amp;w=477&amp;prev=/images%3Fq%3DJewish%2BCalendar%2BDiagram%26svnum%3D10%26hl%3Den%26lr%3D%26ie%3DUTF-8%26oe%3DUTF-8</a:t>
            </a:r>
          </a:p>
        </p:txBody>
      </p:sp>
    </p:spTree>
    <p:extLst>
      <p:ext uri="{BB962C8B-B14F-4D97-AF65-F5344CB8AC3E}">
        <p14:creationId xmlns:p14="http://schemas.microsoft.com/office/powerpoint/2010/main" val="1851190584"/>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t>Every year Jews then and now look to the future, starting with the redemption of Christ. At the present time, we live in the three-month period between feasts 4 and 5. </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instead of in tabernacles.</a:t>
            </a:r>
          </a:p>
          <a:p>
            <a:r>
              <a:rPr lang="en-US" dirty="0"/>
              <a:t>_______________</a:t>
            </a:r>
          </a:p>
          <a:p>
            <a:r>
              <a:rPr lang="en-US" dirty="0"/>
              <a:t>Common-245</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OS-02-Exodus-169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OS-03-Leviticus-310</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324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16983659"/>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23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C46C596-980D-475E-8259-586203D1926C}"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72386" name="Rectangle 2"/>
          <p:cNvSpPr>
            <a:spLocks noGrp="1" noRot="1" noChangeAspect="1" noChangeArrowheads="1"/>
          </p:cNvSpPr>
          <p:nvPr>
            <p:ph type="sldImg"/>
          </p:nvPr>
        </p:nvSpPr>
        <p:spPr>
          <a:solidFill>
            <a:srgbClr val="FFFFFF"/>
          </a:solidFill>
          <a:ln/>
        </p:spPr>
      </p:sp>
      <p:sp>
        <p:nvSpPr>
          <p:cNvPr id="27238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9978805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79AD76D-DCE6-2C4C-9958-71CC7E5C4482}" type="slidenum">
              <a:rPr lang="en-US" sz="1200">
                <a:solidFill>
                  <a:prstClr val="black"/>
                </a:solidFill>
                <a:latin typeface="Times New Roman" charset="0"/>
              </a:rPr>
              <a:pPr/>
              <a:t>30</a:t>
            </a:fld>
            <a:endParaRPr lang="en-US" sz="1200">
              <a:solidFill>
                <a:prstClr val="black"/>
              </a:solidFill>
              <a:latin typeface="Times New Roman" charset="0"/>
            </a:endParaRPr>
          </a:p>
        </p:txBody>
      </p:sp>
      <p:sp>
        <p:nvSpPr>
          <p:cNvPr id="154626" name="Rectangle 2"/>
          <p:cNvSpPr>
            <a:spLocks noGrp="1" noRot="1" noChangeAspect="1" noChangeArrowheads="1" noTextEdit="1"/>
          </p:cNvSpPr>
          <p:nvPr>
            <p:ph type="sldImg"/>
          </p:nvPr>
        </p:nvSpPr>
        <p:spPr>
          <a:ln/>
        </p:spPr>
      </p:sp>
      <p:sp>
        <p:nvSpPr>
          <p:cNvPr id="1546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5DDC64-0677-4103-9594-9DDD0278FE0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4434" name="Rectangle 2"/>
          <p:cNvSpPr>
            <a:spLocks noGrp="1" noRot="1" noChangeAspect="1" noChangeArrowheads="1" noTextEdit="1"/>
          </p:cNvSpPr>
          <p:nvPr>
            <p:ph type="sldImg"/>
          </p:nvPr>
        </p:nvSpPr>
        <p:spPr>
          <a:ln/>
        </p:spPr>
      </p:sp>
      <p:sp>
        <p:nvSpPr>
          <p:cNvPr id="2744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111905037"/>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1A45A8-888F-4069-8749-0B89E971B61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6482" name="Rectangle 2"/>
          <p:cNvSpPr>
            <a:spLocks noGrp="1" noRot="1" noChangeAspect="1" noChangeArrowheads="1" noTextEdit="1"/>
          </p:cNvSpPr>
          <p:nvPr>
            <p:ph type="sldImg"/>
          </p:nvPr>
        </p:nvSpPr>
        <p:spPr>
          <a:ln/>
        </p:spPr>
      </p:sp>
      <p:sp>
        <p:nvSpPr>
          <p:cNvPr id="2764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230980352"/>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5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14821-C78E-4F6F-9EED-BFBA4640662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78530" name="Rectangle 2"/>
          <p:cNvSpPr>
            <a:spLocks noGrp="1" noRot="1" noChangeAspect="1" noChangeArrowheads="1" noTextEdit="1"/>
          </p:cNvSpPr>
          <p:nvPr>
            <p:ph type="sldImg"/>
          </p:nvPr>
        </p:nvSpPr>
        <p:spPr>
          <a:ln/>
        </p:spPr>
      </p:sp>
      <p:sp>
        <p:nvSpPr>
          <p:cNvPr id="2785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2489989"/>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05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9F8ACF-B27C-474E-9C9F-666EE9C96B7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329</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0578" name="Rectangle 2"/>
          <p:cNvSpPr>
            <a:spLocks noGrp="1" noRot="1" noChangeAspect="1" noChangeArrowheads="1" noTextEdit="1"/>
          </p:cNvSpPr>
          <p:nvPr>
            <p:ph type="sldImg"/>
          </p:nvPr>
        </p:nvSpPr>
        <p:spPr>
          <a:ln/>
        </p:spPr>
      </p:sp>
      <p:sp>
        <p:nvSpPr>
          <p:cNvPr id="2805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113726051"/>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26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9B4420-22B3-4984-A3EB-D13A4CBBEC4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2626" name="Rectangle 2"/>
          <p:cNvSpPr>
            <a:spLocks noGrp="1" noRot="1" noChangeAspect="1" noChangeArrowheads="1" noTextEdit="1"/>
          </p:cNvSpPr>
          <p:nvPr>
            <p:ph type="sldImg"/>
          </p:nvPr>
        </p:nvSpPr>
        <p:spPr>
          <a:ln/>
        </p:spPr>
      </p:sp>
      <p:sp>
        <p:nvSpPr>
          <p:cNvPr id="2826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524104401"/>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E083713-96FA-4EB8-8BF2-3F770861389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4674" name="Rectangle 2"/>
          <p:cNvSpPr>
            <a:spLocks noGrp="1" noRot="1" noChangeAspect="1" noChangeArrowheads="1" noTextEdit="1"/>
          </p:cNvSpPr>
          <p:nvPr>
            <p:ph type="sldImg"/>
          </p:nvPr>
        </p:nvSpPr>
        <p:spPr>
          <a:ln/>
        </p:spPr>
      </p:sp>
      <p:sp>
        <p:nvSpPr>
          <p:cNvPr id="284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594233267"/>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D65D41-D403-4AD0-9DE3-1EAD505A57F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86722" name="Rectangle 2"/>
          <p:cNvSpPr>
            <a:spLocks noGrp="1" noRot="1" noChangeAspect="1" noChangeArrowheads="1" noTextEdit="1"/>
          </p:cNvSpPr>
          <p:nvPr>
            <p:ph type="sldImg"/>
          </p:nvPr>
        </p:nvSpPr>
        <p:spPr>
          <a:ln/>
        </p:spPr>
      </p:sp>
      <p:sp>
        <p:nvSpPr>
          <p:cNvPr id="2867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641350766"/>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instead of in tabernacles.</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49280924"/>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789902E-1261-4C7C-B485-91007B06DEC1}"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89794" name="Rectangle 1026"/>
          <p:cNvSpPr>
            <a:spLocks noGrp="1" noRot="1" noChangeAspect="1" noChangeArrowheads="1"/>
          </p:cNvSpPr>
          <p:nvPr>
            <p:ph type="sldImg"/>
          </p:nvPr>
        </p:nvSpPr>
        <p:spPr>
          <a:solidFill>
            <a:srgbClr val="FFFFFF"/>
          </a:solidFill>
          <a:ln/>
        </p:spPr>
      </p:sp>
      <p:sp>
        <p:nvSpPr>
          <p:cNvPr id="2897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351609175"/>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A040D3A-C3A3-1845-AD5C-0230782139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5259067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There were two major ways to show a lifestyle different from Egypt (where they had just left) and Canaan (where they were heading): (1) offerings by priests to enjoy God's presence (Lev 1–10), and (2) laws that made Israel unique among the nations (Lev 11–27).</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3</a:t>
            </a:fld>
            <a:endParaRPr lang="en-US"/>
          </a:p>
        </p:txBody>
      </p:sp>
    </p:spTree>
    <p:extLst>
      <p:ext uri="{BB962C8B-B14F-4D97-AF65-F5344CB8AC3E}">
        <p14:creationId xmlns:p14="http://schemas.microsoft.com/office/powerpoint/2010/main" val="32795632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EF77BD9-81BF-FA4B-8955-69CBE07A6997}" type="slidenum">
              <a:rPr lang="en-US" sz="1200">
                <a:solidFill>
                  <a:prstClr val="black"/>
                </a:solidFill>
                <a:latin typeface="Times New Roman" charset="0"/>
              </a:rPr>
              <a:pPr/>
              <a:t>31</a:t>
            </a:fld>
            <a:endParaRPr lang="en-US" sz="1200">
              <a:solidFill>
                <a:prstClr val="black"/>
              </a:solidFill>
              <a:latin typeface="Times New Roman" charset="0"/>
            </a:endParaRPr>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DB6E93A-5A24-4FF8-B212-27CD136B06F5}"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1842" name="Rectangle 1026"/>
          <p:cNvSpPr>
            <a:spLocks noGrp="1" noRot="1" noChangeAspect="1" noChangeArrowheads="1"/>
          </p:cNvSpPr>
          <p:nvPr>
            <p:ph type="sldImg"/>
          </p:nvPr>
        </p:nvSpPr>
        <p:spPr>
          <a:solidFill>
            <a:srgbClr val="FFFFFF"/>
          </a:solidFill>
          <a:ln/>
        </p:spPr>
      </p:sp>
      <p:sp>
        <p:nvSpPr>
          <p:cNvPr id="29184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5494556"/>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pPr algn="r" rtl="1"/>
            <a:r>
              <a:rPr lang="ar-JO" b="1" dirty="0"/>
              <a:t>الجذور اليهوديَّة/ عمليَّة الاسترداد/إسرائيل</a:t>
            </a:r>
          </a:p>
          <a:p>
            <a:pPr algn="r" rtl="1"/>
            <a:r>
              <a:rPr lang="ar-JO" b="0" dirty="0"/>
              <a:t>من الصفحة الإلكترونيَّة:</a:t>
            </a:r>
          </a:p>
          <a:p>
            <a:pPr marL="0" marR="0" lvl="0" indent="0" algn="r" defTabSz="449263" rtl="1" eaLnBrk="0" fontAlgn="base" latinLnBrk="0" hangingPunct="0">
              <a:lnSpc>
                <a:spcPct val="100000"/>
              </a:lnSpc>
              <a:spcBef>
                <a:spcPct val="30000"/>
              </a:spcBef>
              <a:spcAft>
                <a:spcPct val="0"/>
              </a:spcAft>
              <a:buClr>
                <a:srgbClr val="000000"/>
              </a:buClr>
              <a:buSzPct val="100000"/>
              <a:buFont typeface="Times New Roman" charset="0"/>
              <a:buNone/>
              <a:tabLst/>
              <a:defRPr/>
            </a:pPr>
            <a:r>
              <a:rPr lang="en-SG" dirty="0"/>
              <a:t>https://en.wikibooks.org/wiki/Hebrew_Roots/The_restoration_process/Israel</a:t>
            </a:r>
          </a:p>
          <a:p>
            <a:pPr algn="r" rtl="1"/>
            <a:r>
              <a:rPr lang="ar-JO" b="0" dirty="0"/>
              <a:t>جرى الوصول إلى هذه الصفحة في 23/2/2019</a:t>
            </a:r>
          </a:p>
          <a:p>
            <a:pPr algn="r" rtl="1"/>
            <a:endParaRPr lang="ar-JO" b="0" dirty="0"/>
          </a:p>
          <a:p>
            <a:pPr algn="r" rtl="1">
              <a:spcBef>
                <a:spcPts val="400"/>
              </a:spcBef>
              <a:spcAft>
                <a:spcPts val="0"/>
              </a:spcAft>
            </a:pPr>
            <a:r>
              <a:rPr lang="ar-JO" sz="1800" b="0" i="0" u="none" strike="noStrike" dirty="0">
                <a:solidFill>
                  <a:srgbClr val="000000"/>
                </a:solidFill>
                <a:effectLst/>
                <a:latin typeface="Arial" panose="020B0604020202020204" pitchFamily="34" charset="0"/>
              </a:rPr>
              <a:t>شجرة الزيتون– إسرائيل</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شجرة الزيتون هي إحدى الأنواع الخمسة من النباتات التي تنمو في أرض إسرائيل والتي تشمل: الرمَّان والتين والنخل وكروم العنب والزيتون (تثنية 8: 8؛ حجِّي 2: 19؛ يوئيل 1: 12).</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اختار الربُّ الإله- بمرسومٍ إلهيّ- شجرةَ الزيتون لتكون الشعار الوطنيَّ لإسرائيل لأنَّها تُظهِر الصفات التي يتميَّزون بها.</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تنمو أشجار الزيتون بكثرةٍ في جميع أنحاء الريف، وهي معروفةٌ بتماسكها وثباتها، حيث تنمو في أيِّ حالةٍ تقريبًا على التلال أو في الوديان، وفي التربة الصخريَّة أو الخصبة. وهي أشجارٌ قادرةٌ على العيش في درجات حرارةٍ شديدة الانخفاض أو الارتفاع، كما تستطيع أن تتعايش مع وجود الحدِّ الأدنى من الماء؛ أي أنَّه عمليًّا لا يمكن تدميرها تقريبًا. هناك بعض الأشجار في الأرض نجت من تدمير الجيوش الغازية، ويبلغ عمرها أكثر من 2000 عام. وحتَّى عند قطْعِها أو حرْقِها، ستظهر براعم جديدةٌ من جذورها. ومهما كانت الظروف، فإنَّ شجرة الزيتون دائمة الخضرة ستعيش وتنتِج ثمرًا يكون مصدرًا للغذاء والضوء (زيت السراج في العالم القديم) والنظافة والشفاء. إنَّ عادة هذه الأشجار في النمو تمنحها شكلاً من أشكال الرشاقة والشخصيَّة التي تُميِّزها عن الأشجار الأُخرى.</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أوَّل إشارةٍ في الكتاب المقدَّس إلى الزيتونة كانت في الفلكـ حيث خرجَتْ حمامةٌ من سفينة نوح ثمَّ رجعَتْ حاملةً ورقة زيتونٍ وأتت بها إلى نوح: "فأتَتْ إليهِ الحَمامَةُ عِندَ المساءِ، وإذا ورَقَةُ زَيتونٍ خَضراءُ في فمِها. فعَلِمَ نوحٌ أنَّ المياهَ قد قَلَّتْ عن الأرضِ" (تكوين 8: 11).</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منذ بداية الحضارات، كان الزيتون غذاءً أساسيًّا يتناوله الناس في منطقة البحر الأبيض المتوسِّط، كما جرى استخدام زيت الزيتون في الطهي، وفي مصابيح الإضاءة (خروج 27: 20، لاويِّين 24: 2)، وكان يُستخدَم علاجًا في الطبّ، وفي مسحة الزيت المستخدَمة في الطقوس والشعائر الدينيَّة (خروج 30: 24-25)</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كان زيت الزيتون موجودًا بكثرةٍ في إسرائيل لدرجة أنَّه كان أحد المنتجات التي يجري تصديرها بانتظام. أرسل سليمانُ إلى ملك صور 100.000 جالونٍ (378.533 لترًا) من زيت الزيتون (ملوك الأوَّل 5: 11).</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وكان يوجد في أورشليم بستان جثسيماني (</a:t>
            </a:r>
            <a:r>
              <a:rPr lang="ar-JO" sz="1800" b="1" i="0" u="none" strike="noStrike" dirty="0">
                <a:solidFill>
                  <a:srgbClr val="000000"/>
                </a:solidFill>
                <a:effectLst/>
                <a:latin typeface="Arial" panose="020B0604020202020204" pitchFamily="34" charset="0"/>
              </a:rPr>
              <a:t>جات شيمين </a:t>
            </a:r>
            <a:r>
              <a:rPr lang="ar-JO" sz="1800" b="0" i="0" u="none" strike="noStrike" dirty="0">
                <a:solidFill>
                  <a:srgbClr val="000000"/>
                </a:solidFill>
                <a:effectLst/>
                <a:latin typeface="Arial" panose="020B0604020202020204" pitchFamily="34" charset="0"/>
              </a:rPr>
              <a:t>"</a:t>
            </a:r>
            <a:r>
              <a:rPr lang="en-US" sz="1800" b="0" i="1" u="none" strike="noStrike" dirty="0">
                <a:solidFill>
                  <a:srgbClr val="000000"/>
                </a:solidFill>
                <a:effectLst/>
                <a:latin typeface="Arial" panose="020B0604020202020204" pitchFamily="34" charset="0"/>
              </a:rPr>
              <a:t>Gat </a:t>
            </a:r>
            <a:r>
              <a:rPr lang="en-US" sz="1800" b="0" i="1" u="none" strike="noStrike" dirty="0" err="1">
                <a:solidFill>
                  <a:srgbClr val="000000"/>
                </a:solidFill>
                <a:effectLst/>
                <a:latin typeface="Arial" panose="020B0604020202020204" pitchFamily="34" charset="0"/>
              </a:rPr>
              <a:t>Shemen</a:t>
            </a:r>
            <a:r>
              <a:rPr lang="en-US" sz="1800" b="0" i="0" u="none" strike="noStrike" dirty="0">
                <a:solidFill>
                  <a:srgbClr val="000000"/>
                </a:solidFill>
                <a:effectLst/>
                <a:latin typeface="Arial" panose="020B0604020202020204" pitchFamily="34" charset="0"/>
              </a:rPr>
              <a:t>"، </a:t>
            </a:r>
            <a:r>
              <a:rPr lang="ar-JO" sz="1800" b="0" i="0" u="none" strike="noStrike" dirty="0">
                <a:solidFill>
                  <a:srgbClr val="000000"/>
                </a:solidFill>
                <a:effectLst/>
                <a:latin typeface="Arial" panose="020B0604020202020204" pitchFamily="34" charset="0"/>
              </a:rPr>
              <a:t>والتي تعني حرفيًّا: مكان "معصرة الزيتون")، وقد قضى يسوع معظم وقته مع تلاميذه في ذلك المكان: "وخرجَ ومَضَى كالعادَةِ إلَى جَبَلِ الزَّيتونِ، وتَبِعَهُ أيضًا تلاميذُهُ" (لوقا 22: 39).</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الخصائص الأساسيَّة التي ترمز إليها شجرة الزيتون هي الإثمار والإخلاص (الأمانة) والثبات.</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نقرأ في مزمور 52: 8 الكلمات الآتية: "أمّا أنا فمِثلُ زَيتونَةٍ خَضراءَ في بَيتِ اللهِ. توَكَّلتُ علَى رَحمَةِ اللهِ إلَى الدَّهرِ والأبدِ". وهكذا نحن أيضًا: إنَّ وسائط نعمته تعطينا الدعم الذي نحصل عليه بحضوره في حياتنا لنبقى مثمرين وأمناء وثابتين.</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نقرأ في مزمور 128: 3 الكلمات الآتية: "امرأتُكَ مِثلُ كرمَةٍ مُثمِرَةٍ في جَوانِبِ بَيتِكَ. بَنوكَ مِثلُ أغراسِ الزَّيتونِ حَوْلَ مائدَتِكَ". نلاحظ مرَّةً أُخرى نبوءةً عن الإثمار مِثْل شجرة الزيتون التي تُنتِج أغصانًا كثيرةً من الشجرة الأمِّ لتُزيِّن مذبحهم الشخصيَّ للربّ. وحيث إنَّ الأولاد يخرجون من صُلْب أهلهم (أو بمعنى آخَر يخرجون من جذور الوالدَيْن)، فإنَّ هذا يرمز إلى البَرَكة التي يُنتِجها الوالدَيْن، والتي هي إعادة إنتاج إيمانهما وأعمالهما لتظهر في حياة أولادهم.</a:t>
            </a:r>
            <a:endParaRPr lang="ar-JO" b="0" dirty="0">
              <a:effectLst/>
            </a:endParaRPr>
          </a:p>
          <a:p>
            <a:pPr algn="r" rtl="1">
              <a:spcBef>
                <a:spcPts val="400"/>
              </a:spcBef>
              <a:spcAft>
                <a:spcPts val="0"/>
              </a:spcAft>
            </a:pPr>
            <a:br>
              <a:rPr lang="ar-JO" b="0" dirty="0">
                <a:effectLst/>
              </a:rPr>
            </a:br>
            <a:r>
              <a:rPr lang="ar-JO" sz="1800" b="0" i="0" u="none" strike="noStrike" dirty="0">
                <a:solidFill>
                  <a:srgbClr val="000000"/>
                </a:solidFill>
                <a:effectLst/>
                <a:latin typeface="Arial" panose="020B0604020202020204" pitchFamily="34" charset="0"/>
              </a:rPr>
              <a:t>وفي إرميا 11: 16، حدَّد الرب شجرة الزيتون لتكون رمزًا لإسرائيل: "زَيتونَةً خَضراءَ ذاتَ ثَمَرٍ جَميلِ الصّورَةِ دَعا الرَّبُّ اسمَكِ".</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ويتنبَّأ هوشع أنَّه في نهاية الزمان سيجري استرداد إسرائيل مرَّةً أُخرى، حيث يقول: "تمتَدُّ خَراعيبُهُ (أغصانه)، ويكونُ بَهاؤُهُ</a:t>
            </a:r>
            <a:r>
              <a:rPr lang="ar-JO" sz="1800" b="0" i="0" u="none" strike="noStrike" dirty="0">
                <a:solidFill>
                  <a:srgbClr val="121212"/>
                </a:solidFill>
                <a:effectLst/>
                <a:latin typeface="Arial" panose="020B0604020202020204" pitchFamily="34" charset="0"/>
              </a:rPr>
              <a:t> كالزَّيتونَةِ</a:t>
            </a:r>
            <a:r>
              <a:rPr lang="ar-JO" sz="1800" b="0" i="0" u="none" strike="noStrike" dirty="0">
                <a:solidFill>
                  <a:srgbClr val="000000"/>
                </a:solidFill>
                <a:effectLst/>
                <a:latin typeface="Arial" panose="020B0604020202020204" pitchFamily="34" charset="0"/>
              </a:rPr>
              <a:t>" (هوشع 14: 6).</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ويستخدم بولس أيضاً في العهد الجديد هذا التشبيه نفسه للكلام عن إسرائيل (رومية 11: 16-21):</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"16وإنْ كانتِ الباكورَةُ مُقَدَّسَةً فكذلكَ العَجينُ! وإنْ كانَ الأصلُ مُقَدَّسًا فكذلكَ الأغصانُ! 17فإنْ كانَ قد قُطِعَ بَعضُ الأغصانِ، وأنتَ زَيتونَةٌ بَرّيَّةٌ طُعِّمتَ فيها، فصِرتَ شَريكًا في أصلِ الزَّيتونَةِ ودَسَمِها، 18فلا تفتَخِرْ علَى الأغصانِ. وإنِ افتَخَرتَ، فأنتَ لَستَ تحمِلُ الأصلَ، بل الأصلُ إيّاكَ يَحمِلُ! 19فستَقولُ: «قُطِعَتِ الأغصانُ لأُطَعَّمَ أنا!». 20حَسَنًا! مِنْ أجلِ عَدَمِ الإيمانِ قُطِعَتْ، وأنتَ بالإيمانِ ثَبَتَّ. لا تستَكبِرْ بل خَفْ! 21لأنَّهُ إنْ كانَ اللهُ لم يُشفِقْ علَى الأغصانِ الطَّبيعيَّةِ فلَعَلَّهُ لا يُشفِقُ علَيكَ أيضًا!".</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كتبَتْ جيروسالم بوست (</a:t>
            </a:r>
            <a:r>
              <a:rPr lang="en-US" sz="1800" b="1" i="0" u="none" strike="noStrike" dirty="0">
                <a:solidFill>
                  <a:srgbClr val="1155CC"/>
                </a:solidFill>
                <a:effectLst/>
                <a:latin typeface="Arial" panose="020B0604020202020204" pitchFamily="34" charset="0"/>
                <a:hlinkClick r:id="rId3"/>
              </a:rPr>
              <a:t>Jerusalem Post</a:t>
            </a:r>
            <a:r>
              <a:rPr lang="en-US" sz="1800" b="0" i="0" u="none" strike="noStrike" dirty="0">
                <a:solidFill>
                  <a:srgbClr val="000000"/>
                </a:solidFill>
                <a:effectLst/>
                <a:latin typeface="Arial" panose="020B0604020202020204" pitchFamily="34" charset="0"/>
              </a:rPr>
              <a:t>) </a:t>
            </a:r>
            <a:r>
              <a:rPr lang="ar-JO" sz="1800" b="0" i="0" u="none" strike="noStrike" dirty="0">
                <a:solidFill>
                  <a:srgbClr val="000000"/>
                </a:solidFill>
                <a:effectLst/>
                <a:latin typeface="Arial" panose="020B0604020202020204" pitchFamily="34" charset="0"/>
              </a:rPr>
              <a:t>مقالةٍ بعنوان: "</a:t>
            </a:r>
            <a:r>
              <a:rPr lang="ar-JO" sz="1800" b="1" i="0" u="sng" strike="noStrike" dirty="0">
                <a:solidFill>
                  <a:srgbClr val="1155CC"/>
                </a:solidFill>
                <a:effectLst/>
                <a:latin typeface="Arial" panose="020B0604020202020204" pitchFamily="34" charset="0"/>
                <a:hlinkClick r:id="rId3"/>
              </a:rPr>
              <a:t>الزيتون في الثقافة اليهودية والإسرائيلية</a:t>
            </a:r>
            <a:r>
              <a:rPr lang="ar-JO" sz="1800" b="0" i="0" u="none" strike="noStrike" dirty="0">
                <a:solidFill>
                  <a:srgbClr val="000000"/>
                </a:solidFill>
                <a:effectLst/>
                <a:latin typeface="Arial" panose="020B0604020202020204" pitchFamily="34" charset="0"/>
              </a:rPr>
              <a:t>". نقرأ هنا اقتباسًا منه:</a:t>
            </a:r>
            <a:endParaRPr lang="ar-JO" b="0" dirty="0">
              <a:effectLst/>
            </a:endParaRPr>
          </a:p>
          <a:p>
            <a:pPr algn="r" rtl="1">
              <a:spcBef>
                <a:spcPts val="400"/>
              </a:spcBef>
              <a:spcAft>
                <a:spcPts val="0"/>
              </a:spcAft>
            </a:pPr>
            <a:br>
              <a:rPr lang="ar-JO" b="0" dirty="0">
                <a:effectLst/>
              </a:rPr>
            </a:br>
            <a:r>
              <a:rPr lang="ar-JO" sz="1800" b="0" i="0" u="none" strike="noStrike" dirty="0">
                <a:solidFill>
                  <a:srgbClr val="000000"/>
                </a:solidFill>
                <a:effectLst/>
                <a:latin typeface="Arial" panose="020B0604020202020204" pitchFamily="34" charset="0"/>
              </a:rPr>
              <a:t>"اختارَتْ دولة </a:t>
            </a:r>
            <a:r>
              <a:rPr lang="ar-JO" sz="1800" b="1" i="0" u="none" strike="noStrike" dirty="0">
                <a:solidFill>
                  <a:srgbClr val="000000"/>
                </a:solidFill>
                <a:effectLst/>
                <a:latin typeface="Arial" panose="020B0604020202020204" pitchFamily="34" charset="0"/>
              </a:rPr>
              <a:t>إسرائيل </a:t>
            </a:r>
            <a:r>
              <a:rPr lang="ar-JO" sz="1800" b="0" i="0" u="none" strike="noStrike" dirty="0">
                <a:solidFill>
                  <a:srgbClr val="000000"/>
                </a:solidFill>
                <a:effectLst/>
                <a:latin typeface="Arial" panose="020B0604020202020204" pitchFamily="34" charset="0"/>
              </a:rPr>
              <a:t>أن يكون شعار الدولة ممثَّلًا بأوراق </a:t>
            </a:r>
            <a:r>
              <a:rPr lang="ar-JO" sz="1800" b="1" i="0" u="none" strike="noStrike" dirty="0">
                <a:solidFill>
                  <a:srgbClr val="000000"/>
                </a:solidFill>
                <a:effectLst/>
                <a:latin typeface="Arial" panose="020B0604020202020204" pitchFamily="34" charset="0"/>
              </a:rPr>
              <a:t>زيتونٍ </a:t>
            </a:r>
            <a:r>
              <a:rPr lang="ar-JO" sz="1800" b="0" i="0" u="none" strike="noStrike" dirty="0">
                <a:solidFill>
                  <a:srgbClr val="000000"/>
                </a:solidFill>
                <a:effectLst/>
                <a:latin typeface="Arial" panose="020B0604020202020204" pitchFamily="34" charset="0"/>
              </a:rPr>
              <a:t>تحيط بشمعدان. </a:t>
            </a:r>
            <a:r>
              <a:rPr lang="ar-JO" sz="1800" b="1" i="0" u="none" strike="noStrike" dirty="0">
                <a:solidFill>
                  <a:srgbClr val="000000"/>
                </a:solidFill>
                <a:effectLst/>
                <a:latin typeface="Arial" panose="020B0604020202020204" pitchFamily="34" charset="0"/>
              </a:rPr>
              <a:t>ترمز </a:t>
            </a:r>
            <a:r>
              <a:rPr lang="ar-JO" sz="1800" b="0" i="0" u="none" strike="noStrike" dirty="0">
                <a:solidFill>
                  <a:srgbClr val="000000"/>
                </a:solidFill>
                <a:effectLst/>
                <a:latin typeface="Arial" panose="020B0604020202020204" pitchFamily="34" charset="0"/>
              </a:rPr>
              <a:t>أوراق </a:t>
            </a:r>
            <a:r>
              <a:rPr lang="ar-JO" sz="1800" b="1" i="0" u="none" strike="noStrike" dirty="0">
                <a:solidFill>
                  <a:srgbClr val="000000"/>
                </a:solidFill>
                <a:effectLst/>
                <a:latin typeface="Arial" panose="020B0604020202020204" pitchFamily="34" charset="0"/>
              </a:rPr>
              <a:t>الزيتون </a:t>
            </a:r>
            <a:r>
              <a:rPr lang="ar-JO" sz="1800" b="0" i="0" u="none" strike="noStrike" dirty="0">
                <a:solidFill>
                  <a:srgbClr val="000000"/>
                </a:solidFill>
                <a:effectLst/>
                <a:latin typeface="Arial" panose="020B0604020202020204" pitchFamily="34" charset="0"/>
              </a:rPr>
              <a:t>إلى السلام، فهذه هي رغبة دولتنا. </a:t>
            </a:r>
            <a:r>
              <a:rPr lang="ar-JO" sz="1800" b="1" i="0" u="none" strike="noStrike" dirty="0">
                <a:solidFill>
                  <a:srgbClr val="000000"/>
                </a:solidFill>
                <a:effectLst/>
                <a:latin typeface="Arial" panose="020B0604020202020204" pitchFamily="34" charset="0"/>
              </a:rPr>
              <a:t>ويرمز الزيتون </a:t>
            </a:r>
            <a:r>
              <a:rPr lang="ar-JO" sz="1800" b="0" i="0" u="none" strike="noStrike" dirty="0">
                <a:solidFill>
                  <a:srgbClr val="000000"/>
                </a:solidFill>
                <a:effectLst/>
                <a:latin typeface="Arial" panose="020B0604020202020204" pitchFamily="34" charset="0"/>
              </a:rPr>
              <a:t>أيضًا إلى الضوء، حيث إنَّ الزيت الذي يُنتِجه </a:t>
            </a:r>
            <a:r>
              <a:rPr lang="ar-JO" sz="1800" b="1" i="0" u="none" strike="noStrike" dirty="0">
                <a:solidFill>
                  <a:srgbClr val="000000"/>
                </a:solidFill>
                <a:effectLst/>
                <a:latin typeface="Arial" panose="020B0604020202020204" pitchFamily="34" charset="0"/>
              </a:rPr>
              <a:t>الزيتون </a:t>
            </a:r>
            <a:r>
              <a:rPr lang="ar-JO" sz="1800" b="0" i="0" u="none" strike="noStrike" dirty="0">
                <a:solidFill>
                  <a:srgbClr val="000000"/>
                </a:solidFill>
                <a:effectLst/>
                <a:latin typeface="Arial" panose="020B0604020202020204" pitchFamily="34" charset="0"/>
              </a:rPr>
              <a:t>كان يُستخدَم لإضاءة الشمعدان في الهيكل".</a:t>
            </a:r>
            <a:endParaRPr lang="ar-JO" b="0" dirty="0">
              <a:effectLst/>
            </a:endParaRPr>
          </a:p>
          <a:p>
            <a:pPr rtl="0">
              <a:spcBef>
                <a:spcPts val="400"/>
              </a:spcBef>
              <a:spcAft>
                <a:spcPts val="0"/>
              </a:spcAft>
            </a:pPr>
            <a:br>
              <a:rPr lang="ar-JO" sz="1800" b="1" i="0" u="sng" dirty="0">
                <a:solidFill>
                  <a:srgbClr val="1155CC"/>
                </a:solidFill>
                <a:effectLst/>
                <a:latin typeface="Arial" panose="020B0604020202020204" pitchFamily="34" charset="0"/>
              </a:rPr>
            </a:br>
            <a:r>
              <a:rPr lang="en-US" sz="1800" b="0" i="0" u="sng" strike="noStrike" dirty="0">
                <a:solidFill>
                  <a:srgbClr val="1155CC"/>
                </a:solidFill>
                <a:effectLst/>
                <a:latin typeface="Arial" panose="020B0604020202020204" pitchFamily="34" charset="0"/>
                <a:hlinkClick r:id="rId3"/>
              </a:rPr>
              <a:t>https://www.jpost.com/.../The-Olive-in-the-Jewish-and- Israeli-culture-193416</a:t>
            </a:r>
            <a:endParaRPr lang="en-US" b="0" dirty="0">
              <a:effectLst/>
            </a:endParaRPr>
          </a:p>
          <a:p>
            <a:pPr algn="r" rtl="1">
              <a:spcBef>
                <a:spcPts val="400"/>
              </a:spcBef>
              <a:spcAft>
                <a:spcPts val="0"/>
              </a:spcAft>
            </a:pPr>
            <a:r>
              <a:rPr lang="en-US" sz="1800" b="0" i="0" u="none" strike="noStrike" dirty="0">
                <a:solidFill>
                  <a:srgbClr val="000000"/>
                </a:solidFill>
                <a:effectLst/>
                <a:latin typeface="Arial" panose="020B0604020202020204" pitchFamily="34" charset="0"/>
              </a:rPr>
              <a:t>31 </a:t>
            </a:r>
            <a:r>
              <a:rPr lang="ar-JO" sz="1800" b="0" i="0" u="none" strike="noStrike" dirty="0">
                <a:solidFill>
                  <a:srgbClr val="000000"/>
                </a:solidFill>
                <a:effectLst/>
                <a:latin typeface="Arial" panose="020B0604020202020204" pitchFamily="34" charset="0"/>
              </a:rPr>
              <a:t>تشرين الأوَّل 2010م.</a:t>
            </a:r>
            <a:endParaRPr lang="ar-JO" b="0" dirty="0">
              <a:effectLst/>
            </a:endParaRPr>
          </a:p>
          <a:p>
            <a:endParaRPr lang="ar-JO" b="0" dirty="0"/>
          </a:p>
          <a:p>
            <a:r>
              <a:rPr lang="en-SG" b="1" dirty="0"/>
              <a:t>Hebrew Roots/The restoration process/Israel</a:t>
            </a:r>
          </a:p>
          <a:p>
            <a:r>
              <a:rPr lang="en-SG" dirty="0"/>
              <a:t>&lt; </a:t>
            </a:r>
            <a:r>
              <a:rPr lang="en-SG" dirty="0">
                <a:hlinkClick r:id="rId4" tooltip="Hebrew Roots"/>
              </a:rPr>
              <a:t>Hebrew Roots</a:t>
            </a:r>
            <a:r>
              <a:rPr lang="en-SG" dirty="0"/>
              <a:t>‎ | </a:t>
            </a:r>
            <a:r>
              <a:rPr lang="en-SG" dirty="0">
                <a:hlinkClick r:id="rId5"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pPr rtl="0"/>
            <a:r>
              <a:rPr lang="en-SG" dirty="0"/>
              <a:t>THE OLIVE TREE - ISRAEL </a:t>
            </a:r>
          </a:p>
          <a:p>
            <a:pPr rtl="0"/>
            <a:r>
              <a:rPr lang="en-SG" dirty="0"/>
              <a:t>The Olive tree is one of the five specie that grow in the land of Israel which are, the Pomegranate, the Fig, the Date Palm, Grape Vines and the Olive (Deut.8:8; Haggai 2:19; Joel 1:12). </a:t>
            </a:r>
          </a:p>
          <a:p>
            <a:pPr rtl="0"/>
            <a:r>
              <a:rPr lang="en-SG" dirty="0"/>
              <a:t>By divine decree, the Olive tree has been chosen by Yahweh God as the national emblem of Israel as it characterises their qualities. </a:t>
            </a:r>
          </a:p>
          <a:p>
            <a:pPr rtl="0"/>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pPr rtl="0"/>
            <a:r>
              <a:rPr lang="en-SG" dirty="0"/>
              <a:t>The first reference in the Bible to the olive is in the Ark. It was an olive leaf that a dove from Noah's ark brought to </a:t>
            </a:r>
            <a:r>
              <a:rPr lang="en-SG" dirty="0" err="1"/>
              <a:t>Noah,"Then</a:t>
            </a:r>
            <a:r>
              <a:rPr lang="en-SG" dirty="0"/>
              <a:t> the dove came to him in the evening, and behold, a freshly plucked olive leaf was in her mouth; and Noah knew that the waters had receded from the earth” (Gen. 8:11). </a:t>
            </a:r>
          </a:p>
          <a:p>
            <a:pPr rtl="0"/>
            <a:r>
              <a:rPr lang="en-SG" dirty="0"/>
              <a:t>From the beginning of civilization, Olives have been eaten as a Mediterranean staple food and olive oil has been used for cooking, in lamps for light (Ex. 27:20, Lev. 24:2), for medicine, and for anointing oil in religious ceremonies (Ex. 30:24-25) </a:t>
            </a:r>
          </a:p>
          <a:p>
            <a:pPr rtl="0"/>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pPr rtl="0"/>
            <a:r>
              <a:rPr lang="en-SG" dirty="0"/>
              <a:t>It was in the Garden of Gethsemane (</a:t>
            </a:r>
            <a:r>
              <a:rPr lang="en-SG" i="1" dirty="0"/>
              <a:t>Gat </a:t>
            </a:r>
            <a:r>
              <a:rPr lang="en-SG" i="1" dirty="0" err="1"/>
              <a:t>Shemen</a:t>
            </a:r>
            <a:r>
              <a:rPr lang="en-SG" dirty="0"/>
              <a:t>, literally, the place of </a:t>
            </a:r>
            <a:r>
              <a:rPr lang="en-SG" dirty="0" err="1"/>
              <a:t>the"olive</a:t>
            </a:r>
            <a:r>
              <a:rPr lang="en-SG" dirty="0"/>
              <a:t> press”), where </a:t>
            </a:r>
            <a:r>
              <a:rPr lang="en-SG" dirty="0" err="1"/>
              <a:t>Yeshua</a:t>
            </a:r>
            <a:r>
              <a:rPr lang="en-SG" dirty="0"/>
              <a:t> spent much of His time in Jerusalem with His </a:t>
            </a:r>
            <a:r>
              <a:rPr lang="en-SG" dirty="0" err="1"/>
              <a:t>disciples."Coming</a:t>
            </a:r>
            <a:r>
              <a:rPr lang="en-SG" dirty="0"/>
              <a:t> out, He went to the Mount of Olives, as He was accustomed, and His disciples also followed Him” (Luke 22:39). </a:t>
            </a:r>
          </a:p>
          <a:p>
            <a:pPr rtl="0"/>
            <a:r>
              <a:rPr lang="en-SG" dirty="0"/>
              <a:t>The primary characteristics symbolized by the Olive tree is fruitfulness, faithfulness and steadfastness. </a:t>
            </a:r>
          </a:p>
          <a:p>
            <a:pPr rtl="0"/>
            <a:r>
              <a:rPr lang="en-SG" dirty="0"/>
              <a:t>Psalms 52:8 </a:t>
            </a:r>
            <a:r>
              <a:rPr lang="en-SG" dirty="0" err="1"/>
              <a:t>says,"But</a:t>
            </a:r>
            <a:r>
              <a:rPr lang="en-SG" dirty="0"/>
              <a:t> I am like a green olive tree in the house of God; I trust in the mercies of God forever and ever.” By means of His grace, we are sustained by His Presence to remain fruitful, faithful and steadfast. </a:t>
            </a:r>
          </a:p>
          <a:p>
            <a:pPr rtl="0"/>
            <a:r>
              <a:rPr lang="en-SG" dirty="0"/>
              <a:t>Psalms 128:3 </a:t>
            </a:r>
            <a:r>
              <a:rPr lang="en-SG" dirty="0" err="1"/>
              <a:t>says,"Your</a:t>
            </a:r>
            <a:r>
              <a:rPr lang="en-SG" dirty="0"/>
              <a:t>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pPr rtl="0"/>
            <a:r>
              <a:rPr lang="en-SG" dirty="0"/>
              <a:t>It is in Jeremiah 11:16, that Yahweh identifies the Olive Tree as the symbol of </a:t>
            </a:r>
            <a:r>
              <a:rPr lang="en-SG" dirty="0" err="1"/>
              <a:t>Israel."The</a:t>
            </a:r>
            <a:r>
              <a:rPr lang="en-SG" dirty="0"/>
              <a:t> Lord called your name Green Olive Tree, lovely and of good fruit." </a:t>
            </a:r>
          </a:p>
          <a:p>
            <a:pPr rtl="0"/>
            <a:r>
              <a:rPr lang="en-SG" dirty="0"/>
              <a:t>Hosea prophesies that in the end-time Israel shall once again be restored and </a:t>
            </a:r>
            <a:r>
              <a:rPr lang="en-SG" dirty="0" err="1"/>
              <a:t>its"branches</a:t>
            </a:r>
            <a:r>
              <a:rPr lang="en-SG" dirty="0"/>
              <a:t> shall spread; his beauty shall be like an olive tree" (Hosea 14:6) </a:t>
            </a:r>
          </a:p>
          <a:p>
            <a:pPr rtl="0"/>
            <a:r>
              <a:rPr lang="en-SG" dirty="0"/>
              <a:t>Paul also in the new covenant uses this same analogy for Israel (Romans 11:16-21). </a:t>
            </a:r>
          </a:p>
          <a:p>
            <a:pPr rtl="0"/>
            <a:r>
              <a:rPr lang="en-SG" dirty="0"/>
              <a:t>Rom.11:16"For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a:t>
            </a:r>
            <a:r>
              <a:rPr lang="en-SG" dirty="0" err="1"/>
              <a:t>then,"Branches</a:t>
            </a:r>
            <a:r>
              <a:rPr lang="en-SG" dirty="0"/>
              <a:t>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3"/>
              </a:rPr>
              <a:t>The Olive in the Jewish and Israeli culture - Jerusalem Post</a:t>
            </a:r>
            <a:br>
              <a:rPr lang="en-SG" dirty="0">
                <a:hlinkClick r:id="rId3"/>
              </a:rPr>
            </a:br>
            <a:r>
              <a:rPr lang="en-SG" i="1" dirty="0">
                <a:hlinkClick r:id="rId3"/>
              </a:rPr>
              <a:t>https://www.jpost.com/.../The-Olive-in-the-Jewish-and-Israeli-culture-193416</a:t>
            </a:r>
            <a:endParaRPr lang="en-SG" dirty="0">
              <a:hlinkClick r:id="rId3"/>
            </a:endParaRPr>
          </a:p>
          <a:p>
            <a:r>
              <a:rPr lang="en-SG" dirty="0"/>
              <a:t>Oct 31, 2010 </a:t>
            </a:r>
          </a:p>
          <a:p>
            <a:r>
              <a:rPr lang="en-SG" dirty="0"/>
              <a:t>_______</a:t>
            </a:r>
          </a:p>
          <a:p>
            <a:r>
              <a:rPr lang="en-SG" dirty="0"/>
              <a:t>Common-246</a:t>
            </a:r>
          </a:p>
          <a:p>
            <a:r>
              <a:rPr lang="en-SG" dirty="0"/>
              <a:t>OB-36-Rural Life-32</a:t>
            </a:r>
          </a:p>
          <a:p>
            <a:r>
              <a:rPr lang="en-SG" dirty="0"/>
              <a:t>OS-03-Leviticus-323</a:t>
            </a:r>
          </a:p>
          <a:p>
            <a:r>
              <a:rPr lang="en-SG" dirty="0"/>
              <a:t>OS-04-Numbers-224</a:t>
            </a:r>
          </a:p>
          <a:p>
            <a:endParaRPr lang="en-SG" dirty="0"/>
          </a:p>
        </p:txBody>
      </p:sp>
    </p:spTree>
    <p:extLst>
      <p:ext uri="{BB962C8B-B14F-4D97-AF65-F5344CB8AC3E}">
        <p14:creationId xmlns:p14="http://schemas.microsoft.com/office/powerpoint/2010/main" val="889790126"/>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02DE1BE-89B0-45B4-85B7-74F29CA9A3EE}"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3890" name="Rectangle 1026"/>
          <p:cNvSpPr>
            <a:spLocks noGrp="1" noRot="1" noChangeAspect="1" noChangeArrowheads="1"/>
          </p:cNvSpPr>
          <p:nvPr>
            <p:ph type="sldImg"/>
          </p:nvPr>
        </p:nvSpPr>
        <p:spPr>
          <a:solidFill>
            <a:srgbClr val="FFFFFF"/>
          </a:solidFill>
          <a:ln/>
        </p:spPr>
      </p:sp>
      <p:sp>
        <p:nvSpPr>
          <p:cNvPr id="293891"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451491865"/>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4C87247-BA0E-4621-AF12-F25F9A640C93}"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5938" name="Rectangle 1026"/>
          <p:cNvSpPr>
            <a:spLocks noGrp="1" noRot="1" noChangeAspect="1" noChangeArrowheads="1"/>
          </p:cNvSpPr>
          <p:nvPr>
            <p:ph type="sldImg"/>
          </p:nvPr>
        </p:nvSpPr>
        <p:spPr>
          <a:solidFill>
            <a:srgbClr val="FFFFFF"/>
          </a:solidFill>
          <a:ln/>
        </p:spPr>
      </p:sp>
      <p:sp>
        <p:nvSpPr>
          <p:cNvPr id="295939"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b="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0" dirty="0">
                <a:solidFill>
                  <a:srgbClr val="000000"/>
                </a:solidFill>
                <a:latin typeface="Arial Narrow" pitchFamily="34" charset="0"/>
              </a:rPr>
              <a:t>The Day of Atonement prophetically looks forward to the national repentance of Israel in the Tribulation (Rom. 11:26-27).</a:t>
            </a:r>
          </a:p>
          <a:p>
            <a:r>
              <a:rPr lang="en-US" altLang="en-US" sz="1200" b="0" dirty="0">
                <a:solidFill>
                  <a:srgbClr val="000000"/>
                </a:solidFill>
                <a:latin typeface="Arial Narrow" pitchFamily="34" charset="0"/>
              </a:rPr>
              <a:t>This will be followed by the prophetic significance of Israel living in the land in the kingdom instead of in tabernacles/booths.</a:t>
            </a:r>
          </a:p>
        </p:txBody>
      </p:sp>
    </p:spTree>
    <p:extLst>
      <p:ext uri="{BB962C8B-B14F-4D97-AF65-F5344CB8AC3E}">
        <p14:creationId xmlns:p14="http://schemas.microsoft.com/office/powerpoint/2010/main" val="1920344260"/>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C017AD-A1A8-484E-8DCB-B47B5EA84AEA}"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299010" name="Rectangle 2"/>
          <p:cNvSpPr>
            <a:spLocks noGrp="1" noRot="1" noChangeAspect="1" noChangeArrowheads="1" noTextEdit="1"/>
          </p:cNvSpPr>
          <p:nvPr>
            <p:ph type="sldImg"/>
          </p:nvPr>
        </p:nvSpPr>
        <p:spPr>
          <a:ln/>
        </p:spPr>
      </p:sp>
      <p:sp>
        <p:nvSpPr>
          <p:cNvPr id="2990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336814113"/>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20B7197-73DE-43D0-AFB6-C155E5F99E4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3106" name="Rectangle 2"/>
          <p:cNvSpPr>
            <a:spLocks noGrp="1" noRot="1" noChangeAspect="1" noChangeArrowheads="1"/>
          </p:cNvSpPr>
          <p:nvPr>
            <p:ph type="sldImg"/>
          </p:nvPr>
        </p:nvSpPr>
        <p:spPr>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990122254"/>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62236930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A10338-77BA-4842-BE3A-7C993497BA19}"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7202" name="Rectangle 2"/>
          <p:cNvSpPr>
            <a:spLocks noGrp="1" noRot="1" noChangeAspect="1" noChangeArrowheads="1"/>
          </p:cNvSpPr>
          <p:nvPr>
            <p:ph type="sldImg"/>
          </p:nvPr>
        </p:nvSpPr>
        <p:spPr>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370467513"/>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411D5E-6E30-4158-9F46-F3E118FD98A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09250" name="Rectangle 2"/>
          <p:cNvSpPr>
            <a:spLocks noGrp="1" noRot="1" noChangeAspect="1" noChangeArrowheads="1"/>
          </p:cNvSpPr>
          <p:nvPr>
            <p:ph type="sldImg"/>
          </p:nvPr>
        </p:nvSpPr>
        <p:spPr>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568878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BD16B5BD-F589-3449-90E8-41068710A6D7}" type="slidenum">
              <a:rPr lang="en-US" sz="1200">
                <a:solidFill>
                  <a:prstClr val="black"/>
                </a:solidFill>
                <a:latin typeface="Times New Roman" charset="0"/>
              </a:rPr>
              <a:pPr/>
              <a:t>32</a:t>
            </a:fld>
            <a:endParaRPr lang="en-US" sz="1200">
              <a:solidFill>
                <a:prstClr val="black"/>
              </a:solidFill>
              <a:latin typeface="Times New Roman" charset="0"/>
            </a:endParaRPr>
          </a:p>
        </p:txBody>
      </p:sp>
      <p:sp>
        <p:nvSpPr>
          <p:cNvPr id="158722" name="Rectangle 2"/>
          <p:cNvSpPr>
            <a:spLocks noGrp="1" noRot="1" noChangeAspect="1" noChangeArrowheads="1" noTextEdit="1"/>
          </p:cNvSpPr>
          <p:nvPr>
            <p:ph type="sldImg"/>
          </p:nvPr>
        </p:nvSpPr>
        <p:spPr>
          <a:ln/>
        </p:spPr>
      </p:sp>
      <p:sp>
        <p:nvSpPr>
          <p:cNvPr id="1587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74110793"/>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EAAEF24-C42A-4D45-BFB3-301D4B95B9BC}"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2322" name="Rectangle 1026"/>
          <p:cNvSpPr>
            <a:spLocks noGrp="1" noRot="1" noChangeAspect="1" noChangeArrowheads="1"/>
          </p:cNvSpPr>
          <p:nvPr>
            <p:ph type="sldImg"/>
          </p:nvPr>
        </p:nvSpPr>
        <p:spPr>
          <a:solidFill>
            <a:srgbClr val="FFFFFF"/>
          </a:solidFill>
          <a:ln/>
        </p:spPr>
      </p:sp>
      <p:sp>
        <p:nvSpPr>
          <p:cNvPr id="312323"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524516780"/>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148130967"/>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514924E-B961-401D-ACB2-16488D9162FA}"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5394" name="Rectangle 1026"/>
          <p:cNvSpPr>
            <a:spLocks noGrp="1" noRot="1" noChangeAspect="1" noChangeArrowheads="1"/>
          </p:cNvSpPr>
          <p:nvPr>
            <p:ph type="sldImg"/>
          </p:nvPr>
        </p:nvSpPr>
        <p:spPr>
          <a:solidFill>
            <a:srgbClr val="FFFFFF"/>
          </a:solidFill>
          <a:ln/>
        </p:spPr>
      </p:sp>
      <p:sp>
        <p:nvSpPr>
          <p:cNvPr id="315395"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726753721"/>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11B31F-9A64-45F7-AA84-537957A70AD6}"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351</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7442" name="Rectangle 2"/>
          <p:cNvSpPr>
            <a:spLocks noGrp="1" noRot="1" noChangeAspect="1" noChangeArrowheads="1" noTextEdit="1"/>
          </p:cNvSpPr>
          <p:nvPr>
            <p:ph type="sldImg"/>
          </p:nvPr>
        </p:nvSpPr>
        <p:spPr>
          <a:ln/>
        </p:spPr>
      </p:sp>
      <p:sp>
        <p:nvSpPr>
          <p:cNvPr id="317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384685337"/>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2CB015B-A47D-41F5-AAE2-A35639024091}"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19490" name="Rectangle 2"/>
          <p:cNvSpPr>
            <a:spLocks noGrp="1" noRot="1" noChangeAspect="1" noChangeArrowheads="1" noTextEdit="1"/>
          </p:cNvSpPr>
          <p:nvPr>
            <p:ph type="sldImg"/>
          </p:nvPr>
        </p:nvSpPr>
        <p:spPr>
          <a:ln/>
        </p:spPr>
      </p:sp>
      <p:sp>
        <p:nvSpPr>
          <p:cNvPr id="3194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851892997"/>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A89E450-B78F-4C48-8045-1895DEC9694B}"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353</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1538" name="Rectangle 2"/>
          <p:cNvSpPr>
            <a:spLocks noGrp="1" noRot="1" noChangeAspect="1" noChangeArrowheads="1" noTextEdit="1"/>
          </p:cNvSpPr>
          <p:nvPr>
            <p:ph type="sldImg"/>
          </p:nvPr>
        </p:nvSpPr>
        <p:spPr>
          <a:ln/>
        </p:spPr>
      </p:sp>
      <p:sp>
        <p:nvSpPr>
          <p:cNvPr id="32153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1712483275"/>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E9A766-6E55-42B4-A4A8-B6C545648D60}"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354</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95654784"/>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AF55F-519E-49BD-81EC-EF12CBCBC40D}"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355</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5634" name="Rectangle 2"/>
          <p:cNvSpPr>
            <a:spLocks noGrp="1" noRot="1" noChangeAspect="1" noChangeArrowheads="1" noTextEdit="1"/>
          </p:cNvSpPr>
          <p:nvPr>
            <p:ph type="sldImg"/>
          </p:nvPr>
        </p:nvSpPr>
        <p:spPr>
          <a:ln/>
        </p:spPr>
      </p:sp>
      <p:sp>
        <p:nvSpPr>
          <p:cNvPr id="32563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3401239817"/>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27DD49C-B91E-4712-89D8-9C08B9CE3A90}"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356</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24767064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9B671-86BD-DA4D-A0C2-BA4C90CDF5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14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D26060E-B1FB-4CF7-BB25-D344A8838B48}" type="slidenum">
              <a:rPr kumimoji="0" lang="en-US" altLang="en-US" sz="12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357</a:t>
            </a:fld>
            <a:endParaRPr kumimoji="0" lang="en-US" altLang="en-US" sz="12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mn-cs"/>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b="1" dirty="0">
              <a:latin typeface="Arial" panose="020B0604020202020204" pitchFamily="34" charset="0"/>
            </a:endParaRPr>
          </a:p>
        </p:txBody>
      </p:sp>
    </p:spTree>
    <p:extLst>
      <p:ext uri="{BB962C8B-B14F-4D97-AF65-F5344CB8AC3E}">
        <p14:creationId xmlns:p14="http://schemas.microsoft.com/office/powerpoint/2010/main" val="2873689728"/>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790228475"/>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EA3D9CA-BA44-D74D-9499-242371EEE799}" type="slidenum">
              <a:rPr lang="en-US" sz="1200">
                <a:solidFill>
                  <a:prstClr val="black"/>
                </a:solidFill>
                <a:latin typeface="Times New Roman" charset="0"/>
              </a:rPr>
              <a:pPr/>
              <a:t>360</a:t>
            </a:fld>
            <a:endParaRPr lang="en-US" sz="1200">
              <a:solidFill>
                <a:prstClr val="black"/>
              </a:solidFill>
              <a:latin typeface="Times New Roman" charset="0"/>
            </a:endParaRPr>
          </a:p>
        </p:txBody>
      </p:sp>
      <p:sp>
        <p:nvSpPr>
          <p:cNvPr id="349186" name="Rectangle 2"/>
          <p:cNvSpPr>
            <a:spLocks noGrp="1" noRot="1" noChangeAspect="1" noChangeArrowheads="1" noTextEdit="1"/>
          </p:cNvSpPr>
          <p:nvPr>
            <p:ph type="sldImg"/>
          </p:nvPr>
        </p:nvSpPr>
        <p:spPr>
          <a:ln/>
        </p:spPr>
      </p:sp>
      <p:sp>
        <p:nvSpPr>
          <p:cNvPr id="3491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7726511-5072-8F4D-93D0-CE63E09FB7EA}" type="slidenum">
              <a:rPr lang="en-US" sz="1200">
                <a:solidFill>
                  <a:prstClr val="black"/>
                </a:solidFill>
                <a:latin typeface="Times New Roman" charset="0"/>
              </a:rPr>
              <a:pPr/>
              <a:t>361</a:t>
            </a:fld>
            <a:endParaRPr lang="en-US" sz="1200">
              <a:solidFill>
                <a:prstClr val="black"/>
              </a:solidFill>
              <a:latin typeface="Times New Roman" charset="0"/>
            </a:endParaRPr>
          </a:p>
        </p:txBody>
      </p:sp>
      <p:sp>
        <p:nvSpPr>
          <p:cNvPr id="351234" name="Rectangle 2"/>
          <p:cNvSpPr>
            <a:spLocks noGrp="1" noRot="1" noChangeAspect="1" noChangeArrowheads="1" noTextEdit="1"/>
          </p:cNvSpPr>
          <p:nvPr>
            <p:ph type="sldImg"/>
          </p:nvPr>
        </p:nvSpPr>
        <p:spPr>
          <a:ln/>
        </p:spPr>
      </p:sp>
      <p:sp>
        <p:nvSpPr>
          <p:cNvPr id="3512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32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1867E81-34A2-0D4F-B7DC-A22D498ECB2D}" type="slidenum">
              <a:rPr lang="en-US" sz="1200">
                <a:solidFill>
                  <a:prstClr val="black"/>
                </a:solidFill>
                <a:latin typeface="Times New Roman" charset="0"/>
              </a:rPr>
              <a:pPr/>
              <a:t>362</a:t>
            </a:fld>
            <a:endParaRPr lang="en-US" sz="1200">
              <a:solidFill>
                <a:prstClr val="black"/>
              </a:solidFill>
              <a:latin typeface="Times New Roman" charset="0"/>
            </a:endParaRPr>
          </a:p>
        </p:txBody>
      </p:sp>
      <p:sp>
        <p:nvSpPr>
          <p:cNvPr id="353282" name="Rectangle 2"/>
          <p:cNvSpPr>
            <a:spLocks noGrp="1" noRot="1" noChangeAspect="1" noChangeArrowheads="1" noTextEdit="1"/>
          </p:cNvSpPr>
          <p:nvPr>
            <p:ph type="sldImg"/>
          </p:nvPr>
        </p:nvSpPr>
        <p:spPr>
          <a:ln/>
        </p:spPr>
      </p:sp>
      <p:sp>
        <p:nvSpPr>
          <p:cNvPr id="3532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53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A66DB4-C53E-6647-B323-DC91BC31B47E}" type="slidenum">
              <a:rPr lang="en-US" sz="1200">
                <a:solidFill>
                  <a:prstClr val="black"/>
                </a:solidFill>
                <a:latin typeface="Times New Roman" charset="0"/>
              </a:rPr>
              <a:pPr/>
              <a:t>363</a:t>
            </a:fld>
            <a:endParaRPr lang="en-US" sz="1200">
              <a:solidFill>
                <a:prstClr val="black"/>
              </a:solidFill>
              <a:latin typeface="Times New Roman" charset="0"/>
            </a:endParaRPr>
          </a:p>
        </p:txBody>
      </p:sp>
      <p:sp>
        <p:nvSpPr>
          <p:cNvPr id="355330" name="Rectangle 2"/>
          <p:cNvSpPr>
            <a:spLocks noGrp="1" noRot="1" noChangeAspect="1" noChangeArrowheads="1" noTextEdit="1"/>
          </p:cNvSpPr>
          <p:nvPr>
            <p:ph type="sldImg"/>
          </p:nvPr>
        </p:nvSpPr>
        <p:spPr>
          <a:ln/>
        </p:spPr>
      </p:sp>
      <p:sp>
        <p:nvSpPr>
          <p:cNvPr id="3553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#92 in original file</a:t>
            </a: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C0BE9BD7-CA09-5E46-B459-04DCA092E1F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EA6756F1-1F3D-6C46-B9DF-9559F314480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83096462"/>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6227D919-A13A-C141-AC6B-E7813FC66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558EB365-799B-1748-8FDC-204F9140AD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21111999"/>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F12A97FB-43F4-5648-A93C-F6CBD243A8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6EAC1D30-DF24-F046-81A7-B3B19B95DEA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7625636"/>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63421889-D5D2-494A-B0B8-21EB8E7787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AF70B64C-3C76-B94F-B786-A9683B46CAE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4086396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B712B5E-F951-6F4C-AC9C-AF7882CE6AA8}" type="slidenum">
              <a:rPr lang="en-US" sz="1200">
                <a:solidFill>
                  <a:prstClr val="black"/>
                </a:solidFill>
                <a:latin typeface="Times New Roman" charset="0"/>
              </a:rPr>
              <a:pPr/>
              <a:t>34</a:t>
            </a:fld>
            <a:endParaRPr lang="en-US" sz="1200">
              <a:solidFill>
                <a:prstClr val="black"/>
              </a:solidFill>
              <a:latin typeface="Times New Roman"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#15 in original file</a:t>
            </a: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5694D36E-109A-B24F-90F2-B536F09E15A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72F4EB3C-9834-7648-B1B1-92533E25806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7678584"/>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2D30C063-887B-984C-A9E2-4A69BFFF00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D4B010DE-AD0F-3745-8BA8-31A146D7AA7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43607081"/>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F2074F39-2508-BF4F-86B0-D650BB1EBB4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57EEFD5B-EE68-B840-AFA3-8960BEC3DFB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140948366"/>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01DDF66D-4F42-F149-B0C1-C092E7EE751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49E11557-B097-7041-A420-154D47528C5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8455658"/>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2EF1F571-89F1-2B47-A25A-6572BD3CD6F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39C3C5CB-D21A-B148-8C35-5CB4BAA0532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448009121"/>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C511A288-1B4C-E44B-B468-729F658778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25D2610B-E159-844E-881E-B1358E3AC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76693616"/>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5772CC0E-C3CF-ED4F-A712-8E74C20AF1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8ADADE15-47E4-0B4D-BDB8-3AAFB4422F1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4313122"/>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9B8FDC35-5F07-9747-87BB-C9111BA515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9FBC3617-7823-5D4C-9B77-62BE5193E3E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0425500"/>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3F586E78-1084-224F-9255-10E36FFAEBB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A6CC57C3-E734-5A46-8769-47C2FAFA09C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915882472"/>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3D35B66F-A42E-5C46-98C4-B5D0F2FE396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FFA16BF9-361A-D64D-96CD-AC1536525C1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66807146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2B340670-75A8-F440-96D0-9B7073875984}" type="slidenum">
              <a:rPr lang="en-US" sz="1200">
                <a:solidFill>
                  <a:prstClr val="black"/>
                </a:solidFill>
                <a:latin typeface="Times New Roman" charset="0"/>
              </a:rPr>
              <a:pPr/>
              <a:t>35</a:t>
            </a:fld>
            <a:endParaRPr lang="en-US" sz="1200">
              <a:solidFill>
                <a:prstClr val="black"/>
              </a:solidFill>
              <a:latin typeface="Times New Roman" charset="0"/>
            </a:endParaRPr>
          </a:p>
        </p:txBody>
      </p:sp>
      <p:sp>
        <p:nvSpPr>
          <p:cNvPr id="164866" name="Rectangle 2"/>
          <p:cNvSpPr>
            <a:spLocks noGrp="1" noRot="1" noChangeAspect="1" noChangeArrowheads="1" noTextEdit="1"/>
          </p:cNvSpPr>
          <p:nvPr>
            <p:ph type="sldImg"/>
          </p:nvPr>
        </p:nvSpPr>
        <p:spPr>
          <a:ln/>
        </p:spPr>
      </p:sp>
      <p:sp>
        <p:nvSpPr>
          <p:cNvPr id="1648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E44BA782-59D3-8740-B3A0-B333B816C51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6438B3C1-3F29-7749-A3EE-7832579343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92436355"/>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2A71F948-BC04-3149-9796-34F46D2D0D1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16423D1B-4F72-D841-9E6C-E1B7D028EBF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84255937"/>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3B436103-6B2B-2640-ABCF-3CAEE103DA9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E4FAD1ED-FF3F-D046-B952-3B1114308F0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60594696"/>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866380C7-A896-D349-BD0D-C21CC9ABD9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1B7BAA98-8188-7741-835F-5E942FC2615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18914242"/>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3A2D2065-7AA5-1847-8545-5C0CFDBA432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AFDAA204-919F-BA44-A4E6-BDCFF031C14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44316081"/>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4D184295-A96F-C644-8E18-C15E843CFF2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0C50096F-98AA-7F4C-9598-E51D99E184D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447813946"/>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481D9DFE-B6E5-1842-BDE3-1F402B6E9B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BA02D850-B622-C04F-B7DA-5E354A99B88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972787789"/>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BBEF7931-8F12-944E-A768-5A895801CF8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0178" name="Text Box 2">
            <a:extLst>
              <a:ext uri="{FF2B5EF4-FFF2-40B4-BE49-F238E27FC236}">
                <a16:creationId xmlns:a16="http://schemas.microsoft.com/office/drawing/2014/main" id="{522540A9-EDCB-9142-A03A-AC46656275B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51850155"/>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a:extLst>
              <a:ext uri="{FF2B5EF4-FFF2-40B4-BE49-F238E27FC236}">
                <a16:creationId xmlns:a16="http://schemas.microsoft.com/office/drawing/2014/main" id="{217485F8-ED82-384A-B7B2-6390A1D28FD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2" name="Text Box 2">
            <a:extLst>
              <a:ext uri="{FF2B5EF4-FFF2-40B4-BE49-F238E27FC236}">
                <a16:creationId xmlns:a16="http://schemas.microsoft.com/office/drawing/2014/main" id="{39BF478D-5DFA-3B49-8D5B-1AA7299E23A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7596214"/>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1CD7B7F-052C-5A43-BEE5-3F45FE99E421}" type="slidenum">
              <a:rPr lang="en-US" sz="1200">
                <a:solidFill>
                  <a:prstClr val="black"/>
                </a:solidFill>
                <a:latin typeface="Times New Roman" charset="0"/>
              </a:rPr>
              <a:pPr/>
              <a:t>389</a:t>
            </a:fld>
            <a:endParaRPr lang="en-US" sz="1200">
              <a:solidFill>
                <a:prstClr val="black"/>
              </a:solidFill>
              <a:latin typeface="Times New Roman" charset="0"/>
            </a:endParaRPr>
          </a:p>
        </p:txBody>
      </p:sp>
      <p:sp>
        <p:nvSpPr>
          <p:cNvPr id="357378" name="Rectangle 2"/>
          <p:cNvSpPr>
            <a:spLocks noGrp="1" noRot="1" noChangeAspect="1" noChangeArrowheads="1" noTextEdit="1"/>
          </p:cNvSpPr>
          <p:nvPr>
            <p:ph type="sldImg"/>
          </p:nvPr>
        </p:nvSpPr>
        <p:spPr>
          <a:ln/>
        </p:spPr>
      </p:sp>
      <p:sp>
        <p:nvSpPr>
          <p:cNvPr id="3573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C01B9E00-7F6E-B645-9256-0652386424B3}" type="slidenum">
              <a:rPr lang="en-US" sz="1200">
                <a:solidFill>
                  <a:prstClr val="black"/>
                </a:solidFill>
                <a:latin typeface="Times New Roman" charset="0"/>
              </a:rPr>
              <a:pPr/>
              <a:t>36</a:t>
            </a:fld>
            <a:endParaRPr lang="en-US" sz="1200">
              <a:solidFill>
                <a:prstClr val="black"/>
              </a:solidFill>
              <a:latin typeface="Times New Roman" charset="0"/>
            </a:endParaRPr>
          </a:p>
        </p:txBody>
      </p:sp>
      <p:sp>
        <p:nvSpPr>
          <p:cNvPr id="166914" name="Rectangle 2"/>
          <p:cNvSpPr>
            <a:spLocks noGrp="1" noRot="1" noChangeAspect="1" noChangeArrowheads="1" noTextEdit="1"/>
          </p:cNvSpPr>
          <p:nvPr>
            <p:ph type="sldImg"/>
          </p:nvPr>
        </p:nvSpPr>
        <p:spPr>
          <a:ln/>
        </p:spPr>
      </p:sp>
      <p:sp>
        <p:nvSpPr>
          <p:cNvPr id="16691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dirty="0">
                <a:latin typeface="Arial"/>
                <a:cs typeface="Arial"/>
              </a:rPr>
              <a:t>في عام 1400 ق.م. تقريبًا، حذَّر الله في تثنية الأصحاح 28 من أن يعبد شعبه آلهةً أُخرى...</a:t>
            </a:r>
          </a:p>
          <a:p>
            <a:pPr algn="r" rtl="1"/>
            <a:r>
              <a:rPr lang="ar-JO" dirty="0">
                <a:latin typeface="Arial"/>
                <a:cs typeface="Arial"/>
              </a:rPr>
              <a:t>إنَّ التوازي ما بين البَرَكات التي يحصل عليها الفرد واللعنات التي تقع عليه هو واضحٌ جدًّا!</a:t>
            </a:r>
          </a:p>
          <a:p>
            <a:pPr algn="r" rtl="1"/>
            <a:endParaRPr lang="ar-JO" dirty="0">
              <a:latin typeface="Arial"/>
              <a:cs typeface="Arial"/>
            </a:endParaRPr>
          </a:p>
          <a:p>
            <a:r>
              <a:rPr lang="en-US" dirty="0">
                <a:latin typeface="Arial"/>
                <a:cs typeface="Arial"/>
              </a:rPr>
              <a:t>Around</a:t>
            </a:r>
            <a:r>
              <a:rPr lang="en-US" baseline="0" dirty="0">
                <a:latin typeface="Arial"/>
                <a:cs typeface="Arial"/>
              </a:rPr>
              <a:t> 1400 BC, God warned</a:t>
            </a:r>
            <a:r>
              <a:rPr lang="en-US" dirty="0">
                <a:latin typeface="Arial"/>
                <a:cs typeface="Arial"/>
              </a:rPr>
              <a:t> in Deut</a:t>
            </a:r>
            <a:r>
              <a:rPr lang="en-US" baseline="0" dirty="0">
                <a:latin typeface="Arial"/>
                <a:cs typeface="Arial"/>
              </a:rPr>
              <a:t> 28 (and Lev 26) not to have any other gods</a:t>
            </a:r>
            <a:r>
              <a:rPr lang="mr-IN" baseline="0" dirty="0">
                <a:latin typeface="Arial"/>
                <a:cs typeface="Arial"/>
              </a:rPr>
              <a:t>…</a:t>
            </a:r>
            <a:r>
              <a:rPr lang="en-US" baseline="0" dirty="0">
                <a:latin typeface="Arial"/>
                <a:cs typeface="Arial"/>
              </a:rPr>
              <a:t>.</a:t>
            </a:r>
          </a:p>
          <a:p>
            <a:r>
              <a:rPr lang="en-US" dirty="0">
                <a:latin typeface="Arial"/>
                <a:cs typeface="Arial"/>
              </a:rPr>
              <a:t>The parallels</a:t>
            </a:r>
            <a:r>
              <a:rPr lang="en-US" baseline="0" dirty="0">
                <a:latin typeface="Arial"/>
                <a:cs typeface="Arial"/>
              </a:rPr>
              <a:t> between individual blessings and cursings are just too obvious!</a:t>
            </a:r>
          </a:p>
          <a:p>
            <a:r>
              <a:rPr lang="en-US" baseline="0" dirty="0">
                <a:latin typeface="Arial"/>
                <a:cs typeface="Arial"/>
              </a:rPr>
              <a:t>———————</a:t>
            </a:r>
          </a:p>
          <a:p>
            <a:r>
              <a:rPr lang="en-US" baseline="0" dirty="0">
                <a:latin typeface="Arial"/>
                <a:cs typeface="Arial"/>
              </a:rPr>
              <a:t>Common-200</a:t>
            </a:r>
          </a:p>
          <a:p>
            <a:r>
              <a:rPr lang="en-US" baseline="0" dirty="0">
                <a:latin typeface="Arial"/>
                <a:cs typeface="Arial"/>
              </a:rPr>
              <a:t>BE-05-Deuteronomy-89</a:t>
            </a:r>
          </a:p>
          <a:p>
            <a:r>
              <a:rPr lang="en-US" baseline="0" dirty="0">
                <a:latin typeface="Arial"/>
                <a:cs typeface="Arial"/>
              </a:rPr>
              <a:t>OS-03-Leviticus-381</a:t>
            </a:r>
          </a:p>
          <a:p>
            <a:r>
              <a:rPr lang="en-US" baseline="0" dirty="0">
                <a:latin typeface="Arial"/>
                <a:cs typeface="Arial"/>
              </a:rPr>
              <a:t>OS-05-Deuteronomy-262</a:t>
            </a:r>
          </a:p>
          <a:p>
            <a:r>
              <a:rPr lang="en-US" baseline="0" dirty="0">
                <a:latin typeface="Arial"/>
                <a:cs typeface="Arial"/>
              </a:rPr>
              <a:t>OS-12-2 Kings-97</a:t>
            </a:r>
          </a:p>
          <a:p>
            <a:r>
              <a:rPr lang="en-US" dirty="0">
                <a:latin typeface="Arial"/>
                <a:cs typeface="Arial"/>
              </a:rPr>
              <a:t>OS-14-2 Chron-62</a:t>
            </a:r>
          </a:p>
          <a:p>
            <a:r>
              <a:rPr lang="en-US"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dirty="0">
              <a:latin typeface="Arial"/>
              <a:cs typeface="Arial"/>
            </a:endParaRPr>
          </a:p>
          <a:p>
            <a:r>
              <a:rPr lang="en-US"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391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534179-A4B9-F34B-85BE-FD84ED5C21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Lst>
        </p:spPr>
        <p:txBody>
          <a:bodyPr/>
          <a:lstStyle/>
          <a:p>
            <a:pPr algn="r" rtl="1">
              <a:spcBef>
                <a:spcPts val="0"/>
              </a:spcBef>
              <a:spcAft>
                <a:spcPts val="0"/>
              </a:spcAft>
            </a:pPr>
            <a:r>
              <a:rPr lang="ar-JO" sz="1100" b="0" i="0" u="none" strike="noStrike" dirty="0">
                <a:solidFill>
                  <a:srgbClr val="000000"/>
                </a:solidFill>
                <a:effectLst/>
                <a:latin typeface="Arial" panose="020B0604020202020204" pitchFamily="34" charset="0"/>
              </a:rPr>
              <a:t>وفي وقتٍ لاحِقٍ في العهد القديم نرى مُبرِّرًا لدينونة الله على إسرائيل، فقد أخطأ الرؤساء والشعب بالفجور وعبادة الأوثان. وكان الله صادقًا للوعيد واللعنات المذكورة في سِفْر التثنية الأصحاح 28، فجعَلَ الشعب يختبر نتائج عصيانهم بنفيهم إلى بابل.</a:t>
            </a:r>
            <a:endParaRPr lang="ar-JO" sz="2800" b="0" dirty="0">
              <a:effectLst/>
            </a:endParaRPr>
          </a:p>
          <a:p>
            <a:pPr algn="r" rtl="1">
              <a:spcBef>
                <a:spcPts val="300"/>
              </a:spcBef>
              <a:spcAft>
                <a:spcPts val="0"/>
              </a:spcAft>
            </a:pPr>
            <a:r>
              <a:rPr lang="ar-JO" sz="1100" b="0" i="0" u="none" strike="noStrike" dirty="0">
                <a:solidFill>
                  <a:srgbClr val="FFFF00"/>
                </a:solidFill>
                <a:effectLst/>
                <a:latin typeface="Arial" panose="020B0604020202020204" pitchFamily="34" charset="0"/>
              </a:rPr>
              <a:t>تُسجِّل نبوَّة إرميا ومراثي إرميا رواية شاهد عيانٍ عن الحصار البابليِّ لأورشليم وتدميرها بسبب خطيَّة الأُمَّة، وقد دفع الروحُ القدس إرميا ليسجِّل تجميعًا تاريخيًّا يُقدِّم السياق والمُبرِّر لدينونة الله على هاتين الأُمَّتين. لقد أخطأ القادة والشعب بالفجور وعبادة الأوثان، وكان الله صادقًا للوعيد واللعنات المذكورة في سِفْر التثنية الأصحاح 28، فجعَلَ الشعب يختبر نتائج </a:t>
            </a:r>
            <a:r>
              <a:rPr lang="ar-JO" sz="1100" b="0" i="0" u="none" strike="noStrike" dirty="0">
                <a:solidFill>
                  <a:srgbClr val="000000"/>
                </a:solidFill>
                <a:effectLst/>
                <a:latin typeface="Arial" panose="020B0604020202020204" pitchFamily="34" charset="0"/>
              </a:rPr>
              <a:t>عصيانهم</a:t>
            </a:r>
            <a:r>
              <a:rPr lang="ar-JO" sz="1100" b="0" i="0" u="none" strike="noStrike" dirty="0">
                <a:solidFill>
                  <a:srgbClr val="FFFF00"/>
                </a:solidFill>
                <a:effectLst/>
                <a:latin typeface="Arial" panose="020B0604020202020204" pitchFamily="34" charset="0"/>
              </a:rPr>
              <a:t>.</a:t>
            </a:r>
            <a:endParaRPr lang="ar-JO" sz="2800" b="0" dirty="0">
              <a:effectLst/>
            </a:endParaRPr>
          </a:p>
          <a:p>
            <a:endParaRPr lang="ar-JO" altLang="zh-CN" sz="1800" b="0" dirty="0">
              <a:solidFill>
                <a:schemeClr val="tx1"/>
              </a:solidFill>
              <a:latin typeface="Arial"/>
              <a:ea typeface="宋体" charset="0"/>
              <a:cs typeface="Arial"/>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800" b="0" dirty="0">
                <a:solidFill>
                  <a:schemeClr val="tx1"/>
                </a:solidFill>
                <a:latin typeface="Arial"/>
                <a:ea typeface="宋体" charset="0"/>
                <a:cs typeface="Arial"/>
              </a:rPr>
              <a:t>Later in the OT we see justification for God</a:t>
            </a:r>
            <a:r>
              <a:rPr lang="fr-FR" altLang="zh-CN" sz="1800" b="0" dirty="0">
                <a:solidFill>
                  <a:schemeClr val="tx1"/>
                </a:solidFill>
                <a:latin typeface="Arial"/>
                <a:ea typeface="宋体" charset="0"/>
                <a:cs typeface="Arial"/>
              </a:rPr>
              <a:t>'</a:t>
            </a:r>
            <a:r>
              <a:rPr lang="en-US" altLang="zh-CN" sz="18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8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8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800" b="0" dirty="0">
                <a:solidFill>
                  <a:srgbClr val="FFFF00"/>
                </a:solidFill>
                <a:latin typeface="Times" charset="0"/>
                <a:ea typeface="宋体" charset="0"/>
                <a:cs typeface="宋体" charset="0"/>
              </a:rPr>
              <a:t>Jeremiah</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prophecy and Lamentations record his eyewitness account of Babylon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siege and destruction of Jerusalem for the nation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OS-03-Leviticus-377</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OS-05-Deuteronomy-252</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OS-12-2 Kings-98</a:t>
            </a: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b="0" dirty="0">
                <a:solidFill>
                  <a:srgbClr val="FFFF00"/>
                </a:solidFill>
                <a:latin typeface="Times" charset="0"/>
                <a:ea typeface="宋体" charset="0"/>
                <a:cs typeface="ＭＳ Ｐゴシック" charset="0"/>
              </a:rPr>
              <a:t>OS-24-Jeremiah-244</a:t>
            </a:r>
            <a:endParaRPr lang="en-US" sz="1800" dirty="0">
              <a:latin typeface="Arial"/>
              <a:cs typeface="Arial"/>
            </a:endParaRPr>
          </a:p>
          <a:p>
            <a:r>
              <a:rPr lang="en-US" sz="1800" dirty="0">
                <a:latin typeface="Arial"/>
                <a:cs typeface="Arial"/>
              </a:rPr>
              <a:t>OS-25-Lamentations-73</a:t>
            </a:r>
            <a:endParaRPr lang="en-US" sz="1800" b="0" dirty="0">
              <a:cs typeface="ＭＳ Ｐゴシック" charset="0"/>
            </a:endParaRPr>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D526907-B9D1-1644-B9C7-3F6F568609B7}"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r>
              <a:rPr lang="en-US" dirty="0"/>
              <a:t>BS-28-Law of Moses-21-p110</a:t>
            </a:r>
          </a:p>
          <a:p>
            <a:r>
              <a:rPr lang="en-US" dirty="0"/>
              <a:t>OS-02-Exodus-243-p113</a:t>
            </a:r>
          </a:p>
          <a:p>
            <a:r>
              <a:rPr lang="en-US" dirty="0"/>
              <a:t>OS-03-Leviticus-378</a:t>
            </a:r>
            <a:endParaRPr lang="ar-SA" b="1" dirty="0">
              <a:cs typeface="Arial" panose="020B0604020202020204" pitchFamily="34" charset="0"/>
            </a:endParaRPr>
          </a:p>
          <a:p>
            <a:r>
              <a:rPr lang="en-US" dirty="0"/>
              <a:t>OS-05-Deut-205-p113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NS-06-Rom5-8-slide96-p155p</a:t>
            </a:r>
          </a:p>
          <a:p>
            <a:r>
              <a:rPr lang="en-US" dirty="0"/>
              <a:t>SA-08-Mosaic Law-23-p36</a:t>
            </a:r>
          </a:p>
          <a:p>
            <a:pPr eaLnBrk="1" hangingPunct="1"/>
            <a:endParaRPr lang="zh-CN" altLang="en-US" dirty="0">
              <a:latin typeface="Times New Roman" charset="0"/>
            </a:endParaRPr>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BS-28-Law of Moses-22-p110</a:t>
            </a:r>
          </a:p>
          <a:p>
            <a:r>
              <a:rPr lang="en-US" dirty="0"/>
              <a:t>OS-02-Exodus-244-p113</a:t>
            </a:r>
          </a:p>
          <a:p>
            <a:r>
              <a:rPr lang="en-US" dirty="0"/>
              <a:t>OS-03-Leviticus-379</a:t>
            </a:r>
          </a:p>
          <a:p>
            <a:r>
              <a:rPr lang="en-US" dirty="0"/>
              <a:t>OS-05-Deut-206-p113</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NS-06-Rom5-8-slide97-p155p</a:t>
            </a:r>
          </a:p>
          <a:p>
            <a:r>
              <a:rPr lang="en-US" dirty="0"/>
              <a:t>SA-08-Mosaic Law-24-p36</a:t>
            </a:r>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150295966"/>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399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0" dirty="0"/>
              <a:t>Robert Boyd Munger wrote this classic short</a:t>
            </a:r>
            <a:r>
              <a:rPr lang="en-US" b="0" baseline="0" dirty="0"/>
              <a:t> story some 40 or more years ago.</a:t>
            </a:r>
            <a:endParaRPr lang="en-US" b="0" dirty="0"/>
          </a:p>
          <a:p>
            <a:endParaRPr lang="en-US" b="1" dirty="0"/>
          </a:p>
          <a:p>
            <a:r>
              <a:rPr lang="en-US" b="1" dirty="0"/>
              <a:t>Reading of the Christian Classic: "My Heart, Christ's Home" read for children</a:t>
            </a:r>
          </a:p>
          <a:p>
            <a:r>
              <a:rPr lang="en-US" dirty="0">
                <a:hlinkClick r:id="rId3"/>
              </a:rPr>
              <a:t>Ann Windsor</a:t>
            </a:r>
            <a:r>
              <a:rPr lang="en-US" dirty="0"/>
              <a:t> </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=RZ8-Sc882Yg</a:t>
            </a:r>
          </a:p>
          <a:p>
            <a:endParaRPr lang="en-US" dirty="0">
              <a:cs typeface="ＭＳ Ｐゴシック" charset="0"/>
            </a:endParaRP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story compares giving areas of his life to Christ as giving over different rooms in his house.</a:t>
            </a:r>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He finds that the kitchen is well suited but he only prepares junk food</a:t>
            </a:r>
            <a:r>
              <a:rPr lang="en-US" baseline="0" dirty="0">
                <a:cs typeface="ＭＳ Ｐゴシック" charset="0"/>
              </a:rPr>
              <a:t> there.</a:t>
            </a:r>
            <a:endParaRPr lang="en-US" dirty="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8E2EA23-2A85-4143-9487-AF2FF7AD1E26}" type="slidenum">
              <a:rPr lang="en-US" sz="1200">
                <a:solidFill>
                  <a:prstClr val="black"/>
                </a:solidFill>
                <a:latin typeface="Times New Roman" charset="0"/>
              </a:rPr>
              <a:pPr/>
              <a:t>38</a:t>
            </a:fld>
            <a:endParaRPr lang="en-US" sz="1200">
              <a:solidFill>
                <a:prstClr val="black"/>
              </a:solidFill>
              <a:latin typeface="Times New Roman" charset="0"/>
            </a:endParaRPr>
          </a:p>
        </p:txBody>
      </p:sp>
      <p:sp>
        <p:nvSpPr>
          <p:cNvPr id="172034" name="Rectangle 2"/>
          <p:cNvSpPr>
            <a:spLocks noGrp="1" noRot="1" noChangeAspect="1" noChangeArrowheads="1" noTextEdit="1"/>
          </p:cNvSpPr>
          <p:nvPr>
            <p:ph type="sldImg"/>
          </p:nvPr>
        </p:nvSpPr>
        <p:spPr>
          <a:ln/>
        </p:spPr>
      </p:sp>
      <p:sp>
        <p:nvSpPr>
          <p:cNvPr id="1720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He also has a nice workroom well outfitted. However, he only makes trinkets there instead of using his gifts</a:t>
            </a:r>
            <a:r>
              <a:rPr lang="en-US" baseline="0" dirty="0">
                <a:cs typeface="ＭＳ Ｐゴシック" charset="0"/>
              </a:rPr>
              <a:t> to make something useful.</a:t>
            </a:r>
            <a:endParaRPr lang="en-US" dirty="0">
              <a:cs typeface="ＭＳ Ｐゴシック" charset="0"/>
            </a:endParaRPr>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One key is the study where the owner</a:t>
            </a:r>
            <a:r>
              <a:rPr lang="en-US" baseline="0" dirty="0">
                <a:cs typeface="ＭＳ Ｐゴシック" charset="0"/>
              </a:rPr>
              <a:t> and Jesus meet each morning </a:t>
            </a:r>
            <a:r>
              <a:rPr lang="en-US" dirty="0">
                <a:cs typeface="ＭＳ Ｐゴシック" charset="0"/>
              </a:rPr>
              <a:t>in sweet fellowship. It is precious but soon gets</a:t>
            </a:r>
            <a:r>
              <a:rPr lang="en-US" baseline="0" dirty="0">
                <a:cs typeface="ＭＳ Ｐゴシック" charset="0"/>
              </a:rPr>
              <a:t> crowded out with busyness and worldly pursuits. Yet Jesus is there waiting for him to show up each morning. </a:t>
            </a:r>
            <a:endParaRPr lang="en-US" dirty="0">
              <a:cs typeface="ＭＳ Ｐゴシック" charset="0"/>
            </a:endParaRPr>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406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The focus is a secret closet that the owner</a:t>
            </a:r>
            <a:r>
              <a:rPr lang="en-US" baseline="0" dirty="0">
                <a:cs typeface="ＭＳ Ｐゴシック" charset="0"/>
              </a:rPr>
              <a:t> finally gives over to Christ. This is well depicted in a:</a:t>
            </a:r>
            <a:endParaRPr lang="en-US" dirty="0">
              <a:cs typeface="ＭＳ Ｐゴシック" charset="0"/>
            </a:endParaRPr>
          </a:p>
          <a:p>
            <a:r>
              <a:rPr lang="en-US" dirty="0">
                <a:cs typeface="ＭＳ Ｐゴシック" charset="0"/>
              </a:rPr>
              <a:t>22 Minute Dramatic Rendition in Two</a:t>
            </a:r>
            <a:r>
              <a:rPr lang="en-US" baseline="0" dirty="0">
                <a:cs typeface="ＭＳ Ｐゴシック" charset="0"/>
              </a:rPr>
              <a:t> Parts by </a:t>
            </a:r>
            <a:r>
              <a:rPr lang="en-US" dirty="0">
                <a:hlinkClick r:id="rId3"/>
              </a:rPr>
              <a:t>Jerry Hodges</a:t>
            </a:r>
            <a:endParaRPr lang="en-US" baseline="0"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a:t>
            </a:r>
            <a:r>
              <a:rPr lang="en-US" dirty="0" err="1">
                <a:cs typeface="ＭＳ Ｐゴシック" charset="0"/>
              </a:rPr>
              <a:t>aHLDcCXUgCA</a:t>
            </a:r>
            <a:endParaRPr lang="en-US" dirty="0">
              <a:cs typeface="ＭＳ Ｐゴシック" charset="0"/>
            </a:endParaRPr>
          </a:p>
          <a:p>
            <a:r>
              <a:rPr lang="en-US" dirty="0">
                <a:cs typeface="ＭＳ Ｐゴシック" charset="0"/>
              </a:rPr>
              <a:t>https://www.youtube.com/</a:t>
            </a:r>
            <a:r>
              <a:rPr lang="en-US" dirty="0" err="1">
                <a:cs typeface="ＭＳ Ｐゴシック" charset="0"/>
              </a:rPr>
              <a:t>watch?v</a:t>
            </a:r>
            <a:r>
              <a:rPr lang="en-US" dirty="0">
                <a:cs typeface="ＭＳ Ｐゴシック" charset="0"/>
              </a:rPr>
              <a:t>=jKlF6WbWBMg</a:t>
            </a:r>
          </a:p>
          <a:p>
            <a:endParaRPr lang="en-US" dirty="0">
              <a:cs typeface="ＭＳ Ｐゴシック" charset="0"/>
            </a:endParaRPr>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3104292-325E-D54B-84BF-F4149F689143}" type="slidenum">
              <a:rPr lang="en-US" sz="1200">
                <a:solidFill>
                  <a:prstClr val="black"/>
                </a:solidFill>
                <a:latin typeface="Times New Roman" charset="0"/>
              </a:rPr>
              <a:pPr/>
              <a:t>407</a:t>
            </a:fld>
            <a:endParaRPr lang="en-US" sz="1200">
              <a:solidFill>
                <a:prstClr val="black"/>
              </a:solidFill>
              <a:latin typeface="Times New Roman" charset="0"/>
            </a:endParaRPr>
          </a:p>
        </p:txBody>
      </p:sp>
      <p:sp>
        <p:nvSpPr>
          <p:cNvPr id="361474" name="Rectangle 2"/>
          <p:cNvSpPr>
            <a:spLocks noGrp="1" noRot="1" noChangeAspect="1" noChangeArrowheads="1" noTextEdit="1"/>
          </p:cNvSpPr>
          <p:nvPr>
            <p:ph type="sldImg"/>
          </p:nvPr>
        </p:nvSpPr>
        <p:spPr>
          <a:ln/>
        </p:spPr>
      </p:sp>
      <p:sp>
        <p:nvSpPr>
          <p:cNvPr id="361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Is </a:t>
            </a:r>
            <a:r>
              <a:rPr lang="ar-SA" dirty="0">
                <a:latin typeface="Times New Roman" charset="0"/>
                <a:ea typeface="ＭＳ Ｐゴシック" charset="0"/>
                <a:cs typeface="ＭＳ Ｐゴシック" charset="0"/>
              </a:rPr>
              <a:t>لاوِيّين</a:t>
            </a:r>
            <a:r>
              <a:rPr lang="en-US" dirty="0">
                <a:latin typeface="Times New Roman" charset="0"/>
                <a:ea typeface="ＭＳ Ｐゴシック" charset="0"/>
                <a:cs typeface="ＭＳ Ｐゴシック" charset="0"/>
              </a:rPr>
              <a:t> relevant today? Yes!</a:t>
            </a:r>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2D18209-3474-7141-B866-5B888CE5DA6A}" type="slidenum">
              <a:rPr lang="en-US" sz="1200">
                <a:solidFill>
                  <a:prstClr val="black"/>
                </a:solidFill>
                <a:latin typeface="Times New Roman" charset="0"/>
              </a:rPr>
              <a:pPr/>
              <a:t>408</a:t>
            </a:fld>
            <a:endParaRPr lang="en-US" sz="1200">
              <a:solidFill>
                <a:prstClr val="black"/>
              </a:solidFill>
              <a:latin typeface="Times New Roman" charset="0"/>
            </a:endParaRPr>
          </a:p>
        </p:txBody>
      </p:sp>
      <p:sp>
        <p:nvSpPr>
          <p:cNvPr id="363522" name="Rectangle 2"/>
          <p:cNvSpPr>
            <a:spLocks noGrp="1" noRot="1" noChangeAspect="1" noChangeArrowheads="1" noTextEdit="1"/>
          </p:cNvSpPr>
          <p:nvPr>
            <p:ph type="sldImg"/>
          </p:nvPr>
        </p:nvSpPr>
        <p:spPr>
          <a:ln/>
        </p:spPr>
      </p:sp>
      <p:sp>
        <p:nvSpPr>
          <p:cNvPr id="363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55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F3FC06DD-BADF-694C-809B-D84E636FE992}" type="slidenum">
              <a:rPr lang="en-US" sz="1200">
                <a:solidFill>
                  <a:prstClr val="black"/>
                </a:solidFill>
                <a:latin typeface="Times New Roman" charset="0"/>
              </a:rPr>
              <a:pPr/>
              <a:t>409</a:t>
            </a:fld>
            <a:endParaRPr lang="en-US" sz="1200">
              <a:solidFill>
                <a:prstClr val="black"/>
              </a:solidFill>
              <a:latin typeface="Times New Roman" charset="0"/>
            </a:endParaRPr>
          </a:p>
        </p:txBody>
      </p:sp>
      <p:sp>
        <p:nvSpPr>
          <p:cNvPr id="365570" name="Rectangle 2"/>
          <p:cNvSpPr>
            <a:spLocks noGrp="1" noRot="1" noChangeAspect="1" noChangeArrowheads="1" noTextEdit="1"/>
          </p:cNvSpPr>
          <p:nvPr>
            <p:ph type="sldImg"/>
          </p:nvPr>
        </p:nvSpPr>
        <p:spPr>
          <a:ln/>
        </p:spPr>
      </p:sp>
      <p:sp>
        <p:nvSpPr>
          <p:cNvPr id="3655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94843268-9811-8848-AFC1-763525C5C7EC}" type="slidenum">
              <a:rPr lang="en-US" sz="1200">
                <a:solidFill>
                  <a:prstClr val="black"/>
                </a:solidFill>
                <a:latin typeface="Times New Roman" charset="0"/>
              </a:rPr>
              <a:pPr/>
              <a:t>410</a:t>
            </a:fld>
            <a:endParaRPr lang="en-US" sz="1200">
              <a:solidFill>
                <a:prstClr val="black"/>
              </a:solidFill>
              <a:latin typeface="Times New Roman" charset="0"/>
            </a:endParaRPr>
          </a:p>
        </p:txBody>
      </p:sp>
      <p:sp>
        <p:nvSpPr>
          <p:cNvPr id="367618" name="Rectangle 2"/>
          <p:cNvSpPr>
            <a:spLocks noGrp="1" noRot="1" noChangeAspect="1" noChangeArrowheads="1" noTextEdit="1"/>
          </p:cNvSpPr>
          <p:nvPr>
            <p:ph type="sldImg"/>
          </p:nvPr>
        </p:nvSpPr>
        <p:spPr>
          <a:ln/>
        </p:spPr>
      </p:sp>
      <p:sp>
        <p:nvSpPr>
          <p:cNvPr id="367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48CF54B-E579-1141-87EE-1C20E78E8C0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69666" name="Rectangle 2"/>
          <p:cNvSpPr>
            <a:spLocks noGrp="1" noRot="1" noChangeAspect="1" noChangeArrowheads="1" noTextEdit="1"/>
          </p:cNvSpPr>
          <p:nvPr>
            <p:ph type="sldImg"/>
          </p:nvPr>
        </p:nvSpPr>
        <p:spPr>
          <a:ln/>
        </p:spPr>
      </p:sp>
      <p:sp>
        <p:nvSpPr>
          <p:cNvPr id="369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r>
              <a:rPr lang="ar-JO" b="1" dirty="0">
                <a:latin typeface="Arial" panose="020B0604020202020204" pitchFamily="34" charset="0"/>
                <a:ea typeface="ＭＳ Ｐゴシック" charset="0"/>
                <a:cs typeface="Arial" panose="020B0604020202020204" pitchFamily="34" charset="0"/>
              </a:rPr>
              <a:t>أحد قادة التسبيح في إحدى الكنائس وجد سكرانًا مؤخرًا.</a:t>
            </a:r>
          </a:p>
          <a:p>
            <a:pPr algn="r" eaLnBrk="1" hangingPunct="1"/>
            <a:r>
              <a:rPr lang="ar-JO" b="1" dirty="0">
                <a:latin typeface="Arial" panose="020B0604020202020204" pitchFamily="34" charset="0"/>
                <a:ea typeface="ＭＳ Ｐゴシック" charset="0"/>
                <a:cs typeface="Arial" panose="020B0604020202020204" pitchFamily="34" charset="0"/>
              </a:rPr>
              <a:t>يجب أن تدعم الأفلام التي نشاهدها ليلة السبت ما نتعلمه صباح الأحد.</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E9922C0-7914-234E-AF85-C621005E444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74082" name="Rectangle 2"/>
          <p:cNvSpPr>
            <a:spLocks noGrp="1" noRot="1" noChangeAspect="1" noChangeArrowheads="1" noTextEdit="1"/>
          </p:cNvSpPr>
          <p:nvPr>
            <p:ph type="sldImg"/>
          </p:nvPr>
        </p:nvSpPr>
        <p:spPr>
          <a:ln/>
        </p:spPr>
      </p:sp>
      <p:sp>
        <p:nvSpPr>
          <p:cNvPr id="1740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E341454-A51A-0148-A2C4-21D610D29A17}"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29378" name="Rectangle 2"/>
          <p:cNvSpPr>
            <a:spLocks noGrp="1" noRot="1" noChangeAspect="1" noChangeArrowheads="1" noTextEdit="1"/>
          </p:cNvSpPr>
          <p:nvPr>
            <p:ph type="sldImg"/>
          </p:nvPr>
        </p:nvSpPr>
        <p:spPr>
          <a:xfrm>
            <a:off x="1143000" y="685800"/>
            <a:ext cx="4572000" cy="3429000"/>
          </a:xfrm>
          <a:ln/>
        </p:spPr>
      </p:sp>
      <p:sp>
        <p:nvSpPr>
          <p:cNvPr id="2293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a:p>
            <a:r>
              <a:rPr lang="en-US">
                <a:latin typeface="Times New Roman" charset="0"/>
                <a:ea typeface="ＭＳ Ｐゴシック" charset="0"/>
                <a:cs typeface="ＭＳ Ｐゴシック" charset="0"/>
              </a:rPr>
              <a:t>___________</a:t>
            </a:r>
          </a:p>
          <a:p>
            <a:r>
              <a:rPr lang="en-US">
                <a:latin typeface="Times New Roman" charset="0"/>
                <a:ea typeface="ＭＳ Ｐゴシック" charset="0"/>
                <a:cs typeface="ＭＳ Ｐゴシック" charset="0"/>
              </a:rPr>
              <a:t>OS-02-Exodus-167</a:t>
            </a:r>
          </a:p>
          <a:p>
            <a:r>
              <a:rPr lang="en-US">
                <a:latin typeface="Times New Roman" charset="0"/>
                <a:ea typeface="ＭＳ Ｐゴシック" charset="0"/>
                <a:cs typeface="ＭＳ Ｐゴシック" charset="0"/>
              </a:rPr>
              <a:t>OS-03-Leviticus-404</a:t>
            </a:r>
          </a:p>
        </p:txBody>
      </p:sp>
    </p:spTree>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94C016D-3E56-544B-B91E-325768E6FEAC}" type="slidenum">
              <a:rPr lang="en-US" sz="1200">
                <a:solidFill>
                  <a:prstClr val="black"/>
                </a:solidFill>
                <a:latin typeface="Times New Roman" charset="0"/>
              </a:rPr>
              <a:pPr/>
              <a:t>419</a:t>
            </a:fld>
            <a:endParaRPr lang="en-US" sz="1200">
              <a:solidFill>
                <a:prstClr val="black"/>
              </a:solidFill>
              <a:latin typeface="Times New Roman" charset="0"/>
            </a:endParaRPr>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44FD8E9-DB69-6544-A75B-9A75E599897B}"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16066" name="Rectangle 1026"/>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216067" name="Rectangle 1027"/>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p:txBody>
      </p:sp>
    </p:spTree>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422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D529E9-9E6E-514F-8AD0-289E433B54A3}" type="slidenum">
              <a:rPr lang="en-US" sz="1200">
                <a:solidFill>
                  <a:prstClr val="black"/>
                </a:solidFill>
                <a:latin typeface="Times New Roman" charset="0"/>
              </a:rPr>
              <a:pPr/>
              <a:t>40</a:t>
            </a:fld>
            <a:endParaRPr lang="en-US" sz="1200">
              <a:solidFill>
                <a:prstClr val="black"/>
              </a:solidFill>
              <a:latin typeface="Times New Roman" charset="0"/>
            </a:endParaRPr>
          </a:p>
        </p:txBody>
      </p:sp>
      <p:sp>
        <p:nvSpPr>
          <p:cNvPr id="176130" name="Rectangle 2"/>
          <p:cNvSpPr>
            <a:spLocks noGrp="1" noRot="1" noChangeAspect="1" noChangeArrowheads="1" noTextEdit="1"/>
          </p:cNvSpPr>
          <p:nvPr>
            <p:ph type="sldImg"/>
          </p:nvPr>
        </p:nvSpPr>
        <p:spPr>
          <a:ln/>
        </p:spPr>
      </p:sp>
      <p:sp>
        <p:nvSpPr>
          <p:cNvPr id="1761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Rectangle 7"/>
          <p:cNvSpPr>
            <a:spLocks noGrp="1" noChangeArrowheads="1"/>
          </p:cNvSpPr>
          <p:nvPr>
            <p:ph type="sldNum" sz="quarter" idx="5"/>
          </p:nvPr>
        </p:nvSpPr>
        <p:spPr bwMode="auto">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EE7543-2147-CF4C-B9CA-50B4C1A27F06}"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01730" name="Rectangle 2"/>
          <p:cNvSpPr>
            <a:spLocks noGrp="1" noRot="1" noChangeAspect="1" noChangeArrowheads="1"/>
          </p:cNvSpPr>
          <p:nvPr>
            <p:ph type="sldImg"/>
          </p:nvPr>
        </p:nvSpPr>
        <p:spPr bwMode="auto">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sp>
      <p:sp>
        <p:nvSpPr>
          <p:cNvPr id="201731" name="Rectangle 3"/>
          <p:cNvSpPr>
            <a:spLocks noGrp="1" noChangeArrowheads="1"/>
          </p:cNvSpPr>
          <p:nvPr>
            <p:ph type="body" idx="1"/>
          </p:nvPr>
        </p:nvSpPr>
        <p:spPr bwMode="auto">
          <a:xfrm>
            <a:off x="914400" y="4343400"/>
            <a:ext cx="5029200" cy="274638"/>
          </a:xfrm>
          <a:solidFill>
            <a:srgbClr val="FFFFFF"/>
          </a:solidFill>
          <a:ln>
            <a:solidFill>
              <a:srgbClr val="000000"/>
            </a:solidFill>
            <a:miter lim="800000"/>
            <a:headEnd/>
            <a:tailEnd/>
          </a:ln>
          <a:extLst>
            <a:ext uri="{FAA26D3D-D897-4be2-8F04-BA451C77F1D7}">
              <ma14:placeholderFlag xmlns="" xmlns:ma14="http://schemas.microsoft.com/office/mac/drawingml/2011/main" val="1"/>
            </a:ext>
          </a:extLst>
        </p:spPr>
        <p:txBody>
          <a:bodyPr wrap="square" numCol="1" anchor="t" anchorCtr="0" compatLnSpc="1">
            <a:prstTxWarp prst="textNoShape">
              <a:avLst/>
            </a:prstTxWarp>
          </a:bodyPr>
          <a:lstStyle/>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BE-06-Joshua-13</a:t>
            </a:r>
          </a:p>
          <a:p>
            <a:pPr marL="0" marR="0" lvl="0" indent="0" algn="l" defTabSz="457200" rtl="0" eaLnBrk="1" fontAlgn="auto" latinLnBrk="0" hangingPunct="1">
              <a:lnSpc>
                <a:spcPct val="100000"/>
              </a:lnSpc>
              <a:spcBef>
                <a:spcPct val="0"/>
              </a:spcBef>
              <a:spcAft>
                <a:spcPts val="0"/>
              </a:spcAft>
              <a:buClrTx/>
              <a:buSzTx/>
              <a:buFontTx/>
              <a:buNone/>
              <a:tabLst/>
              <a:defRPr/>
            </a:pPr>
            <a:r>
              <a:rPr lang="en-US" dirty="0">
                <a:latin typeface="Times New Roman" charset="0"/>
              </a:rPr>
              <a:t>OS-00-Book Overviews-113</a:t>
            </a:r>
          </a:p>
          <a:p>
            <a:pPr eaLnBrk="1" hangingPunct="1">
              <a:spcBef>
                <a:spcPct val="0"/>
              </a:spcBef>
            </a:pPr>
            <a:r>
              <a:rPr lang="en-US" dirty="0">
                <a:latin typeface="Times New Roman" charset="0"/>
              </a:rPr>
              <a:t>OS-02-Exodus-173</a:t>
            </a:r>
          </a:p>
          <a:p>
            <a:pPr eaLnBrk="1" hangingPunct="1">
              <a:spcBef>
                <a:spcPct val="0"/>
              </a:spcBef>
            </a:pPr>
            <a:r>
              <a:rPr lang="en-US" dirty="0">
                <a:latin typeface="Times New Roman" charset="0"/>
              </a:rPr>
              <a:t>OS-03-Leviticus-41</a:t>
            </a:r>
          </a:p>
          <a:p>
            <a:pPr eaLnBrk="1" hangingPunct="1">
              <a:spcBef>
                <a:spcPct val="0"/>
              </a:spcBef>
            </a:pPr>
            <a:r>
              <a:rPr lang="en-US" dirty="0">
                <a:latin typeface="Times New Roman" charset="0"/>
              </a:rPr>
              <a:t>OS-04-Numbers-23</a:t>
            </a:r>
          </a:p>
          <a:p>
            <a:pPr eaLnBrk="1" hangingPunct="1">
              <a:spcBef>
                <a:spcPct val="0"/>
              </a:spcBef>
            </a:pPr>
            <a:r>
              <a:rPr lang="en-US" dirty="0">
                <a:latin typeface="Times New Roman" charset="0"/>
              </a:rPr>
              <a:t>OS-06-Joshua-06</a:t>
            </a:r>
          </a:p>
          <a:p>
            <a:pPr eaLnBrk="1" hangingPunct="1">
              <a:spcBef>
                <a:spcPct val="0"/>
              </a:spcBef>
            </a:pPr>
            <a:r>
              <a:rPr lang="en-US">
                <a:latin typeface="Times New Roman" charset="0"/>
              </a:rPr>
              <a:t>OS-07-Judges-02</a:t>
            </a:r>
            <a:endParaRPr lang="en-US" dirty="0">
              <a:latin typeface="Times New Roman"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God's call to imitate his holiness appears these four times, so this is an appropriate summation of the theme.</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0EF2B530-6588-C349-9D57-70A5656C2186}" type="slidenum">
              <a:rPr lang="en-US" sz="1200">
                <a:solidFill>
                  <a:prstClr val="black"/>
                </a:solidFill>
                <a:latin typeface="Times New Roman" charset="0"/>
              </a:rPr>
              <a:pPr/>
              <a:t>42</a:t>
            </a:fld>
            <a:endParaRPr lang="en-US" sz="1200">
              <a:solidFill>
                <a:prstClr val="black"/>
              </a:solidFill>
              <a:latin typeface="Times New Roman" charset="0"/>
            </a:endParaRPr>
          </a:p>
        </p:txBody>
      </p:sp>
      <p:sp>
        <p:nvSpPr>
          <p:cNvPr id="178178" name="Rectangle 1026"/>
          <p:cNvSpPr>
            <a:spLocks noGrp="1" noRot="1" noChangeAspect="1" noChangeArrowheads="1" noTextEdit="1"/>
          </p:cNvSpPr>
          <p:nvPr>
            <p:ph type="sldImg"/>
          </p:nvPr>
        </p:nvSpPr>
        <p:spPr>
          <a:ln/>
        </p:spPr>
      </p:sp>
      <p:sp>
        <p:nvSpPr>
          <p:cNvPr id="178179"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896F7F02-655F-E94B-A1D0-1EA50F738967}" type="slidenum">
              <a:rPr lang="en-US" sz="1200">
                <a:solidFill>
                  <a:prstClr val="black"/>
                </a:solidFill>
                <a:latin typeface="Times New Roman" charset="0"/>
              </a:rPr>
              <a:pPr/>
              <a:t>43</a:t>
            </a:fld>
            <a:endParaRPr lang="en-US" sz="1200">
              <a:solidFill>
                <a:prstClr val="black"/>
              </a:solidFill>
              <a:latin typeface="Times New Roman" charset="0"/>
            </a:endParaRPr>
          </a:p>
        </p:txBody>
      </p:sp>
      <p:sp>
        <p:nvSpPr>
          <p:cNvPr id="180226" name="Rectangle 2"/>
          <p:cNvSpPr>
            <a:spLocks noGrp="1" noRot="1" noChangeAspect="1" noChangeArrowheads="1" noTextEdit="1"/>
          </p:cNvSpPr>
          <p:nvPr>
            <p:ph type="sldImg"/>
          </p:nvPr>
        </p:nvSpPr>
        <p:spPr>
          <a:ln/>
        </p:spPr>
      </p:sp>
      <p:sp>
        <p:nvSpPr>
          <p:cNvPr id="18022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C68A4AD-A00D-A44F-8624-0DDDB762D4F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44</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40674" name="Rectangle 2"/>
          <p:cNvSpPr>
            <a:spLocks noGrp="1" noRot="1" noChangeAspect="1" noChangeArrowheads="1"/>
          </p:cNvSpPr>
          <p:nvPr>
            <p:ph type="sldImg"/>
          </p:nvPr>
        </p:nvSpPr>
        <p:spPr>
          <a:solidFill>
            <a:srgbClr val="FFFFFF"/>
          </a:solidFill>
          <a:ln/>
        </p:spPr>
      </p:sp>
      <p:sp>
        <p:nvSpPr>
          <p:cNvPr id="540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مضى أكثر من 50 عاماً عندما كنت في السابعة من عمري، ذهبت إلى معسكري الأول. كان ذلك في جمعية الشبان المسيحيين. وبالطبع، لم أكن من عائلة مؤمنة، ولا قرأت الكتاب المقدس من قبل، لكنني أذكر ذلك الإحساس بالرهبة في مدرجات المسرح الخارجي وأنا أنظر إليه من دائرة الخشب الأحمر.</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ثم رنمنا أول ترنيمة أتذكرها جيداً، تدعى "قدوس، قدوس، قدوس."</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كانت كلمة قدوس غريبة بالنسبة لي، لذلك ذهبت بعد خدمة الكنيسة وسألت مرشد المعسكر، "ماذا يعني أن تكون مقدساً؟"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إذا سألك أحدهم مثل هذا السؤال، فماذا ستقول؟</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نظر المرشد إلى هذا الطفل الهزيل ذو الـ 7 سنوات وقال، "حسناً، أعتقد أنها تعني طاهر 100%. هكذا هو الله. إنه طاهر 100%."</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بعد سبع سنوات دخلت في علاقة مع ذلك الإله ووجدت أنه ليس طاهراً 100% فحسب، بل أنه يطلب مني ذلك أيضاً.</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Mount Sinai, the nation had agreed for Yahweh to be their King (Exodus 19:8 (NLT):</a:t>
            </a:r>
          </a:p>
          <a:p>
            <a:pPr lvl="1"/>
            <a:r>
              <a:rPr lang="en-US" dirty="0">
                <a:effectLst/>
                <a:latin typeface="Helvetica" pitchFamily="2" charset="0"/>
              </a:rPr>
              <a:t>And all the people responded together, “We will do everything the Lord has commanded.” So Moses brought the people’s answer back to the Lord.</a:t>
            </a:r>
          </a:p>
          <a:p>
            <a:endParaRPr lang="en-US" dirty="0">
              <a:effectLst/>
              <a:latin typeface="Helvetica" pitchFamily="2" charset="0"/>
            </a:endParaRPr>
          </a:p>
          <a:p>
            <a:r>
              <a:rPr lang="en-US" dirty="0"/>
              <a:t>Yet he would NOT remain as King over a sinful people, so he revealed </a:t>
            </a:r>
            <a:r>
              <a:rPr lang="en-US" i="1" dirty="0"/>
              <a:t>how</a:t>
            </a:r>
            <a:r>
              <a:rPr lang="en-US" dirty="0"/>
              <a:t> to be holy rather than just expecting it without further revelation. Leviticus shows, then, how the new nation could maintain the theocracy with God as their king.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5</a:t>
            </a:fld>
            <a:endParaRPr lang="en-US"/>
          </a:p>
        </p:txBody>
      </p:sp>
    </p:spTree>
    <p:extLst>
      <p:ext uri="{BB962C8B-B14F-4D97-AF65-F5344CB8AC3E}">
        <p14:creationId xmlns:p14="http://schemas.microsoft.com/office/powerpoint/2010/main" val="29038371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في الحقيقة، أعطانا الله روحه القدوس.</a:t>
            </a:r>
          </a:p>
          <a:p>
            <a:pPr algn="r"/>
            <a:r>
              <a:rPr lang="ar-JO" b="1" dirty="0">
                <a:latin typeface="Arial" panose="020B0604020202020204" pitchFamily="34" charset="0"/>
                <a:cs typeface="Arial" panose="020B0604020202020204" pitchFamily="34" charset="0"/>
              </a:rPr>
              <a:t>وهو أيضاً روح رؤوف، لكن لقبه هو الروح القدس.</a:t>
            </a:r>
          </a:p>
          <a:p>
            <a:pPr algn="r"/>
            <a:r>
              <a:rPr lang="ar-JO" b="1" dirty="0">
                <a:latin typeface="Arial" panose="020B0604020202020204" pitchFamily="34" charset="0"/>
                <a:cs typeface="Arial" panose="020B0604020202020204" pitchFamily="34" charset="0"/>
              </a:rPr>
              <a:t>وهو أيضاً روح محب، لكن لقبه هو الروح القدس.</a:t>
            </a:r>
          </a:p>
          <a:p>
            <a:pPr algn="r"/>
            <a:r>
              <a:rPr lang="ar-JO" b="1" dirty="0">
                <a:latin typeface="Arial" panose="020B0604020202020204" pitchFamily="34" charset="0"/>
                <a:cs typeface="Arial" panose="020B0604020202020204" pitchFamily="34" charset="0"/>
              </a:rPr>
              <a:t>وهو أيضاً روح سكنى، لكن لقبه هو الروح القدس.</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BED198-014B-C149-9104-43223391675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1"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eaLnBrk="1" hangingPunct="1"/>
            <a:r>
              <a:rPr lang="ar-JO" b="1" dirty="0">
                <a:latin typeface="Arial" panose="020B0604020202020204" pitchFamily="34" charset="0"/>
                <a:ea typeface="ＭＳ Ｐゴシック" charset="0"/>
                <a:cs typeface="Arial" panose="020B0604020202020204" pitchFamily="34" charset="0"/>
              </a:rPr>
              <a:t>وعد يسوع أن الروح القدس سيكون معنا إلى الأبد.</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دعا يسوع الروح شفيعنا أو مرشدنا أو معزينا...</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583738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Grp="1" noRot="1" noChangeAspect="1" noChangeArrowheads="1" noTextEdit="1"/>
          </p:cNvSpPr>
          <p:nvPr>
            <p:ph type="sldImg"/>
          </p:nvPr>
        </p:nvSpPr>
        <p:spPr>
          <a:ln/>
        </p:spPr>
      </p:sp>
      <p:sp>
        <p:nvSpPr>
          <p:cNvPr id="1464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ea typeface="ＭＳ Ｐゴシック" charset="0"/>
                <a:cs typeface="Arial" panose="020B0604020202020204" pitchFamily="34" charset="0"/>
              </a:rPr>
              <a:t>كم هو مثير للدهشة، يقول الكتاب المقدس أن الروح القدس يسكن حقاً في أجسادنا!</a:t>
            </a:r>
            <a:endParaRPr lang="en-US" b="1" dirty="0">
              <a:latin typeface="Arial" panose="020B0604020202020204" pitchFamily="34" charset="0"/>
              <a:ea typeface="ＭＳ Ｐゴシック" charset="0"/>
              <a:cs typeface="Arial" panose="020B0604020202020204" pitchFamily="34" charset="0"/>
            </a:endParaRPr>
          </a:p>
          <a:p>
            <a:pPr algn="r"/>
            <a:endParaRPr lang="en-US" b="1"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Amazingly,</a:t>
            </a:r>
            <a:r>
              <a:rPr lang="en-US" b="1" baseline="0" dirty="0">
                <a:latin typeface="Arial" panose="020B0604020202020204" pitchFamily="34" charset="0"/>
                <a:ea typeface="ＭＳ Ｐゴシック" charset="0"/>
                <a:cs typeface="Arial" panose="020B0604020202020204" pitchFamily="34" charset="0"/>
              </a:rPr>
              <a:t> the Bible says that the Holy Spirit actually dwells in our bodies!</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____________</a:t>
            </a:r>
          </a:p>
          <a:p>
            <a:r>
              <a:rPr lang="en-US" dirty="0">
                <a:latin typeface="Times New Roman" charset="0"/>
                <a:ea typeface="ＭＳ Ｐゴシック" charset="0"/>
                <a:cs typeface="ＭＳ Ｐゴシック" charset="0"/>
              </a:rPr>
              <a:t>Common-251</a:t>
            </a:r>
          </a:p>
          <a:p>
            <a:r>
              <a:rPr lang="en-US" dirty="0">
                <a:latin typeface="Times New Roman" charset="0"/>
                <a:ea typeface="ＭＳ Ｐゴシック" charset="0"/>
                <a:cs typeface="ＭＳ Ｐゴシック" charset="0"/>
              </a:rPr>
              <a:t>BE-02-Exodus-130</a:t>
            </a:r>
          </a:p>
          <a:p>
            <a:r>
              <a:rPr lang="en-US" dirty="0">
                <a:latin typeface="Times New Roman" charset="0"/>
                <a:ea typeface="ＭＳ Ｐゴシック" charset="0"/>
                <a:cs typeface="ＭＳ Ｐゴシック" charset="0"/>
              </a:rPr>
              <a:t>BE-03-Leviticus-55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OP-03-Lev-130</a:t>
            </a:r>
          </a:p>
          <a:p>
            <a:r>
              <a:rPr lang="en-US" dirty="0">
                <a:latin typeface="Times New Roman" charset="0"/>
                <a:ea typeface="ＭＳ Ｐゴシック" charset="0"/>
                <a:cs typeface="ＭＳ Ｐゴシック" charset="0"/>
              </a:rPr>
              <a:t>OS-02-Exodus-492</a:t>
            </a:r>
          </a:p>
          <a:p>
            <a:r>
              <a:rPr lang="en-US" dirty="0">
                <a:latin typeface="Times New Roman" charset="0"/>
                <a:ea typeface="ＭＳ Ｐゴシック" charset="0"/>
                <a:cs typeface="ＭＳ Ｐゴシック" charset="0"/>
              </a:rPr>
              <a:t>OS-03-Leviticus-55</a:t>
            </a:r>
          </a:p>
          <a:p>
            <a:r>
              <a:rPr lang="en-US" dirty="0">
                <a:latin typeface="Times New Roman" charset="0"/>
                <a:ea typeface="ＭＳ Ｐゴシック" charset="0"/>
                <a:cs typeface="ＭＳ Ｐゴシック" charset="0"/>
              </a:rPr>
              <a:t>NS-06-Rom5-8-slide129</a:t>
            </a:r>
          </a:p>
          <a:p>
            <a:r>
              <a:rPr lang="en-US" dirty="0">
                <a:latin typeface="Times New Roman" charset="0"/>
                <a:ea typeface="ＭＳ Ｐゴシック" charset="0"/>
                <a:cs typeface="ＭＳ Ｐゴシック" charset="0"/>
              </a:rPr>
              <a:t>NS-07-1Cor1-</a:t>
            </a:r>
            <a:r>
              <a:rPr lang="en-US" b="1" dirty="0">
                <a:latin typeface="Arial" panose="020B0604020202020204" pitchFamily="34" charset="0"/>
                <a:ea typeface="ＭＳ Ｐゴシック" charset="0"/>
                <a:cs typeface="Arial" panose="020B0604020202020204" pitchFamily="34" charset="0"/>
              </a:rPr>
              <a:t>9-slide 205</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HS-04-Indwelling-23</a:t>
            </a:r>
          </a:p>
          <a:p>
            <a:pPr algn="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ومع ذلك، ففي الواقع بالنسبة لمعظمنا أننا لا نشعر أن الله معنا حقاً. وفي الكثير من الأحيان نعيش وكأنه ليس أولاً في أفكارنا. بإمكاننا أن نذهب لأيام دون الاستماع أو التحدث إليه (الصلاة وقراءة الكتاب المقدس).</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algn="r"/>
            <a:r>
              <a:rPr lang="ar-JO" b="1" dirty="0">
                <a:latin typeface="Arial" panose="020B0604020202020204" pitchFamily="34" charset="0"/>
                <a:cs typeface="Arial" panose="020B0604020202020204" pitchFamily="34" charset="0"/>
              </a:rPr>
              <a:t>حتى أن البعض منا يكون "ذو توقيتين" لأننا نحضر الكنيسة فقط في عيدي الميلاد والفصح. معنى ذلك أننا نسمع فقط عن ميلاده وموته/ وقيامته.</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b="1" dirty="0">
                <a:latin typeface="Arial" panose="020B0604020202020204" pitchFamily="34" charset="0"/>
                <a:cs typeface="Arial" panose="020B0604020202020204" pitchFamily="34" charset="0"/>
              </a:rPr>
              <a:t>نحن نعلم ان الله معنا، لكن في بعض الأحيان لا نرى ثمره. غالباً ما نكون مسيحيين بالاسم ولكن ملحدين بالممارسة. وبما أننا لا نعيش معتمدين على الروح القدس، فإننا نفتقر إلى ثمر الروح...</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4645845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نحن نعلم أننا لن نكون قديسين تماماً في هذه الحياة، لكننا نحتاج أن نكون قديسين بما فيه الكفاية حتى يقبل الله بالشركة معنا. إذن هذا هو السؤال...</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نحن نختبر الآن سكنى الروح القدس، وهو يعد بالبقاء معنا، لكن كيف يمكننا أن نحافظ على الإحساس بشركته؟</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1C9B671-86BD-DA4D-A0C2-BA4C90CDF5D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r>
              <a:rPr lang="ar-JO" dirty="0">
                <a:latin typeface="Times New Roman" charset="0"/>
                <a:ea typeface="ＭＳ Ｐゴシック" charset="0"/>
                <a:cs typeface="ＭＳ Ｐゴシック" charset="0"/>
              </a:rPr>
              <a:t>رقم 14 في الملف الأصلي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LORD inhabited his palace (tabernacle) in the final verses of Exodus, but Leviticus shows that he would live among them only if they followed his dictates to deal with sin and worldly influences.</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6</a:t>
            </a:fld>
            <a:endParaRPr lang="en-US"/>
          </a:p>
        </p:txBody>
      </p:sp>
    </p:spTree>
    <p:extLst>
      <p:ext uri="{BB962C8B-B14F-4D97-AF65-F5344CB8AC3E}">
        <p14:creationId xmlns:p14="http://schemas.microsoft.com/office/powerpoint/2010/main" val="400414381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دعا إسرائيل حضور الله في جبل سيناء وكان الله مسروراً أن يسكن معهم (خروج 40: 34).</a:t>
            </a:r>
          </a:p>
          <a:p>
            <a:pPr algn="r"/>
            <a:r>
              <a:rPr lang="ar-JO" b="1" dirty="0">
                <a:latin typeface="Arial" panose="020B0604020202020204" pitchFamily="34" charset="0"/>
                <a:cs typeface="Arial" panose="020B0604020202020204" pitchFamily="34" charset="0"/>
              </a:rPr>
              <a:t>على الرغم من قداسة الله المهيبة في سيناء، فقد دخلوا في علاقة معه من خلال حمل الفصح كما في خروج 1- 18.</a:t>
            </a:r>
          </a:p>
          <a:p>
            <a:pPr algn="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latin typeface="Arial" panose="020B0604020202020204" pitchFamily="34" charset="0"/>
                <a:cs typeface="Arial" panose="020B0604020202020204" pitchFamily="34" charset="0"/>
              </a:rPr>
              <a:t>لقد وافقوا على أتباع شرائع الله ورأوه يحلّ في خيمة الاجتماع التي اكتملت للتو.</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dirty="0">
                <a:solidFill>
                  <a:schemeClr val="tx1"/>
                </a:solidFill>
                <a:effectLst/>
                <a:latin typeface="+mn-lt"/>
                <a:ea typeface="+mn-ea"/>
                <a:cs typeface="Arial" panose="020B0604020202020204" pitchFamily="34" charset="0"/>
              </a:rPr>
              <a:t>الآن هم يقفون هناك في خيمة الاجتماع يتساءلون كم سيطول هذا. كيف يمكن أن يختبروا بركة الله، وإرشاده وواقعه باستمرار؟ </a:t>
            </a:r>
            <a:endParaRPr lang="en-US" sz="1200" kern="1200" dirty="0">
              <a:solidFill>
                <a:schemeClr val="tx1"/>
              </a:solidFill>
              <a:effectLst/>
              <a:latin typeface="+mn-lt"/>
              <a:ea typeface="+mn-ea"/>
              <a:cs typeface="+mn-cs"/>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CC2CCC-D217-3441-8193-C6ABD2F248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E2234AF-407A-A54D-980E-0A4145566862}"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34146" name="Rectangle 1026"/>
          <p:cNvSpPr>
            <a:spLocks noGrp="1" noRot="1" noChangeAspect="1" noChangeArrowheads="1" noTextEdit="1"/>
          </p:cNvSpPr>
          <p:nvPr>
            <p:ph type="sldImg"/>
          </p:nvPr>
        </p:nvSpPr>
        <p:spPr>
          <a:ln/>
        </p:spPr>
      </p:sp>
      <p:sp>
        <p:nvSpPr>
          <p:cNvPr id="134147"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85575224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05431BE-5D92-9A46-8599-E34E26FB0A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إنَّ خُطَّة الخلاص في العهد القديم تجد انعكاسها في المرآة في العهد الجديد- حيث يحدث الخلاص في كلا العهدين بالإيمان البسيط بالحَمَل الذي جرى تقديمُ صورةٍ رمزيَّةٍ له في عيد الفصح.</a:t>
            </a:r>
            <a:endParaRPr lang="ar-JO" b="1" dirty="0">
              <a:effectLst/>
              <a:cs typeface="Arial" panose="020B0604020202020204" pitchFamily="34" charset="0"/>
            </a:endParaRPr>
          </a:p>
          <a:p>
            <a:pPr algn="r" rtl="1">
              <a:spcBef>
                <a:spcPts val="0"/>
              </a:spcBef>
              <a:spcAft>
                <a:spcPts val="0"/>
              </a:spcAft>
            </a:pPr>
            <a:r>
              <a:rPr lang="ar-JO" sz="1800" b="1" u="none" strike="noStrike" dirty="0">
                <a:solidFill>
                  <a:srgbClr val="000000"/>
                </a:solidFill>
                <a:effectLst/>
                <a:latin typeface="Arial" panose="020B0604020202020204" pitchFamily="34" charset="0"/>
                <a:cs typeface="Arial" panose="020B0604020202020204" pitchFamily="34" charset="0"/>
              </a:rPr>
              <a:t>الخروج من مصر هو رمزٌ للمؤمن الذي يترك عبوديَّته للخطيَّة– جميع المؤمنين بالحَمَل يخلصون، ويشمل هذا جميعَ الإسرائيليِّين الذين غادروا مصر حيث أظهروا هذا الإيمان بوضع الدم على قوائم أبواب منازلهم (= التقديس المَقَاميّ). </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لكن يجب على مؤمني العهد القديم والعهد الجديد أن يعيشوا حياةَ الإيمان بالله، والتي تظهر في صورةٍ رمزيَّةٍ في رحلة إسرائيل إلى أرض كنعان، وهي تجد انعكاسها في المرآة في العهد الجديد في نموِّ المسيحيِّ (= التقديس التدريجيّ).</a:t>
            </a:r>
            <a:endParaRPr lang="ar-JO" b="1" dirty="0">
              <a:effectLst/>
              <a:cs typeface="Arial" panose="020B0604020202020204" pitchFamily="34" charset="0"/>
            </a:endParaRPr>
          </a:p>
          <a:p>
            <a:pPr algn="r" rtl="1">
              <a:spcBef>
                <a:spcPts val="0"/>
              </a:spcBef>
              <a:spcAft>
                <a:spcPts val="0"/>
              </a:spcAft>
            </a:pPr>
            <a:br>
              <a:rPr lang="ar-JO" b="1" dirty="0">
                <a:effectLst/>
                <a:cs typeface="Arial" panose="020B0604020202020204" pitchFamily="34" charset="0"/>
              </a:rPr>
            </a:br>
            <a:r>
              <a:rPr lang="ar-JO" sz="1800" b="1" u="none" strike="noStrike" dirty="0">
                <a:solidFill>
                  <a:srgbClr val="000000"/>
                </a:solidFill>
                <a:effectLst/>
                <a:latin typeface="Arial" panose="020B0604020202020204" pitchFamily="34" charset="0"/>
                <a:cs typeface="Arial" panose="020B0604020202020204" pitchFamily="34" charset="0"/>
              </a:rPr>
              <a:t>أخيرًا، كما اعترف مؤمنو العهد القديم بخطاياهم المستمرَّة بتقديم ذبائح الخطيَّة والإثم (من أجل استعادة الشركة مع الله– وليس من أجل الخلاص!)، هكذا يعترف أيضًا مؤمنو العهد الجديد بخطاياهم حتَّى بعْدَ خلاصهم لاستعادة شركتهم (وليس علاقتهم!) مع الله.</a:t>
            </a:r>
            <a:endParaRPr lang="ar-JO" b="1" dirty="0">
              <a:effectLst/>
              <a:cs typeface="Arial" panose="020B0604020202020204" pitchFamily="34" charset="0"/>
            </a:endParaRPr>
          </a:p>
          <a:p>
            <a:endParaRPr lang="ar-JO"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The OT plan of salvation is mirrored in the NT—both by simple faith in the Lamb pictured in the Passover.</a:t>
            </a:r>
          </a:p>
          <a:p>
            <a:pPr eaLnBrk="1" hangingPunct="1"/>
            <a:r>
              <a:rPr lang="en-US" dirty="0">
                <a:latin typeface="Times New Roman" charset="0"/>
                <a:ea typeface="ＭＳ Ｐゴシック" charset="0"/>
                <a:cs typeface="ＭＳ Ｐゴシック" charset="0"/>
              </a:rPr>
              <a:t>Exodus from Egypt is a type of the believer who leaves his slavery to sin—all believers in the Lamb are saved, including all Israelites who left Egypt as they demonstrated that faith by putting the blood on the doorposts of their homes (=positional sanctification).</a:t>
            </a:r>
          </a:p>
          <a:p>
            <a:pPr eaLnBrk="1" hangingPunct="1"/>
            <a:r>
              <a:rPr lang="en-US" dirty="0">
                <a:latin typeface="Times New Roman" charset="0"/>
                <a:ea typeface="ＭＳ Ｐゴシック" charset="0"/>
                <a:cs typeface="ＭＳ Ｐゴシック" charset="0"/>
              </a:rPr>
              <a:t>But both OT and NT believers must live a life of faith in God, pictured in Israel’s journey to Canaan and mirrored in the Christian’s growth or progressive sanctification.</a:t>
            </a:r>
          </a:p>
          <a:p>
            <a:pPr eaLnBrk="1" hangingPunct="1"/>
            <a:r>
              <a:rPr lang="en-US" dirty="0">
                <a:latin typeface="Times New Roman" charset="0"/>
                <a:ea typeface="ＭＳ Ｐゴシック" charset="0"/>
                <a:cs typeface="ＭＳ Ｐゴシック" charset="0"/>
              </a:rPr>
              <a:t>Finally, as OT believers confessed their ongoing sins in the sin and guilt sacrifices (for restoring fellowship with God—NOT for salvation!), so NT believers confess sins even after they are saved to restore their fellowship (NOT relationship!) with God.</a:t>
            </a:r>
          </a:p>
          <a:p>
            <a:pPr eaLnBrk="1" hangingPunct="1"/>
            <a:r>
              <a:rPr lang="en-US" dirty="0">
                <a:latin typeface="Times New Roman" charset="0"/>
                <a:ea typeface="ＭＳ Ｐゴシック" charset="0"/>
                <a:cs typeface="ＭＳ Ｐゴシック" charset="0"/>
              </a:rPr>
              <a:t>_________</a:t>
            </a:r>
          </a:p>
          <a:p>
            <a:pPr eaLnBrk="1" hangingPunct="1"/>
            <a:r>
              <a:rPr lang="en-US" dirty="0">
                <a:latin typeface="Times New Roman" charset="0"/>
                <a:ea typeface="ＭＳ Ｐゴシック" charset="0"/>
                <a:cs typeface="ＭＳ Ｐゴシック" charset="0"/>
              </a:rPr>
              <a:t>Common-199</a:t>
            </a:r>
          </a:p>
          <a:p>
            <a:pPr eaLnBrk="1" hangingPunct="1"/>
            <a:r>
              <a:rPr lang="en-US" dirty="0">
                <a:latin typeface="Times New Roman" charset="0"/>
                <a:ea typeface="ＭＳ Ｐゴシック" charset="0"/>
                <a:cs typeface="ＭＳ Ｐゴシック" charset="0"/>
              </a:rPr>
              <a:t>OB-37-Sacrifices-18</a:t>
            </a:r>
          </a:p>
          <a:p>
            <a:pPr eaLnBrk="1" hangingPunct="1"/>
            <a:r>
              <a:rPr lang="en-US" dirty="0">
                <a:latin typeface="Times New Roman" charset="0"/>
                <a:ea typeface="ＭＳ Ｐゴシック" charset="0"/>
                <a:cs typeface="ＭＳ Ｐゴシック" charset="0"/>
              </a:rPr>
              <a:t>OS-00-Book Overviews-73</a:t>
            </a:r>
          </a:p>
          <a:p>
            <a:pPr eaLnBrk="1" hangingPunct="1"/>
            <a:r>
              <a:rPr lang="en-US" dirty="0">
                <a:latin typeface="Times New Roman" charset="0"/>
                <a:ea typeface="ＭＳ Ｐゴシック" charset="0"/>
                <a:cs typeface="ＭＳ Ｐゴシック" charset="0"/>
              </a:rPr>
              <a:t>OS-03-Leviticus-70</a:t>
            </a:r>
          </a:p>
          <a:p>
            <a:pPr eaLnBrk="1" hangingPunct="1"/>
            <a:r>
              <a:rPr lang="en-US" dirty="0">
                <a:latin typeface="Times New Roman" charset="0"/>
                <a:ea typeface="ＭＳ Ｐゴシック" charset="0"/>
                <a:cs typeface="ＭＳ Ｐゴシック" charset="0"/>
              </a:rPr>
              <a:t>OS-04-Numbers-13, 207</a:t>
            </a:r>
          </a:p>
          <a:p>
            <a:pPr eaLnBrk="1" hangingPunct="1"/>
            <a:r>
              <a:rPr lang="en-US" dirty="0">
                <a:latin typeface="Times New Roman" charset="0"/>
                <a:ea typeface="ＭＳ Ｐゴシック" charset="0"/>
                <a:cs typeface="ＭＳ Ｐゴシック" charset="0"/>
              </a:rPr>
              <a:t>NS-09-Galatians-49</a:t>
            </a:r>
          </a:p>
          <a:p>
            <a:pPr eaLnBrk="1" hangingPunct="1"/>
            <a:r>
              <a:rPr lang="en-US" dirty="0">
                <a:latin typeface="Times New Roman" charset="0"/>
                <a:ea typeface="ＭＳ Ｐゴシック" charset="0"/>
                <a:cs typeface="ＭＳ Ｐゴシック" charset="0"/>
              </a:rPr>
              <a:t>NS-20-James-31</a:t>
            </a:r>
          </a:p>
          <a:p>
            <a:pPr eaLnBrk="1" hangingPunct="1"/>
            <a:r>
              <a:rPr lang="en-US" b="1" dirty="0">
                <a:latin typeface="Arial" panose="020B0604020202020204" pitchFamily="34" charset="0"/>
                <a:ea typeface="ＭＳ Ｐゴシック" charset="0"/>
                <a:cs typeface="Arial" panose="020B0604020202020204" pitchFamily="34" charset="0"/>
              </a:rPr>
              <a:t>SA-03-Biblical Terms-7</a:t>
            </a:r>
            <a:endParaRPr lang="en-US" dirty="0">
              <a:latin typeface="Times New Roman" charset="0"/>
              <a:ea typeface="ＭＳ Ｐゴシック" charset="0"/>
              <a:cs typeface="ＭＳ Ｐゴシック"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SA-15-Inheritance-26</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إنَّ علاقة شعب إسرائيل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كان يحدث انسدادٌ أحيانًا في الماسورة- مِثْل الخطيَّة- وهذا أعاق شركتهم مع الله.</a:t>
            </a:r>
          </a:p>
          <a:p>
            <a:pPr algn="r" rtl="1" eaLnBrk="1" hangingPunct="1"/>
            <a:r>
              <a:rPr lang="ar-JO" dirty="0">
                <a:latin typeface="Times New Roman" charset="0"/>
                <a:ea typeface="ＭＳ Ｐゴシック" charset="0"/>
                <a:cs typeface="ＭＳ Ｐゴシック" charset="0"/>
              </a:rPr>
              <a:t>هل استمرَّتْ علاقة شعب إسرائيل بالله عندما أخطأوا؟ نعم! </a:t>
            </a:r>
          </a:p>
          <a:p>
            <a:pPr algn="r" rtl="1" eaLnBrk="1" hangingPunct="1"/>
            <a:r>
              <a:rPr lang="ar-JO" dirty="0">
                <a:latin typeface="Times New Roman" charset="0"/>
                <a:ea typeface="ＭＳ Ｐゴシック" charset="0"/>
                <a:cs typeface="ＭＳ Ｐゴシック" charset="0"/>
              </a:rPr>
              <a:t>الخطيَّة لم تعوق علاقة شعب إسرائيل بالله، بل شركتهم معه.</a:t>
            </a:r>
          </a:p>
          <a:p>
            <a:pPr algn="r" rtl="1" eaLnBrk="1" hangingPunct="1"/>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p>
          <a:p>
            <a:pPr eaLnBrk="1" hangingPunct="1"/>
            <a:r>
              <a:rPr lang="en-US" b="1" baseline="0" dirty="0">
                <a:latin typeface="Arial" panose="020B0604020202020204" pitchFamily="34" charset="0"/>
                <a:ea typeface="ＭＳ Ｐゴシック" charset="0"/>
                <a:cs typeface="Arial" panose="020B0604020202020204" pitchFamily="34" charset="0"/>
              </a:rPr>
              <a:t>________</a:t>
            </a:r>
          </a:p>
          <a:p>
            <a:pPr eaLnBrk="1" hangingPunct="1"/>
            <a:r>
              <a:rPr lang="en-US" b="1" dirty="0">
                <a:latin typeface="Arial" panose="020B0604020202020204" pitchFamily="34" charset="0"/>
                <a:ea typeface="ＭＳ Ｐゴシック" charset="0"/>
                <a:cs typeface="Arial" panose="020B0604020202020204" pitchFamily="34" charset="0"/>
              </a:rPr>
              <a:t>Common-207</a:t>
            </a:r>
          </a:p>
          <a:p>
            <a:pPr eaLnBrk="1" hangingPunct="1"/>
            <a:r>
              <a:rPr lang="en-US" b="1" dirty="0">
                <a:latin typeface="Arial" panose="020B0604020202020204" pitchFamily="34" charset="0"/>
                <a:ea typeface="ＭＳ Ｐゴシック" charset="0"/>
                <a:cs typeface="Arial" panose="020B0604020202020204" pitchFamily="34" charset="0"/>
              </a:rPr>
              <a:t>OS-03-Leviticus-14</a:t>
            </a:r>
          </a:p>
          <a:p>
            <a:pPr eaLnBrk="1" hangingPunct="1"/>
            <a:r>
              <a:rPr lang="en-US" b="1" dirty="0">
                <a:latin typeface="Arial" panose="020B0604020202020204" pitchFamily="34" charset="0"/>
                <a:ea typeface="ＭＳ Ｐゴシック" charset="0"/>
                <a:cs typeface="Arial" panose="020B0604020202020204" pitchFamily="34" charset="0"/>
              </a:rPr>
              <a:t>OS-04-Num-29</a:t>
            </a:r>
          </a:p>
          <a:p>
            <a:pPr eaLnBrk="1" hangingPunct="1"/>
            <a:r>
              <a:rPr lang="en-US" b="1" dirty="0">
                <a:latin typeface="Arial" panose="020B0604020202020204" pitchFamily="34" charset="0"/>
                <a:ea typeface="ＭＳ Ｐゴシック" charset="0"/>
                <a:cs typeface="Arial" panose="020B0604020202020204" pitchFamily="34" charset="0"/>
              </a:rPr>
              <a:t>OP-02-Lev-28</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NS-23-1Jn-79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SA-03-Biblical Terms-9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SA-15-Inheritance-27</a:t>
            </a:r>
          </a:p>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endParaRPr lang="en-US" b="1" dirty="0">
              <a:latin typeface="Arial" panose="020B0604020202020204" pitchFamily="34" charset="0"/>
              <a:ea typeface="ＭＳ Ｐゴシック" charset="0"/>
              <a:cs typeface="Arial" panose="020B0604020202020204" pitchFamily="34" charset="0"/>
            </a:endParaRP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disastrous golden calf failure of Exodus 33–34 led to a renewal of the Mosaic covenant through obedience via sacrifices so they would not get caught in the same idolatry in the future. </a:t>
            </a:r>
          </a:p>
          <a:p>
            <a:r>
              <a:rPr lang="en-US" dirty="0"/>
              <a:t>________</a:t>
            </a:r>
          </a:p>
          <a:p>
            <a:r>
              <a:rPr lang="en-US" b="1" dirty="0">
                <a:effectLst/>
                <a:latin typeface="Helvetica" pitchFamily="2" charset="0"/>
              </a:rPr>
              <a:t>Covenant Backdrop</a:t>
            </a:r>
            <a:endParaRPr lang="en-US" dirty="0">
              <a:effectLst/>
              <a:latin typeface="Helvetica" pitchFamily="2" charset="0"/>
            </a:endParaRPr>
          </a:p>
          <a:p>
            <a:r>
              <a:rPr lang="en-US" dirty="0">
                <a:effectLst/>
                <a:latin typeface="Helvetica" pitchFamily="2" charset="0"/>
              </a:rPr>
              <a:t>God gave covenant demands to Israel as they were encamped at the base of Mount Sinai. He had delivered them from the clutches of Egypt, one of the most powerful empires of the ancient world at that time. And why did He deliver them from Egypt in such glorious fashion and guide them to Mount Sinai? He intended that they would function as His treasured possession, as a kingdom of priests, and as a holy nation (Exod 19:5–6). Their obedience or disobedience at the national level would determine whether they would experience blessings or cursings (Leviticus 26). To the question, “Who is in charge?” Leviticus clearly answered, “Yahweh, as the covenant Lord is your suzerain.”</a:t>
            </a:r>
          </a:p>
          <a:p>
            <a:r>
              <a:rPr lang="en-US" dirty="0">
                <a:effectLst/>
                <a:latin typeface="Helvetica" pitchFamily="2" charset="0"/>
              </a:rPr>
              <a:t>In normal political/covenantal relationships a vassal ruler would occasionally offend his suzerain and need to sue for peace and the normalization of relationships. The suzerain would also expect regular reaffirmations of loyalty, expressed by periodic appearances at the palace. In light of this covenantal background, Merrill suggests that the sacrifices were designed to demonstrate the subservience of Israel, atone for her offenses against her sovereign, Yahweh, and reflect the harmoniousness and </a:t>
            </a:r>
            <a:r>
              <a:rPr lang="en-US" dirty="0" err="1">
                <a:effectLst/>
                <a:latin typeface="Helvetica" pitchFamily="2" charset="0"/>
              </a:rPr>
              <a:t>peaceableness</a:t>
            </a:r>
            <a:r>
              <a:rPr lang="en-US" dirty="0">
                <a:effectLst/>
                <a:latin typeface="Helvetica" pitchFamily="2" charset="0"/>
              </a:rPr>
              <a:t> of the relationship established (or reestablished). </a:t>
            </a:r>
            <a:r>
              <a:rPr lang="en-US" baseline="30000" dirty="0">
                <a:effectLst/>
                <a:latin typeface="Helvetica" pitchFamily="2" charset="0"/>
              </a:rPr>
              <a:t>29</a:t>
            </a:r>
            <a:endParaRPr lang="en-US" dirty="0">
              <a:effectLst/>
              <a:latin typeface="Helvetica" pitchFamily="2" charset="0"/>
            </a:endParaRP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29</a:t>
            </a:r>
            <a:r>
              <a:rPr lang="en-US" dirty="0">
                <a:effectLst/>
                <a:latin typeface="Calibri" panose="020F0502020204030204" pitchFamily="34" charset="0"/>
              </a:rPr>
              <a:t> E. H. Merrill, “A Theology of the Pentateuch,” in </a:t>
            </a:r>
            <a:r>
              <a:rPr lang="en-US" i="1" dirty="0">
                <a:effectLst/>
                <a:latin typeface="Calibri" panose="020F0502020204030204" pitchFamily="34" charset="0"/>
              </a:rPr>
              <a:t>A Biblical Theology of the Old Testament</a:t>
            </a:r>
            <a:r>
              <a:rPr lang="en-US" dirty="0">
                <a:effectLst/>
                <a:latin typeface="Calibri" panose="020F0502020204030204" pitchFamily="34" charset="0"/>
              </a:rPr>
              <a:t>, ed. R. B. Zuck (Chicago: Moody, 1991), 57.</a:t>
            </a:r>
          </a:p>
          <a:p>
            <a:r>
              <a:rPr lang="en-US" dirty="0">
                <a:effectLst/>
                <a:latin typeface="Calibri" panose="020F0502020204030204" pitchFamily="34" charset="0"/>
              </a:rPr>
              <a:t> Michael A. </a:t>
            </a:r>
            <a:r>
              <a:rPr lang="en-US">
                <a:effectLst/>
                <a:latin typeface="Calibri" panose="020F0502020204030204" pitchFamily="34" charset="0"/>
              </a:rPr>
              <a:t>Grisanti, </a:t>
            </a:r>
            <a:r>
              <a:rPr lang="en-US" u="sng">
                <a:solidFill>
                  <a:srgbClr val="0000FF"/>
                </a:solidFill>
                <a:effectLst/>
                <a:latin typeface="Calibri" panose="020F0502020204030204" pitchFamily="34" charset="0"/>
                <a:hlinkClick r:id="rId3"/>
              </a:rPr>
              <a:t>“The Book of Leviticus,”</a:t>
            </a:r>
            <a:r>
              <a:rPr lang="en-US">
                <a:effectLst/>
                <a:latin typeface="Calibri" panose="020F0502020204030204" pitchFamily="34" charset="0"/>
              </a:rPr>
              <a:t> in </a:t>
            </a:r>
            <a:r>
              <a:rPr lang="en-US" i="1">
                <a:effectLst/>
                <a:latin typeface="Calibri" panose="020F0502020204030204" pitchFamily="34" charset="0"/>
              </a:rPr>
              <a:t>The World and the Word: An Introduction to the Old Testament</a:t>
            </a:r>
            <a:r>
              <a:rPr lang="en-US">
                <a:effectLst/>
                <a:latin typeface="Calibri" panose="020F0502020204030204" pitchFamily="34" charset="0"/>
              </a:rPr>
              <a:t> (Nashville, TN: B&amp;H Academic, 2011), 223.</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7</a:t>
            </a:fld>
            <a:endParaRPr lang="en-US"/>
          </a:p>
        </p:txBody>
      </p:sp>
    </p:spTree>
    <p:extLst>
      <p:ext uri="{BB962C8B-B14F-4D97-AF65-F5344CB8AC3E}">
        <p14:creationId xmlns:p14="http://schemas.microsoft.com/office/powerpoint/2010/main" val="220871193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rtl="1" eaLnBrk="1" hangingPunct="1"/>
            <a:r>
              <a:rPr lang="ar-JO" dirty="0">
                <a:latin typeface="Times New Roman" charset="0"/>
                <a:ea typeface="ＭＳ Ｐゴシック" charset="0"/>
                <a:cs typeface="ＭＳ Ｐゴシック" charset="0"/>
              </a:rPr>
              <a:t>إنَّ علاقتنا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يحدث انسدادٌ أحيانًا في الماسورة- مِثْل الخطيَّة- وهذا يعوق شركتنا مع الله.</a:t>
            </a:r>
          </a:p>
          <a:p>
            <a:pPr algn="r" rtl="1" eaLnBrk="1" hangingPunct="1"/>
            <a:r>
              <a:rPr lang="ar-JO" dirty="0">
                <a:latin typeface="Times New Roman" charset="0"/>
                <a:ea typeface="ＭＳ Ｐゴシック" charset="0"/>
                <a:cs typeface="ＭＳ Ｐゴシック" charset="0"/>
              </a:rPr>
              <a:t>هل تستمرُّ علاقتنا بالله عندما نخطئ؟ نعم! </a:t>
            </a:r>
          </a:p>
          <a:p>
            <a:pPr algn="r" rtl="1" eaLnBrk="1" hangingPunct="1"/>
            <a:r>
              <a:rPr lang="ar-JO" dirty="0">
                <a:latin typeface="Times New Roman" charset="0"/>
                <a:ea typeface="ＭＳ Ｐゴシック" charset="0"/>
                <a:cs typeface="ＭＳ Ｐゴシック" charset="0"/>
              </a:rPr>
              <a:t>الخطيَّة لا تعوق علاقتنا بالله، بل شركتنا معه.</a:t>
            </a:r>
          </a:p>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ar-JO"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b="1"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_________</a:t>
            </a:r>
          </a:p>
          <a:p>
            <a:pPr eaLnBrk="1" hangingPunct="1"/>
            <a:r>
              <a:rPr lang="en-US" b="1" baseline="0" dirty="0">
                <a:latin typeface="Arial" panose="020B0604020202020204" pitchFamily="34" charset="0"/>
                <a:ea typeface="ＭＳ Ｐゴシック" charset="0"/>
                <a:cs typeface="Arial" panose="020B0604020202020204" pitchFamily="34" charset="0"/>
              </a:rPr>
              <a:t>Common-208</a:t>
            </a:r>
          </a:p>
          <a:p>
            <a:pPr eaLnBrk="1" hangingPunct="1"/>
            <a:r>
              <a:rPr lang="en-US" b="1"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1"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1" baseline="0" dirty="0">
                <a:latin typeface="Arial" panose="020B0604020202020204" pitchFamily="34" charset="0"/>
                <a:ea typeface="ＭＳ Ｐゴシック" charset="0"/>
                <a:cs typeface="Arial" panose="020B0604020202020204" pitchFamily="34" charset="0"/>
              </a:rPr>
              <a:t>OS-04-Numbers-30</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NS-23-1Jn-80</a:t>
            </a:r>
          </a:p>
          <a:p>
            <a:pPr eaLnBrk="1" hangingPunct="1"/>
            <a:r>
              <a:rPr lang="en-US" b="1" dirty="0">
                <a:latin typeface="Arial" panose="020B0604020202020204" pitchFamily="34" charset="0"/>
                <a:ea typeface="ＭＳ Ｐゴシック" charset="0"/>
                <a:cs typeface="Arial" panose="020B0604020202020204" pitchFamily="34" charset="0"/>
              </a:rPr>
              <a:t>SA-03-Biblical Terms-9</a:t>
            </a:r>
          </a:p>
          <a:p>
            <a:pPr eaLnBrk="1" hangingPunct="1"/>
            <a:r>
              <a:rPr lang="en-US" b="1" dirty="0">
                <a:latin typeface="Arial" panose="020B0604020202020204" pitchFamily="34" charset="0"/>
                <a:ea typeface="ＭＳ Ｐゴシック" charset="0"/>
                <a:cs typeface="Arial" panose="020B0604020202020204" pitchFamily="34" charset="0"/>
              </a:rPr>
              <a:t>SA-15-Inheritance-28</a:t>
            </a: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554F8C-EFC2-B9F6-CFFD-50AE071910EB}"/>
            </a:ext>
          </a:extLst>
        </p:cNvPr>
        <p:cNvGrpSpPr/>
        <p:nvPr/>
      </p:nvGrpSpPr>
      <p:grpSpPr>
        <a:xfrm>
          <a:off x="0" y="0"/>
          <a:ext cx="0" cy="0"/>
          <a:chOff x="0" y="0"/>
          <a:chExt cx="0" cy="0"/>
        </a:xfrm>
      </p:grpSpPr>
      <p:sp>
        <p:nvSpPr>
          <p:cNvPr id="186369" name="Rectangle 7">
            <a:extLst>
              <a:ext uri="{FF2B5EF4-FFF2-40B4-BE49-F238E27FC236}">
                <a16:creationId xmlns:a16="http://schemas.microsoft.com/office/drawing/2014/main" id="{9C1D653B-DBA4-7AB2-C1C4-7BDF5B8451BB}"/>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a:extLst>
              <a:ext uri="{FF2B5EF4-FFF2-40B4-BE49-F238E27FC236}">
                <a16:creationId xmlns:a16="http://schemas.microsoft.com/office/drawing/2014/main" id="{E4F6D5FD-7AA0-0913-D1EB-988AED3871D9}"/>
              </a:ext>
            </a:extLst>
          </p:cNvPr>
          <p:cNvSpPr>
            <a:spLocks noGrp="1" noRot="1" noChangeAspect="1" noChangeArrowheads="1" noTextEdit="1"/>
          </p:cNvSpPr>
          <p:nvPr>
            <p:ph type="sldImg"/>
          </p:nvPr>
        </p:nvSpPr>
        <p:spPr>
          <a:ln/>
        </p:spPr>
      </p:sp>
      <p:sp>
        <p:nvSpPr>
          <p:cNvPr id="186371" name="Rectangle 3">
            <a:extLst>
              <a:ext uri="{FF2B5EF4-FFF2-40B4-BE49-F238E27FC236}">
                <a16:creationId xmlns:a16="http://schemas.microsoft.com/office/drawing/2014/main" id="{07FC479C-9E50-05FC-B2E0-BE38CF841131}"/>
              </a:ext>
            </a:extLst>
          </p:cNvPr>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hangingPunct="1"/>
            <a:r>
              <a:rPr lang="ar-JO" dirty="0">
                <a:latin typeface="Times New Roman" charset="0"/>
                <a:ea typeface="ＭＳ Ｐゴシック" charset="0"/>
                <a:cs typeface="ＭＳ Ｐゴシック" charset="0"/>
              </a:rPr>
              <a:t>إنَّ علاقتنا بالله يمكن مقارنتها بالقناة (الماسورة).</a:t>
            </a:r>
          </a:p>
          <a:p>
            <a:pPr algn="r" rtl="1" eaLnBrk="1" hangingPunct="1"/>
            <a:r>
              <a:rPr lang="ar-JO" dirty="0">
                <a:latin typeface="Times New Roman" charset="0"/>
                <a:ea typeface="ＭＳ Ｐゴシック" charset="0"/>
                <a:cs typeface="ＭＳ Ｐゴシック" charset="0"/>
              </a:rPr>
              <a:t>يحدث انسدادٌ أحيانًا في الماسورة- مِثْل الخطيَّة- وهذا يعوق شركتنا مع الله.</a:t>
            </a:r>
          </a:p>
          <a:p>
            <a:pPr algn="r" rtl="1" eaLnBrk="1" hangingPunct="1"/>
            <a:r>
              <a:rPr lang="ar-JO" dirty="0">
                <a:latin typeface="Times New Roman" charset="0"/>
                <a:ea typeface="ＭＳ Ｐゴシック" charset="0"/>
                <a:cs typeface="ＭＳ Ｐゴシック" charset="0"/>
              </a:rPr>
              <a:t>هل تستمرُّ علاقتنا بالله عندما نخطئ؟ نعم! </a:t>
            </a:r>
          </a:p>
          <a:p>
            <a:pPr algn="r" rtl="1" eaLnBrk="1" hangingPunct="1"/>
            <a:r>
              <a:rPr lang="ar-JO" dirty="0">
                <a:latin typeface="Times New Roman" charset="0"/>
                <a:ea typeface="ＭＳ Ｐゴシック" charset="0"/>
                <a:cs typeface="ＭＳ Ｐゴシック" charset="0"/>
              </a:rPr>
              <a:t>الخطيَّة لا تعوق علاقتنا بالله، بل شركتنا معه.</a:t>
            </a:r>
          </a:p>
          <a:p>
            <a:pPr marL="0" marR="0" lvl="0" indent="0" algn="r" defTabSz="449263" rtl="1" eaLnBrk="1" fontAlgn="base" latinLnBrk="0" hangingPunct="1">
              <a:lnSpc>
                <a:spcPct val="100000"/>
              </a:lnSpc>
              <a:spcBef>
                <a:spcPct val="30000"/>
              </a:spcBef>
              <a:spcAft>
                <a:spcPct val="0"/>
              </a:spcAft>
              <a:buClr>
                <a:srgbClr val="000000"/>
              </a:buClr>
              <a:buSzPct val="100000"/>
              <a:buFont typeface="Times New Roman" charset="0"/>
              <a:buNone/>
              <a:tabLst/>
              <a:defRPr/>
            </a:pPr>
            <a:r>
              <a:rPr lang="ar-JO" dirty="0">
                <a:latin typeface="Times New Roman" charset="0"/>
                <a:ea typeface="ＭＳ Ｐゴシック" charset="0"/>
                <a:cs typeface="ＭＳ Ｐゴシック" charset="0"/>
              </a:rPr>
              <a:t>لم تؤسِّسْ ذبائح العهد القديم علاقة الشعب بالله، لكنَّها كانت تقود إلى استعادة شركتهم مع الله.</a:t>
            </a:r>
            <a:endParaRPr lang="en-US" dirty="0">
              <a:latin typeface="Times New Roman" charset="0"/>
              <a:ea typeface="ＭＳ Ｐゴシック" charset="0"/>
              <a:cs typeface="ＭＳ Ｐゴシック" charset="0"/>
            </a:endParaRPr>
          </a:p>
          <a:p>
            <a:pPr algn="r" eaLnBrk="1" hangingPunct="1"/>
            <a:endParaRPr lang="ar-JO" dirty="0">
              <a:latin typeface="Times New Roman" charset="0"/>
              <a:ea typeface="ＭＳ Ｐゴシック" charset="0"/>
              <a:cs typeface="ＭＳ Ｐゴシック" charset="0"/>
            </a:endParaRPr>
          </a:p>
          <a:p>
            <a:pPr eaLnBrk="1" hangingPunct="1"/>
            <a:r>
              <a:rPr lang="en-US" b="1" dirty="0">
                <a:latin typeface="Arial" panose="020B0604020202020204" pitchFamily="34" charset="0"/>
                <a:ea typeface="ＭＳ Ｐゴシック" charset="0"/>
                <a:cs typeface="Arial" panose="020B0604020202020204" pitchFamily="34" charset="0"/>
              </a:rPr>
              <a:t>Our relationship with God can be compared to a pipe.</a:t>
            </a:r>
          </a:p>
          <a:p>
            <a:pPr eaLnBrk="1" hangingPunct="1"/>
            <a:r>
              <a:rPr lang="en-US" b="1" dirty="0">
                <a:latin typeface="Arial" panose="020B0604020202020204" pitchFamily="34" charset="0"/>
                <a:ea typeface="ＭＳ Ｐゴシック" charset="0"/>
                <a:cs typeface="Arial" panose="020B0604020202020204" pitchFamily="34" charset="0"/>
              </a:rPr>
              <a:t>Occasionally the pipe gets a clog—like sin—that hinders our fellowship with God.</a:t>
            </a:r>
          </a:p>
          <a:p>
            <a:pPr eaLnBrk="1" hangingPunct="1"/>
            <a:r>
              <a:rPr lang="en-US" b="1" dirty="0">
                <a:latin typeface="Arial" panose="020B0604020202020204" pitchFamily="34" charset="0"/>
                <a:ea typeface="ＭＳ Ｐゴシック" charset="0"/>
                <a:cs typeface="Arial" panose="020B0604020202020204" pitchFamily="34" charset="0"/>
              </a:rPr>
              <a:t>Do we still have a relationship with God when we sin?</a:t>
            </a:r>
            <a:r>
              <a:rPr lang="en-US" b="1" baseline="0" dirty="0">
                <a:latin typeface="Arial" panose="020B0604020202020204" pitchFamily="34" charset="0"/>
                <a:ea typeface="ＭＳ Ｐゴシック" charset="0"/>
                <a:cs typeface="Arial" panose="020B0604020202020204" pitchFamily="34" charset="0"/>
              </a:rPr>
              <a:t>  Yes!</a:t>
            </a:r>
          </a:p>
          <a:p>
            <a:pPr eaLnBrk="1" hangingPunct="1"/>
            <a:r>
              <a:rPr lang="en-US" b="1"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en-US" b="1" baseline="0" dirty="0">
                <a:latin typeface="Arial" panose="020B0604020202020204" pitchFamily="34" charset="0"/>
                <a:ea typeface="ＭＳ Ｐゴシック" charset="0"/>
                <a:cs typeface="Arial" panose="020B0604020202020204" pitchFamily="34" charset="0"/>
              </a:rPr>
              <a:t>_________</a:t>
            </a:r>
          </a:p>
          <a:p>
            <a:pPr eaLnBrk="1" hangingPunct="1"/>
            <a:r>
              <a:rPr lang="en-US" b="1" baseline="0" dirty="0">
                <a:latin typeface="Arial" panose="020B0604020202020204" pitchFamily="34" charset="0"/>
                <a:ea typeface="ＭＳ Ｐゴシック" charset="0"/>
                <a:cs typeface="Arial" panose="020B0604020202020204" pitchFamily="34" charset="0"/>
              </a:rPr>
              <a:t>Common-208</a:t>
            </a:r>
          </a:p>
          <a:p>
            <a:pPr eaLnBrk="1" hangingPunct="1"/>
            <a:r>
              <a:rPr lang="en-US" b="1" baseline="0" dirty="0">
                <a:latin typeface="Arial" panose="020B0604020202020204" pitchFamily="34" charset="0"/>
                <a:ea typeface="ＭＳ Ｐゴシック" charset="0"/>
                <a:cs typeface="Arial" panose="020B0604020202020204" pitchFamily="34" charset="0"/>
              </a:rPr>
              <a:t>OB-38-Salvation-11</a:t>
            </a:r>
          </a:p>
          <a:p>
            <a:pPr eaLnBrk="1" hangingPunct="1"/>
            <a:r>
              <a:rPr lang="en-US" b="1" baseline="0" dirty="0">
                <a:latin typeface="Arial" panose="020B0604020202020204" pitchFamily="34" charset="0"/>
                <a:ea typeface="ＭＳ Ｐゴシック" charset="0"/>
                <a:cs typeface="Arial" panose="020B0604020202020204" pitchFamily="34" charset="0"/>
              </a:rPr>
              <a:t>OS-03-Leviticus-56, 72, 130</a:t>
            </a:r>
          </a:p>
          <a:p>
            <a:pPr eaLnBrk="1" hangingPunct="1"/>
            <a:r>
              <a:rPr lang="en-US" b="1" baseline="0" dirty="0">
                <a:latin typeface="Arial" panose="020B0604020202020204" pitchFamily="34" charset="0"/>
                <a:ea typeface="ＭＳ Ｐゴシック" charset="0"/>
                <a:cs typeface="Arial" panose="020B0604020202020204" pitchFamily="34" charset="0"/>
              </a:rPr>
              <a:t>OS-04-Numbers-30</a:t>
            </a:r>
            <a:endParaRPr lang="en-US" b="1" dirty="0">
              <a:latin typeface="Arial" panose="020B0604020202020204" pitchFamily="34" charset="0"/>
              <a:ea typeface="ＭＳ Ｐゴシック" charset="0"/>
              <a:cs typeface="Arial" panose="020B0604020202020204" pitchFamily="34" charset="0"/>
            </a:endParaRPr>
          </a:p>
          <a:p>
            <a:pPr eaLnBrk="1" hangingPunct="1"/>
            <a:r>
              <a:rPr lang="en-US" b="1" dirty="0">
                <a:latin typeface="Arial" panose="020B0604020202020204" pitchFamily="34" charset="0"/>
                <a:ea typeface="ＭＳ Ｐゴシック" charset="0"/>
                <a:cs typeface="Arial" panose="020B0604020202020204" pitchFamily="34" charset="0"/>
              </a:rPr>
              <a:t>NS-23-1Jn-80</a:t>
            </a:r>
          </a:p>
          <a:p>
            <a:pPr eaLnBrk="1" hangingPunct="1"/>
            <a:r>
              <a:rPr lang="en-US" b="1" dirty="0">
                <a:latin typeface="Arial" panose="020B0604020202020204" pitchFamily="34" charset="0"/>
                <a:ea typeface="ＭＳ Ｐゴシック" charset="0"/>
                <a:cs typeface="Arial" panose="020B0604020202020204" pitchFamily="34" charset="0"/>
              </a:rPr>
              <a:t>SA-03-Biblical Terms-9</a:t>
            </a:r>
          </a:p>
          <a:p>
            <a:pPr eaLnBrk="1" hangingPunct="1"/>
            <a:r>
              <a:rPr lang="en-US" b="1" dirty="0">
                <a:latin typeface="Arial" panose="020B0604020202020204" pitchFamily="34" charset="0"/>
                <a:ea typeface="ＭＳ Ｐゴシック" charset="0"/>
                <a:cs typeface="Arial" panose="020B0604020202020204" pitchFamily="34" charset="0"/>
              </a:rPr>
              <a:t>SA-15-Inheritance-28</a:t>
            </a:r>
          </a:p>
          <a:p>
            <a:pPr algn="r" eaLnBrk="1" hangingPunct="1"/>
            <a:endParaRPr lang="ar-JO" dirty="0">
              <a:latin typeface="Times New Roman" charset="0"/>
              <a:ea typeface="ＭＳ Ｐゴシック" charset="0"/>
              <a:cs typeface="ＭＳ Ｐゴシック" charset="0"/>
            </a:endParaRPr>
          </a:p>
          <a:p>
            <a:pPr algn="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4091659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How would you answer the question about your biggest weakness in a job interview?</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err="1">
                <a:solidFill>
                  <a:schemeClr val="tx1"/>
                </a:solidFill>
                <a:effectLst/>
                <a:latin typeface="Arial" panose="020B0604020202020204" pitchFamily="34" charset="0"/>
                <a:ea typeface="ＭＳ Ｐゴシック" pitchFamily="-112" charset="-128"/>
                <a:cs typeface="Arial" panose="020B0604020202020204" pitchFamily="34" charset="0"/>
              </a:rPr>
              <a:t>Esra</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r>
              <a:rPr lang="en-US" sz="1200" b="1" kern="1200" dirty="0" err="1">
                <a:solidFill>
                  <a:schemeClr val="tx1"/>
                </a:solidFill>
                <a:effectLst/>
                <a:latin typeface="Arial" panose="020B0604020202020204" pitchFamily="34" charset="0"/>
                <a:ea typeface="ＭＳ Ｐゴシック" pitchFamily="-112" charset="-128"/>
                <a:cs typeface="Arial" panose="020B0604020202020204" pitchFamily="34" charset="0"/>
              </a:rPr>
              <a:t>Gurkan</a:t>
            </a:r>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for MAIL ONLINE reports: “Job interviews are an unpleasant chore that we all need to go through to get the role of our dreams. It's easy enough to talk about why you want the job and why you're the best person to do it. But there is one question that everyone dreads and is most likely to trip us all up: What's your biggest weakness?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Reddit received over 1,600 comments posted on a thread, which asked for the best and the worst answers to this question. Here are a few that stood out to the question “What's Your Biggest Weakness?”: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 have trouble delegating tasks sometimes. I like to do things myself to ensure they're done to my personal standards, but it is something I'm working on.''</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 take failure a bit too hard sometimes.”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To add some humor, someone suggested, “Remain silent, and pull an index card out of your pocket that says ‘I over-prepare.’”</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“I'm overly critical of my work.”</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b="1" dirty="0">
                <a:latin typeface="Arial" panose="020B0604020202020204" pitchFamily="34" charset="0"/>
                <a:cs typeface="Arial" panose="020B0604020202020204" pitchFamily="34" charset="0"/>
              </a:rPr>
              <a:t>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'What's your biggest weakness?' Bosses reveal how you should really answer the dreaded interview question (and the WORST responses they've ever heard)</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b="1" dirty="0">
                <a:latin typeface="Arial" panose="020B0604020202020204" pitchFamily="34" charset="0"/>
                <a:cs typeface="Arial" panose="020B0604020202020204" pitchFamily="34" charset="0"/>
              </a:rPr>
              <a:t>By </a:t>
            </a:r>
            <a:r>
              <a:rPr lang="en-US" b="1" dirty="0">
                <a:latin typeface="Arial" panose="020B0604020202020204" pitchFamily="34" charset="0"/>
                <a:cs typeface="Arial" panose="020B0604020202020204" pitchFamily="34" charset="0"/>
                <a:hlinkClick r:id="rId3"/>
              </a:rPr>
              <a:t>Esra Gurkan For Mailonline</a:t>
            </a:r>
            <a:r>
              <a:rPr lang="en-US" b="1" dirty="0">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Published: 06:47 GMT, 10 October 2016 | Updated: 20:45 GMT, 10 October 2016 </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Read more: </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hlinkClick r:id="rId4"/>
              </a:rPr>
              <a:t>http://www.dailymail.co.uk/femail/article-3825805/Job-hunters-reveal-NOT-answer-interview-question-s-biggest-weakness.html#ixzz4NAATbhNW</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Accessed 15 Oct </a:t>
            </a:r>
            <a:r>
              <a:rPr lang="en-US" b="1" dirty="0" err="1">
                <a:latin typeface="Arial" panose="020B0604020202020204" pitchFamily="34" charset="0"/>
                <a:cs typeface="Arial" panose="020B0604020202020204" pitchFamily="34" charset="0"/>
              </a:rPr>
              <a:t>ber</a:t>
            </a:r>
            <a:r>
              <a:rPr lang="en-US" b="1" dirty="0">
                <a:latin typeface="Arial" panose="020B0604020202020204" pitchFamily="34" charset="0"/>
                <a:cs typeface="Arial" panose="020B0604020202020204" pitchFamily="34" charset="0"/>
              </a:rPr>
              <a:t> 2016</a:t>
            </a:r>
          </a:p>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A few answers that are not recommended:</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"Those eyes of yours.”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 don't work well with people" </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“My biggest weakness is that I have too many strengths.”</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"I'm too soft spoken" </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“People say I can be condescending. That's when you talk down to people.” </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'What's your biggest weakness?' Bosses reveal how you should really answer the dreaded interview question (and the WORST responses they've ever heard)</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b="1" dirty="0">
                <a:latin typeface="Arial" panose="020B0604020202020204" pitchFamily="34" charset="0"/>
                <a:cs typeface="Arial" panose="020B0604020202020204" pitchFamily="34" charset="0"/>
              </a:rPr>
              <a:t>By </a:t>
            </a:r>
            <a:r>
              <a:rPr lang="en-US" b="1" dirty="0">
                <a:latin typeface="Arial" panose="020B0604020202020204" pitchFamily="34" charset="0"/>
                <a:cs typeface="Arial" panose="020B0604020202020204" pitchFamily="34" charset="0"/>
                <a:hlinkClick r:id="rId3"/>
              </a:rPr>
              <a:t>Esra Gurkan For Mailonline</a:t>
            </a:r>
            <a:r>
              <a:rPr lang="en-US" b="1" dirty="0">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Published: 06:47 GMT, 10 October 2016 | Updated: 20:45 GMT, 10 October 2016 </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Read more: </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hlinkClick r:id="rId4"/>
              </a:rPr>
              <a:t>http://www.dailymail.co.uk/femail/article-3825805/Job-hunters-reveal-NOT-answer-interview-question-s-biggest-weakness.html#ixzz4NAATbhNW</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Accessed 15 Oct </a:t>
            </a:r>
            <a:r>
              <a:rPr lang="en-US" b="1" dirty="0" err="1">
                <a:latin typeface="Arial" panose="020B0604020202020204" pitchFamily="34" charset="0"/>
                <a:cs typeface="Arial" panose="020B0604020202020204" pitchFamily="34" charset="0"/>
              </a:rPr>
              <a:t>ber</a:t>
            </a:r>
            <a:r>
              <a:rPr lang="en-US" b="1" dirty="0">
                <a:latin typeface="Arial" panose="020B0604020202020204" pitchFamily="34" charset="0"/>
                <a:cs typeface="Arial" panose="020B0604020202020204" pitchFamily="34" charset="0"/>
              </a:rPr>
              <a:t> 2016</a:t>
            </a:r>
          </a:p>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One helpful suggestion was to give a skills-based weakness, something you can take steps to remedy, like:</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12" charset="-128"/>
                <a:cs typeface="Arial" panose="020B0604020202020204" pitchFamily="34" charset="0"/>
              </a:rPr>
              <a:t>• "I'm not too familiar with Excel at the moment, but I'm planning on taking classes this coming month.”  </a:t>
            </a:r>
            <a:endParaRPr lang="en-SG" sz="1200" b="1" kern="1200" dirty="0">
              <a:solidFill>
                <a:schemeClr val="tx1"/>
              </a:solidFill>
              <a:effectLst/>
              <a:latin typeface="Arial" panose="020B0604020202020204" pitchFamily="34" charset="0"/>
              <a:ea typeface="ＭＳ Ｐゴシック" pitchFamily="-112" charset="-128"/>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'What's your biggest weakness?' Bosses reveal how you should really answer the dreaded interview question (and the WORST responses they've ever heard)</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b="1" dirty="0">
                <a:latin typeface="Arial" panose="020B0604020202020204" pitchFamily="34" charset="0"/>
                <a:cs typeface="Arial" panose="020B0604020202020204" pitchFamily="34" charset="0"/>
              </a:rPr>
              <a:t>By </a:t>
            </a:r>
            <a:r>
              <a:rPr lang="en-US" b="1" dirty="0">
                <a:latin typeface="Arial" panose="020B0604020202020204" pitchFamily="34" charset="0"/>
                <a:cs typeface="Arial" panose="020B0604020202020204" pitchFamily="34" charset="0"/>
                <a:hlinkClick r:id="rId3"/>
              </a:rPr>
              <a:t>Esra Gurkan For Mailonline</a:t>
            </a:r>
            <a:r>
              <a:rPr lang="en-US" b="1" dirty="0">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Published: 06:47 GMT, 10 October 2016 | Updated: 20:45 GMT, 10 October 2016 </a:t>
            </a:r>
          </a:p>
          <a:p>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Read more: </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hlinkClick r:id="rId4"/>
              </a:rPr>
              <a:t>http://www.dailymail.co.uk/femail/article-3825805/Job-hunters-reveal-NOT-answer-interview-question-s-biggest-weakness.html#ixzz4NAATbhNW</a:t>
            </a:r>
            <a: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t> </a:t>
            </a:r>
            <a:br>
              <a:rPr lang="en-US" sz="1200" b="1" u="none" strike="noStrike" kern="1200" dirty="0">
                <a:solidFill>
                  <a:schemeClr val="tx1"/>
                </a:solidFill>
                <a:effectLst/>
                <a:latin typeface="Arial" panose="020B0604020202020204" pitchFamily="34" charset="0"/>
                <a:ea typeface="ＭＳ Ｐゴシック" pitchFamily="-112" charset="-128"/>
                <a:cs typeface="Arial" panose="020B0604020202020204" pitchFamily="34" charset="0"/>
              </a:rPr>
            </a:b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Accessed 15 Oct </a:t>
            </a:r>
            <a:r>
              <a:rPr lang="en-US" b="1" dirty="0" err="1">
                <a:latin typeface="Arial" panose="020B0604020202020204" pitchFamily="34" charset="0"/>
                <a:cs typeface="Arial" panose="020B0604020202020204" pitchFamily="34" charset="0"/>
              </a:rPr>
              <a:t>ber</a:t>
            </a:r>
            <a:r>
              <a:rPr lang="en-US" b="1" dirty="0">
                <a:latin typeface="Arial" panose="020B0604020202020204" pitchFamily="34" charset="0"/>
                <a:cs typeface="Arial" panose="020B0604020202020204" pitchFamily="34" charset="0"/>
              </a:rPr>
              <a:t> 2016</a:t>
            </a:r>
          </a:p>
          <a:p>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b="1" dirty="0">
                <a:cs typeface="Arial" panose="020B0604020202020204" pitchFamily="34" charset="0"/>
              </a:rPr>
              <a:t>استعاد اليهود شركتهم مع الرب من خلال ذبائح الإثم والخطية.</a:t>
            </a:r>
            <a:endParaRPr lang="en-US" dirty="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787E880-94DB-5947-8FAD-79CE1229DBF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4322" name="Rectangle 2"/>
          <p:cNvSpPr>
            <a:spLocks noGrp="1" noRot="1" noChangeAspect="1" noChangeArrowheads="1" noTextEdit="1"/>
          </p:cNvSpPr>
          <p:nvPr>
            <p:ph type="sldImg"/>
          </p:nvPr>
        </p:nvSpPr>
        <p:spPr>
          <a:ln/>
        </p:spPr>
      </p:sp>
      <p:sp>
        <p:nvSpPr>
          <p:cNvPr id="1843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Perfect animals by perfect people pointed to Jesus as the Perfect Savior who would not offer himself continually but once-for-all.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8</a:t>
            </a:fld>
            <a:endParaRPr lang="en-US"/>
          </a:p>
        </p:txBody>
      </p:sp>
    </p:spTree>
    <p:extLst>
      <p:ext uri="{BB962C8B-B14F-4D97-AF65-F5344CB8AC3E}">
        <p14:creationId xmlns:p14="http://schemas.microsoft.com/office/powerpoint/2010/main" val="293845380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6F4CA4C-099A-46A0-95EF-8983FAC5B60B}"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84</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39266" name="Rectangle 1026"/>
          <p:cNvSpPr>
            <a:spLocks noGrp="1" noRot="1" noChangeAspect="1" noChangeArrowheads="1" noTextEdit="1"/>
          </p:cNvSpPr>
          <p:nvPr>
            <p:ph type="sldImg"/>
          </p:nvPr>
        </p:nvSpPr>
        <p:spPr>
          <a:ln/>
        </p:spPr>
      </p:sp>
      <p:sp>
        <p:nvSpPr>
          <p:cNvPr id="139267" name="Rectangle 1027"/>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6BE033D-A969-4E52-87B3-827387381ACB}"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85</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41314" name="Rectangle 2"/>
          <p:cNvSpPr>
            <a:spLocks noGrp="1" noRot="1" noChangeAspect="1" noChangeArrowheads="1" noTextEdit="1"/>
          </p:cNvSpPr>
          <p:nvPr>
            <p:ph type="sldImg"/>
          </p:nvPr>
        </p:nvSpPr>
        <p:spPr>
          <a:ln/>
        </p:spPr>
      </p:sp>
      <p:sp>
        <p:nvSpPr>
          <p:cNvPr id="1413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0A76326-C61D-4E16-B879-DC74892E9464}"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86</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433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8B70D8C-341E-467D-8C98-060B9F4D40E1}" type="slidenum">
              <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87</a:t>
            </a:fld>
            <a:endParaRPr kumimoji="0" lang="en-US" altLang="en-US" sz="12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145410"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AB00FD0-19C5-8A4E-9265-09454087F783}" type="slidenum">
              <a:rPr lang="en-US" sz="1200">
                <a:solidFill>
                  <a:prstClr val="black"/>
                </a:solidFill>
                <a:latin typeface="Times New Roman" charset="0"/>
              </a:rPr>
              <a:pPr/>
              <a:t>88</a:t>
            </a:fld>
            <a:endParaRPr lang="en-US" sz="1200">
              <a:solidFill>
                <a:prstClr val="black"/>
              </a:solidFill>
              <a:latin typeface="Times New Roman" charset="0"/>
            </a:endParaRPr>
          </a:p>
        </p:txBody>
      </p:sp>
      <p:sp>
        <p:nvSpPr>
          <p:cNvPr id="198658" name="Rectangle 2"/>
          <p:cNvSpPr>
            <a:spLocks noGrp="1" noRot="1" noChangeAspect="1" noChangeArrowheads="1" noTextEdit="1"/>
          </p:cNvSpPr>
          <p:nvPr>
            <p:ph type="sldImg"/>
          </p:nvPr>
        </p:nvSpPr>
        <p:spPr>
          <a:ln/>
        </p:spPr>
      </p:sp>
      <p:sp>
        <p:nvSpPr>
          <p:cNvPr id="1986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EFE94A86-AB99-EB4B-9360-F2EAC0092532}" type="slidenum">
              <a:rPr lang="en-US" sz="1200">
                <a:solidFill>
                  <a:prstClr val="black"/>
                </a:solidFill>
                <a:latin typeface="Times New Roman" charset="0"/>
              </a:rPr>
              <a:pPr/>
              <a:t>89</a:t>
            </a:fld>
            <a:endParaRPr lang="en-US" sz="1200">
              <a:solidFill>
                <a:prstClr val="black"/>
              </a:solidFill>
              <a:latin typeface="Times New Roman" charset="0"/>
            </a:endParaRPr>
          </a:p>
        </p:txBody>
      </p:sp>
      <p:sp>
        <p:nvSpPr>
          <p:cNvPr id="200706" name="Rectangle 2"/>
          <p:cNvSpPr>
            <a:spLocks noGrp="1" noRot="1" noChangeAspect="1" noChangeArrowheads="1" noTextEdit="1"/>
          </p:cNvSpPr>
          <p:nvPr>
            <p:ph type="sldImg"/>
          </p:nvPr>
        </p:nvSpPr>
        <p:spPr>
          <a:ln/>
        </p:spPr>
      </p:sp>
      <p:sp>
        <p:nvSpPr>
          <p:cNvPr id="20070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75357657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Tell your answer to this question to the person next to you.</a:t>
            </a:r>
          </a:p>
        </p:txBody>
      </p:sp>
    </p:spTree>
    <p:extLst>
      <p:ext uri="{BB962C8B-B14F-4D97-AF65-F5344CB8AC3E}">
        <p14:creationId xmlns:p14="http://schemas.microsoft.com/office/powerpoint/2010/main" val="331281602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34368471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r" eaLnBrk="1" hangingPunct="1"/>
            <a:r>
              <a:rPr lang="ar-JO" dirty="0">
                <a:latin typeface="Times New Roman" charset="0"/>
                <a:ea typeface="ＭＳ Ｐゴシック" charset="0"/>
                <a:cs typeface="ＭＳ Ｐゴシック" charset="0"/>
              </a:rPr>
              <a:t>هل ما يزال لنا علاقة مع الله عندما نخطيء؟ نعم! </a:t>
            </a:r>
          </a:p>
          <a:p>
            <a:pPr algn="r" eaLnBrk="1" hangingPunct="1"/>
            <a:r>
              <a:rPr lang="ar-JO" dirty="0">
                <a:latin typeface="Times New Roman" charset="0"/>
                <a:ea typeface="ＭＳ Ｐゴシック" charset="0"/>
                <a:cs typeface="ＭＳ Ｐゴシック" charset="0"/>
              </a:rPr>
              <a:t>الخطية لا تعيق علاقتنا مع الله بل شركتنا معه.</a:t>
            </a:r>
          </a:p>
          <a:p>
            <a:pPr algn="r" eaLnBrk="1" hangingPunct="1"/>
            <a:r>
              <a:rPr lang="ar-JO" dirty="0">
                <a:latin typeface="Times New Roman" charset="0"/>
                <a:ea typeface="ＭＳ Ｐゴシック" charset="0"/>
                <a:cs typeface="ＭＳ Ｐゴシック" charset="0"/>
              </a:rPr>
              <a:t>لم تؤسس ذبائح العهد القديم علاقة مع الله بل بالحري استعادت الشركة مع الله.</a:t>
            </a:r>
          </a:p>
          <a:p>
            <a:pPr algn="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ordination of the priesthood (Lev 8–10) looked to Jesus as the final mediator between sinful people and a holy God.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9</a:t>
            </a:fld>
            <a:endParaRPr lang="en-US"/>
          </a:p>
        </p:txBody>
      </p:sp>
    </p:spTree>
    <p:extLst>
      <p:ext uri="{BB962C8B-B14F-4D97-AF65-F5344CB8AC3E}">
        <p14:creationId xmlns:p14="http://schemas.microsoft.com/office/powerpoint/2010/main" val="427822556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 Some people make promises to God that they will go wherever he wants them to go.</a:t>
            </a:r>
          </a:p>
          <a:p>
            <a:r>
              <a:rPr lang="en-US" b="1" dirty="0">
                <a:latin typeface="Arial" panose="020B0604020202020204" pitchFamily="34" charset="0"/>
                <a:cs typeface="Arial" panose="020B0604020202020204" pitchFamily="34" charset="0"/>
              </a:rPr>
              <a:t>• Others vow that they will never miss a day of Bible reading the rest of their life. </a:t>
            </a:r>
          </a:p>
          <a:p>
            <a:r>
              <a:rPr lang="en-US" b="1" dirty="0">
                <a:latin typeface="Arial" panose="020B0604020202020204" pitchFamily="34" charset="0"/>
                <a:cs typeface="Arial" panose="020B0604020202020204" pitchFamily="34" charset="0"/>
              </a:rPr>
              <a:t>• Still others promise daily prayer.</a:t>
            </a:r>
          </a:p>
          <a:p>
            <a:r>
              <a:rPr lang="en-US" b="1" dirty="0">
                <a:latin typeface="Arial" panose="020B0604020202020204" pitchFamily="34" charset="0"/>
                <a:cs typeface="Arial" panose="020B0604020202020204" pitchFamily="34" charset="0"/>
              </a:rPr>
              <a:t>• How do you sustain your walk with God? What should you do?</a:t>
            </a:r>
          </a:p>
        </p:txBody>
      </p:sp>
    </p:spTree>
    <p:extLst>
      <p:ext uri="{BB962C8B-B14F-4D97-AF65-F5344CB8AC3E}">
        <p14:creationId xmlns:p14="http://schemas.microsoft.com/office/powerpoint/2010/main" val="376746134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04002250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baseline="0" dirty="0">
                <a:latin typeface="Arial" panose="020B0604020202020204" pitchFamily="34" charset="0"/>
                <a:ea typeface="ＭＳ Ｐゴシック" charset="0"/>
                <a:cs typeface="Arial" panose="020B0604020202020204" pitchFamily="34" charset="0"/>
              </a:rPr>
              <a:t>We can gain insight today from studying the various offerings in the OT book of </a:t>
            </a:r>
            <a:r>
              <a:rPr lang="ar-SA" b="1" baseline="0" dirty="0">
                <a:latin typeface="Arial" panose="020B0604020202020204" pitchFamily="34" charset="0"/>
                <a:ea typeface="ＭＳ Ｐゴシック" charset="0"/>
                <a:cs typeface="Arial" panose="020B0604020202020204" pitchFamily="34" charset="0"/>
              </a:rPr>
              <a:t>لاوِيّين</a:t>
            </a:r>
            <a:r>
              <a:rPr lang="en-US" b="1" baseline="0" dirty="0">
                <a:latin typeface="Arial" panose="020B0604020202020204" pitchFamily="34" charset="0"/>
                <a:ea typeface="ＭＳ Ｐゴシック" charset="0"/>
                <a:cs typeface="Arial" panose="020B0604020202020204" pitchFamily="34" charset="0"/>
              </a:rPr>
              <a:t>.</a:t>
            </a:r>
          </a:p>
          <a:p>
            <a:r>
              <a:rPr lang="en-US" b="1" baseline="0" dirty="0">
                <a:latin typeface="Arial" panose="020B0604020202020204" pitchFamily="34" charset="0"/>
                <a:ea typeface="ＭＳ Ｐゴシック" charset="0"/>
                <a:cs typeface="Arial" panose="020B0604020202020204" pitchFamily="34" charset="0"/>
              </a:rPr>
              <a:t>How?</a:t>
            </a:r>
          </a:p>
          <a:p>
            <a:pPr marL="0" marR="0" indent="0" algn="l" defTabSz="457200" rtl="0" eaLnBrk="1" fontAlgn="auto" latinLnBrk="0" hangingPunct="1">
              <a:lnSpc>
                <a:spcPct val="100000"/>
              </a:lnSpc>
              <a:spcBef>
                <a:spcPts val="0"/>
              </a:spcBef>
              <a:spcAft>
                <a:spcPts val="0"/>
              </a:spcAft>
              <a:buClrTx/>
              <a:buSzTx/>
              <a:buFontTx/>
              <a:buNone/>
              <a:tabLst/>
              <a:defRPr/>
            </a:pPr>
            <a:r>
              <a:rPr lang="en-US" b="1"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fellowship with God for Israelites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1123390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Israel already had a relationship with God—the new nation just needed to know how to sustain their fellowship with God. </a:t>
            </a:r>
          </a:p>
        </p:txBody>
      </p:sp>
    </p:spTree>
    <p:extLst>
      <p:ext uri="{BB962C8B-B14F-4D97-AF65-F5344CB8AC3E}">
        <p14:creationId xmlns:p14="http://schemas.microsoft.com/office/powerpoint/2010/main" val="1209681916"/>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(So what is the first way to maintain fellowship with your holy God?)</a:t>
            </a:r>
            <a:endParaRPr lang="en-SG" sz="1200" b="1"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4869635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Do things that are voluntary to honor the Lord—especially when life is so busy that we don’t do anything optional.</a:t>
            </a:r>
          </a:p>
        </p:txBody>
      </p:sp>
    </p:spTree>
    <p:extLst>
      <p:ext uri="{BB962C8B-B14F-4D97-AF65-F5344CB8AC3E}">
        <p14:creationId xmlns:p14="http://schemas.microsoft.com/office/powerpoint/2010/main" val="9126238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b="1" kern="1200" dirty="0">
                <a:solidFill>
                  <a:schemeClr val="tx1"/>
                </a:solidFill>
                <a:effectLst/>
                <a:latin typeface="Arial" panose="020B0604020202020204" pitchFamily="34" charset="0"/>
                <a:ea typeface="+mn-ea"/>
                <a:cs typeface="Arial" panose="020B0604020202020204" pitchFamily="34" charset="0"/>
              </a:rPr>
              <a:t>We also should express our love to God in new ways.</a:t>
            </a:r>
            <a:r>
              <a:rPr lang="en-SG" b="1" dirty="0">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52530756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The burnt offering was a voluntary sacrifice that totally consumed the animal to draw near to God in total dedication (Lev 1).</a:t>
            </a:r>
          </a:p>
        </p:txBody>
      </p:sp>
    </p:spTree>
    <p:extLst>
      <p:ext uri="{BB962C8B-B14F-4D97-AF65-F5344CB8AC3E}">
        <p14:creationId xmlns:p14="http://schemas.microsoft.com/office/powerpoint/2010/main" val="99784852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1" baseline="0" dirty="0">
                <a:latin typeface="Arial" panose="020B0604020202020204" pitchFamily="34" charset="0"/>
                <a:ea typeface="ＭＳ Ｐゴシック" charset="0"/>
                <a:cs typeface="Arial" panose="020B0604020202020204" pitchFamily="34" charset="0"/>
              </a:rPr>
              <a:t>The burnt offering begins with instructions to offer a bull. Wow, what an expensive gift to God! This would be several months or even a year or more wages for people!</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3477912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baseline="0" dirty="0">
                <a:latin typeface="Arial" panose="020B0604020202020204" pitchFamily="34" charset="0"/>
                <a:ea typeface="ＭＳ Ｐゴシック" charset="0"/>
                <a:cs typeface="Arial" panose="020B0604020202020204" pitchFamily="34" charset="0"/>
              </a:rPr>
              <a:t>But notice that God allowed various types of animals for the same offering.</a:t>
            </a:r>
          </a:p>
          <a:p>
            <a:r>
              <a:rPr lang="en-US" b="0" baseline="0" dirty="0">
                <a:latin typeface="Arial" panose="020B0604020202020204" pitchFamily="34" charset="0"/>
                <a:ea typeface="ＭＳ Ｐゴシック" charset="0"/>
                <a:cs typeface="Arial" panose="020B0604020202020204" pitchFamily="34" charset="0"/>
              </a:rPr>
              <a:t>“1:2. This verse forms a transition to the law of the burnt offering by referring to an offering (</a:t>
            </a:r>
            <a:r>
              <a:rPr lang="en-US" sz="1800" b="0" baseline="0" dirty="0" err="1">
                <a:latin typeface="Yehudit" pitchFamily="2" charset="77"/>
                <a:ea typeface="Yehudit" pitchFamily="2" charset="77"/>
                <a:cs typeface="Arial" panose="020B0604020202020204" pitchFamily="34" charset="0"/>
              </a:rPr>
              <a:t>NA;b√r∂q</a:t>
            </a:r>
            <a:r>
              <a:rPr lang="en-US" b="0" baseline="0" dirty="0">
                <a:latin typeface="Arial" panose="020B0604020202020204" pitchFamily="34" charset="0"/>
                <a:ea typeface="ＭＳ Ｐゴシック" charset="0"/>
                <a:cs typeface="Arial" panose="020B0604020202020204" pitchFamily="34" charset="0"/>
              </a:rPr>
              <a:t>, “that which is brought” to God—a general term covering all sacrifice) from either the herd (i.e., a bull, vv. 3-9) or the flock (i.e., a sheep or goat, vv. 10-13). With the addition of birds (vv. 14-17), this provides the formal outline of the law of burnt offering (see also 6:8-13), the animals of the offering being listed in descending order of value” (BKC).</a:t>
            </a:r>
          </a:p>
          <a:p>
            <a:r>
              <a:rPr lang="en-US" b="0" baseline="0" dirty="0">
                <a:latin typeface="Arial" panose="020B0604020202020204" pitchFamily="34" charset="0"/>
                <a:ea typeface="ＭＳ Ｐゴシック" charset="0"/>
                <a:cs typeface="Arial" panose="020B0604020202020204" pitchFamily="34" charset="0"/>
              </a:rPr>
              <a:t>God allowed expensive offerings (bulls) for the wealthy, moderate animals for the middle class (lambs, goats), and the poor could offer as simple an animal as a bird. Likewise, he instituted the tithe because he made sure that even the poorest person could live on 90% of his income.</a:t>
            </a:r>
          </a:p>
        </p:txBody>
      </p:sp>
    </p:spTree>
    <p:extLst>
      <p:ext uri="{BB962C8B-B14F-4D97-AF65-F5344CB8AC3E}">
        <p14:creationId xmlns:p14="http://schemas.microsoft.com/office/powerpoint/2010/main" val="40367124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1.xml.rels><?xml version="1.0" encoding="UTF-8" standalone="yes"?>
<Relationships xmlns="http://schemas.openxmlformats.org/package/2006/relationships"><Relationship Id="rId2" Type="http://schemas.openxmlformats.org/officeDocument/2006/relationships/slideMaster" Target="../slideMasters/slideMaster21.xml"/><Relationship Id="rId1" Type="http://schemas.openxmlformats.org/officeDocument/2006/relationships/themeOverride" Target="../theme/themeOverride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1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FA5C086-085B-614B-B7A8-C1AB54BB107F}"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847462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latin typeface="Times New Roman"/>
              </a:rPr>
              <a:pPr>
                <a:defRPr/>
              </a:pPr>
              <a:t>‹#›</a:t>
            </a:fld>
            <a:endParaRPr lang="en-US" altLang="zh-CN">
              <a:latin typeface="Times New Roman"/>
            </a:endParaRPr>
          </a:p>
        </p:txBody>
      </p:sp>
    </p:spTree>
    <p:extLst>
      <p:ext uri="{BB962C8B-B14F-4D97-AF65-F5344CB8AC3E}">
        <p14:creationId xmlns:p14="http://schemas.microsoft.com/office/powerpoint/2010/main" val="2946259836"/>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57924633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86026247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3444383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161067365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333930022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74718782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30599564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1879800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6705750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latin typeface="Times New Roman"/>
              </a:rPr>
              <a:pPr>
                <a:defRPr/>
              </a:pPr>
              <a:t>‹#›</a:t>
            </a:fld>
            <a:endParaRPr lang="en-US" altLang="zh-CN">
              <a:solidFill>
                <a:srgbClr val="003300"/>
              </a:solidFill>
              <a:latin typeface="Times New Roman"/>
            </a:endParaRPr>
          </a:p>
        </p:txBody>
      </p:sp>
    </p:spTree>
    <p:extLst>
      <p:ext uri="{BB962C8B-B14F-4D97-AF65-F5344CB8AC3E}">
        <p14:creationId xmlns:p14="http://schemas.microsoft.com/office/powerpoint/2010/main" val="249217123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756253782"/>
      </p:ext>
    </p:extLst>
  </p:cSld>
  <p:clrMapOvr>
    <a:masterClrMapping/>
  </p:clrMapOvr>
  <p:transition spd="med">
    <p:fade/>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9347745"/>
      </p:ext>
    </p:extLst>
  </p:cSld>
  <p:clrMapOvr>
    <a:masterClrMapping/>
  </p:clrMapOvr>
  <p:transition spd="med">
    <p:fade/>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770167650"/>
      </p:ext>
    </p:extLst>
  </p:cSld>
  <p:clrMapOvr>
    <a:masterClrMapping/>
  </p:clrMapOvr>
  <p:transition spd="med">
    <p:fade/>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19436807"/>
      </p:ext>
    </p:extLst>
  </p:cSld>
  <p:clrMapOvr>
    <a:masterClrMapping/>
  </p:clrMapOvr>
  <p:transition spd="med">
    <p:fade/>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4302081"/>
      </p:ext>
    </p:extLst>
  </p:cSld>
  <p:clrMapOvr>
    <a:masterClrMapping/>
  </p:clrMapOvr>
  <p:transition spd="med">
    <p:fade/>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273473407"/>
      </p:ext>
    </p:extLst>
  </p:cSld>
  <p:clrMapOvr>
    <a:masterClrMapping/>
  </p:clrMapOvr>
  <p:transition spd="med">
    <p:fade/>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6622115"/>
      </p:ext>
    </p:extLst>
  </p:cSld>
  <p:clrMapOvr>
    <a:masterClrMapping/>
  </p:clrMapOvr>
  <p:transition spd="med">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98278483"/>
      </p:ext>
    </p:extLst>
  </p:cSld>
  <p:clrMapOvr>
    <a:masterClrMapping/>
  </p:clrMapOvr>
  <p:transition spd="med">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01677838"/>
      </p:ext>
    </p:extLst>
  </p:cSld>
  <p:clrMapOvr>
    <a:masterClrMapping/>
  </p:clrMapOvr>
  <p:transition spd="med">
    <p:fade/>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8809897"/>
      </p:ext>
    </p:extLst>
  </p:cSld>
  <p:clrMapOvr>
    <a:masterClrMapping/>
  </p:clrMapOvr>
  <p:transition spd="med">
    <p:fade/>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9564069"/>
      </p:ext>
    </p:extLst>
  </p:cSld>
  <p:clrMapOvr>
    <a:masterClrMapping/>
  </p:clrMapOvr>
  <p:transition spd="med">
    <p:fade/>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996521366"/>
      </p:ext>
    </p:extLst>
  </p:cSld>
  <p:clrMapOvr>
    <a:masterClrMapping/>
  </p:clrMapOvr>
  <p:transition spd="med">
    <p:cu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4040131"/>
      </p:ext>
    </p:extLst>
  </p:cSld>
  <p:clrMapOvr>
    <a:masterClrMapping/>
  </p:clrMapOvr>
  <p:transition spd="med">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8055618"/>
      </p:ext>
    </p:extLst>
  </p:cSld>
  <p:clrMapOvr>
    <a:masterClrMapping/>
  </p:clrMapOvr>
  <p:transition spd="med">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3128922"/>
      </p:ext>
    </p:extLst>
  </p:cSld>
  <p:clrMapOvr>
    <a:masterClrMapping/>
  </p:clrMapOvr>
  <p:transition spd="med">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3657560"/>
      </p:ext>
    </p:extLst>
  </p:cSld>
  <p:clrMapOvr>
    <a:masterClrMapping/>
  </p:clrMapOvr>
  <p:transition spd="med">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6880189"/>
      </p:ext>
    </p:extLst>
  </p:cSld>
  <p:clrMapOvr>
    <a:masterClrMapping/>
  </p:clrMapOvr>
  <p:transition spd="med">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4905298"/>
      </p:ext>
    </p:extLst>
  </p:cSld>
  <p:clrMapOvr>
    <a:masterClrMapping/>
  </p:clrMapOvr>
  <p:transition spd="med">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685930"/>
      </p:ext>
    </p:extLst>
  </p:cSld>
  <p:clrMapOvr>
    <a:masterClrMapping/>
  </p:clrMapOvr>
  <p:transition spd="med">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0663312"/>
      </p:ext>
    </p:extLst>
  </p:cSld>
  <p:clrMapOvr>
    <a:masterClrMapping/>
  </p:clrMapOvr>
  <p:transition spd="med">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6522252"/>
      </p:ext>
    </p:extLst>
  </p:cSld>
  <p:clrMapOvr>
    <a:masterClrMapping/>
  </p:clrMapOvr>
  <p:transition spd="med">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1947585"/>
      </p:ext>
    </p:extLst>
  </p:cSld>
  <p:clrMapOvr>
    <a:masterClrMapping/>
  </p:clrMapOvr>
  <p:transition spd="med">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2376105"/>
      </p:ext>
    </p:extLst>
  </p:cSld>
  <p:clrMapOvr>
    <a:masterClrMapping/>
  </p:clrMapOvr>
  <p:transition spd="med">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ea typeface="ＭＳ Ｐゴシック" charset="0"/>
                <a:cs typeface="ＭＳ Ｐゴシック" charset="0"/>
              </a:defRPr>
            </a:lvl1pPr>
          </a:lstStyle>
          <a:p>
            <a:fld id="{0EE940A8-25F5-C949-8FE1-20A7DF4489C3}" type="slidenum">
              <a:rPr lang="en-US"/>
              <a:pPr/>
              <a:t>‹#›</a:t>
            </a:fld>
            <a:endParaRPr lang="en-US"/>
          </a:p>
        </p:txBody>
      </p:sp>
    </p:spTree>
    <p:extLst>
      <p:ext uri="{BB962C8B-B14F-4D97-AF65-F5344CB8AC3E}">
        <p14:creationId xmlns:p14="http://schemas.microsoft.com/office/powerpoint/2010/main" val="244585507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a:solidFill>
                  <a:schemeClr val="tx2"/>
                </a:solidFill>
              </a:defRPr>
            </a:lvl1pPr>
          </a:lstStyle>
          <a:p>
            <a:pPr>
              <a:defRPr/>
            </a:pPr>
            <a:endParaRPr lang="en-US" altLang="ja-JP">
              <a:solidFill>
                <a:srgbClr val="FFFFFF"/>
              </a:solidFill>
            </a:endParaRPr>
          </a:p>
        </p:txBody>
      </p:sp>
      <p:sp>
        <p:nvSpPr>
          <p:cNvPr id="70" name="Rectangle 1091"/>
          <p:cNvSpPr>
            <a:spLocks noGrp="1" noChangeArrowheads="1"/>
          </p:cNvSpPr>
          <p:nvPr>
            <p:ph type="ftr" sz="quarter" idx="11"/>
          </p:nvPr>
        </p:nvSpPr>
        <p:spPr>
          <a:xfrm>
            <a:off x="2057400" y="6248400"/>
            <a:ext cx="5257800" cy="457200"/>
          </a:xfrm>
        </p:spPr>
        <p:txBody>
          <a:bodyPr/>
          <a:lstStyle>
            <a:lvl1pPr>
              <a:defRPr>
                <a:solidFill>
                  <a:schemeClr val="tx2"/>
                </a:solidFill>
              </a:defRPr>
            </a:lvl1pPr>
          </a:lstStyle>
          <a:p>
            <a:pPr>
              <a:defRPr/>
            </a:pPr>
            <a:endParaRPr lang="en-US" altLang="ja-JP">
              <a:solidFill>
                <a:srgbClr val="FFFFFF"/>
              </a:solidFill>
            </a:endParaRPr>
          </a:p>
        </p:txBody>
      </p:sp>
      <p:sp>
        <p:nvSpPr>
          <p:cNvPr id="71" name="Rectangle 1095"/>
          <p:cNvSpPr>
            <a:spLocks noGrp="1" noChangeArrowheads="1"/>
          </p:cNvSpPr>
          <p:nvPr>
            <p:ph type="sldNum" sz="quarter" idx="12"/>
          </p:nvPr>
        </p:nvSpPr>
        <p:spPr/>
        <p:txBody>
          <a:bodyPr/>
          <a:lstStyle>
            <a:lvl1pPr algn="r">
              <a:defRPr/>
            </a:lvl1pPr>
          </a:lstStyle>
          <a:p>
            <a:pPr>
              <a:defRPr/>
            </a:pPr>
            <a:fld id="{A1E5E8D4-B2E4-CB4C-A33A-F9C963FBD8D5}"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64162906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78830F0F-839C-5E41-A06C-0D84B401B899}"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16149350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08EFE18B-FF27-A14A-A925-53ADFB32C3D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6463452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84659C0-ED2D-BB49-9716-7056A8649346}"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6404301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2C22499-63D3-2E47-90E3-AA200D605090}" type="slidenum">
              <a:rPr lang="en-US"/>
              <a:pPr>
                <a:defRPr/>
              </a:pPr>
              <a:t>‹#›</a:t>
            </a:fld>
            <a:endParaRPr lang="en-US"/>
          </a:p>
        </p:txBody>
      </p:sp>
    </p:spTree>
    <p:extLst>
      <p:ext uri="{BB962C8B-B14F-4D97-AF65-F5344CB8AC3E}">
        <p14:creationId xmlns:p14="http://schemas.microsoft.com/office/powerpoint/2010/main" val="152799446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8"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9" name="Rectangle 1094"/>
          <p:cNvSpPr>
            <a:spLocks noGrp="1" noChangeArrowheads="1"/>
          </p:cNvSpPr>
          <p:nvPr>
            <p:ph type="sldNum" sz="quarter" idx="12"/>
          </p:nvPr>
        </p:nvSpPr>
        <p:spPr>
          <a:ln/>
        </p:spPr>
        <p:txBody>
          <a:bodyPr/>
          <a:lstStyle>
            <a:lvl1pPr>
              <a:defRPr/>
            </a:lvl1pPr>
          </a:lstStyle>
          <a:p>
            <a:pPr>
              <a:defRPr/>
            </a:pPr>
            <a:fld id="{EEAA37B6-B83C-B941-A6C5-EE2A036388D3}"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2516377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4"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5" name="Rectangle 1094"/>
          <p:cNvSpPr>
            <a:spLocks noGrp="1" noChangeArrowheads="1"/>
          </p:cNvSpPr>
          <p:nvPr>
            <p:ph type="sldNum" sz="quarter" idx="12"/>
          </p:nvPr>
        </p:nvSpPr>
        <p:spPr>
          <a:ln/>
        </p:spPr>
        <p:txBody>
          <a:bodyPr/>
          <a:lstStyle>
            <a:lvl1pPr>
              <a:defRPr/>
            </a:lvl1pPr>
          </a:lstStyle>
          <a:p>
            <a:pPr>
              <a:defRPr/>
            </a:pPr>
            <a:fld id="{40EECC03-549C-6D4F-9883-4AE0E366414A}"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142765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3"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4" name="Rectangle 1094"/>
          <p:cNvSpPr>
            <a:spLocks noGrp="1" noChangeArrowheads="1"/>
          </p:cNvSpPr>
          <p:nvPr>
            <p:ph type="sldNum" sz="quarter" idx="12"/>
          </p:nvPr>
        </p:nvSpPr>
        <p:spPr>
          <a:ln/>
        </p:spPr>
        <p:txBody>
          <a:bodyPr/>
          <a:lstStyle>
            <a:lvl1pPr>
              <a:defRPr/>
            </a:lvl1pPr>
          </a:lstStyle>
          <a:p>
            <a:pPr>
              <a:defRPr/>
            </a:pPr>
            <a:fld id="{BD33A895-D393-6E43-81BC-EC5B29A8E3FB}"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32816067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B749192D-3256-2A46-9871-D1442B5A5CA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79468883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6"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7" name="Rectangle 1094"/>
          <p:cNvSpPr>
            <a:spLocks noGrp="1" noChangeArrowheads="1"/>
          </p:cNvSpPr>
          <p:nvPr>
            <p:ph type="sldNum" sz="quarter" idx="12"/>
          </p:nvPr>
        </p:nvSpPr>
        <p:spPr>
          <a:ln/>
        </p:spPr>
        <p:txBody>
          <a:bodyPr/>
          <a:lstStyle>
            <a:lvl1pPr>
              <a:defRPr/>
            </a:lvl1pPr>
          </a:lstStyle>
          <a:p>
            <a:pPr>
              <a:defRPr/>
            </a:pPr>
            <a:fld id="{1EAC0503-2A7C-E444-9AD0-DF3345C3370C}"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271717618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FBF10F3A-D568-8148-BD6A-4916DAF48C3F}"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649134375"/>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a:ln/>
        </p:spPr>
        <p:txBody>
          <a:bodyPr/>
          <a:lstStyle>
            <a:lvl1pPr>
              <a:defRPr/>
            </a:lvl1pPr>
          </a:lstStyle>
          <a:p>
            <a:pPr>
              <a:defRPr/>
            </a:pPr>
            <a:endParaRPr lang="en-US" altLang="ja-JP">
              <a:solidFill>
                <a:srgbClr val="FFFFFF"/>
              </a:solidFill>
            </a:endParaRPr>
          </a:p>
        </p:txBody>
      </p:sp>
      <p:sp>
        <p:nvSpPr>
          <p:cNvPr id="5" name="Rectangle 1093"/>
          <p:cNvSpPr>
            <a:spLocks noGrp="1" noChangeArrowheads="1"/>
          </p:cNvSpPr>
          <p:nvPr>
            <p:ph type="ftr" sz="quarter" idx="11"/>
          </p:nvPr>
        </p:nvSpPr>
        <p:spPr>
          <a:ln/>
        </p:spPr>
        <p:txBody>
          <a:bodyPr/>
          <a:lstStyle>
            <a:lvl1pPr>
              <a:defRPr/>
            </a:lvl1pPr>
          </a:lstStyle>
          <a:p>
            <a:pPr>
              <a:defRPr/>
            </a:pPr>
            <a:endParaRPr lang="en-US" altLang="ja-JP">
              <a:solidFill>
                <a:srgbClr val="FFFFFF"/>
              </a:solidFill>
            </a:endParaRPr>
          </a:p>
        </p:txBody>
      </p:sp>
      <p:sp>
        <p:nvSpPr>
          <p:cNvPr id="6" name="Rectangle 1094"/>
          <p:cNvSpPr>
            <a:spLocks noGrp="1" noChangeArrowheads="1"/>
          </p:cNvSpPr>
          <p:nvPr>
            <p:ph type="sldNum" sz="quarter" idx="12"/>
          </p:nvPr>
        </p:nvSpPr>
        <p:spPr>
          <a:ln/>
        </p:spPr>
        <p:txBody>
          <a:bodyPr/>
          <a:lstStyle>
            <a:lvl1pPr>
              <a:defRPr/>
            </a:lvl1pPr>
          </a:lstStyle>
          <a:p>
            <a:pPr>
              <a:defRPr/>
            </a:pPr>
            <a:fld id="{136C4E64-8507-584E-A6B8-68E36D479A27}" type="slidenum">
              <a:rPr lang="en-US" altLang="ja-JP">
                <a:solidFill>
                  <a:srgbClr val="FFFFFF"/>
                </a:solidFill>
              </a:rPr>
              <a:pPr>
                <a:defRPr/>
              </a:pPr>
              <a:t>‹#›</a:t>
            </a:fld>
            <a:endParaRPr lang="en-US" altLang="ja-JP">
              <a:solidFill>
                <a:srgbClr val="FFFFFF"/>
              </a:solidFill>
            </a:endParaRPr>
          </a:p>
        </p:txBody>
      </p:sp>
    </p:spTree>
    <p:extLst>
      <p:ext uri="{BB962C8B-B14F-4D97-AF65-F5344CB8AC3E}">
        <p14:creationId xmlns:p14="http://schemas.microsoft.com/office/powerpoint/2010/main" val="137837520"/>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24EB620-666E-DA48-960B-E65AEDA9B3F8}" type="slidenum">
              <a:rPr lang="en-US" smtClean="0"/>
              <a:pPr>
                <a:defRPr/>
              </a:pPr>
              <a:t>‹#›</a:t>
            </a:fld>
            <a:endParaRPr lang="en-US" dirty="0"/>
          </a:p>
        </p:txBody>
      </p:sp>
    </p:spTree>
    <p:extLst>
      <p:ext uri="{BB962C8B-B14F-4D97-AF65-F5344CB8AC3E}">
        <p14:creationId xmlns:p14="http://schemas.microsoft.com/office/powerpoint/2010/main" val="311740132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7A4782A-85F5-184C-8DC5-CB5865A6B7FB}" type="slidenum">
              <a:rPr lang="en-US" smtClean="0"/>
              <a:pPr>
                <a:defRPr/>
              </a:pPr>
              <a:t>‹#›</a:t>
            </a:fld>
            <a:endParaRPr lang="en-US" dirty="0"/>
          </a:p>
        </p:txBody>
      </p:sp>
    </p:spTree>
    <p:extLst>
      <p:ext uri="{BB962C8B-B14F-4D97-AF65-F5344CB8AC3E}">
        <p14:creationId xmlns:p14="http://schemas.microsoft.com/office/powerpoint/2010/main" val="268712792"/>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b="1" i="0">
                <a:latin typeface="Arial" panose="020B0604020202020204" pitchFamily="34" charset="0"/>
              </a:defRPr>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93D000A-02F7-904B-9626-DDBA1A0E8740}" type="slidenum">
              <a:rPr lang="en-US" smtClean="0"/>
              <a:pPr>
                <a:defRPr/>
              </a:pPr>
              <a:t>‹#›</a:t>
            </a:fld>
            <a:endParaRPr lang="en-US" dirty="0"/>
          </a:p>
        </p:txBody>
      </p:sp>
    </p:spTree>
    <p:extLst>
      <p:ext uri="{BB962C8B-B14F-4D97-AF65-F5344CB8AC3E}">
        <p14:creationId xmlns:p14="http://schemas.microsoft.com/office/powerpoint/2010/main" val="72828276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81049047"/>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E5F7575-5817-384A-83D2-8AF62652C0A1}" type="slidenum">
              <a:rPr lang="en-US" smtClean="0"/>
              <a:pPr>
                <a:defRPr/>
              </a:pPr>
              <a:t>‹#›</a:t>
            </a:fld>
            <a:endParaRPr lang="en-US" dirty="0"/>
          </a:p>
        </p:txBody>
      </p:sp>
    </p:spTree>
    <p:extLst>
      <p:ext uri="{BB962C8B-B14F-4D97-AF65-F5344CB8AC3E}">
        <p14:creationId xmlns:p14="http://schemas.microsoft.com/office/powerpoint/2010/main" val="236356635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4949297-9E17-6448-960C-68A8527ADD10}" type="slidenum">
              <a:rPr lang="en-US" smtClean="0"/>
              <a:pPr>
                <a:defRPr/>
              </a:pPr>
              <a:t>‹#›</a:t>
            </a:fld>
            <a:endParaRPr lang="en-US" dirty="0"/>
          </a:p>
        </p:txBody>
      </p:sp>
    </p:spTree>
    <p:extLst>
      <p:ext uri="{BB962C8B-B14F-4D97-AF65-F5344CB8AC3E}">
        <p14:creationId xmlns:p14="http://schemas.microsoft.com/office/powerpoint/2010/main" val="3137203681"/>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3904B0C-CE6A-BB48-8B53-B38354DC6B47}" type="slidenum">
              <a:rPr lang="en-US" smtClean="0"/>
              <a:pPr>
                <a:defRPr/>
              </a:pPr>
              <a:t>‹#›</a:t>
            </a:fld>
            <a:endParaRPr lang="en-US" dirty="0"/>
          </a:p>
        </p:txBody>
      </p:sp>
    </p:spTree>
    <p:extLst>
      <p:ext uri="{BB962C8B-B14F-4D97-AF65-F5344CB8AC3E}">
        <p14:creationId xmlns:p14="http://schemas.microsoft.com/office/powerpoint/2010/main" val="205696075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B865D2-0A7C-3D43-97A3-E2DCE939D743}" type="slidenum">
              <a:rPr lang="en-US" smtClean="0"/>
              <a:pPr>
                <a:defRPr/>
              </a:pPr>
              <a:t>‹#›</a:t>
            </a:fld>
            <a:endParaRPr lang="en-US" dirty="0"/>
          </a:p>
        </p:txBody>
      </p:sp>
    </p:spTree>
    <p:extLst>
      <p:ext uri="{BB962C8B-B14F-4D97-AF65-F5344CB8AC3E}">
        <p14:creationId xmlns:p14="http://schemas.microsoft.com/office/powerpoint/2010/main" val="150594772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3254028-4F7D-B641-9897-FFC7ED701E74}" type="slidenum">
              <a:rPr lang="en-US" smtClean="0"/>
              <a:pPr>
                <a:defRPr/>
              </a:pPr>
              <a:t>‹#›</a:t>
            </a:fld>
            <a:endParaRPr lang="en-US" dirty="0"/>
          </a:p>
        </p:txBody>
      </p:sp>
    </p:spTree>
    <p:extLst>
      <p:ext uri="{BB962C8B-B14F-4D97-AF65-F5344CB8AC3E}">
        <p14:creationId xmlns:p14="http://schemas.microsoft.com/office/powerpoint/2010/main" val="129752899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943B183-FCD0-9A4A-BD49-487D7E88DFB3}" type="slidenum">
              <a:rPr lang="en-US" smtClean="0"/>
              <a:pPr>
                <a:defRPr/>
              </a:pPr>
              <a:t>‹#›</a:t>
            </a:fld>
            <a:endParaRPr lang="en-US" dirty="0"/>
          </a:p>
        </p:txBody>
      </p:sp>
    </p:spTree>
    <p:extLst>
      <p:ext uri="{BB962C8B-B14F-4D97-AF65-F5344CB8AC3E}">
        <p14:creationId xmlns:p14="http://schemas.microsoft.com/office/powerpoint/2010/main" val="299156066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9BB1DAE-A818-9446-8984-46D9C4CAC264}" type="slidenum">
              <a:rPr lang="en-US" smtClean="0"/>
              <a:pPr>
                <a:defRPr/>
              </a:pPr>
              <a:t>‹#›</a:t>
            </a:fld>
            <a:endParaRPr lang="en-US" dirty="0"/>
          </a:p>
        </p:txBody>
      </p:sp>
    </p:spTree>
    <p:extLst>
      <p:ext uri="{BB962C8B-B14F-4D97-AF65-F5344CB8AC3E}">
        <p14:creationId xmlns:p14="http://schemas.microsoft.com/office/powerpoint/2010/main" val="241372592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5897AB-8A6F-EE4D-8D82-FACF850A88E4}" type="slidenum">
              <a:rPr lang="en-US" smtClean="0"/>
              <a:pPr>
                <a:defRPr/>
              </a:pPr>
              <a:t>‹#›</a:t>
            </a:fld>
            <a:endParaRPr lang="en-US" dirty="0"/>
          </a:p>
        </p:txBody>
      </p:sp>
    </p:spTree>
    <p:extLst>
      <p:ext uri="{BB962C8B-B14F-4D97-AF65-F5344CB8AC3E}">
        <p14:creationId xmlns:p14="http://schemas.microsoft.com/office/powerpoint/2010/main" val="81527000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pPr>
                <a:defRPr/>
              </a:pPr>
              <a:t>4/13/25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pPr>
                <a:defRPr/>
              </a:pPr>
              <a:t>‹#›</a:t>
            </a:fld>
            <a:endParaRPr lang="en-US" dirty="0"/>
          </a:p>
        </p:txBody>
      </p:sp>
    </p:spTree>
    <p:extLst>
      <p:ext uri="{BB962C8B-B14F-4D97-AF65-F5344CB8AC3E}">
        <p14:creationId xmlns:p14="http://schemas.microsoft.com/office/powerpoint/2010/main" val="186420654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pPr>
                <a:defRPr/>
              </a:pPr>
              <a:t>4/13/25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pPr>
                <a:defRPr/>
              </a:pPr>
              <a:t>‹#›</a:t>
            </a:fld>
            <a:endParaRPr lang="en-US" dirty="0"/>
          </a:p>
        </p:txBody>
      </p:sp>
    </p:spTree>
    <p:extLst>
      <p:ext uri="{BB962C8B-B14F-4D97-AF65-F5344CB8AC3E}">
        <p14:creationId xmlns:p14="http://schemas.microsoft.com/office/powerpoint/2010/main" val="18012981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6140823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pPr>
                <a:defRPr/>
              </a:pPr>
              <a:t>4/13/25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pPr>
                <a:defRPr/>
              </a:pPr>
              <a:t>‹#›</a:t>
            </a:fld>
            <a:endParaRPr lang="en-US" dirty="0"/>
          </a:p>
        </p:txBody>
      </p:sp>
    </p:spTree>
    <p:extLst>
      <p:ext uri="{BB962C8B-B14F-4D97-AF65-F5344CB8AC3E}">
        <p14:creationId xmlns:p14="http://schemas.microsoft.com/office/powerpoint/2010/main" val="311602366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pPr>
                <a:defRPr/>
              </a:pPr>
              <a:t>4/13/25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pPr>
                <a:defRPr/>
              </a:pPr>
              <a:t>‹#›</a:t>
            </a:fld>
            <a:endParaRPr lang="en-US" dirty="0"/>
          </a:p>
        </p:txBody>
      </p:sp>
    </p:spTree>
    <p:extLst>
      <p:ext uri="{BB962C8B-B14F-4D97-AF65-F5344CB8AC3E}">
        <p14:creationId xmlns:p14="http://schemas.microsoft.com/office/powerpoint/2010/main" val="271135873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pPr>
                <a:defRPr/>
              </a:pPr>
              <a:t>4/13/25</a:t>
            </a:fld>
            <a:endParaRPr lang="en-US" dirty="0"/>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pPr>
                <a:defRPr/>
              </a:pPr>
              <a:t>‹#›</a:t>
            </a:fld>
            <a:endParaRPr lang="en-US" dirty="0"/>
          </a:p>
        </p:txBody>
      </p:sp>
    </p:spTree>
    <p:extLst>
      <p:ext uri="{BB962C8B-B14F-4D97-AF65-F5344CB8AC3E}">
        <p14:creationId xmlns:p14="http://schemas.microsoft.com/office/powerpoint/2010/main" val="205337904"/>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pPr>
                <a:defRPr/>
              </a:pPr>
              <a:t>4/13/25</a:t>
            </a:fld>
            <a:endParaRPr lang="en-US" dirty="0"/>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pPr>
                <a:defRPr/>
              </a:pPr>
              <a:t>‹#›</a:t>
            </a:fld>
            <a:endParaRPr lang="en-US" dirty="0"/>
          </a:p>
        </p:txBody>
      </p:sp>
    </p:spTree>
    <p:extLst>
      <p:ext uri="{BB962C8B-B14F-4D97-AF65-F5344CB8AC3E}">
        <p14:creationId xmlns:p14="http://schemas.microsoft.com/office/powerpoint/2010/main" val="2780534461"/>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pPr>
                <a:defRPr/>
              </a:pPr>
              <a:t>4/13/25</a:t>
            </a:fld>
            <a:endParaRPr lang="en-US" dirty="0"/>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pPr>
                <a:defRPr/>
              </a:pPr>
              <a:t>‹#›</a:t>
            </a:fld>
            <a:endParaRPr lang="en-US" dirty="0"/>
          </a:p>
        </p:txBody>
      </p:sp>
    </p:spTree>
    <p:extLst>
      <p:ext uri="{BB962C8B-B14F-4D97-AF65-F5344CB8AC3E}">
        <p14:creationId xmlns:p14="http://schemas.microsoft.com/office/powerpoint/2010/main" val="399091436"/>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pPr>
                <a:defRPr/>
              </a:pPr>
              <a:t>4/13/25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pPr>
                <a:defRPr/>
              </a:pPr>
              <a:t>‹#›</a:t>
            </a:fld>
            <a:endParaRPr lang="en-US" dirty="0"/>
          </a:p>
        </p:txBody>
      </p:sp>
    </p:spTree>
    <p:extLst>
      <p:ext uri="{BB962C8B-B14F-4D97-AF65-F5344CB8AC3E}">
        <p14:creationId xmlns:p14="http://schemas.microsoft.com/office/powerpoint/2010/main" val="1254248200"/>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pPr>
                <a:defRPr/>
              </a:pPr>
              <a:t>4/13/25</a:t>
            </a:fld>
            <a:endParaRPr lang="en-US" dirty="0"/>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pPr>
                <a:defRPr/>
              </a:pPr>
              <a:t>‹#›</a:t>
            </a:fld>
            <a:endParaRPr lang="en-US" dirty="0"/>
          </a:p>
        </p:txBody>
      </p:sp>
    </p:spTree>
    <p:extLst>
      <p:ext uri="{BB962C8B-B14F-4D97-AF65-F5344CB8AC3E}">
        <p14:creationId xmlns:p14="http://schemas.microsoft.com/office/powerpoint/2010/main" val="82735134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pPr>
                <a:defRPr/>
              </a:pPr>
              <a:t>4/13/25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pPr>
                <a:defRPr/>
              </a:pPr>
              <a:t>‹#›</a:t>
            </a:fld>
            <a:endParaRPr lang="en-US" dirty="0"/>
          </a:p>
        </p:txBody>
      </p:sp>
    </p:spTree>
    <p:extLst>
      <p:ext uri="{BB962C8B-B14F-4D97-AF65-F5344CB8AC3E}">
        <p14:creationId xmlns:p14="http://schemas.microsoft.com/office/powerpoint/2010/main" val="418838214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pPr>
                <a:defRPr/>
              </a:pPr>
              <a:t>4/13/25</a:t>
            </a:fld>
            <a:endParaRPr lang="en-US" dirty="0"/>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pPr>
                <a:defRPr/>
              </a:pPr>
              <a:t>‹#›</a:t>
            </a:fld>
            <a:endParaRPr lang="en-US" dirty="0"/>
          </a:p>
        </p:txBody>
      </p:sp>
    </p:spTree>
    <p:extLst>
      <p:ext uri="{BB962C8B-B14F-4D97-AF65-F5344CB8AC3E}">
        <p14:creationId xmlns:p14="http://schemas.microsoft.com/office/powerpoint/2010/main" val="391252253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946855162"/>
      </p:ext>
    </p:extLst>
  </p:cSld>
  <p:clrMapOvr>
    <a:masterClrMapping/>
  </p:clrMapOvr>
  <p:transition spd="med">
    <p:fade/>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709734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72146889"/>
      </p:ext>
    </p:extLst>
  </p:cSld>
  <p:clrMapOvr>
    <a:masterClrMapping/>
  </p:clrMapOvr>
  <p:transition spd="med">
    <p:fade/>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063921018"/>
      </p:ext>
    </p:extLst>
  </p:cSld>
  <p:clrMapOvr>
    <a:masterClrMapping/>
  </p:clrMapOvr>
  <p:transition spd="med">
    <p:fade/>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0301659"/>
      </p:ext>
    </p:extLst>
  </p:cSld>
  <p:clrMapOvr>
    <a:masterClrMapping/>
  </p:clrMapOvr>
  <p:transition spd="med">
    <p:fade/>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6209468"/>
      </p:ext>
    </p:extLst>
  </p:cSld>
  <p:clrMapOvr>
    <a:masterClrMapping/>
  </p:clrMapOvr>
  <p:transition spd="med">
    <p:fade/>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87061782"/>
      </p:ext>
    </p:extLst>
  </p:cSld>
  <p:clrMapOvr>
    <a:masterClrMapping/>
  </p:clrMapOvr>
  <p:transition spd="med">
    <p:fade/>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87844132"/>
      </p:ext>
    </p:extLst>
  </p:cSld>
  <p:clrMapOvr>
    <a:masterClrMapping/>
  </p:clrMapOvr>
  <p:transition spd="med">
    <p:fade/>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741797430"/>
      </p:ext>
    </p:extLst>
  </p:cSld>
  <p:clrMapOvr>
    <a:masterClrMapping/>
  </p:clrMapOvr>
  <p:transition spd="med">
    <p:fade/>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457461443"/>
      </p:ext>
    </p:extLst>
  </p:cSld>
  <p:clrMapOvr>
    <a:masterClrMapping/>
  </p:clrMapOvr>
  <p:transition spd="med">
    <p:fade/>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576290"/>
      </p:ext>
    </p:extLst>
  </p:cSld>
  <p:clrMapOvr>
    <a:masterClrMapping/>
  </p:clrMapOvr>
  <p:transition spd="med">
    <p:fade/>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17656344"/>
      </p:ext>
    </p:extLst>
  </p:cSld>
  <p:clrMapOvr>
    <a:masterClrMapping/>
  </p:clrMapOvr>
  <p:transition spd="med">
    <p:fade/>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0220012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132610023"/>
      </p:ext>
    </p:extLst>
  </p:cSld>
  <p:clrMapOvr>
    <a:masterClrMapping/>
  </p:clrMapOvr>
  <p:transition spd="med">
    <p:cu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13/04/2025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733763517"/>
      </p:ext>
    </p:extLst>
  </p:cSld>
  <p:clrMapOvr>
    <a:overrideClrMapping bg1="dk1" tx1="lt1" bg2="dk2" tx2="lt2" accent1="accent1" accent2="accent2" accent3="accent3" accent4="accent4" accent5="accent5" accent6="accent6" hlink="hlink" folHlink="folHlink"/>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331815224"/>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13/04/2025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708836881"/>
      </p:ext>
    </p:extLst>
  </p:cSld>
  <p:clrMapOvr>
    <a:overrideClrMapping bg1="lt1" tx1="dk1" bg2="lt2" tx2="dk2" accent1="accent1" accent2="accent2" accent3="accent3" accent4="accent4" accent5="accent5" accent6="accent6" hlink="hlink" folHlink="folHlink"/>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13/04/2025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546820124"/>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13/04/2025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3122923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13/04/2025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20385940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13/04/2025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05597434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13/04/2025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545686013"/>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13/04/2025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679302410"/>
      </p:ext>
    </p:extLst>
  </p:cSld>
  <p:clrMapOvr>
    <a:overrideClrMapping bg1="lt1" tx1="dk1" bg2="lt2" tx2="dk2" accent1="accent1" accent2="accent2" accent3="accent3" accent4="accent4" accent5="accent5" accent6="accent6" hlink="hlink" folHlink="folHlink"/>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7111715"/>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13/04/2025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641818894"/>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13/04/2025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06924756"/>
      </p:ext>
    </p:extLst>
  </p:cSld>
  <p:clrMapOvr>
    <a:overrideClrMapping bg1="lt1" tx1="dk1" bg2="lt2" tx2="dk2" accent1="accent1" accent2="accent2" accent3="accent3" accent4="accent4" accent5="accent5" accent6="accent6" hlink="hlink" folHlink="folHlink"/>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3077971"/>
      </p:ext>
    </p:extLst>
  </p:cSld>
  <p:clrMapOvr>
    <a:masterClrMapping/>
  </p:clrMapOvr>
  <p:transition spd="med">
    <p:randomBar dir="vert"/>
  </p:transition>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9863705"/>
      </p:ext>
    </p:extLst>
  </p:cSld>
  <p:clrMapOvr>
    <a:masterClrMapping/>
  </p:clrMapOvr>
  <p:transition spd="med">
    <p:randomBar dir="vert"/>
  </p:transition>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0237826"/>
      </p:ext>
    </p:extLst>
  </p:cSld>
  <p:clrMapOvr>
    <a:masterClrMapping/>
  </p:clrMapOvr>
  <p:transition spd="med">
    <p:randomBar dir="vert"/>
  </p:transition>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0715634"/>
      </p:ext>
    </p:extLst>
  </p:cSld>
  <p:clrMapOvr>
    <a:masterClrMapping/>
  </p:clrMapOvr>
  <p:transition spd="med">
    <p:randomBar dir="vert"/>
  </p:transition>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54183231"/>
      </p:ext>
    </p:extLst>
  </p:cSld>
  <p:clrMapOvr>
    <a:masterClrMapping/>
  </p:clrMapOvr>
  <p:transition spd="med">
    <p:randomBar dir="vert"/>
  </p:transition>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5800529"/>
      </p:ext>
    </p:extLst>
  </p:cSld>
  <p:clrMapOvr>
    <a:masterClrMapping/>
  </p:clrMapOvr>
  <p:transition spd="med">
    <p:randomBar dir="vert"/>
  </p:transition>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7848388"/>
      </p:ext>
    </p:extLst>
  </p:cSld>
  <p:clrMapOvr>
    <a:masterClrMapping/>
  </p:clrMapOvr>
  <p:transition spd="med">
    <p:randomBar dir="vert"/>
  </p:transition>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8136624"/>
      </p:ext>
    </p:extLst>
  </p:cSld>
  <p:clrMapOvr>
    <a:masterClrMapping/>
  </p:clrMapOvr>
  <p:transition spd="med">
    <p:randomBar dir="vert"/>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803117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4186726"/>
      </p:ext>
    </p:extLst>
  </p:cSld>
  <p:clrMapOvr>
    <a:masterClrMapping/>
  </p:clrMapOvr>
  <p:transition spd="med">
    <p:randomBar dir="vert"/>
  </p:transition>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4536018"/>
      </p:ext>
    </p:extLst>
  </p:cSld>
  <p:clrMapOvr>
    <a:masterClrMapping/>
  </p:clrMapOvr>
  <p:transition spd="med">
    <p:randomBar dir="vert"/>
  </p:transitio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699183"/>
      </p:ext>
    </p:extLst>
  </p:cSld>
  <p:clrMapOvr>
    <a:masterClrMapping/>
  </p:clrMapOvr>
  <p:transition spd="med">
    <p:randomBar dir="vert"/>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68108242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3163704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175066"/>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3025917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20204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564063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8021563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5118313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989230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730213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6310033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69910311"/>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5111078"/>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6612588"/>
      </p:ext>
    </p:extLst>
  </p:cSld>
  <p:clrMapOvr>
    <a:masterClrMapping/>
  </p:clrMapOvr>
  <p:transition spd="med">
    <p:randomBar dir="vert"/>
  </p:transition>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6424283"/>
      </p:ext>
    </p:extLst>
  </p:cSld>
  <p:clrMapOvr>
    <a:masterClrMapping/>
  </p:clrMapOvr>
  <p:transition spd="med">
    <p:randomBar dir="vert"/>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5240201"/>
      </p:ext>
    </p:extLst>
  </p:cSld>
  <p:clrMapOvr>
    <a:masterClrMapping/>
  </p:clrMapOvr>
  <p:transition spd="med">
    <p:randomBar dir="vert"/>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686160"/>
      </p:ext>
    </p:extLst>
  </p:cSld>
  <p:clrMapOvr>
    <a:masterClrMapping/>
  </p:clrMapOvr>
  <p:transition spd="med">
    <p:randomBar dir="vert"/>
  </p:transitio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429578"/>
      </p:ext>
    </p:extLst>
  </p:cSld>
  <p:clrMapOvr>
    <a:masterClrMapping/>
  </p:clrMapOvr>
  <p:transition spd="med">
    <p:randomBar dir="vert"/>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576216"/>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52718732"/>
      </p:ext>
    </p:extLst>
  </p:cSld>
  <p:clrMapOvr>
    <a:masterClrMapping/>
  </p:clrMapOvr>
  <p:transition spd="med">
    <p:randomBar dir="vert"/>
  </p:transitio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23275482"/>
      </p:ext>
    </p:extLst>
  </p:cSld>
  <p:clrMapOvr>
    <a:masterClrMapping/>
  </p:clrMapOvr>
  <p:transition spd="med">
    <p:randomBar dir="vert"/>
  </p:transitio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6472803"/>
      </p:ext>
    </p:extLst>
  </p:cSld>
  <p:clrMapOvr>
    <a:masterClrMapping/>
  </p:clrMapOvr>
  <p:transition spd="med">
    <p:randomBar dir="vert"/>
  </p:transitio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5604217"/>
      </p:ext>
    </p:extLst>
  </p:cSld>
  <p:clrMapOvr>
    <a:masterClrMapping/>
  </p:clrMapOvr>
  <p:transition spd="med">
    <p:randomBar dir="vert"/>
  </p:transitio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4229417"/>
      </p:ext>
    </p:extLst>
  </p:cSld>
  <p:clrMapOvr>
    <a:masterClrMapping/>
  </p:clrMapOvr>
  <p:transition spd="med">
    <p:randomBar dir="vert"/>
  </p:transitio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09782"/>
      </p:ext>
    </p:extLst>
  </p:cSld>
  <p:clrMapOvr>
    <a:masterClrMapping/>
  </p:clrMapOvr>
  <p:transition spd="med">
    <p:randomBar dir="vert"/>
  </p:transition>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b="1" i="0">
                <a:latin typeface="Arial" panose="020B0604020202020204" pitchFamily="34" charset="0"/>
              </a:defRPr>
            </a:lvl1pPr>
          </a:lstStyle>
          <a:p>
            <a:r>
              <a:rPr lang="en-US" dirty="0"/>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b="1" i="0">
                <a:latin typeface="Arial" panose="020B0604020202020204" pitchFamily="34" charset="0"/>
              </a:defRPr>
            </a:lvl1pPr>
          </a:lstStyle>
          <a:p>
            <a:pPr>
              <a:defRPr/>
            </a:pPr>
            <a:fld id="{75177E2C-CB54-4045-B7B7-B71AB7EA8ED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3458689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1CA131-B6C6-6043-9015-CED182AB56E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09191112"/>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11D814-1A51-FF47-9F20-6065B5E55EF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3718705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371600"/>
            <a:ext cx="3695700" cy="47244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39E099-62B8-5C4B-B65B-1D3CD854738B}"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98517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99069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6CD2F22-2D72-F544-B863-D516D451075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0878151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16529B-4949-E84F-868F-004171585EB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8176588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3276B5C-BFB1-0E4F-A2DD-2BE75BC91457}"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894131763"/>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A056596-39D9-C64E-8E1E-A41335A58E4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3005398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2CC74B3-4FAB-5E4B-B43C-7816EF0FF6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996349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5BF0F7E-FC0A-EE4A-B88E-890BEB1D844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52234776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3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C09113D-EFDC-4843-9603-86017D20014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8144840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334857" name="Rectangle 9"/>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4"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5"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6"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DF84956A-E395-7E42-94C7-43CF456EB84D}" type="slidenum">
              <a:rPr lang="en-US"/>
              <a:pPr>
                <a:defRPr/>
              </a:pPr>
              <a:t>‹#›</a:t>
            </a:fld>
            <a:endParaRPr lang="en-US"/>
          </a:p>
        </p:txBody>
      </p:sp>
    </p:spTree>
    <p:extLst>
      <p:ext uri="{BB962C8B-B14F-4D97-AF65-F5344CB8AC3E}">
        <p14:creationId xmlns:p14="http://schemas.microsoft.com/office/powerpoint/2010/main" val="3177877604"/>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8E5B4779-D46E-2947-A4EC-427728C91441}"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68064211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B1AEEE63-7E0D-414C-9E87-16BB69A73AD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9250839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5140165"/>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849438"/>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E7799A73-5495-3940-A32D-015EF6B79C1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4728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036"/>
          <p:cNvSpPr>
            <a:spLocks noGrp="1" noChangeArrowheads="1"/>
          </p:cNvSpPr>
          <p:nvPr>
            <p:ph type="sldNum" sz="quarter" idx="12"/>
          </p:nvPr>
        </p:nvSpPr>
        <p:spPr>
          <a:ln/>
        </p:spPr>
        <p:txBody>
          <a:bodyPr/>
          <a:lstStyle>
            <a:lvl1pPr>
              <a:defRPr/>
            </a:lvl1pPr>
          </a:lstStyle>
          <a:p>
            <a:pPr>
              <a:defRPr/>
            </a:pPr>
            <a:fld id="{72B57DA2-64A6-B945-B4F5-9B03EAA0121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1881711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036"/>
          <p:cNvSpPr>
            <a:spLocks noGrp="1" noChangeArrowheads="1"/>
          </p:cNvSpPr>
          <p:nvPr>
            <p:ph type="sldNum" sz="quarter" idx="12"/>
          </p:nvPr>
        </p:nvSpPr>
        <p:spPr>
          <a:ln/>
        </p:spPr>
        <p:txBody>
          <a:bodyPr/>
          <a:lstStyle>
            <a:lvl1pPr>
              <a:defRPr/>
            </a:lvl1pPr>
          </a:lstStyle>
          <a:p>
            <a:pPr>
              <a:defRPr/>
            </a:pPr>
            <a:fld id="{E2D7B6BD-FB7C-0547-A5C3-6A1A632B7FC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34263166"/>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036"/>
          <p:cNvSpPr>
            <a:spLocks noGrp="1" noChangeArrowheads="1"/>
          </p:cNvSpPr>
          <p:nvPr>
            <p:ph type="sldNum" sz="quarter" idx="12"/>
          </p:nvPr>
        </p:nvSpPr>
        <p:spPr>
          <a:ln/>
        </p:spPr>
        <p:txBody>
          <a:bodyPr/>
          <a:lstStyle>
            <a:lvl1pPr>
              <a:defRPr/>
            </a:lvl1pPr>
          </a:lstStyle>
          <a:p>
            <a:pPr>
              <a:defRPr/>
            </a:pPr>
            <a:fld id="{A713CEEE-65F1-CA4F-A615-3E2F531706B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95597688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CC0970A9-BD1F-E347-AAD0-66FA0557F938}"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01851505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036"/>
          <p:cNvSpPr>
            <a:spLocks noGrp="1" noChangeArrowheads="1"/>
          </p:cNvSpPr>
          <p:nvPr>
            <p:ph type="sldNum" sz="quarter" idx="12"/>
          </p:nvPr>
        </p:nvSpPr>
        <p:spPr>
          <a:ln/>
        </p:spPr>
        <p:txBody>
          <a:bodyPr/>
          <a:lstStyle>
            <a:lvl1pPr>
              <a:defRPr/>
            </a:lvl1pPr>
          </a:lstStyle>
          <a:p>
            <a:pPr>
              <a:defRPr/>
            </a:pPr>
            <a:fld id="{FC15FC44-2C34-484C-ADC1-C13C825FC65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887260612"/>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2BFDE11A-DD23-EE4B-AF18-E38FE97CD09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637877597"/>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34"/>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035"/>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036"/>
          <p:cNvSpPr>
            <a:spLocks noGrp="1" noChangeArrowheads="1"/>
          </p:cNvSpPr>
          <p:nvPr>
            <p:ph type="sldNum" sz="quarter" idx="12"/>
          </p:nvPr>
        </p:nvSpPr>
        <p:spPr>
          <a:ln/>
        </p:spPr>
        <p:txBody>
          <a:bodyPr/>
          <a:lstStyle>
            <a:lvl1pPr>
              <a:defRPr/>
            </a:lvl1pPr>
          </a:lstStyle>
          <a:p>
            <a:pPr>
              <a:defRPr/>
            </a:pPr>
            <a:fld id="{C9D16A05-7B04-7C41-80E9-236B57142B6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60227798"/>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49505161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9166695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272059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033153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802546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6203102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448885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912576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589732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8747509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657982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676901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967330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726385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46498"/>
      </p:ext>
    </p:extLst>
  </p:cSld>
  <p:clrMapOvr>
    <a:masterClrMapping/>
  </p:clrMapOvr>
  <p:transition spd="med">
    <p:randomBar dir="vert"/>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913992"/>
      </p:ext>
    </p:extLst>
  </p:cSld>
  <p:clrMapOvr>
    <a:masterClrMapping/>
  </p:clrMapOvr>
  <p:transition spd="med">
    <p:randomBar dir="vert"/>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95532674"/>
      </p:ext>
    </p:extLst>
  </p:cSld>
  <p:clrMapOvr>
    <a:masterClrMapping/>
  </p:clrMapOvr>
  <p:transition spd="med">
    <p:randomBar dir="vert"/>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659311"/>
      </p:ext>
    </p:extLst>
  </p:cSld>
  <p:clrMapOvr>
    <a:masterClrMapping/>
  </p:clrMapOvr>
  <p:transition spd="med">
    <p:randomBar dir="vert"/>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9585408"/>
      </p:ext>
    </p:extLst>
  </p:cSld>
  <p:clrMapOvr>
    <a:masterClrMapping/>
  </p:clrMapOvr>
  <p:transition spd="med">
    <p:randomBar dir="vert"/>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11209060"/>
      </p:ext>
    </p:extLst>
  </p:cSld>
  <p:clrMapOvr>
    <a:masterClrMapping/>
  </p:clrMapOvr>
  <p:transition spd="med">
    <p:randomBar dir="vert"/>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6193664"/>
      </p:ext>
    </p:extLst>
  </p:cSld>
  <p:clrMapOvr>
    <a:masterClrMapping/>
  </p:clrMapOvr>
  <p:transition spd="med">
    <p:randomBar dir="vert"/>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05777819"/>
      </p:ext>
    </p:extLst>
  </p:cSld>
  <p:clrMapOvr>
    <a:masterClrMapping/>
  </p:clrMapOvr>
  <p:transition spd="med">
    <p:randomBar dir="vert"/>
  </p:transition>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77178826"/>
      </p:ext>
    </p:extLst>
  </p:cSld>
  <p:clrMapOvr>
    <a:masterClrMapping/>
  </p:clrMapOvr>
  <p:transition spd="med">
    <p:randomBar dir="vert"/>
  </p:transitio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6703544"/>
      </p:ext>
    </p:extLst>
  </p:cSld>
  <p:clrMapOvr>
    <a:masterClrMapping/>
  </p:clrMapOvr>
  <p:transition spd="med">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0889142"/>
      </p:ext>
    </p:extLst>
  </p:cSld>
  <p:clrMapOvr>
    <a:masterClrMapping/>
  </p:clrMapOvr>
  <p:transition spd="med">
    <p:randomBar dir="vert"/>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9385499"/>
      </p:ext>
    </p:extLst>
  </p:cSld>
  <p:clrMapOvr>
    <a:masterClrMapping/>
  </p:clrMapOvr>
  <p:transition spd="med">
    <p:randomBar dir="vert"/>
  </p:transition>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8155B67-DD44-CF47-95FF-F5E0AB8B4F64}" type="slidenum">
              <a:rPr lang="en-US"/>
              <a:pPr>
                <a:defRPr/>
              </a:pPr>
              <a:t>‹#›</a:t>
            </a:fld>
            <a:endParaRPr lang="en-US"/>
          </a:p>
        </p:txBody>
      </p:sp>
    </p:spTree>
    <p:extLst>
      <p:ext uri="{BB962C8B-B14F-4D97-AF65-F5344CB8AC3E}">
        <p14:creationId xmlns:p14="http://schemas.microsoft.com/office/powerpoint/2010/main" val="187327747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EFE03FC-B141-964D-9376-095D8D83DB4A}" type="slidenum">
              <a:rPr lang="en-US"/>
              <a:pPr>
                <a:defRPr/>
              </a:pPr>
              <a:t>‹#›</a:t>
            </a:fld>
            <a:endParaRPr lang="en-US"/>
          </a:p>
        </p:txBody>
      </p:sp>
    </p:spTree>
    <p:extLst>
      <p:ext uri="{BB962C8B-B14F-4D97-AF65-F5344CB8AC3E}">
        <p14:creationId xmlns:p14="http://schemas.microsoft.com/office/powerpoint/2010/main" val="30078610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92934016"/>
      </p:ext>
    </p:extLst>
  </p:cSld>
  <p:clrMapOvr>
    <a:masterClrMapping/>
  </p:clrMapOvr>
  <p:transition spd="med">
    <p:randomBar dir="vert"/>
  </p:transition>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6296769"/>
      </p:ext>
    </p:extLst>
  </p:cSld>
  <p:clrMapOvr>
    <a:masterClrMapping/>
  </p:clrMapOvr>
  <p:transition spd="med">
    <p:randomBar dir="vert"/>
  </p:transition>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4006460"/>
      </p:ext>
    </p:extLst>
  </p:cSld>
  <p:clrMapOvr>
    <a:masterClrMapping/>
  </p:clrMapOvr>
  <p:transition spd="med">
    <p:randomBar dir="vert"/>
  </p:transition>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3355029"/>
      </p:ext>
    </p:extLst>
  </p:cSld>
  <p:clrMapOvr>
    <a:masterClrMapping/>
  </p:clrMapOvr>
  <p:transition spd="med">
    <p:randomBar dir="vert"/>
  </p:transition>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6821295"/>
      </p:ext>
    </p:extLst>
  </p:cSld>
  <p:clrMapOvr>
    <a:masterClrMapping/>
  </p:clrMapOvr>
  <p:transition spd="med">
    <p:randomBar dir="vert"/>
  </p:transition>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67621374"/>
      </p:ext>
    </p:extLst>
  </p:cSld>
  <p:clrMapOvr>
    <a:masterClrMapping/>
  </p:clrMapOvr>
  <p:transition spd="med">
    <p:randomBar dir="vert"/>
  </p:transition>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5036370"/>
      </p:ext>
    </p:extLst>
  </p:cSld>
  <p:clrMapOvr>
    <a:masterClrMapping/>
  </p:clrMapOvr>
  <p:transition spd="med">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1972498"/>
      </p:ext>
    </p:extLst>
  </p:cSld>
  <p:clrMapOvr>
    <a:masterClrMapping/>
  </p:clrMapOvr>
  <p:transition spd="med">
    <p:randomBar dir="vert"/>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58980"/>
      </p:ext>
    </p:extLst>
  </p:cSld>
  <p:clrMapOvr>
    <a:masterClrMapping/>
  </p:clrMapOvr>
  <p:transition spd="med">
    <p:randomBar dir="vert"/>
  </p:transition>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7569350"/>
      </p:ext>
    </p:extLst>
  </p:cSld>
  <p:clrMapOvr>
    <a:masterClrMapping/>
  </p:clrMapOvr>
  <p:transition spd="med">
    <p:randomBar dir="vert"/>
  </p:transition>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3879609"/>
      </p:ext>
    </p:extLst>
  </p:cSld>
  <p:clrMapOvr>
    <a:masterClrMapping/>
  </p:clrMapOvr>
  <p:transition spd="med">
    <p:randomBar dir="vert"/>
  </p:transition>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00047562"/>
      </p:ext>
    </p:extLst>
  </p:cSld>
  <p:clrMapOvr>
    <a:masterClrMapping/>
  </p:clrMapOvr>
  <p:transition spd="med">
    <p:randomBar dir="vert"/>
  </p:transition>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09599183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7605253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56152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019192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7842535"/>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78402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7837640"/>
      </p:ext>
    </p:extLst>
  </p:cSld>
  <p:clrMapOvr>
    <a:masterClrMapping/>
  </p:clrMapOvr>
  <p:transition spd="med">
    <p:randomBar dir="vert"/>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653959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720443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9448988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302113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4938203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2138714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9334064"/>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8138012"/>
      </p:ext>
    </p:extLst>
  </p:cSld>
  <p:clrMapOvr>
    <a:masterClrMapping/>
  </p:clrMapOvr>
  <p:transition spd="med">
    <p:randomBar dir="vert"/>
  </p:transition>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6530230"/>
      </p:ext>
    </p:extLst>
  </p:cSld>
  <p:clrMapOvr>
    <a:masterClrMapping/>
  </p:clrMapOvr>
  <p:transition spd="med">
    <p:randomBar dir="vert"/>
  </p:transition>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35962909"/>
      </p:ext>
    </p:extLst>
  </p:cSld>
  <p:clrMapOvr>
    <a:masterClrMapping/>
  </p:clrMapOvr>
  <p:transition spd="med">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0363993"/>
      </p:ext>
    </p:extLst>
  </p:cSld>
  <p:clrMapOvr>
    <a:masterClrMapping/>
  </p:clrMapOvr>
  <p:transition spd="med">
    <p:randomBar dir="vert"/>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2566325"/>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3475541"/>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36348845"/>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37096103"/>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8268677"/>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61073120"/>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34843912"/>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610673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6042515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14819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3661748"/>
      </p:ext>
    </p:extLst>
  </p:cSld>
  <p:clrMapOvr>
    <a:masterClrMapping/>
  </p:clrMapOvr>
  <p:transition spd="med">
    <p:randomBar dir="vert"/>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917437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3758505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807651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9456365"/>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4766409"/>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3119068"/>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4133673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6013232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1543073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7318556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14164537"/>
      </p:ext>
    </p:extLst>
  </p:cSld>
  <p:clrMapOvr>
    <a:masterClrMapping/>
  </p:clrMapOvr>
  <p:transition spd="med">
    <p:randomBar dir="vert"/>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586338"/>
      </p:ext>
    </p:extLst>
  </p:cSld>
  <p:clrMapOvr>
    <a:masterClrMapping/>
  </p:clrMapOvr>
  <p:transition spd="med">
    <p:randomBar dir="vert"/>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8965469"/>
      </p:ext>
    </p:extLst>
  </p:cSld>
  <p:clrMapOvr>
    <a:masterClrMapping/>
  </p:clrMapOvr>
  <p:transition spd="med">
    <p:randomBar dir="vert"/>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8460544"/>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525800"/>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9407392"/>
      </p:ext>
    </p:extLst>
  </p:cSld>
  <p:clrMapOvr>
    <a:masterClrMapping/>
  </p:clrMapOvr>
  <p:transition spd="med">
    <p:randomBar dir="vert"/>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43072958"/>
      </p:ext>
    </p:extLst>
  </p:cSld>
  <p:clrMapOvr>
    <a:masterClrMapping/>
  </p:clrMapOvr>
  <p:transition spd="med">
    <p:randomBar dir="vert"/>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673666"/>
      </p:ext>
    </p:extLst>
  </p:cSld>
  <p:clrMapOvr>
    <a:masterClrMapping/>
  </p:clrMapOvr>
  <p:transition spd="med">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39523678"/>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0962875"/>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78659967"/>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26888061"/>
      </p:ext>
    </p:extLst>
  </p:cSld>
  <p:clrMapOvr>
    <a:masterClrMapping/>
  </p:clrMapOvr>
  <p:transition spd="med">
    <p:randomBar dir="vert"/>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4124348"/>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3282254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995835"/>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1668869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5891088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4407193"/>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406726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9492863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290374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573837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6401201"/>
      </p:ext>
    </p:extLst>
  </p:cSld>
  <p:clrMapOvr>
    <a:masterClrMapping/>
  </p:clrMapOvr>
  <p:transition spd="med">
    <p:randomBar dir="vert"/>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157674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26707349"/>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37424777"/>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345034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99382711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32539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1681892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520316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3450576"/>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909071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0366646"/>
      </p:ext>
    </p:extLst>
  </p:cSld>
  <p:clrMapOvr>
    <a:masterClrMapping/>
  </p:clrMapOvr>
  <p:transition spd="med">
    <p:randomBar dir="vert"/>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8980794"/>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9134844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4498203"/>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4336179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3562241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00251034"/>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2758878066"/>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1516158"/>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509315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11978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63275262"/>
      </p:ext>
    </p:extLst>
  </p:cSld>
  <p:clrMapOvr>
    <a:masterClrMapping/>
  </p:clrMapOvr>
  <p:transition spd="med">
    <p:randomBar dir="vert"/>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587833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73900"/>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65965902"/>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703954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1987813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79429543"/>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26646699"/>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168701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960C7A9E-E7AF-4980-946C-485E1FD519F6}" type="slidenum">
              <a:rPr lang="en-US" altLang="en-US"/>
              <a:pPr/>
              <a:t>‹#›</a:t>
            </a:fld>
            <a:endParaRPr lang="en-US" altLang="en-US"/>
          </a:p>
        </p:txBody>
      </p:sp>
    </p:spTree>
    <p:extLst>
      <p:ext uri="{BB962C8B-B14F-4D97-AF65-F5344CB8AC3E}">
        <p14:creationId xmlns:p14="http://schemas.microsoft.com/office/powerpoint/2010/main" val="3094430917"/>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51C818F-60A0-4E31-8882-3BEA53A6D0AB}" type="slidenum">
              <a:rPr lang="en-US" altLang="en-US"/>
              <a:pPr/>
              <a:t>‹#›</a:t>
            </a:fld>
            <a:endParaRPr lang="en-US" altLang="en-US"/>
          </a:p>
        </p:txBody>
      </p:sp>
    </p:spTree>
    <p:extLst>
      <p:ext uri="{BB962C8B-B14F-4D97-AF65-F5344CB8AC3E}">
        <p14:creationId xmlns:p14="http://schemas.microsoft.com/office/powerpoint/2010/main" val="402336756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1406139"/>
      </p:ext>
    </p:extLst>
  </p:cSld>
  <p:clrMapOvr>
    <a:masterClrMapping/>
  </p:clrMapOvr>
  <p:transition spd="med">
    <p:randomBar dir="vert"/>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C4919FD-A8ED-49CC-881A-DE63BCF51626}" type="slidenum">
              <a:rPr lang="en-US" altLang="en-US"/>
              <a:pPr/>
              <a:t>‹#›</a:t>
            </a:fld>
            <a:endParaRPr lang="en-US" altLang="en-US"/>
          </a:p>
        </p:txBody>
      </p:sp>
    </p:spTree>
    <p:extLst>
      <p:ext uri="{BB962C8B-B14F-4D97-AF65-F5344CB8AC3E}">
        <p14:creationId xmlns:p14="http://schemas.microsoft.com/office/powerpoint/2010/main" val="43628762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08ADD68-463E-4317-A0C5-3544E38805F0}" type="slidenum">
              <a:rPr lang="en-US" altLang="en-US"/>
              <a:pPr/>
              <a:t>‹#›</a:t>
            </a:fld>
            <a:endParaRPr lang="en-US" altLang="en-US"/>
          </a:p>
        </p:txBody>
      </p:sp>
    </p:spTree>
    <p:extLst>
      <p:ext uri="{BB962C8B-B14F-4D97-AF65-F5344CB8AC3E}">
        <p14:creationId xmlns:p14="http://schemas.microsoft.com/office/powerpoint/2010/main" val="3498746118"/>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401676C2-CAEA-4A57-BCCA-B604B66D5B1B}" type="slidenum">
              <a:rPr lang="en-US" altLang="en-US"/>
              <a:pPr/>
              <a:t>‹#›</a:t>
            </a:fld>
            <a:endParaRPr lang="en-US" altLang="en-US"/>
          </a:p>
        </p:txBody>
      </p:sp>
    </p:spTree>
    <p:extLst>
      <p:ext uri="{BB962C8B-B14F-4D97-AF65-F5344CB8AC3E}">
        <p14:creationId xmlns:p14="http://schemas.microsoft.com/office/powerpoint/2010/main" val="2891800810"/>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50839E44-BB31-4DDE-98D4-4729FBAA7F6A}" type="slidenum">
              <a:rPr lang="en-US" altLang="en-US"/>
              <a:pPr/>
              <a:t>‹#›</a:t>
            </a:fld>
            <a:endParaRPr lang="en-US" altLang="en-US"/>
          </a:p>
        </p:txBody>
      </p:sp>
    </p:spTree>
    <p:extLst>
      <p:ext uri="{BB962C8B-B14F-4D97-AF65-F5344CB8AC3E}">
        <p14:creationId xmlns:p14="http://schemas.microsoft.com/office/powerpoint/2010/main" val="388803890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C5706ED-0EAB-4FEE-80C3-28D87A9C18F9}" type="slidenum">
              <a:rPr lang="en-US" altLang="en-US"/>
              <a:pPr/>
              <a:t>‹#›</a:t>
            </a:fld>
            <a:endParaRPr lang="en-US" altLang="en-US"/>
          </a:p>
        </p:txBody>
      </p:sp>
    </p:spTree>
    <p:extLst>
      <p:ext uri="{BB962C8B-B14F-4D97-AF65-F5344CB8AC3E}">
        <p14:creationId xmlns:p14="http://schemas.microsoft.com/office/powerpoint/2010/main" val="127984647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74774A0-1CDB-4D0A-A58B-0B1729A52915}" type="slidenum">
              <a:rPr lang="en-US" altLang="en-US"/>
              <a:pPr/>
              <a:t>‹#›</a:t>
            </a:fld>
            <a:endParaRPr lang="en-US" altLang="en-US"/>
          </a:p>
        </p:txBody>
      </p:sp>
    </p:spTree>
    <p:extLst>
      <p:ext uri="{BB962C8B-B14F-4D97-AF65-F5344CB8AC3E}">
        <p14:creationId xmlns:p14="http://schemas.microsoft.com/office/powerpoint/2010/main" val="266321753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43052-2B66-4EA2-A59E-1165D7523ED9}" type="slidenum">
              <a:rPr lang="en-US" altLang="en-US"/>
              <a:pPr/>
              <a:t>‹#›</a:t>
            </a:fld>
            <a:endParaRPr lang="en-US" altLang="en-US"/>
          </a:p>
        </p:txBody>
      </p:sp>
    </p:spTree>
    <p:extLst>
      <p:ext uri="{BB962C8B-B14F-4D97-AF65-F5344CB8AC3E}">
        <p14:creationId xmlns:p14="http://schemas.microsoft.com/office/powerpoint/2010/main" val="1225686477"/>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88C72C9-3DD7-4409-8006-4C84A467ADEF}" type="slidenum">
              <a:rPr lang="en-US" altLang="en-US"/>
              <a:pPr/>
              <a:t>‹#›</a:t>
            </a:fld>
            <a:endParaRPr lang="en-US" altLang="en-US"/>
          </a:p>
        </p:txBody>
      </p:sp>
    </p:spTree>
    <p:extLst>
      <p:ext uri="{BB962C8B-B14F-4D97-AF65-F5344CB8AC3E}">
        <p14:creationId xmlns:p14="http://schemas.microsoft.com/office/powerpoint/2010/main" val="28053925"/>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68DEAB-D789-4A55-9B4D-A35C5B616C44}" type="slidenum">
              <a:rPr lang="en-US" altLang="en-US"/>
              <a:pPr/>
              <a:t>‹#›</a:t>
            </a:fld>
            <a:endParaRPr lang="en-US" altLang="en-US"/>
          </a:p>
        </p:txBody>
      </p:sp>
    </p:spTree>
    <p:extLst>
      <p:ext uri="{BB962C8B-B14F-4D97-AF65-F5344CB8AC3E}">
        <p14:creationId xmlns:p14="http://schemas.microsoft.com/office/powerpoint/2010/main" val="3554290676"/>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107FB3A-15EE-43D0-BE11-C435442678C5}" type="slidenum">
              <a:rPr lang="en-US" altLang="en-US"/>
              <a:pPr/>
              <a:t>‹#›</a:t>
            </a:fld>
            <a:endParaRPr lang="en-US" altLang="en-US"/>
          </a:p>
        </p:txBody>
      </p:sp>
    </p:spTree>
    <p:extLst>
      <p:ext uri="{BB962C8B-B14F-4D97-AF65-F5344CB8AC3E}">
        <p14:creationId xmlns:p14="http://schemas.microsoft.com/office/powerpoint/2010/main" val="172300282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67418707"/>
      </p:ext>
    </p:extLst>
  </p:cSld>
  <p:clrMapOvr>
    <a:masterClrMapping/>
  </p:clrMapOvr>
  <p:transition spd="med">
    <p:randomBar dir="vert"/>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D27ED0C-D8BB-4BD8-A939-AF2C8EADFEE8}" type="slidenum">
              <a:rPr lang="en-US" altLang="en-US"/>
              <a:pPr/>
              <a:t>‹#›</a:t>
            </a:fld>
            <a:endParaRPr lang="en-US" altLang="en-US"/>
          </a:p>
        </p:txBody>
      </p:sp>
    </p:spTree>
    <p:extLst>
      <p:ext uri="{BB962C8B-B14F-4D97-AF65-F5344CB8AC3E}">
        <p14:creationId xmlns:p14="http://schemas.microsoft.com/office/powerpoint/2010/main" val="49000030"/>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w="9525">
                    <a:solidFill>
                      <a:srgbClr val="000000"/>
                    </a:solidFill>
                    <a:round/>
                    <a:headEnd type="none" w="sm" len="sm"/>
                    <a:tailEnd type="none" w="sm" len="sm"/>
                  </a14:hiddenLine>
                </a:ext>
              </a:extLst>
            </p:spPr>
            <p:txBody>
              <a:bodyPr/>
              <a:lstStyle/>
              <a:p>
                <a:endParaRPr lang="en-GB"/>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sz="1800"/>
            </a:lvl1pPr>
          </a:lstStyle>
          <a:p>
            <a:endParaRPr lang="en-US" altLang="en-US"/>
          </a:p>
        </p:txBody>
      </p:sp>
      <p:sp>
        <p:nvSpPr>
          <p:cNvPr id="31" name="Rectangle 31"/>
          <p:cNvSpPr>
            <a:spLocks noGrp="1" noChangeArrowheads="1"/>
          </p:cNvSpPr>
          <p:nvPr>
            <p:ph type="ftr" sz="quarter" idx="11"/>
          </p:nvPr>
        </p:nvSpPr>
        <p:spPr/>
        <p:txBody>
          <a:bodyPr/>
          <a:lstStyle>
            <a:lvl1pPr>
              <a:defRPr sz="1800"/>
            </a:lvl1pPr>
          </a:lstStyle>
          <a:p>
            <a:endParaRPr lang="en-US" altLang="en-US"/>
          </a:p>
        </p:txBody>
      </p:sp>
      <p:sp>
        <p:nvSpPr>
          <p:cNvPr id="32" name="Rectangle 32"/>
          <p:cNvSpPr>
            <a:spLocks noGrp="1" noChangeArrowheads="1"/>
          </p:cNvSpPr>
          <p:nvPr>
            <p:ph type="sldNum" sz="quarter" idx="12"/>
          </p:nvPr>
        </p:nvSpPr>
        <p:spPr/>
        <p:txBody>
          <a:bodyPr/>
          <a:lstStyle>
            <a:lvl1pPr algn="l">
              <a:defRPr sz="1800"/>
            </a:lvl1pPr>
          </a:lstStyle>
          <a:p>
            <a:fld id="{91A65615-5CC9-40F7-B4DD-5B5576671E20}" type="slidenum">
              <a:rPr lang="en-US" altLang="en-US"/>
              <a:pPr/>
              <a:t>‹#›</a:t>
            </a:fld>
            <a:endParaRPr lang="en-US" altLang="en-US"/>
          </a:p>
        </p:txBody>
      </p:sp>
    </p:spTree>
    <p:extLst>
      <p:ext uri="{BB962C8B-B14F-4D97-AF65-F5344CB8AC3E}">
        <p14:creationId xmlns:p14="http://schemas.microsoft.com/office/powerpoint/2010/main" val="4073786561"/>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AAC1D0FA-B938-4524-8C4F-E9F180FAD210}" type="slidenum">
              <a:rPr lang="en-US" altLang="en-US"/>
              <a:pPr/>
              <a:t>‹#›</a:t>
            </a:fld>
            <a:endParaRPr lang="en-US" altLang="en-US"/>
          </a:p>
        </p:txBody>
      </p:sp>
    </p:spTree>
    <p:extLst>
      <p:ext uri="{BB962C8B-B14F-4D97-AF65-F5344CB8AC3E}">
        <p14:creationId xmlns:p14="http://schemas.microsoft.com/office/powerpoint/2010/main" val="3790250943"/>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5E08DD2D-6250-47B4-B385-87DADA01DCBC}" type="slidenum">
              <a:rPr lang="en-US" altLang="en-US"/>
              <a:pPr/>
              <a:t>‹#›</a:t>
            </a:fld>
            <a:endParaRPr lang="en-US" altLang="en-US"/>
          </a:p>
        </p:txBody>
      </p:sp>
    </p:spTree>
    <p:extLst>
      <p:ext uri="{BB962C8B-B14F-4D97-AF65-F5344CB8AC3E}">
        <p14:creationId xmlns:p14="http://schemas.microsoft.com/office/powerpoint/2010/main" val="298011440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885485D7-9B27-4F6D-970C-69E28ACFF547}" type="slidenum">
              <a:rPr lang="en-US" altLang="en-US"/>
              <a:pPr/>
              <a:t>‹#›</a:t>
            </a:fld>
            <a:endParaRPr lang="en-US" altLang="en-US"/>
          </a:p>
        </p:txBody>
      </p:sp>
    </p:spTree>
    <p:extLst>
      <p:ext uri="{BB962C8B-B14F-4D97-AF65-F5344CB8AC3E}">
        <p14:creationId xmlns:p14="http://schemas.microsoft.com/office/powerpoint/2010/main" val="359970099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a:defRPr sz="1800"/>
            </a:lvl1pPr>
          </a:lstStyle>
          <a:p>
            <a:endParaRPr lang="en-US" altLang="en-US"/>
          </a:p>
        </p:txBody>
      </p:sp>
      <p:sp>
        <p:nvSpPr>
          <p:cNvPr id="8" name="Rectangle 20"/>
          <p:cNvSpPr>
            <a:spLocks noGrp="1" noChangeArrowheads="1"/>
          </p:cNvSpPr>
          <p:nvPr>
            <p:ph type="ftr" sz="quarter" idx="11"/>
          </p:nvPr>
        </p:nvSpPr>
        <p:spPr/>
        <p:txBody>
          <a:bodyPr/>
          <a:lstStyle>
            <a:lvl1pPr>
              <a:defRPr sz="1800"/>
            </a:lvl1pPr>
          </a:lstStyle>
          <a:p>
            <a:endParaRPr lang="en-US" altLang="en-US"/>
          </a:p>
        </p:txBody>
      </p:sp>
      <p:sp>
        <p:nvSpPr>
          <p:cNvPr id="9" name="Rectangle 21"/>
          <p:cNvSpPr>
            <a:spLocks noGrp="1" noChangeArrowheads="1"/>
          </p:cNvSpPr>
          <p:nvPr>
            <p:ph type="sldNum" sz="quarter" idx="12"/>
          </p:nvPr>
        </p:nvSpPr>
        <p:spPr/>
        <p:txBody>
          <a:bodyPr/>
          <a:lstStyle>
            <a:lvl1pPr algn="l">
              <a:defRPr sz="1800"/>
            </a:lvl1pPr>
          </a:lstStyle>
          <a:p>
            <a:fld id="{B260FEF0-C287-4235-B476-E4B6AA99DE70}" type="slidenum">
              <a:rPr lang="en-US" altLang="en-US"/>
              <a:pPr/>
              <a:t>‹#›</a:t>
            </a:fld>
            <a:endParaRPr lang="en-US" altLang="en-US"/>
          </a:p>
        </p:txBody>
      </p:sp>
    </p:spTree>
    <p:extLst>
      <p:ext uri="{BB962C8B-B14F-4D97-AF65-F5344CB8AC3E}">
        <p14:creationId xmlns:p14="http://schemas.microsoft.com/office/powerpoint/2010/main" val="137884694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a:defRPr sz="1800"/>
            </a:lvl1pPr>
          </a:lstStyle>
          <a:p>
            <a:endParaRPr lang="en-US" altLang="en-US"/>
          </a:p>
        </p:txBody>
      </p:sp>
      <p:sp>
        <p:nvSpPr>
          <p:cNvPr id="4" name="Rectangle 20"/>
          <p:cNvSpPr>
            <a:spLocks noGrp="1" noChangeArrowheads="1"/>
          </p:cNvSpPr>
          <p:nvPr>
            <p:ph type="ftr" sz="quarter" idx="11"/>
          </p:nvPr>
        </p:nvSpPr>
        <p:spPr/>
        <p:txBody>
          <a:bodyPr/>
          <a:lstStyle>
            <a:lvl1pPr>
              <a:defRPr sz="1800"/>
            </a:lvl1pPr>
          </a:lstStyle>
          <a:p>
            <a:endParaRPr lang="en-US" altLang="en-US"/>
          </a:p>
        </p:txBody>
      </p:sp>
      <p:sp>
        <p:nvSpPr>
          <p:cNvPr id="5" name="Rectangle 21"/>
          <p:cNvSpPr>
            <a:spLocks noGrp="1" noChangeArrowheads="1"/>
          </p:cNvSpPr>
          <p:nvPr>
            <p:ph type="sldNum" sz="quarter" idx="12"/>
          </p:nvPr>
        </p:nvSpPr>
        <p:spPr/>
        <p:txBody>
          <a:bodyPr/>
          <a:lstStyle>
            <a:lvl1pPr algn="l">
              <a:defRPr sz="1800"/>
            </a:lvl1pPr>
          </a:lstStyle>
          <a:p>
            <a:fld id="{8838F8D7-66A7-45F2-A7E4-E71BBEC67848}" type="slidenum">
              <a:rPr lang="en-US" altLang="en-US"/>
              <a:pPr/>
              <a:t>‹#›</a:t>
            </a:fld>
            <a:endParaRPr lang="en-US" altLang="en-US"/>
          </a:p>
        </p:txBody>
      </p:sp>
    </p:spTree>
    <p:extLst>
      <p:ext uri="{BB962C8B-B14F-4D97-AF65-F5344CB8AC3E}">
        <p14:creationId xmlns:p14="http://schemas.microsoft.com/office/powerpoint/2010/main" val="196783389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sz="1800"/>
            </a:lvl1pPr>
          </a:lstStyle>
          <a:p>
            <a:endParaRPr lang="en-US" altLang="en-US"/>
          </a:p>
        </p:txBody>
      </p:sp>
      <p:sp>
        <p:nvSpPr>
          <p:cNvPr id="3" name="Rectangle 20"/>
          <p:cNvSpPr>
            <a:spLocks noGrp="1" noChangeArrowheads="1"/>
          </p:cNvSpPr>
          <p:nvPr>
            <p:ph type="ftr" sz="quarter" idx="11"/>
          </p:nvPr>
        </p:nvSpPr>
        <p:spPr/>
        <p:txBody>
          <a:bodyPr/>
          <a:lstStyle>
            <a:lvl1pPr>
              <a:defRPr sz="1800"/>
            </a:lvl1pPr>
          </a:lstStyle>
          <a:p>
            <a:endParaRPr lang="en-US" altLang="en-US"/>
          </a:p>
        </p:txBody>
      </p:sp>
      <p:sp>
        <p:nvSpPr>
          <p:cNvPr id="4" name="Rectangle 21"/>
          <p:cNvSpPr>
            <a:spLocks noGrp="1" noChangeArrowheads="1"/>
          </p:cNvSpPr>
          <p:nvPr>
            <p:ph type="sldNum" sz="quarter" idx="12"/>
          </p:nvPr>
        </p:nvSpPr>
        <p:spPr/>
        <p:txBody>
          <a:bodyPr/>
          <a:lstStyle>
            <a:lvl1pPr algn="l">
              <a:defRPr sz="1800"/>
            </a:lvl1pPr>
          </a:lstStyle>
          <a:p>
            <a:fld id="{D249EA89-7060-4930-AE37-2D6FE96E08C8}" type="slidenum">
              <a:rPr lang="en-US" altLang="en-US"/>
              <a:pPr/>
              <a:t>‹#›</a:t>
            </a:fld>
            <a:endParaRPr lang="en-US" altLang="en-US"/>
          </a:p>
        </p:txBody>
      </p:sp>
    </p:spTree>
    <p:extLst>
      <p:ext uri="{BB962C8B-B14F-4D97-AF65-F5344CB8AC3E}">
        <p14:creationId xmlns:p14="http://schemas.microsoft.com/office/powerpoint/2010/main" val="169633821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E9ABA802-73F3-4E05-A020-382FECC85AF2}" type="slidenum">
              <a:rPr lang="en-US" altLang="en-US"/>
              <a:pPr/>
              <a:t>‹#›</a:t>
            </a:fld>
            <a:endParaRPr lang="en-US" altLang="en-US"/>
          </a:p>
        </p:txBody>
      </p:sp>
    </p:spTree>
    <p:extLst>
      <p:ext uri="{BB962C8B-B14F-4D97-AF65-F5344CB8AC3E}">
        <p14:creationId xmlns:p14="http://schemas.microsoft.com/office/powerpoint/2010/main" val="87362242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sz="1800"/>
            </a:lvl1pPr>
          </a:lstStyle>
          <a:p>
            <a:endParaRPr lang="en-US" altLang="en-US"/>
          </a:p>
        </p:txBody>
      </p:sp>
      <p:sp>
        <p:nvSpPr>
          <p:cNvPr id="6" name="Rectangle 20"/>
          <p:cNvSpPr>
            <a:spLocks noGrp="1" noChangeArrowheads="1"/>
          </p:cNvSpPr>
          <p:nvPr>
            <p:ph type="ftr" sz="quarter" idx="11"/>
          </p:nvPr>
        </p:nvSpPr>
        <p:spPr/>
        <p:txBody>
          <a:bodyPr/>
          <a:lstStyle>
            <a:lvl1pPr>
              <a:defRPr sz="1800"/>
            </a:lvl1pPr>
          </a:lstStyle>
          <a:p>
            <a:endParaRPr lang="en-US" altLang="en-US"/>
          </a:p>
        </p:txBody>
      </p:sp>
      <p:sp>
        <p:nvSpPr>
          <p:cNvPr id="7" name="Rectangle 21"/>
          <p:cNvSpPr>
            <a:spLocks noGrp="1" noChangeArrowheads="1"/>
          </p:cNvSpPr>
          <p:nvPr>
            <p:ph type="sldNum" sz="quarter" idx="12"/>
          </p:nvPr>
        </p:nvSpPr>
        <p:spPr/>
        <p:txBody>
          <a:bodyPr/>
          <a:lstStyle>
            <a:lvl1pPr algn="l">
              <a:defRPr sz="1800"/>
            </a:lvl1pPr>
          </a:lstStyle>
          <a:p>
            <a:fld id="{AB0F2937-4C67-4FF7-90A3-46D6F95E61E6}" type="slidenum">
              <a:rPr lang="en-US" altLang="en-US"/>
              <a:pPr/>
              <a:t>‹#›</a:t>
            </a:fld>
            <a:endParaRPr lang="en-US" altLang="en-US"/>
          </a:p>
        </p:txBody>
      </p:sp>
    </p:spTree>
    <p:extLst>
      <p:ext uri="{BB962C8B-B14F-4D97-AF65-F5344CB8AC3E}">
        <p14:creationId xmlns:p14="http://schemas.microsoft.com/office/powerpoint/2010/main" val="8562586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4161552"/>
      </p:ext>
    </p:extLst>
  </p:cSld>
  <p:clrMapOvr>
    <a:masterClrMapping/>
  </p:clrMapOvr>
  <p:transition spd="med">
    <p:randomBar dir="vert"/>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7897AE56-5D19-4094-961D-D85B7CD99375}" type="slidenum">
              <a:rPr lang="en-US" altLang="en-US"/>
              <a:pPr/>
              <a:t>‹#›</a:t>
            </a:fld>
            <a:endParaRPr lang="en-US" altLang="en-US"/>
          </a:p>
        </p:txBody>
      </p:sp>
    </p:spTree>
    <p:extLst>
      <p:ext uri="{BB962C8B-B14F-4D97-AF65-F5344CB8AC3E}">
        <p14:creationId xmlns:p14="http://schemas.microsoft.com/office/powerpoint/2010/main" val="226509638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6E4C8FE2-B3C4-48BC-AC1D-84C4EC7E65E9}" type="slidenum">
              <a:rPr lang="en-US" altLang="en-US"/>
              <a:pPr/>
              <a:t>‹#›</a:t>
            </a:fld>
            <a:endParaRPr lang="en-US" altLang="en-US"/>
          </a:p>
        </p:txBody>
      </p:sp>
    </p:spTree>
    <p:extLst>
      <p:ext uri="{BB962C8B-B14F-4D97-AF65-F5344CB8AC3E}">
        <p14:creationId xmlns:p14="http://schemas.microsoft.com/office/powerpoint/2010/main" val="95379789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p:txBody>
          <a:bodyPr/>
          <a:lstStyle>
            <a:lvl1pPr>
              <a:defRPr sz="1800"/>
            </a:lvl1pPr>
          </a:lstStyle>
          <a:p>
            <a:endParaRPr lang="en-US" altLang="en-US"/>
          </a:p>
        </p:txBody>
      </p:sp>
      <p:sp>
        <p:nvSpPr>
          <p:cNvPr id="5" name="Rectangle 20"/>
          <p:cNvSpPr>
            <a:spLocks noGrp="1" noChangeArrowheads="1"/>
          </p:cNvSpPr>
          <p:nvPr>
            <p:ph type="ftr" sz="quarter" idx="11"/>
          </p:nvPr>
        </p:nvSpPr>
        <p:spPr/>
        <p:txBody>
          <a:bodyPr/>
          <a:lstStyle>
            <a:lvl1pPr>
              <a:defRPr sz="1800"/>
            </a:lvl1pPr>
          </a:lstStyle>
          <a:p>
            <a:endParaRPr lang="en-US" altLang="en-US"/>
          </a:p>
        </p:txBody>
      </p:sp>
      <p:sp>
        <p:nvSpPr>
          <p:cNvPr id="6" name="Rectangle 21"/>
          <p:cNvSpPr>
            <a:spLocks noGrp="1" noChangeArrowheads="1"/>
          </p:cNvSpPr>
          <p:nvPr>
            <p:ph type="sldNum" sz="quarter" idx="12"/>
          </p:nvPr>
        </p:nvSpPr>
        <p:spPr/>
        <p:txBody>
          <a:bodyPr/>
          <a:lstStyle>
            <a:lvl1pPr algn="l">
              <a:defRPr sz="1800"/>
            </a:lvl1pPr>
          </a:lstStyle>
          <a:p>
            <a:fld id="{4ADB22FD-C6E4-4A49-AB23-C1551BA856ED}" type="slidenum">
              <a:rPr lang="en-US" altLang="en-US"/>
              <a:pPr/>
              <a:t>‹#›</a:t>
            </a:fld>
            <a:endParaRPr lang="en-US" altLang="en-US"/>
          </a:p>
        </p:txBody>
      </p:sp>
    </p:spTree>
    <p:extLst>
      <p:ext uri="{BB962C8B-B14F-4D97-AF65-F5344CB8AC3E}">
        <p14:creationId xmlns:p14="http://schemas.microsoft.com/office/powerpoint/2010/main" val="1942171059"/>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pPr/>
              <a:t>‹#›</a:t>
            </a:fld>
            <a:endParaRPr lang="en-US" altLang="en-US"/>
          </a:p>
        </p:txBody>
      </p:sp>
    </p:spTree>
    <p:extLst>
      <p:ext uri="{BB962C8B-B14F-4D97-AF65-F5344CB8AC3E}">
        <p14:creationId xmlns:p14="http://schemas.microsoft.com/office/powerpoint/2010/main" val="1238548637"/>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pPr/>
              <a:t>‹#›</a:t>
            </a:fld>
            <a:endParaRPr lang="en-US" altLang="en-US"/>
          </a:p>
        </p:txBody>
      </p:sp>
    </p:spTree>
    <p:extLst>
      <p:ext uri="{BB962C8B-B14F-4D97-AF65-F5344CB8AC3E}">
        <p14:creationId xmlns:p14="http://schemas.microsoft.com/office/powerpoint/2010/main" val="247435239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pPr/>
              <a:t>‹#›</a:t>
            </a:fld>
            <a:endParaRPr lang="en-US" altLang="en-US"/>
          </a:p>
        </p:txBody>
      </p:sp>
    </p:spTree>
    <p:extLst>
      <p:ext uri="{BB962C8B-B14F-4D97-AF65-F5344CB8AC3E}">
        <p14:creationId xmlns:p14="http://schemas.microsoft.com/office/powerpoint/2010/main" val="169283495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pPr/>
              <a:t>‹#›</a:t>
            </a:fld>
            <a:endParaRPr lang="en-US" altLang="en-US"/>
          </a:p>
        </p:txBody>
      </p:sp>
    </p:spTree>
    <p:extLst>
      <p:ext uri="{BB962C8B-B14F-4D97-AF65-F5344CB8AC3E}">
        <p14:creationId xmlns:p14="http://schemas.microsoft.com/office/powerpoint/2010/main" val="182845699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pPr/>
              <a:t>‹#›</a:t>
            </a:fld>
            <a:endParaRPr lang="en-US" altLang="en-US"/>
          </a:p>
        </p:txBody>
      </p:sp>
    </p:spTree>
    <p:extLst>
      <p:ext uri="{BB962C8B-B14F-4D97-AF65-F5344CB8AC3E}">
        <p14:creationId xmlns:p14="http://schemas.microsoft.com/office/powerpoint/2010/main" val="160669190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pPr/>
              <a:t>‹#›</a:t>
            </a:fld>
            <a:endParaRPr lang="en-US" altLang="en-US"/>
          </a:p>
        </p:txBody>
      </p:sp>
    </p:spTree>
    <p:extLst>
      <p:ext uri="{BB962C8B-B14F-4D97-AF65-F5344CB8AC3E}">
        <p14:creationId xmlns:p14="http://schemas.microsoft.com/office/powerpoint/2010/main" val="2588167932"/>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pPr/>
              <a:t>‹#›</a:t>
            </a:fld>
            <a:endParaRPr lang="en-US" altLang="en-US"/>
          </a:p>
        </p:txBody>
      </p:sp>
    </p:spTree>
    <p:extLst>
      <p:ext uri="{BB962C8B-B14F-4D97-AF65-F5344CB8AC3E}">
        <p14:creationId xmlns:p14="http://schemas.microsoft.com/office/powerpoint/2010/main" val="14641043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75092458"/>
      </p:ext>
    </p:extLst>
  </p:cSld>
  <p:clrMapOvr>
    <a:masterClrMapping/>
  </p:clrMapOvr>
  <p:transition spd="med">
    <p:randomBar dir="vert"/>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pPr/>
              <a:t>‹#›</a:t>
            </a:fld>
            <a:endParaRPr lang="en-US" altLang="en-US"/>
          </a:p>
        </p:txBody>
      </p:sp>
    </p:spTree>
    <p:extLst>
      <p:ext uri="{BB962C8B-B14F-4D97-AF65-F5344CB8AC3E}">
        <p14:creationId xmlns:p14="http://schemas.microsoft.com/office/powerpoint/2010/main" val="106049592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pPr/>
              <a:t>‹#›</a:t>
            </a:fld>
            <a:endParaRPr lang="en-US" altLang="en-US"/>
          </a:p>
        </p:txBody>
      </p:sp>
    </p:spTree>
    <p:extLst>
      <p:ext uri="{BB962C8B-B14F-4D97-AF65-F5344CB8AC3E}">
        <p14:creationId xmlns:p14="http://schemas.microsoft.com/office/powerpoint/2010/main" val="313695336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pPr/>
              <a:t>‹#›</a:t>
            </a:fld>
            <a:endParaRPr lang="en-US" altLang="en-US"/>
          </a:p>
        </p:txBody>
      </p:sp>
    </p:spTree>
    <p:extLst>
      <p:ext uri="{BB962C8B-B14F-4D97-AF65-F5344CB8AC3E}">
        <p14:creationId xmlns:p14="http://schemas.microsoft.com/office/powerpoint/2010/main" val="171448357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pPr/>
              <a:t>‹#›</a:t>
            </a:fld>
            <a:endParaRPr lang="en-US" altLang="en-US"/>
          </a:p>
        </p:txBody>
      </p:sp>
    </p:spTree>
    <p:extLst>
      <p:ext uri="{BB962C8B-B14F-4D97-AF65-F5344CB8AC3E}">
        <p14:creationId xmlns:p14="http://schemas.microsoft.com/office/powerpoint/2010/main" val="1579144455"/>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86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eaLnBrk="0" hangingPunct="0">
              <a:defRPr/>
            </a:lvl1pPr>
          </a:lstStyle>
          <a:p>
            <a:endParaRPr lang="en-US" altLang="en-US"/>
          </a:p>
        </p:txBody>
      </p:sp>
      <p:sp>
        <p:nvSpPr>
          <p:cNvPr id="40" name="Rectangle 38"/>
          <p:cNvSpPr>
            <a:spLocks noGrp="1" noChangeArrowheads="1"/>
          </p:cNvSpPr>
          <p:nvPr>
            <p:ph type="ftr" sz="quarter" idx="11"/>
          </p:nvPr>
        </p:nvSpPr>
        <p:spPr/>
        <p:txBody>
          <a:bodyPr/>
          <a:lstStyle>
            <a:lvl1pPr algn="l" eaLnBrk="0" hangingPunct="0">
              <a:defRPr/>
            </a:lvl1pPr>
          </a:lstStyle>
          <a:p>
            <a:endParaRPr lang="en-US" altLang="en-US"/>
          </a:p>
        </p:txBody>
      </p:sp>
      <p:sp>
        <p:nvSpPr>
          <p:cNvPr id="41" name="Rectangle 41"/>
          <p:cNvSpPr>
            <a:spLocks noGrp="1" noChangeArrowheads="1"/>
          </p:cNvSpPr>
          <p:nvPr>
            <p:ph type="sldNum" sz="quarter" idx="12"/>
          </p:nvPr>
        </p:nvSpPr>
        <p:spPr/>
        <p:txBody>
          <a:bodyPr/>
          <a:lstStyle>
            <a:lvl1pPr eaLnBrk="0" hangingPunct="0">
              <a:defRPr/>
            </a:lvl1pPr>
          </a:lstStyle>
          <a:p>
            <a:fld id="{3FA97565-9103-4AE3-9B86-C44510565FDA}" type="slidenum">
              <a:rPr lang="en-US" altLang="en-US"/>
              <a:pPr/>
              <a:t>‹#›</a:t>
            </a:fld>
            <a:endParaRPr lang="en-US" altLang="en-US"/>
          </a:p>
        </p:txBody>
      </p:sp>
    </p:spTree>
    <p:extLst>
      <p:ext uri="{BB962C8B-B14F-4D97-AF65-F5344CB8AC3E}">
        <p14:creationId xmlns:p14="http://schemas.microsoft.com/office/powerpoint/2010/main" val="302048670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E9DB2C8-7F82-4152-904D-7F778B826567}" type="slidenum">
              <a:rPr lang="en-US" altLang="en-US"/>
              <a:pPr/>
              <a:t>‹#›</a:t>
            </a:fld>
            <a:endParaRPr lang="en-US" altLang="en-US"/>
          </a:p>
        </p:txBody>
      </p:sp>
    </p:spTree>
    <p:extLst>
      <p:ext uri="{BB962C8B-B14F-4D97-AF65-F5344CB8AC3E}">
        <p14:creationId xmlns:p14="http://schemas.microsoft.com/office/powerpoint/2010/main" val="76529921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F16F6249-E2A1-45D0-8738-687AB8552BDA}" type="slidenum">
              <a:rPr lang="en-US" altLang="en-US"/>
              <a:pPr/>
              <a:t>‹#›</a:t>
            </a:fld>
            <a:endParaRPr lang="en-US" altLang="en-US"/>
          </a:p>
        </p:txBody>
      </p:sp>
    </p:spTree>
    <p:extLst>
      <p:ext uri="{BB962C8B-B14F-4D97-AF65-F5344CB8AC3E}">
        <p14:creationId xmlns:p14="http://schemas.microsoft.com/office/powerpoint/2010/main" val="44149292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FE1ECA16-8002-4DC5-9CDE-12A38E92D30B}" type="slidenum">
              <a:rPr lang="en-US" altLang="en-US"/>
              <a:pPr/>
              <a:t>‹#›</a:t>
            </a:fld>
            <a:endParaRPr lang="en-US" altLang="en-US"/>
          </a:p>
        </p:txBody>
      </p:sp>
    </p:spTree>
    <p:extLst>
      <p:ext uri="{BB962C8B-B14F-4D97-AF65-F5344CB8AC3E}">
        <p14:creationId xmlns:p14="http://schemas.microsoft.com/office/powerpoint/2010/main" val="1480744774"/>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eaLnBrk="0" hangingPunct="0">
              <a:defRPr/>
            </a:lvl1pPr>
          </a:lstStyle>
          <a:p>
            <a:endParaRPr lang="en-US" altLang="en-US"/>
          </a:p>
        </p:txBody>
      </p:sp>
      <p:sp>
        <p:nvSpPr>
          <p:cNvPr id="8"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9" name="Rectangle 41"/>
          <p:cNvSpPr>
            <a:spLocks noGrp="1" noChangeArrowheads="1"/>
          </p:cNvSpPr>
          <p:nvPr>
            <p:ph type="sldNum" sz="quarter" idx="12"/>
          </p:nvPr>
        </p:nvSpPr>
        <p:spPr/>
        <p:txBody>
          <a:bodyPr/>
          <a:lstStyle>
            <a:lvl1pPr eaLnBrk="0" hangingPunct="0">
              <a:defRPr/>
            </a:lvl1pPr>
          </a:lstStyle>
          <a:p>
            <a:fld id="{77CDAE41-A57B-42AD-A424-C034B956E806}" type="slidenum">
              <a:rPr lang="en-US" altLang="en-US"/>
              <a:pPr/>
              <a:t>‹#›</a:t>
            </a:fld>
            <a:endParaRPr lang="en-US" altLang="en-US"/>
          </a:p>
        </p:txBody>
      </p:sp>
    </p:spTree>
    <p:extLst>
      <p:ext uri="{BB962C8B-B14F-4D97-AF65-F5344CB8AC3E}">
        <p14:creationId xmlns:p14="http://schemas.microsoft.com/office/powerpoint/2010/main" val="2445066366"/>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eaLnBrk="0" hangingPunct="0">
              <a:defRPr/>
            </a:lvl1pPr>
          </a:lstStyle>
          <a:p>
            <a:endParaRPr lang="en-US" altLang="en-US"/>
          </a:p>
        </p:txBody>
      </p:sp>
      <p:sp>
        <p:nvSpPr>
          <p:cNvPr id="4"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5" name="Rectangle 41"/>
          <p:cNvSpPr>
            <a:spLocks noGrp="1" noChangeArrowheads="1"/>
          </p:cNvSpPr>
          <p:nvPr>
            <p:ph type="sldNum" sz="quarter" idx="12"/>
          </p:nvPr>
        </p:nvSpPr>
        <p:spPr/>
        <p:txBody>
          <a:bodyPr/>
          <a:lstStyle>
            <a:lvl1pPr eaLnBrk="0" hangingPunct="0">
              <a:defRPr/>
            </a:lvl1pPr>
          </a:lstStyle>
          <a:p>
            <a:fld id="{83F743C4-E2FB-4AF2-8C9C-C70537FB47D1}" type="slidenum">
              <a:rPr lang="en-US" altLang="en-US"/>
              <a:pPr/>
              <a:t>‹#›</a:t>
            </a:fld>
            <a:endParaRPr lang="en-US" altLang="en-US"/>
          </a:p>
        </p:txBody>
      </p:sp>
    </p:spTree>
    <p:extLst>
      <p:ext uri="{BB962C8B-B14F-4D97-AF65-F5344CB8AC3E}">
        <p14:creationId xmlns:p14="http://schemas.microsoft.com/office/powerpoint/2010/main" val="48153966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5236845"/>
      </p:ext>
    </p:extLst>
  </p:cSld>
  <p:clrMapOvr>
    <a:masterClrMapping/>
  </p:clrMapOvr>
  <p:transition spd="med">
    <p:randomBar dir="vert"/>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eaLnBrk="0" hangingPunct="0">
              <a:defRPr/>
            </a:lvl1pPr>
          </a:lstStyle>
          <a:p>
            <a:endParaRPr lang="en-US" altLang="en-US"/>
          </a:p>
        </p:txBody>
      </p:sp>
      <p:sp>
        <p:nvSpPr>
          <p:cNvPr id="3"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4" name="Rectangle 41"/>
          <p:cNvSpPr>
            <a:spLocks noGrp="1" noChangeArrowheads="1"/>
          </p:cNvSpPr>
          <p:nvPr>
            <p:ph type="sldNum" sz="quarter" idx="12"/>
          </p:nvPr>
        </p:nvSpPr>
        <p:spPr/>
        <p:txBody>
          <a:bodyPr/>
          <a:lstStyle>
            <a:lvl1pPr eaLnBrk="0" hangingPunct="0">
              <a:defRPr/>
            </a:lvl1pPr>
          </a:lstStyle>
          <a:p>
            <a:fld id="{57D6EF7F-CE0F-44AF-88B1-452CF903379C}" type="slidenum">
              <a:rPr lang="en-US" altLang="en-US"/>
              <a:pPr/>
              <a:t>‹#›</a:t>
            </a:fld>
            <a:endParaRPr lang="en-US" altLang="en-US"/>
          </a:p>
        </p:txBody>
      </p:sp>
    </p:spTree>
    <p:extLst>
      <p:ext uri="{BB962C8B-B14F-4D97-AF65-F5344CB8AC3E}">
        <p14:creationId xmlns:p14="http://schemas.microsoft.com/office/powerpoint/2010/main" val="249948304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A2EB203A-8389-4A0A-BD1E-50F295D4885B}" type="slidenum">
              <a:rPr lang="en-US" altLang="en-US"/>
              <a:pPr/>
              <a:t>‹#›</a:t>
            </a:fld>
            <a:endParaRPr lang="en-US" altLang="en-US"/>
          </a:p>
        </p:txBody>
      </p:sp>
    </p:spTree>
    <p:extLst>
      <p:ext uri="{BB962C8B-B14F-4D97-AF65-F5344CB8AC3E}">
        <p14:creationId xmlns:p14="http://schemas.microsoft.com/office/powerpoint/2010/main" val="395480179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lvl1pPr>
          </a:lstStyle>
          <a:p>
            <a:endParaRPr lang="en-US" altLang="en-US"/>
          </a:p>
        </p:txBody>
      </p:sp>
      <p:sp>
        <p:nvSpPr>
          <p:cNvPr id="6"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lvl1pPr>
          </a:lstStyle>
          <a:p>
            <a:fld id="{5D8F9400-8A1C-467A-AF2E-0F5D48AF756E}" type="slidenum">
              <a:rPr lang="en-US" altLang="en-US"/>
              <a:pPr/>
              <a:t>‹#›</a:t>
            </a:fld>
            <a:endParaRPr lang="en-US" altLang="en-US"/>
          </a:p>
        </p:txBody>
      </p:sp>
    </p:spTree>
    <p:extLst>
      <p:ext uri="{BB962C8B-B14F-4D97-AF65-F5344CB8AC3E}">
        <p14:creationId xmlns:p14="http://schemas.microsoft.com/office/powerpoint/2010/main" val="2247008784"/>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BD215070-5624-458D-A3BC-8243D72C9A3D}" type="slidenum">
              <a:rPr lang="en-US" altLang="en-US"/>
              <a:pPr/>
              <a:t>‹#›</a:t>
            </a:fld>
            <a:endParaRPr lang="en-US" altLang="en-US"/>
          </a:p>
        </p:txBody>
      </p:sp>
    </p:spTree>
    <p:extLst>
      <p:ext uri="{BB962C8B-B14F-4D97-AF65-F5344CB8AC3E}">
        <p14:creationId xmlns:p14="http://schemas.microsoft.com/office/powerpoint/2010/main" val="404942244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lvl1pPr>
          </a:lstStyle>
          <a:p>
            <a:endParaRPr lang="en-US" altLang="en-US"/>
          </a:p>
        </p:txBody>
      </p:sp>
      <p:sp>
        <p:nvSpPr>
          <p:cNvPr id="5" name="Rectangle 40"/>
          <p:cNvSpPr>
            <a:spLocks noGrp="1" noChangeArrowheads="1"/>
          </p:cNvSpPr>
          <p:nvPr>
            <p:ph type="ftr" sz="quarter" idx="11"/>
          </p:nvPr>
        </p:nvSpPr>
        <p:spPr/>
        <p:txBody>
          <a:bodyPr/>
          <a:lstStyle>
            <a:lvl1pPr algn="l" eaLnBrk="0" hangingPunc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lvl1pPr>
          </a:lstStyle>
          <a:p>
            <a:fld id="{C6D42968-9303-4D4A-AA23-9B15F3A8C64B}" type="slidenum">
              <a:rPr lang="en-US" altLang="en-US"/>
              <a:pPr/>
              <a:t>‹#›</a:t>
            </a:fld>
            <a:endParaRPr lang="en-US" altLang="en-US"/>
          </a:p>
        </p:txBody>
      </p:sp>
    </p:spTree>
    <p:extLst>
      <p:ext uri="{BB962C8B-B14F-4D97-AF65-F5344CB8AC3E}">
        <p14:creationId xmlns:p14="http://schemas.microsoft.com/office/powerpoint/2010/main" val="3569374908"/>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588E5CC5-2EA6-4F0F-84CB-3ECAB961B830}" type="slidenum">
              <a:rPr lang="en-US" altLang="en-US"/>
              <a:pPr/>
              <a:t>‹#›</a:t>
            </a:fld>
            <a:endParaRPr lang="en-US" altLang="en-US"/>
          </a:p>
        </p:txBody>
      </p:sp>
    </p:spTree>
    <p:extLst>
      <p:ext uri="{BB962C8B-B14F-4D97-AF65-F5344CB8AC3E}">
        <p14:creationId xmlns:p14="http://schemas.microsoft.com/office/powerpoint/2010/main" val="3775992091"/>
      </p:ext>
    </p:extLst>
  </p:cSld>
  <p:clrMapOvr>
    <a:masterClrMapping/>
  </p:clrMapOvr>
  <p:transition spd="med">
    <p:randomBar dir="vert"/>
  </p:transition>
</p:sldLayout>
</file>

<file path=ppt/slideLayouts/slideLayout4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6A9E0F65-9BAF-4A19-AD10-AF7A1F49F761}" type="slidenum">
              <a:rPr lang="en-US" altLang="en-US"/>
              <a:pPr/>
              <a:t>‹#›</a:t>
            </a:fld>
            <a:endParaRPr lang="en-US" altLang="en-US"/>
          </a:p>
        </p:txBody>
      </p:sp>
    </p:spTree>
    <p:extLst>
      <p:ext uri="{BB962C8B-B14F-4D97-AF65-F5344CB8AC3E}">
        <p14:creationId xmlns:p14="http://schemas.microsoft.com/office/powerpoint/2010/main" val="571600804"/>
      </p:ext>
    </p:extLst>
  </p:cSld>
  <p:clrMapOvr>
    <a:masterClrMapping/>
  </p:clrMapOvr>
  <p:transition spd="med">
    <p:randomBar dir="vert"/>
  </p:transition>
</p:sldLayout>
</file>

<file path=ppt/slideLayouts/slideLayout4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EC9C22-832E-4B1B-B750-DD8C16910F51}" type="slidenum">
              <a:rPr lang="en-US" altLang="en-US"/>
              <a:pPr/>
              <a:t>‹#›</a:t>
            </a:fld>
            <a:endParaRPr lang="en-US" altLang="en-US"/>
          </a:p>
        </p:txBody>
      </p:sp>
    </p:spTree>
    <p:extLst>
      <p:ext uri="{BB962C8B-B14F-4D97-AF65-F5344CB8AC3E}">
        <p14:creationId xmlns:p14="http://schemas.microsoft.com/office/powerpoint/2010/main" val="1408055362"/>
      </p:ext>
    </p:extLst>
  </p:cSld>
  <p:clrMapOvr>
    <a:masterClrMapping/>
  </p:clrMapOvr>
  <p:transition spd="med">
    <p:randomBar dir="vert"/>
  </p:transition>
</p:sldLayout>
</file>

<file path=ppt/slideLayouts/slideLayout4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FC62DC0-B8EB-4B36-A09A-9D9D88D0BB75}" type="slidenum">
              <a:rPr lang="en-US" altLang="en-US"/>
              <a:pPr/>
              <a:t>‹#›</a:t>
            </a:fld>
            <a:endParaRPr lang="en-US" altLang="en-US"/>
          </a:p>
        </p:txBody>
      </p:sp>
    </p:spTree>
    <p:extLst>
      <p:ext uri="{BB962C8B-B14F-4D97-AF65-F5344CB8AC3E}">
        <p14:creationId xmlns:p14="http://schemas.microsoft.com/office/powerpoint/2010/main" val="236290588"/>
      </p:ext>
    </p:extLst>
  </p:cSld>
  <p:clrMapOvr>
    <a:masterClrMapping/>
  </p:clrMapOvr>
  <p:transition spd="med">
    <p:randomBar dir="vert"/>
  </p:transition>
</p:sldLayout>
</file>

<file path=ppt/slideLayouts/slideLayout4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sz="1800"/>
            </a:lvl1pPr>
          </a:lstStyle>
          <a:p>
            <a:endParaRPr lang="en-US" altLang="en-US"/>
          </a:p>
        </p:txBody>
      </p:sp>
      <p:sp>
        <p:nvSpPr>
          <p:cNvPr id="8" name="Rectangle 5"/>
          <p:cNvSpPr>
            <a:spLocks noGrp="1" noChangeArrowheads="1"/>
          </p:cNvSpPr>
          <p:nvPr>
            <p:ph type="ftr" sz="quarter" idx="11"/>
          </p:nvPr>
        </p:nvSpPr>
        <p:spPr/>
        <p:txBody>
          <a:bodyPr/>
          <a:lstStyle>
            <a:lvl1pPr>
              <a:defRPr sz="1800"/>
            </a:lvl1pPr>
          </a:lstStyle>
          <a:p>
            <a:endParaRPr lang="en-US" altLang="en-US"/>
          </a:p>
        </p:txBody>
      </p:sp>
      <p:sp>
        <p:nvSpPr>
          <p:cNvPr id="9" name="Rectangle 6"/>
          <p:cNvSpPr>
            <a:spLocks noGrp="1" noChangeArrowheads="1"/>
          </p:cNvSpPr>
          <p:nvPr>
            <p:ph type="sldNum" sz="quarter" idx="12"/>
          </p:nvPr>
        </p:nvSpPr>
        <p:spPr/>
        <p:txBody>
          <a:bodyPr/>
          <a:lstStyle>
            <a:lvl1pPr algn="l">
              <a:defRPr sz="1800"/>
            </a:lvl1pPr>
          </a:lstStyle>
          <a:p>
            <a:fld id="{CD28D764-09EC-4958-90A6-4F31288B66C8}" type="slidenum">
              <a:rPr lang="en-US" altLang="en-US"/>
              <a:pPr/>
              <a:t>‹#›</a:t>
            </a:fld>
            <a:endParaRPr lang="en-US" altLang="en-US"/>
          </a:p>
        </p:txBody>
      </p:sp>
    </p:spTree>
    <p:extLst>
      <p:ext uri="{BB962C8B-B14F-4D97-AF65-F5344CB8AC3E}">
        <p14:creationId xmlns:p14="http://schemas.microsoft.com/office/powerpoint/2010/main" val="3735385038"/>
      </p:ext>
    </p:extLst>
  </p:cSld>
  <p:clrMapOvr>
    <a:masterClrMapping/>
  </p:clrMapOvr>
  <p:transition spd="med">
    <p:randomBar dir="vert"/>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7722645"/>
      </p:ext>
    </p:extLst>
  </p:cSld>
  <p:clrMapOvr>
    <a:masterClrMapping/>
  </p:clrMapOvr>
  <p:transition spd="med">
    <p:randomBar dir="vert"/>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sz="1800"/>
            </a:lvl1pPr>
          </a:lstStyle>
          <a:p>
            <a:endParaRPr lang="en-US" altLang="en-US"/>
          </a:p>
        </p:txBody>
      </p:sp>
      <p:sp>
        <p:nvSpPr>
          <p:cNvPr id="4" name="Rectangle 5"/>
          <p:cNvSpPr>
            <a:spLocks noGrp="1" noChangeArrowheads="1"/>
          </p:cNvSpPr>
          <p:nvPr>
            <p:ph type="ftr" sz="quarter" idx="11"/>
          </p:nvPr>
        </p:nvSpPr>
        <p:spPr/>
        <p:txBody>
          <a:bodyPr/>
          <a:lstStyle>
            <a:lvl1pPr>
              <a:defRPr sz="1800"/>
            </a:lvl1pPr>
          </a:lstStyle>
          <a:p>
            <a:endParaRPr lang="en-US" altLang="en-US"/>
          </a:p>
        </p:txBody>
      </p:sp>
      <p:sp>
        <p:nvSpPr>
          <p:cNvPr id="5" name="Rectangle 6"/>
          <p:cNvSpPr>
            <a:spLocks noGrp="1" noChangeArrowheads="1"/>
          </p:cNvSpPr>
          <p:nvPr>
            <p:ph type="sldNum" sz="quarter" idx="12"/>
          </p:nvPr>
        </p:nvSpPr>
        <p:spPr/>
        <p:txBody>
          <a:bodyPr/>
          <a:lstStyle>
            <a:lvl1pPr algn="l">
              <a:defRPr sz="1800"/>
            </a:lvl1pPr>
          </a:lstStyle>
          <a:p>
            <a:fld id="{CDA388BA-6582-4DF1-BE98-288D224FFCD3}" type="slidenum">
              <a:rPr lang="en-US" altLang="en-US"/>
              <a:pPr/>
              <a:t>‹#›</a:t>
            </a:fld>
            <a:endParaRPr lang="en-US" altLang="en-US"/>
          </a:p>
        </p:txBody>
      </p:sp>
    </p:spTree>
    <p:extLst>
      <p:ext uri="{BB962C8B-B14F-4D97-AF65-F5344CB8AC3E}">
        <p14:creationId xmlns:p14="http://schemas.microsoft.com/office/powerpoint/2010/main" val="1877615685"/>
      </p:ext>
    </p:extLst>
  </p:cSld>
  <p:clrMapOvr>
    <a:masterClrMapping/>
  </p:clrMapOvr>
  <p:transition spd="med">
    <p:randomBar dir="vert"/>
  </p:transition>
</p:sldLayout>
</file>

<file path=ppt/slideLayouts/slideLayout4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z="1800"/>
            </a:lvl1pPr>
          </a:lstStyle>
          <a:p>
            <a:endParaRPr lang="en-US" altLang="en-US"/>
          </a:p>
        </p:txBody>
      </p:sp>
      <p:sp>
        <p:nvSpPr>
          <p:cNvPr id="3" name="Rectangle 5"/>
          <p:cNvSpPr>
            <a:spLocks noGrp="1" noChangeArrowheads="1"/>
          </p:cNvSpPr>
          <p:nvPr>
            <p:ph type="ftr" sz="quarter" idx="11"/>
          </p:nvPr>
        </p:nvSpPr>
        <p:spPr/>
        <p:txBody>
          <a:bodyPr/>
          <a:lstStyle>
            <a:lvl1pPr>
              <a:defRPr sz="1800"/>
            </a:lvl1pPr>
          </a:lstStyle>
          <a:p>
            <a:endParaRPr lang="en-US" altLang="en-US"/>
          </a:p>
        </p:txBody>
      </p:sp>
      <p:sp>
        <p:nvSpPr>
          <p:cNvPr id="4" name="Rectangle 6"/>
          <p:cNvSpPr>
            <a:spLocks noGrp="1" noChangeArrowheads="1"/>
          </p:cNvSpPr>
          <p:nvPr>
            <p:ph type="sldNum" sz="quarter" idx="12"/>
          </p:nvPr>
        </p:nvSpPr>
        <p:spPr/>
        <p:txBody>
          <a:bodyPr/>
          <a:lstStyle>
            <a:lvl1pPr algn="l">
              <a:defRPr sz="1800"/>
            </a:lvl1pPr>
          </a:lstStyle>
          <a:p>
            <a:fld id="{2C244322-41A1-492A-8A80-44493D374216}" type="slidenum">
              <a:rPr lang="en-US" altLang="en-US"/>
              <a:pPr/>
              <a:t>‹#›</a:t>
            </a:fld>
            <a:endParaRPr lang="en-US" altLang="en-US"/>
          </a:p>
        </p:txBody>
      </p:sp>
    </p:spTree>
    <p:extLst>
      <p:ext uri="{BB962C8B-B14F-4D97-AF65-F5344CB8AC3E}">
        <p14:creationId xmlns:p14="http://schemas.microsoft.com/office/powerpoint/2010/main" val="3732359068"/>
      </p:ext>
    </p:extLst>
  </p:cSld>
  <p:clrMapOvr>
    <a:masterClrMapping/>
  </p:clrMapOvr>
  <p:transition spd="med">
    <p:randomBar dir="vert"/>
  </p:transition>
</p:sldLayout>
</file>

<file path=ppt/slideLayouts/slideLayout4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FC86C829-7BCD-4D90-A8C0-9646455387EB}" type="slidenum">
              <a:rPr lang="en-US" altLang="en-US"/>
              <a:pPr/>
              <a:t>‹#›</a:t>
            </a:fld>
            <a:endParaRPr lang="en-US" altLang="en-US"/>
          </a:p>
        </p:txBody>
      </p:sp>
    </p:spTree>
    <p:extLst>
      <p:ext uri="{BB962C8B-B14F-4D97-AF65-F5344CB8AC3E}">
        <p14:creationId xmlns:p14="http://schemas.microsoft.com/office/powerpoint/2010/main" val="3630788337"/>
      </p:ext>
    </p:extLst>
  </p:cSld>
  <p:clrMapOvr>
    <a:masterClrMapping/>
  </p:clrMapOvr>
  <p:transition spd="med">
    <p:randomBar dir="vert"/>
  </p:transition>
</p:sldLayout>
</file>

<file path=ppt/slideLayouts/slideLayout4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sz="1800"/>
            </a:lvl1pPr>
          </a:lstStyle>
          <a:p>
            <a:endParaRPr lang="en-US" altLang="en-US"/>
          </a:p>
        </p:txBody>
      </p:sp>
      <p:sp>
        <p:nvSpPr>
          <p:cNvPr id="6" name="Rectangle 5"/>
          <p:cNvSpPr>
            <a:spLocks noGrp="1" noChangeArrowheads="1"/>
          </p:cNvSpPr>
          <p:nvPr>
            <p:ph type="ftr" sz="quarter" idx="11"/>
          </p:nvPr>
        </p:nvSpPr>
        <p:spPr/>
        <p:txBody>
          <a:bodyPr/>
          <a:lstStyle>
            <a:lvl1pPr>
              <a:defRPr sz="1800"/>
            </a:lvl1pPr>
          </a:lstStyle>
          <a:p>
            <a:endParaRPr lang="en-US" altLang="en-US"/>
          </a:p>
        </p:txBody>
      </p:sp>
      <p:sp>
        <p:nvSpPr>
          <p:cNvPr id="7" name="Rectangle 6"/>
          <p:cNvSpPr>
            <a:spLocks noGrp="1" noChangeArrowheads="1"/>
          </p:cNvSpPr>
          <p:nvPr>
            <p:ph type="sldNum" sz="quarter" idx="12"/>
          </p:nvPr>
        </p:nvSpPr>
        <p:spPr/>
        <p:txBody>
          <a:bodyPr/>
          <a:lstStyle>
            <a:lvl1pPr algn="l">
              <a:defRPr sz="1800"/>
            </a:lvl1pPr>
          </a:lstStyle>
          <a:p>
            <a:fld id="{A3FD475B-3150-4363-B29D-1291D3383F8F}" type="slidenum">
              <a:rPr lang="en-US" altLang="en-US"/>
              <a:pPr/>
              <a:t>‹#›</a:t>
            </a:fld>
            <a:endParaRPr lang="en-US" altLang="en-US"/>
          </a:p>
        </p:txBody>
      </p:sp>
    </p:spTree>
    <p:extLst>
      <p:ext uri="{BB962C8B-B14F-4D97-AF65-F5344CB8AC3E}">
        <p14:creationId xmlns:p14="http://schemas.microsoft.com/office/powerpoint/2010/main" val="309992709"/>
      </p:ext>
    </p:extLst>
  </p:cSld>
  <p:clrMapOvr>
    <a:masterClrMapping/>
  </p:clrMapOvr>
  <p:transition spd="med">
    <p:randomBar dir="vert"/>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4CA2F977-5957-4CA8-B215-EE0F37BE7690}" type="slidenum">
              <a:rPr lang="en-US" altLang="en-US"/>
              <a:pPr/>
              <a:t>‹#›</a:t>
            </a:fld>
            <a:endParaRPr lang="en-US" altLang="en-US"/>
          </a:p>
        </p:txBody>
      </p:sp>
    </p:spTree>
    <p:extLst>
      <p:ext uri="{BB962C8B-B14F-4D97-AF65-F5344CB8AC3E}">
        <p14:creationId xmlns:p14="http://schemas.microsoft.com/office/powerpoint/2010/main" val="3797973565"/>
      </p:ext>
    </p:extLst>
  </p:cSld>
  <p:clrMapOvr>
    <a:masterClrMapping/>
  </p:clrMapOvr>
  <p:transition spd="med">
    <p:randomBar dir="vert"/>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sz="1800"/>
            </a:lvl1pPr>
          </a:lstStyle>
          <a:p>
            <a:endParaRPr lang="en-US" altLang="en-US"/>
          </a:p>
        </p:txBody>
      </p:sp>
      <p:sp>
        <p:nvSpPr>
          <p:cNvPr id="5" name="Rectangle 5"/>
          <p:cNvSpPr>
            <a:spLocks noGrp="1" noChangeArrowheads="1"/>
          </p:cNvSpPr>
          <p:nvPr>
            <p:ph type="ftr" sz="quarter" idx="11"/>
          </p:nvPr>
        </p:nvSpPr>
        <p:spPr/>
        <p:txBody>
          <a:bodyPr/>
          <a:lstStyle>
            <a:lvl1pPr>
              <a:defRPr sz="1800"/>
            </a:lvl1pPr>
          </a:lstStyle>
          <a:p>
            <a:endParaRPr lang="en-US" altLang="en-US"/>
          </a:p>
        </p:txBody>
      </p:sp>
      <p:sp>
        <p:nvSpPr>
          <p:cNvPr id="6" name="Rectangle 6"/>
          <p:cNvSpPr>
            <a:spLocks noGrp="1" noChangeArrowheads="1"/>
          </p:cNvSpPr>
          <p:nvPr>
            <p:ph type="sldNum" sz="quarter" idx="12"/>
          </p:nvPr>
        </p:nvSpPr>
        <p:spPr/>
        <p:txBody>
          <a:bodyPr/>
          <a:lstStyle>
            <a:lvl1pPr algn="l">
              <a:defRPr sz="1800"/>
            </a:lvl1pPr>
          </a:lstStyle>
          <a:p>
            <a:fld id="{ADB64BD4-FBD2-4352-AD8A-45948F27DEB2}" type="slidenum">
              <a:rPr lang="en-US" altLang="en-US"/>
              <a:pPr/>
              <a:t>‹#›</a:t>
            </a:fld>
            <a:endParaRPr lang="en-US" altLang="en-US"/>
          </a:p>
        </p:txBody>
      </p:sp>
    </p:spTree>
    <p:extLst>
      <p:ext uri="{BB962C8B-B14F-4D97-AF65-F5344CB8AC3E}">
        <p14:creationId xmlns:p14="http://schemas.microsoft.com/office/powerpoint/2010/main" val="2700660433"/>
      </p:ext>
    </p:extLst>
  </p:cSld>
  <p:clrMapOvr>
    <a:masterClrMapping/>
  </p:clrMapOvr>
  <p:transition spd="med">
    <p:randomBar dir="vert"/>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D6B04B9E-9452-46F0-98AC-8B6A599D3A69}" type="slidenum">
              <a:rPr lang="en-US" altLang="en-US"/>
              <a:pPr/>
              <a:t>‹#›</a:t>
            </a:fld>
            <a:endParaRPr lang="en-US" altLang="en-US"/>
          </a:p>
        </p:txBody>
      </p:sp>
    </p:spTree>
    <p:extLst>
      <p:ext uri="{BB962C8B-B14F-4D97-AF65-F5344CB8AC3E}">
        <p14:creationId xmlns:p14="http://schemas.microsoft.com/office/powerpoint/2010/main" val="4110008623"/>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0E4C1BD-B5AC-4A2E-A846-64C4F222EEEC}" type="slidenum">
              <a:rPr lang="en-US" altLang="en-US"/>
              <a:pPr/>
              <a:t>‹#›</a:t>
            </a:fld>
            <a:endParaRPr lang="en-US" altLang="en-US"/>
          </a:p>
        </p:txBody>
      </p:sp>
    </p:spTree>
    <p:extLst>
      <p:ext uri="{BB962C8B-B14F-4D97-AF65-F5344CB8AC3E}">
        <p14:creationId xmlns:p14="http://schemas.microsoft.com/office/powerpoint/2010/main" val="236990853"/>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C1E1EC-78D7-4B64-8286-331D4E927CFA}" type="slidenum">
              <a:rPr lang="en-US" altLang="en-US"/>
              <a:pPr/>
              <a:t>‹#›</a:t>
            </a:fld>
            <a:endParaRPr lang="en-US" altLang="en-US"/>
          </a:p>
        </p:txBody>
      </p:sp>
    </p:spTree>
    <p:extLst>
      <p:ext uri="{BB962C8B-B14F-4D97-AF65-F5344CB8AC3E}">
        <p14:creationId xmlns:p14="http://schemas.microsoft.com/office/powerpoint/2010/main" val="2445552669"/>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68711A1F-B6D2-4C99-84DD-70A804648CAA}" type="slidenum">
              <a:rPr lang="en-US" altLang="en-US"/>
              <a:pPr/>
              <a:t>‹#›</a:t>
            </a:fld>
            <a:endParaRPr lang="en-US" altLang="en-US"/>
          </a:p>
        </p:txBody>
      </p:sp>
    </p:spTree>
    <p:extLst>
      <p:ext uri="{BB962C8B-B14F-4D97-AF65-F5344CB8AC3E}">
        <p14:creationId xmlns:p14="http://schemas.microsoft.com/office/powerpoint/2010/main" val="345427502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7284347"/>
      </p:ext>
    </p:extLst>
  </p:cSld>
  <p:clrMapOvr>
    <a:masterClrMapping/>
  </p:clrMapOvr>
  <p:transition spd="med">
    <p:randomBar dir="vert"/>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BDE4B0F5-8599-4DFB-8DB3-671DADE2C2C0}" type="slidenum">
              <a:rPr lang="en-US" altLang="en-US"/>
              <a:pPr/>
              <a:t>‹#›</a:t>
            </a:fld>
            <a:endParaRPr lang="en-US" altLang="en-US"/>
          </a:p>
        </p:txBody>
      </p:sp>
    </p:spTree>
    <p:extLst>
      <p:ext uri="{BB962C8B-B14F-4D97-AF65-F5344CB8AC3E}">
        <p14:creationId xmlns:p14="http://schemas.microsoft.com/office/powerpoint/2010/main" val="1262908075"/>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F8D1809-9E55-4EE3-AC3B-A5DBE5863150}" type="slidenum">
              <a:rPr lang="en-US" altLang="en-US"/>
              <a:pPr/>
              <a:t>‹#›</a:t>
            </a:fld>
            <a:endParaRPr lang="en-US" altLang="en-US"/>
          </a:p>
        </p:txBody>
      </p:sp>
    </p:spTree>
    <p:extLst>
      <p:ext uri="{BB962C8B-B14F-4D97-AF65-F5344CB8AC3E}">
        <p14:creationId xmlns:p14="http://schemas.microsoft.com/office/powerpoint/2010/main" val="3735162690"/>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A9EF651C-1F98-43D8-9CB7-BEFE2CABF3BE}" type="slidenum">
              <a:rPr lang="en-US" altLang="en-US"/>
              <a:pPr/>
              <a:t>‹#›</a:t>
            </a:fld>
            <a:endParaRPr lang="en-US" altLang="en-US"/>
          </a:p>
        </p:txBody>
      </p:sp>
    </p:spTree>
    <p:extLst>
      <p:ext uri="{BB962C8B-B14F-4D97-AF65-F5344CB8AC3E}">
        <p14:creationId xmlns:p14="http://schemas.microsoft.com/office/powerpoint/2010/main" val="331397570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BBC3587-437E-489D-BE9F-7E9ECB6A5D08}" type="slidenum">
              <a:rPr lang="en-US" altLang="en-US"/>
              <a:pPr/>
              <a:t>‹#›</a:t>
            </a:fld>
            <a:endParaRPr lang="en-US" altLang="en-US"/>
          </a:p>
        </p:txBody>
      </p:sp>
    </p:spTree>
    <p:extLst>
      <p:ext uri="{BB962C8B-B14F-4D97-AF65-F5344CB8AC3E}">
        <p14:creationId xmlns:p14="http://schemas.microsoft.com/office/powerpoint/2010/main" val="303118374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0EFFEB5B-6882-4785-A4C8-F66F120D7A3A}" type="slidenum">
              <a:rPr lang="en-US" altLang="en-US"/>
              <a:pPr/>
              <a:t>‹#›</a:t>
            </a:fld>
            <a:endParaRPr lang="en-US" altLang="en-US"/>
          </a:p>
        </p:txBody>
      </p:sp>
    </p:spTree>
    <p:extLst>
      <p:ext uri="{BB962C8B-B14F-4D97-AF65-F5344CB8AC3E}">
        <p14:creationId xmlns:p14="http://schemas.microsoft.com/office/powerpoint/2010/main" val="356412669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E65F1A62-0F90-4B2A-AB4E-42041309C901}" type="slidenum">
              <a:rPr lang="en-US" altLang="en-US"/>
              <a:pPr/>
              <a:t>‹#›</a:t>
            </a:fld>
            <a:endParaRPr lang="en-US" altLang="en-US"/>
          </a:p>
        </p:txBody>
      </p:sp>
    </p:spTree>
    <p:extLst>
      <p:ext uri="{BB962C8B-B14F-4D97-AF65-F5344CB8AC3E}">
        <p14:creationId xmlns:p14="http://schemas.microsoft.com/office/powerpoint/2010/main" val="366119144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C58C1E6-6D74-4E0C-B8C0-42FD10CC91DC}" type="slidenum">
              <a:rPr lang="en-US" altLang="en-US"/>
              <a:pPr/>
              <a:t>‹#›</a:t>
            </a:fld>
            <a:endParaRPr lang="en-US" altLang="en-US"/>
          </a:p>
        </p:txBody>
      </p:sp>
    </p:spTree>
    <p:extLst>
      <p:ext uri="{BB962C8B-B14F-4D97-AF65-F5344CB8AC3E}">
        <p14:creationId xmlns:p14="http://schemas.microsoft.com/office/powerpoint/2010/main" val="101867166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B93DF9-EA63-4631-A138-631921ADADDC}" type="slidenum">
              <a:rPr lang="en-US" altLang="en-US"/>
              <a:pPr/>
              <a:t>‹#›</a:t>
            </a:fld>
            <a:endParaRPr lang="en-US" altLang="en-US"/>
          </a:p>
        </p:txBody>
      </p:sp>
    </p:spTree>
    <p:extLst>
      <p:ext uri="{BB962C8B-B14F-4D97-AF65-F5344CB8AC3E}">
        <p14:creationId xmlns:p14="http://schemas.microsoft.com/office/powerpoint/2010/main" val="185045567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8E6EB637-3E0E-4291-9477-A20C936B2BED}" type="slidenum">
              <a:rPr lang="en-US" altLang="en-US"/>
              <a:pPr/>
              <a:t>‹#›</a:t>
            </a:fld>
            <a:endParaRPr lang="en-US" altLang="en-US"/>
          </a:p>
        </p:txBody>
      </p:sp>
    </p:spTree>
    <p:extLst>
      <p:ext uri="{BB962C8B-B14F-4D97-AF65-F5344CB8AC3E}">
        <p14:creationId xmlns:p14="http://schemas.microsoft.com/office/powerpoint/2010/main" val="1872825181"/>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432AF8D9-32D6-4898-9B07-8ACE58A75268}" type="slidenum">
              <a:rPr lang="en-US" altLang="en-US"/>
              <a:pPr/>
              <a:t>‹#›</a:t>
            </a:fld>
            <a:endParaRPr lang="en-US" altLang="en-US"/>
          </a:p>
        </p:txBody>
      </p:sp>
    </p:spTree>
    <p:extLst>
      <p:ext uri="{BB962C8B-B14F-4D97-AF65-F5344CB8AC3E}">
        <p14:creationId xmlns:p14="http://schemas.microsoft.com/office/powerpoint/2010/main" val="297460029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9831744"/>
      </p:ext>
    </p:extLst>
  </p:cSld>
  <p:clrMapOvr>
    <a:masterClrMapping/>
  </p:clrMapOvr>
  <p:transition spd="med">
    <p:randomBar dir="vert"/>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E06EED3-480A-44D0-8700-A51AF423DE4A}" type="slidenum">
              <a:rPr lang="en-US" altLang="en-US"/>
              <a:pPr/>
              <a:t>‹#›</a:t>
            </a:fld>
            <a:endParaRPr lang="en-US" altLang="en-US"/>
          </a:p>
        </p:txBody>
      </p:sp>
    </p:spTree>
    <p:extLst>
      <p:ext uri="{BB962C8B-B14F-4D97-AF65-F5344CB8AC3E}">
        <p14:creationId xmlns:p14="http://schemas.microsoft.com/office/powerpoint/2010/main" val="73135448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C34AB5EF-622A-4BEB-B4AE-424FB2599F99}" type="slidenum">
              <a:rPr lang="en-US" altLang="en-US"/>
              <a:pPr/>
              <a:t>‹#›</a:t>
            </a:fld>
            <a:endParaRPr lang="en-US" altLang="en-US"/>
          </a:p>
        </p:txBody>
      </p:sp>
    </p:spTree>
    <p:extLst>
      <p:ext uri="{BB962C8B-B14F-4D97-AF65-F5344CB8AC3E}">
        <p14:creationId xmlns:p14="http://schemas.microsoft.com/office/powerpoint/2010/main" val="4475961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9A0BF51E-B93D-4590-BB74-6E8DE43ABE4E}" type="slidenum">
              <a:rPr lang="en-US" altLang="en-US"/>
              <a:pPr/>
              <a:t>‹#›</a:t>
            </a:fld>
            <a:endParaRPr lang="en-US" altLang="en-US"/>
          </a:p>
        </p:txBody>
      </p:sp>
    </p:spTree>
    <p:extLst>
      <p:ext uri="{BB962C8B-B14F-4D97-AF65-F5344CB8AC3E}">
        <p14:creationId xmlns:p14="http://schemas.microsoft.com/office/powerpoint/2010/main" val="49468980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3986C357-A172-4198-ACBE-757062DB86FE}" type="slidenum">
              <a:rPr lang="en-US" altLang="en-US"/>
              <a:pPr/>
              <a:t>‹#›</a:t>
            </a:fld>
            <a:endParaRPr lang="en-US" altLang="en-US"/>
          </a:p>
        </p:txBody>
      </p:sp>
    </p:spTree>
    <p:extLst>
      <p:ext uri="{BB962C8B-B14F-4D97-AF65-F5344CB8AC3E}">
        <p14:creationId xmlns:p14="http://schemas.microsoft.com/office/powerpoint/2010/main" val="3289674606"/>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FF21A756-A6E8-4129-B023-2901A1084103}" type="slidenum">
              <a:rPr lang="en-US" altLang="en-US"/>
              <a:pPr/>
              <a:t>‹#›</a:t>
            </a:fld>
            <a:endParaRPr lang="en-US" altLang="en-US"/>
          </a:p>
        </p:txBody>
      </p:sp>
    </p:spTree>
    <p:extLst>
      <p:ext uri="{BB962C8B-B14F-4D97-AF65-F5344CB8AC3E}">
        <p14:creationId xmlns:p14="http://schemas.microsoft.com/office/powerpoint/2010/main" val="46162713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7D2194C5-E84B-44CB-9B29-CB9C50538A37}" type="slidenum">
              <a:rPr lang="en-US" altLang="en-US"/>
              <a:pPr/>
              <a:t>‹#›</a:t>
            </a:fld>
            <a:endParaRPr lang="en-US" altLang="en-US"/>
          </a:p>
        </p:txBody>
      </p:sp>
    </p:spTree>
    <p:extLst>
      <p:ext uri="{BB962C8B-B14F-4D97-AF65-F5344CB8AC3E}">
        <p14:creationId xmlns:p14="http://schemas.microsoft.com/office/powerpoint/2010/main" val="413887545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AF5F8C0-E3AA-41F1-AB92-B52939ECE98F}" type="slidenum">
              <a:rPr lang="en-US" altLang="en-US"/>
              <a:pPr/>
              <a:t>‹#›</a:t>
            </a:fld>
            <a:endParaRPr lang="en-US" altLang="en-US"/>
          </a:p>
        </p:txBody>
      </p:sp>
    </p:spTree>
    <p:extLst>
      <p:ext uri="{BB962C8B-B14F-4D97-AF65-F5344CB8AC3E}">
        <p14:creationId xmlns:p14="http://schemas.microsoft.com/office/powerpoint/2010/main" val="184324161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9150E90E-0865-4CFA-ADE3-22D63E3F54CC}" type="slidenum">
              <a:rPr lang="en-US" altLang="en-US"/>
              <a:pPr/>
              <a:t>‹#›</a:t>
            </a:fld>
            <a:endParaRPr lang="en-US" altLang="en-US"/>
          </a:p>
        </p:txBody>
      </p:sp>
    </p:spTree>
    <p:extLst>
      <p:ext uri="{BB962C8B-B14F-4D97-AF65-F5344CB8AC3E}">
        <p14:creationId xmlns:p14="http://schemas.microsoft.com/office/powerpoint/2010/main" val="539062140"/>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035BA7C2-548A-4823-944D-1A67726F9ED0}" type="slidenum">
              <a:rPr lang="en-US" altLang="en-US"/>
              <a:pPr/>
              <a:t>‹#›</a:t>
            </a:fld>
            <a:endParaRPr lang="en-US" altLang="en-US"/>
          </a:p>
        </p:txBody>
      </p:sp>
    </p:spTree>
    <p:extLst>
      <p:ext uri="{BB962C8B-B14F-4D97-AF65-F5344CB8AC3E}">
        <p14:creationId xmlns:p14="http://schemas.microsoft.com/office/powerpoint/2010/main" val="3569568518"/>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57DEF86-BDF1-4EA9-9290-E160F5D9D306}" type="slidenum">
              <a:rPr lang="en-US" altLang="en-US"/>
              <a:pPr/>
              <a:t>‹#›</a:t>
            </a:fld>
            <a:endParaRPr lang="en-US" altLang="en-US"/>
          </a:p>
        </p:txBody>
      </p:sp>
    </p:spTree>
    <p:extLst>
      <p:ext uri="{BB962C8B-B14F-4D97-AF65-F5344CB8AC3E}">
        <p14:creationId xmlns:p14="http://schemas.microsoft.com/office/powerpoint/2010/main" val="392078210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72642423"/>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3C5655F-13E1-4A84-A7C8-3AC3A3B291E0}" type="slidenum">
              <a:rPr lang="en-US" altLang="en-US"/>
              <a:pPr/>
              <a:t>‹#›</a:t>
            </a:fld>
            <a:endParaRPr lang="en-US" altLang="en-US"/>
          </a:p>
        </p:txBody>
      </p:sp>
    </p:spTree>
    <p:extLst>
      <p:ext uri="{BB962C8B-B14F-4D97-AF65-F5344CB8AC3E}">
        <p14:creationId xmlns:p14="http://schemas.microsoft.com/office/powerpoint/2010/main" val="3711896599"/>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03EB5DD-B348-4707-89CC-1FB02F2B1775}" type="slidenum">
              <a:rPr lang="en-US" altLang="en-US"/>
              <a:pPr/>
              <a:t>‹#›</a:t>
            </a:fld>
            <a:endParaRPr lang="en-US" altLang="en-US"/>
          </a:p>
        </p:txBody>
      </p:sp>
    </p:spTree>
    <p:extLst>
      <p:ext uri="{BB962C8B-B14F-4D97-AF65-F5344CB8AC3E}">
        <p14:creationId xmlns:p14="http://schemas.microsoft.com/office/powerpoint/2010/main" val="3532700856"/>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E4102352-0BF2-46C6-9341-78A58F2B15A8}" type="slidenum">
              <a:rPr lang="en-US" altLang="en-US"/>
              <a:pPr/>
              <a:t>‹#›</a:t>
            </a:fld>
            <a:endParaRPr lang="en-US" altLang="en-US"/>
          </a:p>
        </p:txBody>
      </p:sp>
    </p:spTree>
    <p:extLst>
      <p:ext uri="{BB962C8B-B14F-4D97-AF65-F5344CB8AC3E}">
        <p14:creationId xmlns:p14="http://schemas.microsoft.com/office/powerpoint/2010/main" val="2281100080"/>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EF039BB7-A1BA-4780-8EC1-8E022F6C181F}" type="slidenum">
              <a:rPr lang="en-US" altLang="en-US"/>
              <a:pPr/>
              <a:t>‹#›</a:t>
            </a:fld>
            <a:endParaRPr lang="en-US" altLang="en-US"/>
          </a:p>
        </p:txBody>
      </p:sp>
    </p:spTree>
    <p:extLst>
      <p:ext uri="{BB962C8B-B14F-4D97-AF65-F5344CB8AC3E}">
        <p14:creationId xmlns:p14="http://schemas.microsoft.com/office/powerpoint/2010/main" val="208468337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710F7B63-5D03-45FF-91A1-3E6F8CC5374C}" type="slidenum">
              <a:rPr lang="en-US" altLang="en-US"/>
              <a:pPr/>
              <a:t>‹#›</a:t>
            </a:fld>
            <a:endParaRPr lang="en-US" altLang="en-US"/>
          </a:p>
        </p:txBody>
      </p:sp>
    </p:spTree>
    <p:extLst>
      <p:ext uri="{BB962C8B-B14F-4D97-AF65-F5344CB8AC3E}">
        <p14:creationId xmlns:p14="http://schemas.microsoft.com/office/powerpoint/2010/main" val="3612367578"/>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8FD1501D-B8E4-4F8B-B492-B7904CAA8D23}" type="slidenum">
              <a:rPr lang="en-US" altLang="en-US"/>
              <a:pPr/>
              <a:t>‹#›</a:t>
            </a:fld>
            <a:endParaRPr lang="en-US" altLang="en-US"/>
          </a:p>
        </p:txBody>
      </p:sp>
    </p:spTree>
    <p:extLst>
      <p:ext uri="{BB962C8B-B14F-4D97-AF65-F5344CB8AC3E}">
        <p14:creationId xmlns:p14="http://schemas.microsoft.com/office/powerpoint/2010/main" val="1280529654"/>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9F0C607-548C-410D-9E94-3600ACC9DA9A}" type="slidenum">
              <a:rPr lang="en-US" altLang="en-US"/>
              <a:pPr/>
              <a:t>‹#›</a:t>
            </a:fld>
            <a:endParaRPr lang="en-US" altLang="en-US"/>
          </a:p>
        </p:txBody>
      </p:sp>
    </p:spTree>
    <p:extLst>
      <p:ext uri="{BB962C8B-B14F-4D97-AF65-F5344CB8AC3E}">
        <p14:creationId xmlns:p14="http://schemas.microsoft.com/office/powerpoint/2010/main" val="3258167062"/>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EE77E65-9656-403A-97E6-B90C5C641B92}" type="slidenum">
              <a:rPr lang="en-US" altLang="en-US"/>
              <a:pPr/>
              <a:t>‹#›</a:t>
            </a:fld>
            <a:endParaRPr lang="en-US" altLang="en-US"/>
          </a:p>
        </p:txBody>
      </p:sp>
    </p:spTree>
    <p:extLst>
      <p:ext uri="{BB962C8B-B14F-4D97-AF65-F5344CB8AC3E}">
        <p14:creationId xmlns:p14="http://schemas.microsoft.com/office/powerpoint/2010/main" val="380823699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F1F9FAF-B744-446D-B2E8-E89933FB295B}" type="slidenum">
              <a:rPr lang="en-US" altLang="en-US"/>
              <a:pPr/>
              <a:t>‹#›</a:t>
            </a:fld>
            <a:endParaRPr lang="en-US" altLang="en-US"/>
          </a:p>
        </p:txBody>
      </p:sp>
    </p:spTree>
    <p:extLst>
      <p:ext uri="{BB962C8B-B14F-4D97-AF65-F5344CB8AC3E}">
        <p14:creationId xmlns:p14="http://schemas.microsoft.com/office/powerpoint/2010/main" val="18163640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5EDFE2FC-200B-459A-9CD3-BBC9922F8FB0}" type="slidenum">
              <a:rPr lang="en-US" altLang="en-US"/>
              <a:pPr/>
              <a:t>‹#›</a:t>
            </a:fld>
            <a:endParaRPr lang="en-US" altLang="en-US"/>
          </a:p>
        </p:txBody>
      </p:sp>
    </p:spTree>
    <p:extLst>
      <p:ext uri="{BB962C8B-B14F-4D97-AF65-F5344CB8AC3E}">
        <p14:creationId xmlns:p14="http://schemas.microsoft.com/office/powerpoint/2010/main" val="417724334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9933580"/>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82BF27-12AB-4E94-99E5-4213AA7A3E8B}" type="slidenum">
              <a:rPr lang="en-US" altLang="en-US"/>
              <a:pPr/>
              <a:t>‹#›</a:t>
            </a:fld>
            <a:endParaRPr lang="en-US" altLang="en-US"/>
          </a:p>
        </p:txBody>
      </p:sp>
    </p:spTree>
    <p:extLst>
      <p:ext uri="{BB962C8B-B14F-4D97-AF65-F5344CB8AC3E}">
        <p14:creationId xmlns:p14="http://schemas.microsoft.com/office/powerpoint/2010/main" val="351573742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42690" name="Rectangle 1026"/>
          <p:cNvSpPr>
            <a:spLocks noGrp="1" noChangeArrowheads="1"/>
          </p:cNvSpPr>
          <p:nvPr>
            <p:ph type="ctrTitle"/>
          </p:nvPr>
        </p:nvSpPr>
        <p:spPr>
          <a:xfrm>
            <a:off x="1255713" y="1371600"/>
            <a:ext cx="6629400" cy="2057400"/>
          </a:xfrm>
        </p:spPr>
        <p:txBody>
          <a:bodyPr anchor="b"/>
          <a:lstStyle>
            <a:lvl1pPr>
              <a:defRPr/>
            </a:lvl1pPr>
          </a:lstStyle>
          <a:p>
            <a:r>
              <a:rPr lang="en-US"/>
              <a:t>Click to edit Master title style</a:t>
            </a:r>
          </a:p>
        </p:txBody>
      </p:sp>
      <p:sp>
        <p:nvSpPr>
          <p:cNvPr id="242691" name="Rectangle 1027"/>
          <p:cNvSpPr>
            <a:spLocks noGrp="1" noChangeArrowheads="1"/>
          </p:cNvSpPr>
          <p:nvPr>
            <p:ph type="subTitle" idx="1"/>
          </p:nvPr>
        </p:nvSpPr>
        <p:spPr>
          <a:xfrm>
            <a:off x="1371600" y="38100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6B0B92D-8B03-4712-ACAC-50B9BF197C27}" type="slidenum">
              <a:rPr lang="en-US" altLang="en-US"/>
              <a:pPr/>
              <a:t>‹#›</a:t>
            </a:fld>
            <a:endParaRPr lang="en-US" altLang="en-US"/>
          </a:p>
        </p:txBody>
      </p:sp>
    </p:spTree>
    <p:extLst>
      <p:ext uri="{BB962C8B-B14F-4D97-AF65-F5344CB8AC3E}">
        <p14:creationId xmlns:p14="http://schemas.microsoft.com/office/powerpoint/2010/main" val="49487363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3F443B6-4F4E-4BD5-8CC5-243E6FD10078}" type="slidenum">
              <a:rPr lang="en-US" altLang="en-US"/>
              <a:pPr/>
              <a:t>‹#›</a:t>
            </a:fld>
            <a:endParaRPr lang="en-US" altLang="en-US"/>
          </a:p>
        </p:txBody>
      </p:sp>
    </p:spTree>
    <p:extLst>
      <p:ext uri="{BB962C8B-B14F-4D97-AF65-F5344CB8AC3E}">
        <p14:creationId xmlns:p14="http://schemas.microsoft.com/office/powerpoint/2010/main" val="1663499008"/>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DF5606D-8CA9-4C22-BC97-24E39DA7A405}" type="slidenum">
              <a:rPr lang="en-US" altLang="en-US"/>
              <a:pPr/>
              <a:t>‹#›</a:t>
            </a:fld>
            <a:endParaRPr lang="en-US" altLang="en-US"/>
          </a:p>
        </p:txBody>
      </p:sp>
    </p:spTree>
    <p:extLst>
      <p:ext uri="{BB962C8B-B14F-4D97-AF65-F5344CB8AC3E}">
        <p14:creationId xmlns:p14="http://schemas.microsoft.com/office/powerpoint/2010/main" val="613815736"/>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81294969-B2D3-4D82-9CA0-80E7CDD356BD}" type="slidenum">
              <a:rPr lang="en-US" altLang="en-US"/>
              <a:pPr/>
              <a:t>‹#›</a:t>
            </a:fld>
            <a:endParaRPr lang="en-US" altLang="en-US"/>
          </a:p>
        </p:txBody>
      </p:sp>
    </p:spTree>
    <p:extLst>
      <p:ext uri="{BB962C8B-B14F-4D97-AF65-F5344CB8AC3E}">
        <p14:creationId xmlns:p14="http://schemas.microsoft.com/office/powerpoint/2010/main" val="3992706884"/>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29E6745C-2EED-4078-B1AF-52FD40F36F08}" type="slidenum">
              <a:rPr lang="en-US" altLang="en-US"/>
              <a:pPr/>
              <a:t>‹#›</a:t>
            </a:fld>
            <a:endParaRPr lang="en-US" altLang="en-US"/>
          </a:p>
        </p:txBody>
      </p:sp>
    </p:spTree>
    <p:extLst>
      <p:ext uri="{BB962C8B-B14F-4D97-AF65-F5344CB8AC3E}">
        <p14:creationId xmlns:p14="http://schemas.microsoft.com/office/powerpoint/2010/main" val="1058920811"/>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31EB9514-436A-4C63-A047-8603F6FE1602}" type="slidenum">
              <a:rPr lang="en-US" altLang="en-US"/>
              <a:pPr/>
              <a:t>‹#›</a:t>
            </a:fld>
            <a:endParaRPr lang="en-US" altLang="en-US"/>
          </a:p>
        </p:txBody>
      </p:sp>
    </p:spTree>
    <p:extLst>
      <p:ext uri="{BB962C8B-B14F-4D97-AF65-F5344CB8AC3E}">
        <p14:creationId xmlns:p14="http://schemas.microsoft.com/office/powerpoint/2010/main" val="2212966039"/>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0496E35D-14E1-48E7-9C7C-F0A4243243DE}" type="slidenum">
              <a:rPr lang="en-US" altLang="en-US"/>
              <a:pPr/>
              <a:t>‹#›</a:t>
            </a:fld>
            <a:endParaRPr lang="en-US" altLang="en-US"/>
          </a:p>
        </p:txBody>
      </p:sp>
    </p:spTree>
    <p:extLst>
      <p:ext uri="{BB962C8B-B14F-4D97-AF65-F5344CB8AC3E}">
        <p14:creationId xmlns:p14="http://schemas.microsoft.com/office/powerpoint/2010/main" val="404228366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E0ACC207-2A7F-4B16-97F6-0EB806CFF2A3}" type="slidenum">
              <a:rPr lang="en-US" altLang="en-US"/>
              <a:pPr/>
              <a:t>‹#›</a:t>
            </a:fld>
            <a:endParaRPr lang="en-US" altLang="en-US"/>
          </a:p>
        </p:txBody>
      </p:sp>
    </p:spTree>
    <p:extLst>
      <p:ext uri="{BB962C8B-B14F-4D97-AF65-F5344CB8AC3E}">
        <p14:creationId xmlns:p14="http://schemas.microsoft.com/office/powerpoint/2010/main" val="2502698528"/>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5D651201-0DE1-4EE4-8FBA-13AAE919355F}" type="slidenum">
              <a:rPr lang="en-US" altLang="en-US"/>
              <a:pPr/>
              <a:t>‹#›</a:t>
            </a:fld>
            <a:endParaRPr lang="en-US" altLang="en-US"/>
          </a:p>
        </p:txBody>
      </p:sp>
    </p:spTree>
    <p:extLst>
      <p:ext uri="{BB962C8B-B14F-4D97-AF65-F5344CB8AC3E}">
        <p14:creationId xmlns:p14="http://schemas.microsoft.com/office/powerpoint/2010/main" val="300816650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6932362"/>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83D6F8D-1458-4A7E-9445-B4376E2BE777}" type="slidenum">
              <a:rPr lang="en-US" altLang="en-US"/>
              <a:pPr/>
              <a:t>‹#›</a:t>
            </a:fld>
            <a:endParaRPr lang="en-US" altLang="en-US"/>
          </a:p>
        </p:txBody>
      </p:sp>
    </p:spTree>
    <p:extLst>
      <p:ext uri="{BB962C8B-B14F-4D97-AF65-F5344CB8AC3E}">
        <p14:creationId xmlns:p14="http://schemas.microsoft.com/office/powerpoint/2010/main" val="3241914590"/>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7DB3352A-8267-4748-AE09-7D40FC4BAA7F}" type="slidenum">
              <a:rPr lang="en-US" altLang="en-US"/>
              <a:pPr/>
              <a:t>‹#›</a:t>
            </a:fld>
            <a:endParaRPr lang="en-US" altLang="en-US"/>
          </a:p>
        </p:txBody>
      </p:sp>
    </p:spTree>
    <p:extLst>
      <p:ext uri="{BB962C8B-B14F-4D97-AF65-F5344CB8AC3E}">
        <p14:creationId xmlns:p14="http://schemas.microsoft.com/office/powerpoint/2010/main" val="34206800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4F73F-70B2-524C-87A0-9FBEADF91CC8}"/>
              </a:ext>
            </a:extLst>
          </p:cNvPr>
          <p:cNvSpPr>
            <a:spLocks noGrp="1"/>
          </p:cNvSpPr>
          <p:nvPr>
            <p:ph type="ctrTitle"/>
          </p:nvPr>
        </p:nvSpPr>
        <p:spPr>
          <a:xfrm>
            <a:off x="1143140" y="1121975"/>
            <a:ext cx="6857721" cy="2387963"/>
          </a:xfrm>
        </p:spPr>
        <p:txBody>
          <a:bodyPr anchor="b"/>
          <a:lstStyle>
            <a:lvl1pPr algn="ctr">
              <a:defRPr sz="4219" b="1" i="0">
                <a:latin typeface="Arial" panose="020B0604020202020204" pitchFamily="34" charset="0"/>
              </a:defRPr>
            </a:lvl1pPr>
          </a:lstStyle>
          <a:p>
            <a:r>
              <a:rPr lang="en-US" dirty="0"/>
              <a:t>Click to edit Master title style</a:t>
            </a:r>
          </a:p>
        </p:txBody>
      </p:sp>
      <p:sp>
        <p:nvSpPr>
          <p:cNvPr id="3" name="Subtitle 2">
            <a:extLst>
              <a:ext uri="{FF2B5EF4-FFF2-40B4-BE49-F238E27FC236}">
                <a16:creationId xmlns:a16="http://schemas.microsoft.com/office/drawing/2014/main" id="{CEC161C3-1C0F-0A41-A5BE-20EEAF13BA5C}"/>
              </a:ext>
            </a:extLst>
          </p:cNvPr>
          <p:cNvSpPr>
            <a:spLocks noGrp="1"/>
          </p:cNvSpPr>
          <p:nvPr>
            <p:ph type="subTitle" idx="1"/>
          </p:nvPr>
        </p:nvSpPr>
        <p:spPr>
          <a:xfrm>
            <a:off x="1143140" y="3601482"/>
            <a:ext cx="6857721" cy="1656727"/>
          </a:xfrm>
        </p:spPr>
        <p:txBody>
          <a:bodyPr/>
          <a:lstStyle>
            <a:lvl1pPr marL="0" indent="0" algn="ctr">
              <a:buNone/>
              <a:defRPr sz="1688" b="1" i="0">
                <a:latin typeface="Arial" panose="020B0604020202020204" pitchFamily="34" charset="0"/>
              </a:defRPr>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dirty="0"/>
              <a:t>Click to edit Master subtitle style</a:t>
            </a:r>
          </a:p>
        </p:txBody>
      </p:sp>
      <p:sp>
        <p:nvSpPr>
          <p:cNvPr id="4" name="Date Placeholder 3">
            <a:extLst>
              <a:ext uri="{FF2B5EF4-FFF2-40B4-BE49-F238E27FC236}">
                <a16:creationId xmlns:a16="http://schemas.microsoft.com/office/drawing/2014/main" id="{9030EA60-5131-D44A-98B2-70AE45D0EFB1}"/>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AA3E86F7-C909-D845-BC12-8EED2C2F1A9E}"/>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4BC5A11C-8968-B54D-AF23-433BDF38E6C4}"/>
              </a:ext>
            </a:extLst>
          </p:cNvPr>
          <p:cNvSpPr>
            <a:spLocks noGrp="1"/>
          </p:cNvSpPr>
          <p:nvPr>
            <p:ph type="sldNum" idx="12"/>
          </p:nvPr>
        </p:nvSpPr>
        <p:spPr/>
        <p:txBody>
          <a:bodyPr/>
          <a:lstStyle>
            <a:lvl1pPr>
              <a:defRPr b="1" i="0">
                <a:latin typeface="Arial" panose="020B0604020202020204" pitchFamily="34" charset="0"/>
              </a:defRPr>
            </a:lvl1pPr>
          </a:lstStyle>
          <a:p>
            <a:fld id="{572E930D-909A-7943-800A-D220345EF6D4}" type="slidenum">
              <a:rPr lang="en-US" altLang="en-US" smtClean="0"/>
              <a:pPr/>
              <a:t>‹#›</a:t>
            </a:fld>
            <a:endParaRPr lang="en-US" altLang="en-US" dirty="0"/>
          </a:p>
        </p:txBody>
      </p:sp>
    </p:spTree>
    <p:extLst>
      <p:ext uri="{BB962C8B-B14F-4D97-AF65-F5344CB8AC3E}">
        <p14:creationId xmlns:p14="http://schemas.microsoft.com/office/powerpoint/2010/main" val="281774545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9E98A2-10A3-E244-B68E-10BBFDFCF549}"/>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0AB1BEA5-E79E-6F40-9B63-ABA3B695E67A}"/>
              </a:ext>
            </a:extLst>
          </p:cNvPr>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3265A95-8858-164C-8238-A114543F13F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C4929730-3DEB-AB46-A191-949B1F0144CC}"/>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9636E2FD-218E-5941-80BA-90E2900ADEA9}"/>
              </a:ext>
            </a:extLst>
          </p:cNvPr>
          <p:cNvSpPr>
            <a:spLocks noGrp="1"/>
          </p:cNvSpPr>
          <p:nvPr>
            <p:ph type="sldNum" idx="12"/>
          </p:nvPr>
        </p:nvSpPr>
        <p:spPr/>
        <p:txBody>
          <a:bodyPr/>
          <a:lstStyle>
            <a:lvl1pPr>
              <a:defRPr b="1" i="0">
                <a:latin typeface="Arial" panose="020B0604020202020204" pitchFamily="34" charset="0"/>
              </a:defRPr>
            </a:lvl1pPr>
          </a:lstStyle>
          <a:p>
            <a:fld id="{EB320A00-1198-8E49-9D56-93968EEF4744}" type="slidenum">
              <a:rPr lang="en-US" altLang="en-US" smtClean="0"/>
              <a:pPr/>
              <a:t>‹#›</a:t>
            </a:fld>
            <a:endParaRPr lang="en-US" altLang="en-US" dirty="0"/>
          </a:p>
        </p:txBody>
      </p:sp>
    </p:spTree>
    <p:extLst>
      <p:ext uri="{BB962C8B-B14F-4D97-AF65-F5344CB8AC3E}">
        <p14:creationId xmlns:p14="http://schemas.microsoft.com/office/powerpoint/2010/main" val="1567006611"/>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7DDC7-9F12-6A49-9187-182D3991FD10}"/>
              </a:ext>
            </a:extLst>
          </p:cNvPr>
          <p:cNvSpPr>
            <a:spLocks noGrp="1"/>
          </p:cNvSpPr>
          <p:nvPr>
            <p:ph type="title"/>
          </p:nvPr>
        </p:nvSpPr>
        <p:spPr>
          <a:xfrm>
            <a:off x="624039" y="1709198"/>
            <a:ext cx="7886992" cy="2853499"/>
          </a:xfrm>
        </p:spPr>
        <p:txBody>
          <a:bodyPr anchor="b"/>
          <a:lstStyle>
            <a:lvl1pPr>
              <a:defRPr sz="4219"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96F6B440-2664-AF4D-A2ED-109B0D859622}"/>
              </a:ext>
            </a:extLst>
          </p:cNvPr>
          <p:cNvSpPr>
            <a:spLocks noGrp="1"/>
          </p:cNvSpPr>
          <p:nvPr>
            <p:ph type="body" idx="1"/>
          </p:nvPr>
        </p:nvSpPr>
        <p:spPr>
          <a:xfrm>
            <a:off x="624039" y="4589490"/>
            <a:ext cx="7886992" cy="1500432"/>
          </a:xfrm>
        </p:spPr>
        <p:txBody>
          <a:bodyPr/>
          <a:lstStyle>
            <a:lvl1pPr marL="0" indent="0">
              <a:buNone/>
              <a:defRPr sz="1688" b="1" i="0">
                <a:latin typeface="Arial" panose="020B0604020202020204" pitchFamily="34" charset="0"/>
              </a:defRPr>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dirty="0"/>
              <a:t>Click to edit Master text styles</a:t>
            </a:r>
          </a:p>
        </p:txBody>
      </p:sp>
      <p:sp>
        <p:nvSpPr>
          <p:cNvPr id="4" name="Date Placeholder 3">
            <a:extLst>
              <a:ext uri="{FF2B5EF4-FFF2-40B4-BE49-F238E27FC236}">
                <a16:creationId xmlns:a16="http://schemas.microsoft.com/office/drawing/2014/main" id="{858CB104-7CD3-7749-9E37-F39A61E455E7}"/>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BD509F91-E749-094D-8E37-E2E2C2CAA1F7}"/>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C7BBA3E4-A193-6045-BFF7-6645D2A04CB1}"/>
              </a:ext>
            </a:extLst>
          </p:cNvPr>
          <p:cNvSpPr>
            <a:spLocks noGrp="1"/>
          </p:cNvSpPr>
          <p:nvPr>
            <p:ph type="sldNum" idx="12"/>
          </p:nvPr>
        </p:nvSpPr>
        <p:spPr/>
        <p:txBody>
          <a:bodyPr/>
          <a:lstStyle>
            <a:lvl1pPr>
              <a:defRPr b="1" i="0">
                <a:latin typeface="Arial" panose="020B0604020202020204" pitchFamily="34" charset="0"/>
              </a:defRPr>
            </a:lvl1pPr>
          </a:lstStyle>
          <a:p>
            <a:fld id="{6517BB5E-A2E6-FD42-9784-4E72AFFF150C}" type="slidenum">
              <a:rPr lang="en-US" altLang="en-US" smtClean="0"/>
              <a:pPr/>
              <a:t>‹#›</a:t>
            </a:fld>
            <a:endParaRPr lang="en-US" altLang="en-US" dirty="0"/>
          </a:p>
        </p:txBody>
      </p:sp>
    </p:spTree>
    <p:extLst>
      <p:ext uri="{BB962C8B-B14F-4D97-AF65-F5344CB8AC3E}">
        <p14:creationId xmlns:p14="http://schemas.microsoft.com/office/powerpoint/2010/main" val="2808802853"/>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E4A8C4-6974-A744-A3D6-9CCAB5CA2FF5}"/>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A7C74D2B-B3A6-0947-A68D-68F2D4E03FF5}"/>
              </a:ext>
            </a:extLst>
          </p:cNvPr>
          <p:cNvSpPr>
            <a:spLocks noGrp="1"/>
          </p:cNvSpPr>
          <p:nvPr>
            <p:ph sz="half" idx="1"/>
          </p:nvPr>
        </p:nvSpPr>
        <p:spPr>
          <a:xfrm>
            <a:off x="321508" y="1125324"/>
            <a:ext cx="2838871"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1EA9B98C-952E-754A-8B73-3D7940BD42AB}"/>
              </a:ext>
            </a:extLst>
          </p:cNvPr>
          <p:cNvSpPr>
            <a:spLocks noGrp="1"/>
          </p:cNvSpPr>
          <p:nvPr>
            <p:ph sz="half" idx="2"/>
          </p:nvPr>
        </p:nvSpPr>
        <p:spPr>
          <a:xfrm>
            <a:off x="3267549" y="1125324"/>
            <a:ext cx="2839987" cy="3181719"/>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a16="http://schemas.microsoft.com/office/drawing/2014/main" id="{76068E80-B72D-D740-919C-79B0BC8A0AB3}"/>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516D81C7-7DF0-5A4D-B77C-1C3E44C9D4E7}"/>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616475A9-C649-7E4D-A5E0-2540331E0732}"/>
              </a:ext>
            </a:extLst>
          </p:cNvPr>
          <p:cNvSpPr>
            <a:spLocks noGrp="1"/>
          </p:cNvSpPr>
          <p:nvPr>
            <p:ph type="sldNum" idx="12"/>
          </p:nvPr>
        </p:nvSpPr>
        <p:spPr/>
        <p:txBody>
          <a:bodyPr/>
          <a:lstStyle>
            <a:lvl1pPr>
              <a:defRPr b="1" i="0">
                <a:latin typeface="Arial" panose="020B0604020202020204" pitchFamily="34" charset="0"/>
              </a:defRPr>
            </a:lvl1pPr>
          </a:lstStyle>
          <a:p>
            <a:fld id="{0E9AFC46-FCED-894F-9EB3-36743894EB88}" type="slidenum">
              <a:rPr lang="en-US" altLang="en-US" smtClean="0"/>
              <a:pPr/>
              <a:t>‹#›</a:t>
            </a:fld>
            <a:endParaRPr lang="en-US" altLang="en-US" dirty="0"/>
          </a:p>
        </p:txBody>
      </p:sp>
    </p:spTree>
    <p:extLst>
      <p:ext uri="{BB962C8B-B14F-4D97-AF65-F5344CB8AC3E}">
        <p14:creationId xmlns:p14="http://schemas.microsoft.com/office/powerpoint/2010/main" val="233770500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BACB0-1F07-944E-A7F1-8BBD945BCC46}"/>
              </a:ext>
            </a:extLst>
          </p:cNvPr>
          <p:cNvSpPr>
            <a:spLocks noGrp="1"/>
          </p:cNvSpPr>
          <p:nvPr>
            <p:ph type="title"/>
          </p:nvPr>
        </p:nvSpPr>
        <p:spPr>
          <a:xfrm>
            <a:off x="629620" y="365061"/>
            <a:ext cx="7886993" cy="1325158"/>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a:extLst>
              <a:ext uri="{FF2B5EF4-FFF2-40B4-BE49-F238E27FC236}">
                <a16:creationId xmlns:a16="http://schemas.microsoft.com/office/drawing/2014/main" id="{816400CC-44FE-4A43-A166-24F07B7FCAC8}"/>
              </a:ext>
            </a:extLst>
          </p:cNvPr>
          <p:cNvSpPr>
            <a:spLocks noGrp="1"/>
          </p:cNvSpPr>
          <p:nvPr>
            <p:ph type="body" idx="1"/>
          </p:nvPr>
        </p:nvSpPr>
        <p:spPr>
          <a:xfrm>
            <a:off x="629620" y="1681287"/>
            <a:ext cx="3868143"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81827D2C-56AB-EB4D-B54D-A57E9791FEB5}"/>
              </a:ext>
            </a:extLst>
          </p:cNvPr>
          <p:cNvSpPr>
            <a:spLocks noGrp="1"/>
          </p:cNvSpPr>
          <p:nvPr>
            <p:ph sz="half" idx="2"/>
          </p:nvPr>
        </p:nvSpPr>
        <p:spPr>
          <a:xfrm>
            <a:off x="629620" y="2505185"/>
            <a:ext cx="3868143"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a16="http://schemas.microsoft.com/office/drawing/2014/main" id="{6EC6A0FD-57AE-F847-9668-4F7F7C3993C5}"/>
              </a:ext>
            </a:extLst>
          </p:cNvPr>
          <p:cNvSpPr>
            <a:spLocks noGrp="1"/>
          </p:cNvSpPr>
          <p:nvPr>
            <p:ph type="body" sz="quarter" idx="3"/>
          </p:nvPr>
        </p:nvSpPr>
        <p:spPr>
          <a:xfrm>
            <a:off x="4629492" y="1681287"/>
            <a:ext cx="3887121" cy="823898"/>
          </a:xfrm>
        </p:spPr>
        <p:txBody>
          <a:bodyPr anchor="b"/>
          <a:lstStyle>
            <a:lvl1pPr marL="0" indent="0">
              <a:buNone/>
              <a:defRPr sz="1688" b="1" i="0">
                <a:latin typeface="Arial" panose="020B0604020202020204" pitchFamily="34" charset="0"/>
              </a:defRPr>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D575F990-0F79-6148-823C-C14F313ABB40}"/>
              </a:ext>
            </a:extLst>
          </p:cNvPr>
          <p:cNvSpPr>
            <a:spLocks noGrp="1"/>
          </p:cNvSpPr>
          <p:nvPr>
            <p:ph sz="quarter" idx="4"/>
          </p:nvPr>
        </p:nvSpPr>
        <p:spPr>
          <a:xfrm>
            <a:off x="4629492" y="2505185"/>
            <a:ext cx="3887121" cy="3684096"/>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a16="http://schemas.microsoft.com/office/drawing/2014/main" id="{646C3670-0465-F543-9593-1365210D085E}"/>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8" name="Footer Placeholder 7">
            <a:extLst>
              <a:ext uri="{FF2B5EF4-FFF2-40B4-BE49-F238E27FC236}">
                <a16:creationId xmlns:a16="http://schemas.microsoft.com/office/drawing/2014/main" id="{EE4BE3A3-D1C8-5348-BF82-C9CD38278E92}"/>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9" name="Slide Number Placeholder 8">
            <a:extLst>
              <a:ext uri="{FF2B5EF4-FFF2-40B4-BE49-F238E27FC236}">
                <a16:creationId xmlns:a16="http://schemas.microsoft.com/office/drawing/2014/main" id="{860267F6-BD95-4649-A534-CEF9B544671D}"/>
              </a:ext>
            </a:extLst>
          </p:cNvPr>
          <p:cNvSpPr>
            <a:spLocks noGrp="1"/>
          </p:cNvSpPr>
          <p:nvPr>
            <p:ph type="sldNum" idx="12"/>
          </p:nvPr>
        </p:nvSpPr>
        <p:spPr/>
        <p:txBody>
          <a:bodyPr/>
          <a:lstStyle>
            <a:lvl1pPr>
              <a:defRPr b="1" i="0">
                <a:latin typeface="Arial" panose="020B0604020202020204" pitchFamily="34" charset="0"/>
              </a:defRPr>
            </a:lvl1pPr>
          </a:lstStyle>
          <a:p>
            <a:fld id="{09EE02E7-660A-E346-AF3C-576D94D8F3B4}" type="slidenum">
              <a:rPr lang="en-US" altLang="en-US" smtClean="0"/>
              <a:pPr/>
              <a:t>‹#›</a:t>
            </a:fld>
            <a:endParaRPr lang="en-US" altLang="en-US" dirty="0"/>
          </a:p>
        </p:txBody>
      </p:sp>
    </p:spTree>
    <p:extLst>
      <p:ext uri="{BB962C8B-B14F-4D97-AF65-F5344CB8AC3E}">
        <p14:creationId xmlns:p14="http://schemas.microsoft.com/office/powerpoint/2010/main" val="3716494508"/>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F70EB-48CE-754C-B50B-C962467C03B9}"/>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FAEABFFE-91B0-6E4C-865A-8A793E561584}"/>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4" name="Footer Placeholder 3">
            <a:extLst>
              <a:ext uri="{FF2B5EF4-FFF2-40B4-BE49-F238E27FC236}">
                <a16:creationId xmlns:a16="http://schemas.microsoft.com/office/drawing/2014/main" id="{842C44E2-F2BB-4D4A-9E6E-0809E15AC4F4}"/>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5" name="Slide Number Placeholder 4">
            <a:extLst>
              <a:ext uri="{FF2B5EF4-FFF2-40B4-BE49-F238E27FC236}">
                <a16:creationId xmlns:a16="http://schemas.microsoft.com/office/drawing/2014/main" id="{44B5BF83-7F64-394B-832F-5AB0A5DCBA1C}"/>
              </a:ext>
            </a:extLst>
          </p:cNvPr>
          <p:cNvSpPr>
            <a:spLocks noGrp="1"/>
          </p:cNvSpPr>
          <p:nvPr>
            <p:ph type="sldNum" idx="12"/>
          </p:nvPr>
        </p:nvSpPr>
        <p:spPr/>
        <p:txBody>
          <a:bodyPr/>
          <a:lstStyle>
            <a:lvl1pPr>
              <a:defRPr b="1" i="0">
                <a:latin typeface="Arial" panose="020B0604020202020204" pitchFamily="34" charset="0"/>
              </a:defRPr>
            </a:lvl1pPr>
          </a:lstStyle>
          <a:p>
            <a:fld id="{25CE6FAA-3989-4B4F-8600-06E77DFBDBBC}" type="slidenum">
              <a:rPr lang="en-US" altLang="en-US" smtClean="0"/>
              <a:pPr/>
              <a:t>‹#›</a:t>
            </a:fld>
            <a:endParaRPr lang="en-US" altLang="en-US" dirty="0"/>
          </a:p>
        </p:txBody>
      </p:sp>
    </p:spTree>
    <p:extLst>
      <p:ext uri="{BB962C8B-B14F-4D97-AF65-F5344CB8AC3E}">
        <p14:creationId xmlns:p14="http://schemas.microsoft.com/office/powerpoint/2010/main" val="37492237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65EC08E-F1DA-6143-AD5E-44293975B9D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3" name="Footer Placeholder 2">
            <a:extLst>
              <a:ext uri="{FF2B5EF4-FFF2-40B4-BE49-F238E27FC236}">
                <a16:creationId xmlns:a16="http://schemas.microsoft.com/office/drawing/2014/main" id="{FB35B042-3660-E34D-9663-D09F74A353FF}"/>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4" name="Slide Number Placeholder 3">
            <a:extLst>
              <a:ext uri="{FF2B5EF4-FFF2-40B4-BE49-F238E27FC236}">
                <a16:creationId xmlns:a16="http://schemas.microsoft.com/office/drawing/2014/main" id="{051A7C5E-5723-1243-99D4-6FE985E98C86}"/>
              </a:ext>
            </a:extLst>
          </p:cNvPr>
          <p:cNvSpPr>
            <a:spLocks noGrp="1"/>
          </p:cNvSpPr>
          <p:nvPr>
            <p:ph type="sldNum" idx="12"/>
          </p:nvPr>
        </p:nvSpPr>
        <p:spPr/>
        <p:txBody>
          <a:bodyPr/>
          <a:lstStyle>
            <a:lvl1pPr>
              <a:defRPr b="1" i="0">
                <a:latin typeface="Arial" panose="020B0604020202020204" pitchFamily="34" charset="0"/>
              </a:defRPr>
            </a:lvl1pPr>
          </a:lstStyle>
          <a:p>
            <a:fld id="{1EDD22C4-756F-A34C-A603-3F4A70E9DF83}" type="slidenum">
              <a:rPr lang="en-US" altLang="en-US" smtClean="0"/>
              <a:pPr/>
              <a:t>‹#›</a:t>
            </a:fld>
            <a:endParaRPr lang="en-US" altLang="en-US" dirty="0"/>
          </a:p>
        </p:txBody>
      </p:sp>
    </p:spTree>
    <p:extLst>
      <p:ext uri="{BB962C8B-B14F-4D97-AF65-F5344CB8AC3E}">
        <p14:creationId xmlns:p14="http://schemas.microsoft.com/office/powerpoint/2010/main" val="321870315"/>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2CC85-2F7B-CE40-B371-8B40F46CDD0D}"/>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204760FD-C099-9B4D-ADE0-9C4388EB212F}"/>
              </a:ext>
            </a:extLst>
          </p:cNvPr>
          <p:cNvSpPr>
            <a:spLocks noGrp="1"/>
          </p:cNvSpPr>
          <p:nvPr>
            <p:ph idx="1"/>
          </p:nvPr>
        </p:nvSpPr>
        <p:spPr>
          <a:xfrm>
            <a:off x="3887121" y="986891"/>
            <a:ext cx="4629492" cy="4874170"/>
          </a:xfrm>
        </p:spPr>
        <p:txBody>
          <a:bodyPr/>
          <a:lstStyle>
            <a:lvl1pPr>
              <a:defRPr sz="2250" b="1" i="0">
                <a:latin typeface="Arial" panose="020B0604020202020204" pitchFamily="34" charset="0"/>
              </a:defRPr>
            </a:lvl1pPr>
            <a:lvl2pPr>
              <a:defRPr sz="1969" b="1" i="0">
                <a:latin typeface="Arial" panose="020B0604020202020204" pitchFamily="34" charset="0"/>
              </a:defRPr>
            </a:lvl2pPr>
            <a:lvl3pPr>
              <a:defRPr sz="1688" b="1" i="0">
                <a:latin typeface="Arial" panose="020B0604020202020204" pitchFamily="34" charset="0"/>
              </a:defRPr>
            </a:lvl3pPr>
            <a:lvl4pPr>
              <a:defRPr sz="1406" b="1" i="0">
                <a:latin typeface="Arial" panose="020B0604020202020204" pitchFamily="34" charset="0"/>
              </a:defRPr>
            </a:lvl4pPr>
            <a:lvl5pPr>
              <a:defRPr sz="1406" b="1" i="0">
                <a:latin typeface="Arial" panose="020B0604020202020204" pitchFamily="34" charset="0"/>
              </a:defRPr>
            </a:lvl5pPr>
            <a:lvl6pPr>
              <a:defRPr sz="1406"/>
            </a:lvl6pPr>
            <a:lvl7pPr>
              <a:defRPr sz="1406"/>
            </a:lvl7pPr>
            <a:lvl8pPr>
              <a:defRPr sz="1406"/>
            </a:lvl8pPr>
            <a:lvl9pPr>
              <a:defRPr sz="1406"/>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a16="http://schemas.microsoft.com/office/drawing/2014/main" id="{613F1012-D7ED-F54D-96ED-5EB8088CE110}"/>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E3F56056-5478-0345-922D-D4361EBEF8E9}"/>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B7AFFB6-6C2C-E742-9CDE-9899A8E9B79B}"/>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57A8A1EF-7770-FA45-8CA4-E474643983A0}"/>
              </a:ext>
            </a:extLst>
          </p:cNvPr>
          <p:cNvSpPr>
            <a:spLocks noGrp="1"/>
          </p:cNvSpPr>
          <p:nvPr>
            <p:ph type="sldNum" idx="12"/>
          </p:nvPr>
        </p:nvSpPr>
        <p:spPr/>
        <p:txBody>
          <a:bodyPr/>
          <a:lstStyle>
            <a:lvl1pPr>
              <a:defRPr b="1" i="0">
                <a:latin typeface="Arial" panose="020B0604020202020204" pitchFamily="34" charset="0"/>
              </a:defRPr>
            </a:lvl1pPr>
          </a:lstStyle>
          <a:p>
            <a:fld id="{21DC8BBC-79D8-6042-AD42-BB58C596110E}" type="slidenum">
              <a:rPr lang="en-US" altLang="en-US" smtClean="0"/>
              <a:pPr/>
              <a:t>‹#›</a:t>
            </a:fld>
            <a:endParaRPr lang="en-US" altLang="en-US" dirty="0"/>
          </a:p>
        </p:txBody>
      </p:sp>
    </p:spTree>
    <p:extLst>
      <p:ext uri="{BB962C8B-B14F-4D97-AF65-F5344CB8AC3E}">
        <p14:creationId xmlns:p14="http://schemas.microsoft.com/office/powerpoint/2010/main" val="32238546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7597222"/>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57D6DD-3C71-D44D-8BBF-8D715A97AFAD}"/>
              </a:ext>
            </a:extLst>
          </p:cNvPr>
          <p:cNvSpPr>
            <a:spLocks noGrp="1"/>
          </p:cNvSpPr>
          <p:nvPr>
            <p:ph type="title"/>
          </p:nvPr>
        </p:nvSpPr>
        <p:spPr>
          <a:xfrm>
            <a:off x="629620" y="457721"/>
            <a:ext cx="2949389" cy="1599791"/>
          </a:xfrm>
        </p:spPr>
        <p:txBody>
          <a:bodyPr anchor="b"/>
          <a:lstStyle>
            <a:lvl1pPr>
              <a:defRPr sz="2250" b="1" i="0">
                <a:latin typeface="Arial" panose="020B0604020202020204" pitchFamily="34" charset="0"/>
              </a:defRPr>
            </a:lvl1pPr>
          </a:lstStyle>
          <a:p>
            <a:r>
              <a:rPr lang="en-US" dirty="0"/>
              <a:t>Click to edit Master title style</a:t>
            </a:r>
          </a:p>
        </p:txBody>
      </p:sp>
      <p:sp>
        <p:nvSpPr>
          <p:cNvPr id="3" name="Picture Placeholder 2">
            <a:extLst>
              <a:ext uri="{FF2B5EF4-FFF2-40B4-BE49-F238E27FC236}">
                <a16:creationId xmlns:a16="http://schemas.microsoft.com/office/drawing/2014/main" id="{1B66470C-80E5-FB45-AA2C-7CF82F18126E}"/>
              </a:ext>
            </a:extLst>
          </p:cNvPr>
          <p:cNvSpPr>
            <a:spLocks noGrp="1"/>
          </p:cNvSpPr>
          <p:nvPr>
            <p:ph type="pic" idx="1"/>
          </p:nvPr>
        </p:nvSpPr>
        <p:spPr>
          <a:xfrm>
            <a:off x="3887121" y="986891"/>
            <a:ext cx="4629492" cy="4874170"/>
          </a:xfrm>
        </p:spPr>
        <p:txBody>
          <a:bodyPr/>
          <a:lstStyle>
            <a:lvl1pPr marL="0" indent="0">
              <a:buNone/>
              <a:defRPr sz="2250" b="1" i="0">
                <a:latin typeface="Arial" panose="020B0604020202020204" pitchFamily="34" charset="0"/>
              </a:defRPr>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dirty="0"/>
          </a:p>
        </p:txBody>
      </p:sp>
      <p:sp>
        <p:nvSpPr>
          <p:cNvPr id="4" name="Text Placeholder 3">
            <a:extLst>
              <a:ext uri="{FF2B5EF4-FFF2-40B4-BE49-F238E27FC236}">
                <a16:creationId xmlns:a16="http://schemas.microsoft.com/office/drawing/2014/main" id="{59BC0156-41C3-3A4F-9F88-17A5EC0AD4A5}"/>
              </a:ext>
            </a:extLst>
          </p:cNvPr>
          <p:cNvSpPr>
            <a:spLocks noGrp="1"/>
          </p:cNvSpPr>
          <p:nvPr>
            <p:ph type="body" sz="half" idx="2"/>
          </p:nvPr>
        </p:nvSpPr>
        <p:spPr>
          <a:xfrm>
            <a:off x="629620" y="2057512"/>
            <a:ext cx="2949389" cy="3811364"/>
          </a:xfrm>
        </p:spPr>
        <p:txBody>
          <a:bodyPr/>
          <a:lstStyle>
            <a:lvl1pPr marL="0" indent="0">
              <a:buNone/>
              <a:defRPr sz="1125" b="1" i="0">
                <a:latin typeface="Arial" panose="020B0604020202020204" pitchFamily="34" charset="0"/>
              </a:defRPr>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dirty="0"/>
              <a:t>Click to edit Master text styles</a:t>
            </a:r>
          </a:p>
        </p:txBody>
      </p:sp>
      <p:sp>
        <p:nvSpPr>
          <p:cNvPr id="5" name="Date Placeholder 4">
            <a:extLst>
              <a:ext uri="{FF2B5EF4-FFF2-40B4-BE49-F238E27FC236}">
                <a16:creationId xmlns:a16="http://schemas.microsoft.com/office/drawing/2014/main" id="{7FF762B4-FD04-D74F-8D15-4666EB75A085}"/>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6" name="Footer Placeholder 5">
            <a:extLst>
              <a:ext uri="{FF2B5EF4-FFF2-40B4-BE49-F238E27FC236}">
                <a16:creationId xmlns:a16="http://schemas.microsoft.com/office/drawing/2014/main" id="{A7E2993B-0FEA-F841-8231-78B28B2FBBB7}"/>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7" name="Slide Number Placeholder 6">
            <a:extLst>
              <a:ext uri="{FF2B5EF4-FFF2-40B4-BE49-F238E27FC236}">
                <a16:creationId xmlns:a16="http://schemas.microsoft.com/office/drawing/2014/main" id="{73701E58-E664-4A46-9BCD-1CE86A37BDC9}"/>
              </a:ext>
            </a:extLst>
          </p:cNvPr>
          <p:cNvSpPr>
            <a:spLocks noGrp="1"/>
          </p:cNvSpPr>
          <p:nvPr>
            <p:ph type="sldNum" idx="12"/>
          </p:nvPr>
        </p:nvSpPr>
        <p:spPr/>
        <p:txBody>
          <a:bodyPr/>
          <a:lstStyle>
            <a:lvl1pPr>
              <a:defRPr b="1" i="0">
                <a:latin typeface="Arial" panose="020B0604020202020204" pitchFamily="34" charset="0"/>
              </a:defRPr>
            </a:lvl1pPr>
          </a:lstStyle>
          <a:p>
            <a:fld id="{4CEC8967-C952-A94C-AA41-382C7155D469}" type="slidenum">
              <a:rPr lang="en-US" altLang="en-US" smtClean="0"/>
              <a:pPr/>
              <a:t>‹#›</a:t>
            </a:fld>
            <a:endParaRPr lang="en-US" altLang="en-US" dirty="0"/>
          </a:p>
        </p:txBody>
      </p:sp>
    </p:spTree>
    <p:extLst>
      <p:ext uri="{BB962C8B-B14F-4D97-AF65-F5344CB8AC3E}">
        <p14:creationId xmlns:p14="http://schemas.microsoft.com/office/powerpoint/2010/main" val="3251611288"/>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FBA11-8245-1448-B332-C49312136BE6}"/>
              </a:ext>
            </a:extLst>
          </p:cNvPr>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555B68A3-F6BA-8042-849F-11772B43A7E1}"/>
              </a:ext>
            </a:extLst>
          </p:cNvPr>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128D2F1-C5D1-854C-95A8-7A43BDD25688}"/>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B2E9FEB9-A346-364D-94C8-442C9AE277A0}"/>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E73FD564-977C-484A-87B8-3FA1D3F3CC9D}"/>
              </a:ext>
            </a:extLst>
          </p:cNvPr>
          <p:cNvSpPr>
            <a:spLocks noGrp="1"/>
          </p:cNvSpPr>
          <p:nvPr>
            <p:ph type="sldNum" idx="12"/>
          </p:nvPr>
        </p:nvSpPr>
        <p:spPr/>
        <p:txBody>
          <a:bodyPr/>
          <a:lstStyle>
            <a:lvl1pPr>
              <a:defRPr b="1" i="0">
                <a:latin typeface="Arial" panose="020B0604020202020204" pitchFamily="34" charset="0"/>
              </a:defRPr>
            </a:lvl1pPr>
          </a:lstStyle>
          <a:p>
            <a:fld id="{DB05A23D-5857-BE4B-86F8-B51FE7CC06CC}" type="slidenum">
              <a:rPr lang="en-US" altLang="en-US" smtClean="0"/>
              <a:pPr/>
              <a:t>‹#›</a:t>
            </a:fld>
            <a:endParaRPr lang="en-US" altLang="en-US" dirty="0"/>
          </a:p>
        </p:txBody>
      </p:sp>
    </p:spTree>
    <p:extLst>
      <p:ext uri="{BB962C8B-B14F-4D97-AF65-F5344CB8AC3E}">
        <p14:creationId xmlns:p14="http://schemas.microsoft.com/office/powerpoint/2010/main" val="2590606405"/>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D34FA61-A4D8-AF4D-95B0-0C7FE3438F67}"/>
              </a:ext>
            </a:extLst>
          </p:cNvPr>
          <p:cNvSpPr>
            <a:spLocks noGrp="1"/>
          </p:cNvSpPr>
          <p:nvPr>
            <p:ph type="title" orient="vert"/>
          </p:nvPr>
        </p:nvSpPr>
        <p:spPr>
          <a:xfrm>
            <a:off x="4661866" y="193137"/>
            <a:ext cx="1445670" cy="4113906"/>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a:extLst>
              <a:ext uri="{FF2B5EF4-FFF2-40B4-BE49-F238E27FC236}">
                <a16:creationId xmlns:a16="http://schemas.microsoft.com/office/drawing/2014/main" id="{305FC6E7-9F60-7944-B978-6C7A472DAA1E}"/>
              </a:ext>
            </a:extLst>
          </p:cNvPr>
          <p:cNvSpPr>
            <a:spLocks noGrp="1"/>
          </p:cNvSpPr>
          <p:nvPr>
            <p:ph type="body" orient="vert" idx="1"/>
          </p:nvPr>
        </p:nvSpPr>
        <p:spPr>
          <a:xfrm>
            <a:off x="321508" y="193137"/>
            <a:ext cx="4233188" cy="4113906"/>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9B104C79-4AE2-804F-95F2-3EF0C666F11A}"/>
              </a:ext>
            </a:extLst>
          </p:cNvPr>
          <p:cNvSpPr>
            <a:spLocks noGrp="1"/>
          </p:cNvSpPr>
          <p:nvPr>
            <p:ph type="dt" idx="10"/>
          </p:nvPr>
        </p:nvSpPr>
        <p:spPr/>
        <p:txBody>
          <a:bodyPr/>
          <a:lstStyle>
            <a:lvl1pPr>
              <a:defRPr b="1" i="0">
                <a:latin typeface="Arial" panose="020B0604020202020204" pitchFamily="34" charset="0"/>
              </a:defRPr>
            </a:lvl1pPr>
          </a:lstStyle>
          <a:p>
            <a:endParaRPr lang="en-US" altLang="en-US" dirty="0"/>
          </a:p>
        </p:txBody>
      </p:sp>
      <p:sp>
        <p:nvSpPr>
          <p:cNvPr id="5" name="Footer Placeholder 4">
            <a:extLst>
              <a:ext uri="{FF2B5EF4-FFF2-40B4-BE49-F238E27FC236}">
                <a16:creationId xmlns:a16="http://schemas.microsoft.com/office/drawing/2014/main" id="{A43DDCEF-861C-9943-8769-441F07547C6B}"/>
              </a:ext>
            </a:extLst>
          </p:cNvPr>
          <p:cNvSpPr>
            <a:spLocks noGrp="1"/>
          </p:cNvSpPr>
          <p:nvPr>
            <p:ph type="ftr" idx="11"/>
          </p:nvPr>
        </p:nvSpPr>
        <p:spPr/>
        <p:txBody>
          <a:bodyPr/>
          <a:lstStyle>
            <a:lvl1pPr>
              <a:defRPr b="1" i="0">
                <a:latin typeface="Arial" panose="020B0604020202020204" pitchFamily="34" charset="0"/>
              </a:defRPr>
            </a:lvl1pPr>
          </a:lstStyle>
          <a:p>
            <a:endParaRPr lang="en-US" altLang="en-US" dirty="0"/>
          </a:p>
        </p:txBody>
      </p:sp>
      <p:sp>
        <p:nvSpPr>
          <p:cNvPr id="6" name="Slide Number Placeholder 5">
            <a:extLst>
              <a:ext uri="{FF2B5EF4-FFF2-40B4-BE49-F238E27FC236}">
                <a16:creationId xmlns:a16="http://schemas.microsoft.com/office/drawing/2014/main" id="{1BEB1675-D7F0-AF4E-BDCC-A6FDA8FCC9BB}"/>
              </a:ext>
            </a:extLst>
          </p:cNvPr>
          <p:cNvSpPr>
            <a:spLocks noGrp="1"/>
          </p:cNvSpPr>
          <p:nvPr>
            <p:ph type="sldNum" idx="12"/>
          </p:nvPr>
        </p:nvSpPr>
        <p:spPr/>
        <p:txBody>
          <a:bodyPr/>
          <a:lstStyle>
            <a:lvl1pPr>
              <a:defRPr b="1" i="0">
                <a:latin typeface="Arial" panose="020B0604020202020204" pitchFamily="34" charset="0"/>
              </a:defRPr>
            </a:lvl1pPr>
          </a:lstStyle>
          <a:p>
            <a:fld id="{AE78761B-02E9-6B49-9B4A-9C219DF90A4B}" type="slidenum">
              <a:rPr lang="en-US" altLang="en-US" smtClean="0"/>
              <a:pPr/>
              <a:t>‹#›</a:t>
            </a:fld>
            <a:endParaRPr lang="en-US" altLang="en-US" dirty="0"/>
          </a:p>
        </p:txBody>
      </p:sp>
    </p:spTree>
    <p:extLst>
      <p:ext uri="{BB962C8B-B14F-4D97-AF65-F5344CB8AC3E}">
        <p14:creationId xmlns:p14="http://schemas.microsoft.com/office/powerpoint/2010/main" val="327277776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424006074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3975395295"/>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2631580194"/>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2637868557"/>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717435038"/>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98115930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32433918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pPr/>
              <a:t>‹#›</a:t>
            </a:fld>
            <a:endParaRPr lang="en-US" dirty="0"/>
          </a:p>
        </p:txBody>
      </p:sp>
    </p:spTree>
    <p:extLst>
      <p:ext uri="{BB962C8B-B14F-4D97-AF65-F5344CB8AC3E}">
        <p14:creationId xmlns:p14="http://schemas.microsoft.com/office/powerpoint/2010/main" val="1288811695"/>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376637381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629503977"/>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80446664"/>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3582472394"/>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290156195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2418195409"/>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grpSp>
      <p:sp>
        <p:nvSpPr>
          <p:cNvPr id="56118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561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BE35B84-9E75-6943-8198-0B69769C38B9}" type="slidenum">
              <a:rPr lang="en-US"/>
              <a:pPr>
                <a:defRPr/>
              </a:pPr>
              <a:t>‹#›</a:t>
            </a:fld>
            <a:endParaRPr lang="en-US"/>
          </a:p>
        </p:txBody>
      </p:sp>
    </p:spTree>
    <p:extLst>
      <p:ext uri="{BB962C8B-B14F-4D97-AF65-F5344CB8AC3E}">
        <p14:creationId xmlns:p14="http://schemas.microsoft.com/office/powerpoint/2010/main" val="2661067922"/>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CD4AA30B-50F1-CE46-B475-15E4427E31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46365696"/>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E838B94-12FA-F24A-83EF-496687674C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94096854"/>
      </p:ext>
    </p:extLst>
  </p:cSld>
  <p:clrMapOvr>
    <a:masterClrMapping/>
  </p:clrMapOvr>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4A44E04B-7388-1240-A46D-AF03B4D87D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208519"/>
      </p:ext>
    </p:extLst>
  </p:cSld>
  <p:clrMapOvr>
    <a:masterClrMapping/>
  </p:clrMapOvr>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pPr/>
              <a:t>‹#›</a:t>
            </a:fld>
            <a:endParaRPr lang="en-US" dirty="0"/>
          </a:p>
        </p:txBody>
      </p:sp>
    </p:spTree>
    <p:extLst>
      <p:ext uri="{BB962C8B-B14F-4D97-AF65-F5344CB8AC3E}">
        <p14:creationId xmlns:p14="http://schemas.microsoft.com/office/powerpoint/2010/main" val="760556207"/>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p:txBody>
          <a:bodyPr/>
          <a:lstStyle>
            <a:lvl1pPr>
              <a:defRPr/>
            </a:lvl1pPr>
          </a:lstStyle>
          <a:p>
            <a:pPr>
              <a:defRPr/>
            </a:pPr>
            <a:fld id="{ACCD74D0-A574-7243-BF9B-64FF9AE977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35619955"/>
      </p:ext>
    </p:extLst>
  </p:cSld>
  <p:clrMapOvr>
    <a:masterClrMapping/>
  </p:clrMapOvr>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p:txBody>
          <a:bodyPr/>
          <a:lstStyle>
            <a:lvl1pPr>
              <a:defRPr/>
            </a:lvl1pPr>
          </a:lstStyle>
          <a:p>
            <a:pPr>
              <a:defRPr/>
            </a:pPr>
            <a:fld id="{039EB70C-1481-D248-86EB-775C1A835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3289980"/>
      </p:ext>
    </p:extLst>
  </p:cSld>
  <p:clrMapOvr>
    <a:masterClrMapping/>
  </p:clrMapOvr>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p:txBody>
          <a:bodyPr/>
          <a:lstStyle>
            <a:lvl1pPr>
              <a:defRPr/>
            </a:lvl1pPr>
          </a:lstStyle>
          <a:p>
            <a:pPr>
              <a:defRPr/>
            </a:pPr>
            <a:fld id="{BCD390D7-B4A2-0845-BA37-093ABF4F0DD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532908"/>
      </p:ext>
    </p:extLst>
  </p:cSld>
  <p:clrMapOvr>
    <a:masterClrMapping/>
  </p:clrMapOvr>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16BA0D75-EEFC-F14F-87CD-893DB65C3A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7966"/>
      </p:ext>
    </p:extLst>
  </p:cSld>
  <p:clrMapOvr>
    <a:masterClrMapping/>
  </p:clrMapOvr>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9C7B95BC-1187-1C4B-A6C4-527CC62481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0628156"/>
      </p:ext>
    </p:extLst>
  </p:cSld>
  <p:clrMapOvr>
    <a:masterClrMapping/>
  </p:clrMapOvr>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E3E90263-0CFB-904C-8EB9-70BEB6E2E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59969267"/>
      </p:ext>
    </p:extLst>
  </p:cSld>
  <p:clrMapOvr>
    <a:masterClrMapping/>
  </p:clrMapOvr>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F01957B-9877-C248-A8C1-0F0B17D6179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993092"/>
      </p:ext>
    </p:extLst>
  </p:cSld>
  <p:clrMapOvr>
    <a:masterClrMapping/>
  </p:clrMapOvr>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5A4F4F5-DAFF-6447-AA78-2B9FAAA30742}" type="slidenum">
              <a:rPr lang="en-US"/>
              <a:pPr>
                <a:defRPr/>
              </a:pPr>
              <a:t>‹#›</a:t>
            </a:fld>
            <a:endParaRPr lang="en-US"/>
          </a:p>
        </p:txBody>
      </p:sp>
    </p:spTree>
    <p:extLst>
      <p:ext uri="{BB962C8B-B14F-4D97-AF65-F5344CB8AC3E}">
        <p14:creationId xmlns:p14="http://schemas.microsoft.com/office/powerpoint/2010/main" val="1363342746"/>
      </p:ext>
    </p:extLst>
  </p:cSld>
  <p:clrMapOvr>
    <a:masterClrMapping/>
  </p:clrMapOvr>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2F8F288-886C-384A-A8AB-08E01DD83500}" type="slidenum">
              <a:rPr lang="en-US"/>
              <a:pPr>
                <a:defRPr/>
              </a:pPr>
              <a:t>‹#›</a:t>
            </a:fld>
            <a:endParaRPr lang="en-US"/>
          </a:p>
        </p:txBody>
      </p:sp>
    </p:spTree>
    <p:extLst>
      <p:ext uri="{BB962C8B-B14F-4D97-AF65-F5344CB8AC3E}">
        <p14:creationId xmlns:p14="http://schemas.microsoft.com/office/powerpoint/2010/main" val="3074984216"/>
      </p:ext>
    </p:extLst>
  </p:cSld>
  <p:clrMapOvr>
    <a:masterClrMapping/>
  </p:clrMapOvr>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64EA909-ABC3-AF46-8A98-7CC4D7EC19AE}" type="slidenum">
              <a:rPr lang="en-US"/>
              <a:pPr>
                <a:defRPr/>
              </a:pPr>
              <a:t>‹#›</a:t>
            </a:fld>
            <a:endParaRPr lang="en-US"/>
          </a:p>
        </p:txBody>
      </p:sp>
    </p:spTree>
    <p:extLst>
      <p:ext uri="{BB962C8B-B14F-4D97-AF65-F5344CB8AC3E}">
        <p14:creationId xmlns:p14="http://schemas.microsoft.com/office/powerpoint/2010/main" val="2747225057"/>
      </p:ext>
    </p:extLst>
  </p:cSld>
  <p:clrMapOvr>
    <a:masterClrMapping/>
  </p:clrMapOvr>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pPr/>
              <a:t>‹#›</a:t>
            </a:fld>
            <a:endParaRPr lang="en-US" dirty="0"/>
          </a:p>
        </p:txBody>
      </p:sp>
    </p:spTree>
    <p:extLst>
      <p:ext uri="{BB962C8B-B14F-4D97-AF65-F5344CB8AC3E}">
        <p14:creationId xmlns:p14="http://schemas.microsoft.com/office/powerpoint/2010/main" val="3119767600"/>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F0F3EB76-0C13-3846-80E7-6E6644712705}" type="slidenum">
              <a:rPr lang="en-US"/>
              <a:pPr>
                <a:defRPr/>
              </a:pPr>
              <a:t>‹#›</a:t>
            </a:fld>
            <a:endParaRPr lang="en-US"/>
          </a:p>
        </p:txBody>
      </p:sp>
    </p:spTree>
    <p:extLst>
      <p:ext uri="{BB962C8B-B14F-4D97-AF65-F5344CB8AC3E}">
        <p14:creationId xmlns:p14="http://schemas.microsoft.com/office/powerpoint/2010/main" val="1645076270"/>
      </p:ext>
    </p:extLst>
  </p:cSld>
  <p:clrMapOvr>
    <a:masterClrMapping/>
  </p:clrMapOvr>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D29FD13-B949-E14C-A221-9B2D9DD0CDC6}" type="slidenum">
              <a:rPr lang="en-US"/>
              <a:pPr>
                <a:defRPr/>
              </a:pPr>
              <a:t>‹#›</a:t>
            </a:fld>
            <a:endParaRPr lang="en-US"/>
          </a:p>
        </p:txBody>
      </p:sp>
    </p:spTree>
    <p:extLst>
      <p:ext uri="{BB962C8B-B14F-4D97-AF65-F5344CB8AC3E}">
        <p14:creationId xmlns:p14="http://schemas.microsoft.com/office/powerpoint/2010/main" val="637059844"/>
      </p:ext>
    </p:extLst>
  </p:cSld>
  <p:clrMapOvr>
    <a:masterClrMapping/>
  </p:clrMapOvr>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CAA5D45-F669-7844-A60F-E7B9D88CEA99}" type="slidenum">
              <a:rPr lang="en-US"/>
              <a:pPr>
                <a:defRPr/>
              </a:pPr>
              <a:t>‹#›</a:t>
            </a:fld>
            <a:endParaRPr lang="en-US"/>
          </a:p>
        </p:txBody>
      </p:sp>
    </p:spTree>
    <p:extLst>
      <p:ext uri="{BB962C8B-B14F-4D97-AF65-F5344CB8AC3E}">
        <p14:creationId xmlns:p14="http://schemas.microsoft.com/office/powerpoint/2010/main" val="2299455531"/>
      </p:ext>
    </p:extLst>
  </p:cSld>
  <p:clrMapOvr>
    <a:masterClrMapping/>
  </p:clrMapOvr>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0A062E3-A661-5F4A-8D69-417079B819B4}" type="slidenum">
              <a:rPr lang="en-US"/>
              <a:pPr>
                <a:defRPr/>
              </a:pPr>
              <a:t>‹#›</a:t>
            </a:fld>
            <a:endParaRPr lang="en-US"/>
          </a:p>
        </p:txBody>
      </p:sp>
    </p:spTree>
    <p:extLst>
      <p:ext uri="{BB962C8B-B14F-4D97-AF65-F5344CB8AC3E}">
        <p14:creationId xmlns:p14="http://schemas.microsoft.com/office/powerpoint/2010/main" val="254821408"/>
      </p:ext>
    </p:extLst>
  </p:cSld>
  <p:clrMapOvr>
    <a:masterClrMapping/>
  </p:clrMapOvr>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ECA6EB2-9434-BB4A-B3F5-1A2BE5301762}" type="slidenum">
              <a:rPr lang="en-US"/>
              <a:pPr>
                <a:defRPr/>
              </a:pPr>
              <a:t>‹#›</a:t>
            </a:fld>
            <a:endParaRPr lang="en-US"/>
          </a:p>
        </p:txBody>
      </p:sp>
    </p:spTree>
    <p:extLst>
      <p:ext uri="{BB962C8B-B14F-4D97-AF65-F5344CB8AC3E}">
        <p14:creationId xmlns:p14="http://schemas.microsoft.com/office/powerpoint/2010/main" val="1194830780"/>
      </p:ext>
    </p:extLst>
  </p:cSld>
  <p:clrMapOvr>
    <a:masterClrMapping/>
  </p:clrMapOvr>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D2D2A3BD-647F-974B-81BA-1B445E3A6BAF}" type="slidenum">
              <a:rPr lang="en-US"/>
              <a:pPr>
                <a:defRPr/>
              </a:pPr>
              <a:t>‹#›</a:t>
            </a:fld>
            <a:endParaRPr lang="en-US"/>
          </a:p>
        </p:txBody>
      </p:sp>
    </p:spTree>
    <p:extLst>
      <p:ext uri="{BB962C8B-B14F-4D97-AF65-F5344CB8AC3E}">
        <p14:creationId xmlns:p14="http://schemas.microsoft.com/office/powerpoint/2010/main" val="2693474108"/>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5CE01FD3-D6D9-6347-B317-AA20F009794D}" type="slidenum">
              <a:rPr lang="en-US"/>
              <a:pPr>
                <a:defRPr/>
              </a:pPr>
              <a:t>‹#›</a:t>
            </a:fld>
            <a:endParaRPr lang="en-US"/>
          </a:p>
        </p:txBody>
      </p:sp>
    </p:spTree>
    <p:extLst>
      <p:ext uri="{BB962C8B-B14F-4D97-AF65-F5344CB8AC3E}">
        <p14:creationId xmlns:p14="http://schemas.microsoft.com/office/powerpoint/2010/main" val="1994776022"/>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76C793E-EF41-574B-AA58-24279D8A0AF8}" type="slidenum">
              <a:rPr lang="en-US"/>
              <a:pPr>
                <a:defRPr/>
              </a:pPr>
              <a:t>‹#›</a:t>
            </a:fld>
            <a:endParaRPr lang="en-US"/>
          </a:p>
        </p:txBody>
      </p:sp>
    </p:spTree>
    <p:extLst>
      <p:ext uri="{BB962C8B-B14F-4D97-AF65-F5344CB8AC3E}">
        <p14:creationId xmlns:p14="http://schemas.microsoft.com/office/powerpoint/2010/main" val="301323440"/>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381C45C-BA30-4C49-9FCE-FFB1E1800279}"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980877197"/>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212FE6F-6996-B346-B265-8053F5805AF3}"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749323089"/>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pPr/>
              <a:t>‹#›</a:t>
            </a:fld>
            <a:endParaRPr lang="en-US" dirty="0"/>
          </a:p>
        </p:txBody>
      </p:sp>
    </p:spTree>
    <p:extLst>
      <p:ext uri="{BB962C8B-B14F-4D97-AF65-F5344CB8AC3E}">
        <p14:creationId xmlns:p14="http://schemas.microsoft.com/office/powerpoint/2010/main" val="1029114742"/>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032250" y="1598613"/>
            <a:ext cx="3617913" cy="4497387"/>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713D86C-78B5-B746-ACC9-8B247B278A7A}"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6380473"/>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8"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9"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BD97759-5967-614E-A555-1AC5421CC03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264822909"/>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972664A-7D69-6B42-B38E-1E8DD3B9827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194181948"/>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3"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4"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673DE45-ABD3-1647-86A1-8B7F718C1C71}"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33270927"/>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F34BAA7-AF58-BC4C-8428-9BFD69A60E45}"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475003398"/>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7"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45989A5-0C4C-8E4B-942F-7ACF8696B8CC}"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2310366678"/>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25A3D8-451D-2A4C-BA2D-3F1A6DF02A80}"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49872149"/>
      </p:ext>
    </p:extLst>
  </p:cSld>
  <p:clrMapOvr>
    <a:masterClrMapping/>
  </p:clrMapOvr>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5" name="Rectangle 60"/>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2F1311"/>
              </a:solidFill>
            </a:endParaRPr>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A209A00-E77D-E74F-9AF3-8D04FD2FF186}" type="slidenum">
              <a:rPr lang="en-US" smtClean="0">
                <a:solidFill>
                  <a:srgbClr val="2F1311"/>
                </a:solidFill>
              </a:rPr>
              <a:pPr>
                <a:defRPr/>
              </a:pPr>
              <a:t>‹#›</a:t>
            </a:fld>
            <a:endParaRPr lang="en-US" dirty="0">
              <a:solidFill>
                <a:srgbClr val="2F1311"/>
              </a:solidFill>
            </a:endParaRPr>
          </a:p>
        </p:txBody>
      </p:sp>
    </p:spTree>
    <p:extLst>
      <p:ext uri="{BB962C8B-B14F-4D97-AF65-F5344CB8AC3E}">
        <p14:creationId xmlns:p14="http://schemas.microsoft.com/office/powerpoint/2010/main" val="3238171680"/>
      </p:ext>
    </p:extLst>
  </p:cSld>
  <p:clrMapOvr>
    <a:masterClrMapping/>
  </p:clrMapOvr>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66847626"/>
      </p:ext>
    </p:extLst>
  </p:cSld>
  <p:clrMapOvr>
    <a:masterClrMapping/>
  </p:clrMapOvr>
  <p:transition spd="med">
    <p:randomBar dir="vert"/>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080249464"/>
      </p:ext>
    </p:extLst>
  </p:cSld>
  <p:clrMapOvr>
    <a:masterClrMapping/>
  </p:clrMapOvr>
  <p:transition spd="med">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pPr/>
              <a:t>‹#›</a:t>
            </a:fld>
            <a:endParaRPr lang="en-US" dirty="0"/>
          </a:p>
        </p:txBody>
      </p:sp>
    </p:spTree>
    <p:extLst>
      <p:ext uri="{BB962C8B-B14F-4D97-AF65-F5344CB8AC3E}">
        <p14:creationId xmlns:p14="http://schemas.microsoft.com/office/powerpoint/2010/main" val="3075086726"/>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927238647"/>
      </p:ext>
    </p:extLst>
  </p:cSld>
  <p:clrMapOvr>
    <a:masterClrMapping/>
  </p:clrMapOvr>
  <p:transition spd="med">
    <p:randomBar dir="vert"/>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118886145"/>
      </p:ext>
    </p:extLst>
  </p:cSld>
  <p:clrMapOvr>
    <a:masterClrMapping/>
  </p:clrMapOvr>
  <p:transition spd="med">
    <p:randomBar dir="vert"/>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999363766"/>
      </p:ext>
    </p:extLst>
  </p:cSld>
  <p:clrMapOvr>
    <a:masterClrMapping/>
  </p:clrMapOvr>
  <p:transition spd="med">
    <p:randomBar dir="vert"/>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17186264"/>
      </p:ext>
    </p:extLst>
  </p:cSld>
  <p:clrMapOvr>
    <a:masterClrMapping/>
  </p:clrMapOvr>
  <p:transition spd="med">
    <p:randomBar dir="vert"/>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614942178"/>
      </p:ext>
    </p:extLst>
  </p:cSld>
  <p:clrMapOvr>
    <a:masterClrMapping/>
  </p:clrMapOvr>
  <p:transition spd="med">
    <p:randomBar dir="vert"/>
  </p:transition>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452974655"/>
      </p:ext>
    </p:extLst>
  </p:cSld>
  <p:clrMapOvr>
    <a:masterClrMapping/>
  </p:clrMapOvr>
  <p:transition spd="med">
    <p:randomBar dir="vert"/>
  </p:transition>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334346801"/>
      </p:ext>
    </p:extLst>
  </p:cSld>
  <p:clrMapOvr>
    <a:masterClrMapping/>
  </p:clrMapOvr>
  <p:transition spd="med">
    <p:randomBar dir="vert"/>
  </p:transition>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70736034"/>
      </p:ext>
    </p:extLst>
  </p:cSld>
  <p:clrMapOvr>
    <a:masterClrMapping/>
  </p:clrMapOvr>
  <p:transition spd="med">
    <p:randomBar dir="vert"/>
  </p:transition>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471840905"/>
      </p:ext>
    </p:extLst>
  </p:cSld>
  <p:clrMapOvr>
    <a:masterClrMapping/>
  </p:clrMapOvr>
  <p:transition spd="med">
    <p:randomBar dir="vert"/>
  </p:transition>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76723272"/>
      </p:ext>
    </p:extLst>
  </p:cSld>
  <p:clrMapOvr>
    <a:masterClrMapping/>
  </p:clrMapOvr>
  <p:transition spd="med">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pPr/>
              <a:t>‹#›</a:t>
            </a:fld>
            <a:endParaRPr lang="en-US" dirty="0"/>
          </a:p>
        </p:txBody>
      </p:sp>
    </p:spTree>
    <p:extLst>
      <p:ext uri="{BB962C8B-B14F-4D97-AF65-F5344CB8AC3E}">
        <p14:creationId xmlns:p14="http://schemas.microsoft.com/office/powerpoint/2010/main" val="45837001"/>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17355618"/>
      </p:ext>
    </p:extLst>
  </p:cSld>
  <p:clrMapOvr>
    <a:masterClrMapping/>
  </p:clrMapOvr>
  <p:transition spd="med">
    <p:randomBar dir="vert"/>
  </p:transition>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653566791"/>
      </p:ext>
    </p:extLst>
  </p:cSld>
  <p:clrMapOvr>
    <a:masterClrMapping/>
  </p:clrMapOvr>
  <p:transition spd="med">
    <p:randomBar dir="vert"/>
  </p:transition>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50151915"/>
      </p:ext>
    </p:extLst>
  </p:cSld>
  <p:clrMapOvr>
    <a:masterClrMapping/>
  </p:clrMapOvr>
  <p:transition spd="med">
    <p:randomBar dir="vert"/>
  </p:transition>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016135997"/>
      </p:ext>
    </p:extLst>
  </p:cSld>
  <p:clrMapOvr>
    <a:masterClrMapping/>
  </p:clrMapOvr>
  <p:transition spd="med">
    <p:randomBar dir="vert"/>
  </p:transition>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47645841"/>
      </p:ext>
    </p:extLst>
  </p:cSld>
  <p:clrMapOvr>
    <a:masterClrMapping/>
  </p:clrMapOvr>
  <p:transition spd="med">
    <p:randomBar dir="vert"/>
  </p:transition>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21331323"/>
      </p:ext>
    </p:extLst>
  </p:cSld>
  <p:clrMapOvr>
    <a:masterClrMapping/>
  </p:clrMapOvr>
  <p:transition spd="med">
    <p:randomBar dir="vert"/>
  </p:transition>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60501981"/>
      </p:ext>
    </p:extLst>
  </p:cSld>
  <p:clrMapOvr>
    <a:masterClrMapping/>
  </p:clrMapOvr>
  <p:transition spd="med">
    <p:randomBar dir="vert"/>
  </p:transition>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69356381"/>
      </p:ext>
    </p:extLst>
  </p:cSld>
  <p:clrMapOvr>
    <a:masterClrMapping/>
  </p:clrMapOvr>
  <p:transition spd="med">
    <p:randomBar dir="vert"/>
  </p:transition>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20780383"/>
      </p:ext>
    </p:extLst>
  </p:cSld>
  <p:clrMapOvr>
    <a:masterClrMapping/>
  </p:clrMapOvr>
  <p:transition spd="med">
    <p:randomBar dir="vert"/>
  </p:transition>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64285435"/>
      </p:ext>
    </p:extLst>
  </p:cSld>
  <p:clrMapOvr>
    <a:masterClrMapping/>
  </p:clrMapOvr>
  <p:transition spd="med">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pPr/>
              <a:t>‹#›</a:t>
            </a:fld>
            <a:endParaRPr lang="en-US" dirty="0"/>
          </a:p>
        </p:txBody>
      </p:sp>
    </p:spTree>
    <p:extLst>
      <p:ext uri="{BB962C8B-B14F-4D97-AF65-F5344CB8AC3E}">
        <p14:creationId xmlns:p14="http://schemas.microsoft.com/office/powerpoint/2010/main" val="202542497"/>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75190687"/>
      </p:ext>
    </p:extLst>
  </p:cSld>
  <p:clrMapOvr>
    <a:masterClrMapping/>
  </p:clrMapOvr>
  <p:transition spd="med">
    <p:randomBar dir="vert"/>
  </p:transitio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170688663"/>
      </p:ext>
    </p:extLst>
  </p:cSld>
  <p:clrMapOvr>
    <a:masterClrMapping/>
  </p:clrMapOvr>
  <p:transition spd="med">
    <p:randomBar dir="vert"/>
  </p:transition>
</p:sldLayout>
</file>

<file path=ppt/slideLayouts/slideLayout5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526562464"/>
      </p:ext>
    </p:extLst>
  </p:cSld>
  <p:clrMapOvr>
    <a:masterClrMapping/>
  </p:clrMapOvr>
  <p:transition spd="med">
    <p:randomBar dir="vert"/>
  </p:transition>
</p:sldLayout>
</file>

<file path=ppt/slideLayouts/slideLayout5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64095204"/>
      </p:ext>
    </p:extLst>
  </p:cSld>
  <p:clrMapOvr>
    <a:masterClrMapping/>
  </p:clrMapOvr>
  <p:transition spd="med">
    <p:randomBar dir="vert"/>
  </p:transition>
</p:sldLayout>
</file>

<file path=ppt/slideLayouts/slideLayout5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50643915"/>
      </p:ext>
    </p:extLst>
  </p:cSld>
  <p:clrMapOvr>
    <a:masterClrMapping/>
  </p:clrMapOvr>
  <p:transition spd="med">
    <p:randomBar dir="vert"/>
  </p:transition>
</p:sldLayout>
</file>

<file path=ppt/slideLayouts/slideLayout5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510944333"/>
      </p:ext>
    </p:extLst>
  </p:cSld>
  <p:clrMapOvr>
    <a:masterClrMapping/>
  </p:clrMapOvr>
  <p:transition spd="med">
    <p:randomBar dir="vert"/>
  </p:transition>
</p:sldLayout>
</file>

<file path=ppt/slideLayouts/slideLayout5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89778540"/>
      </p:ext>
    </p:extLst>
  </p:cSld>
  <p:clrMapOvr>
    <a:masterClrMapping/>
  </p:clrMapOvr>
  <p:transition spd="med">
    <p:randomBar dir="vert"/>
  </p:transition>
</p:sldLayout>
</file>

<file path=ppt/slideLayouts/slideLayout5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238086"/>
      </p:ext>
    </p:extLst>
  </p:cSld>
  <p:clrMapOvr>
    <a:masterClrMapping/>
  </p:clrMapOvr>
  <p:transition spd="med">
    <p:randomBar dir="vert"/>
  </p:transition>
</p:sldLayout>
</file>

<file path=ppt/slideLayouts/slideLayout5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45736777"/>
      </p:ext>
    </p:extLst>
  </p:cSld>
  <p:clrMapOvr>
    <a:masterClrMapping/>
  </p:clrMapOvr>
  <p:transition spd="med">
    <p:randomBar dir="vert"/>
  </p:transition>
</p:sldLayout>
</file>

<file path=ppt/slideLayouts/slideLayout5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241364835"/>
      </p:ext>
    </p:extLst>
  </p:cSld>
  <p:clrMapOvr>
    <a:masterClrMapping/>
  </p:clrMapOvr>
  <p:transition spd="med">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pPr/>
              <a:t>‹#›</a:t>
            </a:fld>
            <a:endParaRPr lang="en-US" dirty="0"/>
          </a:p>
        </p:txBody>
      </p:sp>
    </p:spTree>
    <p:extLst>
      <p:ext uri="{BB962C8B-B14F-4D97-AF65-F5344CB8AC3E}">
        <p14:creationId xmlns:p14="http://schemas.microsoft.com/office/powerpoint/2010/main" val="46587843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99195141"/>
      </p:ext>
    </p:extLst>
  </p:cSld>
  <p:clrMapOvr>
    <a:masterClrMapping/>
  </p:clrMapOvr>
  <p:transition spd="med">
    <p:randomBar dir="vert"/>
  </p:transition>
</p:sldLayout>
</file>

<file path=ppt/slideLayouts/slideLayout5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97090609"/>
      </p:ext>
    </p:extLst>
  </p:cSld>
  <p:clrMapOvr>
    <a:masterClrMapping/>
  </p:clrMapOvr>
  <p:transition spd="med">
    <p:randomBar dir="vert"/>
  </p:transition>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67787972"/>
      </p:ext>
    </p:extLst>
  </p:cSld>
  <p:clrMapOvr>
    <a:masterClrMapping/>
  </p:clrMapOvr>
  <p:transition spd="med">
    <p:randomBar dir="vert"/>
  </p:transition>
</p:sldLayout>
</file>

<file path=ppt/slideLayouts/slideLayout56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20246246"/>
      </p:ext>
    </p:extLst>
  </p:cSld>
  <p:clrMapOvr>
    <a:masterClrMapping/>
  </p:clrMapOvr>
  <p:transition spd="med">
    <p:randomBar dir="vert"/>
  </p:transition>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F1751F9-87F1-A54B-9789-88A597FDB2AF}" type="slidenum">
              <a:rPr lang="zh-CN" altLang="en-US"/>
              <a:pPr>
                <a:defRPr/>
              </a:pPr>
              <a:t>‹#›</a:t>
            </a:fld>
            <a:endParaRPr lang="en-US" altLang="zh-CN"/>
          </a:p>
        </p:txBody>
      </p:sp>
    </p:spTree>
    <p:extLst>
      <p:ext uri="{BB962C8B-B14F-4D97-AF65-F5344CB8AC3E}">
        <p14:creationId xmlns:p14="http://schemas.microsoft.com/office/powerpoint/2010/main" val="333715402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64A651FF-8522-1A46-BE6F-0A33CED84E00}" type="slidenum">
              <a:rPr lang="zh-CN" altLang="en-US"/>
              <a:pPr>
                <a:defRPr/>
              </a:pPr>
              <a:t>‹#›</a:t>
            </a:fld>
            <a:endParaRPr lang="en-US" altLang="zh-CN"/>
          </a:p>
        </p:txBody>
      </p:sp>
    </p:spTree>
    <p:extLst>
      <p:ext uri="{BB962C8B-B14F-4D97-AF65-F5344CB8AC3E}">
        <p14:creationId xmlns:p14="http://schemas.microsoft.com/office/powerpoint/2010/main" val="3122921465"/>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1445DBC-D89A-544F-80F8-37D42A0615D0}" type="slidenum">
              <a:rPr lang="zh-CN" altLang="en-US"/>
              <a:pPr>
                <a:defRPr/>
              </a:pPr>
              <a:t>‹#›</a:t>
            </a:fld>
            <a:endParaRPr lang="en-US" altLang="zh-CN"/>
          </a:p>
        </p:txBody>
      </p:sp>
    </p:spTree>
    <p:extLst>
      <p:ext uri="{BB962C8B-B14F-4D97-AF65-F5344CB8AC3E}">
        <p14:creationId xmlns:p14="http://schemas.microsoft.com/office/powerpoint/2010/main" val="150231227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DF05BA87-50AB-3A4C-BF13-57B77B4357A6}" type="slidenum">
              <a:rPr lang="zh-CN" altLang="en-US"/>
              <a:pPr>
                <a:defRPr/>
              </a:pPr>
              <a:t>‹#›</a:t>
            </a:fld>
            <a:endParaRPr lang="en-US" altLang="zh-CN"/>
          </a:p>
        </p:txBody>
      </p:sp>
    </p:spTree>
    <p:extLst>
      <p:ext uri="{BB962C8B-B14F-4D97-AF65-F5344CB8AC3E}">
        <p14:creationId xmlns:p14="http://schemas.microsoft.com/office/powerpoint/2010/main" val="38887419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097440F4-4205-1746-850F-3F0935F7AEBE}" type="slidenum">
              <a:rPr lang="zh-CN" altLang="en-US"/>
              <a:pPr>
                <a:defRPr/>
              </a:pPr>
              <a:t>‹#›</a:t>
            </a:fld>
            <a:endParaRPr lang="en-US" altLang="zh-CN"/>
          </a:p>
        </p:txBody>
      </p:sp>
    </p:spTree>
    <p:extLst>
      <p:ext uri="{BB962C8B-B14F-4D97-AF65-F5344CB8AC3E}">
        <p14:creationId xmlns:p14="http://schemas.microsoft.com/office/powerpoint/2010/main" val="1616219514"/>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EB572834-F494-5A4A-9D87-F8C801F5DB48}" type="slidenum">
              <a:rPr lang="zh-CN" altLang="en-US"/>
              <a:pPr>
                <a:defRPr/>
              </a:pPr>
              <a:t>‹#›</a:t>
            </a:fld>
            <a:endParaRPr lang="en-US" altLang="zh-CN"/>
          </a:p>
        </p:txBody>
      </p:sp>
    </p:spTree>
    <p:extLst>
      <p:ext uri="{BB962C8B-B14F-4D97-AF65-F5344CB8AC3E}">
        <p14:creationId xmlns:p14="http://schemas.microsoft.com/office/powerpoint/2010/main" val="37551156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pPr/>
              <a:t>‹#›</a:t>
            </a:fld>
            <a:endParaRPr lang="en-US" dirty="0"/>
          </a:p>
        </p:txBody>
      </p:sp>
    </p:spTree>
    <p:extLst>
      <p:ext uri="{BB962C8B-B14F-4D97-AF65-F5344CB8AC3E}">
        <p14:creationId xmlns:p14="http://schemas.microsoft.com/office/powerpoint/2010/main" val="380128990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4F0344BF-D17E-2A41-9B40-E13EF86D15E3}" type="slidenum">
              <a:rPr lang="zh-CN" altLang="en-US"/>
              <a:pPr>
                <a:defRPr/>
              </a:pPr>
              <a:t>‹#›</a:t>
            </a:fld>
            <a:endParaRPr lang="en-US" altLang="zh-CN"/>
          </a:p>
        </p:txBody>
      </p:sp>
    </p:spTree>
    <p:extLst>
      <p:ext uri="{BB962C8B-B14F-4D97-AF65-F5344CB8AC3E}">
        <p14:creationId xmlns:p14="http://schemas.microsoft.com/office/powerpoint/2010/main" val="1156573362"/>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A4048F95-7B1E-194F-8970-5DE776787908}" type="slidenum">
              <a:rPr lang="zh-CN" altLang="en-US"/>
              <a:pPr>
                <a:defRPr/>
              </a:pPr>
              <a:t>‹#›</a:t>
            </a:fld>
            <a:endParaRPr lang="en-US" altLang="zh-CN"/>
          </a:p>
        </p:txBody>
      </p:sp>
    </p:spTree>
    <p:extLst>
      <p:ext uri="{BB962C8B-B14F-4D97-AF65-F5344CB8AC3E}">
        <p14:creationId xmlns:p14="http://schemas.microsoft.com/office/powerpoint/2010/main" val="204757035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7F8A8601-1047-6847-A303-9541EAABACEF}" type="slidenum">
              <a:rPr lang="zh-CN" altLang="en-US"/>
              <a:pPr>
                <a:defRPr/>
              </a:pPr>
              <a:t>‹#›</a:t>
            </a:fld>
            <a:endParaRPr lang="en-US" altLang="zh-CN"/>
          </a:p>
        </p:txBody>
      </p:sp>
    </p:spTree>
    <p:extLst>
      <p:ext uri="{BB962C8B-B14F-4D97-AF65-F5344CB8AC3E}">
        <p14:creationId xmlns:p14="http://schemas.microsoft.com/office/powerpoint/2010/main" val="214946896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AA99AF2F-9CD3-6C49-8A9E-71499F92949E}" type="slidenum">
              <a:rPr lang="zh-CN" altLang="en-US"/>
              <a:pPr>
                <a:defRPr/>
              </a:pPr>
              <a:t>‹#›</a:t>
            </a:fld>
            <a:endParaRPr lang="en-US" altLang="zh-CN"/>
          </a:p>
        </p:txBody>
      </p:sp>
    </p:spTree>
    <p:extLst>
      <p:ext uri="{BB962C8B-B14F-4D97-AF65-F5344CB8AC3E}">
        <p14:creationId xmlns:p14="http://schemas.microsoft.com/office/powerpoint/2010/main" val="1374525687"/>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F57B38F2-97D8-924D-8250-5BDB944BE306}" type="slidenum">
              <a:rPr lang="zh-CN" altLang="en-US"/>
              <a:pPr>
                <a:defRPr/>
              </a:pPr>
              <a:t>‹#›</a:t>
            </a:fld>
            <a:endParaRPr lang="en-US" altLang="zh-CN"/>
          </a:p>
        </p:txBody>
      </p:sp>
    </p:spTree>
    <p:extLst>
      <p:ext uri="{BB962C8B-B14F-4D97-AF65-F5344CB8AC3E}">
        <p14:creationId xmlns:p14="http://schemas.microsoft.com/office/powerpoint/2010/main" val="3991051239"/>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pPr>
              <a:defRPr/>
            </a:pPr>
            <a:endParaRPr lang="en-US"/>
          </a:p>
        </p:txBody>
      </p:sp>
      <p:sp>
        <p:nvSpPr>
          <p:cNvPr id="7" name="Rectangle 40"/>
          <p:cNvSpPr>
            <a:spLocks noGrp="1" noChangeArrowheads="1"/>
          </p:cNvSpPr>
          <p:nvPr>
            <p:ph type="ftr" sz="quarter" idx="11"/>
          </p:nvPr>
        </p:nvSpPr>
        <p:spPr/>
        <p:txBody>
          <a:bodyPr/>
          <a:lstStyle>
            <a:lvl1pPr>
              <a:defRPr/>
            </a:lvl1pPr>
          </a:lstStyle>
          <a:p>
            <a:pPr>
              <a:defRPr/>
            </a:pPr>
            <a:endParaRPr lang="en-US"/>
          </a:p>
        </p:txBody>
      </p:sp>
      <p:sp>
        <p:nvSpPr>
          <p:cNvPr id="8" name="Rectangle 41"/>
          <p:cNvSpPr>
            <a:spLocks noGrp="1" noChangeArrowheads="1"/>
          </p:cNvSpPr>
          <p:nvPr>
            <p:ph type="sldNum" sz="quarter" idx="12"/>
          </p:nvPr>
        </p:nvSpPr>
        <p:spPr/>
        <p:txBody>
          <a:bodyPr/>
          <a:lstStyle>
            <a:lvl1pPr>
              <a:defRPr>
                <a:latin typeface="Times New Roman" charset="0"/>
              </a:defRPr>
            </a:lvl1pPr>
          </a:lstStyle>
          <a:p>
            <a:pPr>
              <a:defRPr/>
            </a:pPr>
            <a:fld id="{75513F9D-839D-4B42-86BE-B83DA27926C8}" type="slidenum">
              <a:rPr lang="zh-CN" altLang="en-US"/>
              <a:pPr>
                <a:defRPr/>
              </a:pPr>
              <a:t>‹#›</a:t>
            </a:fld>
            <a:endParaRPr lang="en-US" altLang="zh-CN"/>
          </a:p>
        </p:txBody>
      </p:sp>
    </p:spTree>
    <p:extLst>
      <p:ext uri="{BB962C8B-B14F-4D97-AF65-F5344CB8AC3E}">
        <p14:creationId xmlns:p14="http://schemas.microsoft.com/office/powerpoint/2010/main" val="3583943317"/>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22BBD339-476F-F74E-9521-F3380512DF30}" type="slidenum">
              <a:rPr lang="zh-CN" altLang="en-US"/>
              <a:pPr>
                <a:defRPr/>
              </a:pPr>
              <a:t>‹#›</a:t>
            </a:fld>
            <a:endParaRPr lang="en-US" altLang="zh-CN"/>
          </a:p>
        </p:txBody>
      </p:sp>
    </p:spTree>
    <p:extLst>
      <p:ext uri="{BB962C8B-B14F-4D97-AF65-F5344CB8AC3E}">
        <p14:creationId xmlns:p14="http://schemas.microsoft.com/office/powerpoint/2010/main" val="3008499949"/>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dirty="0"/>
          </a:p>
        </p:txBody>
      </p:sp>
    </p:spTree>
    <p:extLst>
      <p:ext uri="{BB962C8B-B14F-4D97-AF65-F5344CB8AC3E}">
        <p14:creationId xmlns:p14="http://schemas.microsoft.com/office/powerpoint/2010/main" val="189654657"/>
      </p:ext>
    </p:extLst>
  </p:cSld>
  <p:clrMapOvr>
    <a:masterClrMapping/>
  </p:clrMapOvr>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dirty="0"/>
          </a:p>
        </p:txBody>
      </p:sp>
    </p:spTree>
    <p:extLst>
      <p:ext uri="{BB962C8B-B14F-4D97-AF65-F5344CB8AC3E}">
        <p14:creationId xmlns:p14="http://schemas.microsoft.com/office/powerpoint/2010/main" val="2155880544"/>
      </p:ext>
    </p:extLst>
  </p:cSld>
  <p:clrMapOvr>
    <a:masterClrMapping/>
  </p:clrMapOvr>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dirty="0"/>
          </a:p>
        </p:txBody>
      </p:sp>
    </p:spTree>
    <p:extLst>
      <p:ext uri="{BB962C8B-B14F-4D97-AF65-F5344CB8AC3E}">
        <p14:creationId xmlns:p14="http://schemas.microsoft.com/office/powerpoint/2010/main" val="1755894040"/>
      </p:ext>
    </p:extLst>
  </p:cSld>
  <p:clrMapOvr>
    <a:masterClrMapping/>
  </p:clrMapOvr>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pPr/>
              <a:t>‹#›</a:t>
            </a:fld>
            <a:endParaRPr lang="en-US" dirty="0"/>
          </a:p>
        </p:txBody>
      </p:sp>
    </p:spTree>
    <p:extLst>
      <p:ext uri="{BB962C8B-B14F-4D97-AF65-F5344CB8AC3E}">
        <p14:creationId xmlns:p14="http://schemas.microsoft.com/office/powerpoint/2010/main" val="2068411481"/>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dirty="0"/>
          </a:p>
        </p:txBody>
      </p:sp>
    </p:spTree>
    <p:extLst>
      <p:ext uri="{BB962C8B-B14F-4D97-AF65-F5344CB8AC3E}">
        <p14:creationId xmlns:p14="http://schemas.microsoft.com/office/powerpoint/2010/main" val="4098424986"/>
      </p:ext>
    </p:extLst>
  </p:cSld>
  <p:clrMapOvr>
    <a:masterClrMapping/>
  </p:clrMapOvr>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dirty="0"/>
          </a:p>
        </p:txBody>
      </p:sp>
    </p:spTree>
    <p:extLst>
      <p:ext uri="{BB962C8B-B14F-4D97-AF65-F5344CB8AC3E}">
        <p14:creationId xmlns:p14="http://schemas.microsoft.com/office/powerpoint/2010/main" val="3922513125"/>
      </p:ext>
    </p:extLst>
  </p:cSld>
  <p:clrMapOvr>
    <a:masterClrMapping/>
  </p:clrMapOvr>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dirty="0"/>
          </a:p>
        </p:txBody>
      </p:sp>
    </p:spTree>
    <p:extLst>
      <p:ext uri="{BB962C8B-B14F-4D97-AF65-F5344CB8AC3E}">
        <p14:creationId xmlns:p14="http://schemas.microsoft.com/office/powerpoint/2010/main" val="929338570"/>
      </p:ext>
    </p:extLst>
  </p:cSld>
  <p:clrMapOvr>
    <a:masterClrMapping/>
  </p:clrMapOvr>
  <p:transition/>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dirty="0"/>
          </a:p>
        </p:txBody>
      </p:sp>
    </p:spTree>
    <p:extLst>
      <p:ext uri="{BB962C8B-B14F-4D97-AF65-F5344CB8AC3E}">
        <p14:creationId xmlns:p14="http://schemas.microsoft.com/office/powerpoint/2010/main" val="3256339495"/>
      </p:ext>
    </p:extLst>
  </p:cSld>
  <p:clrMapOvr>
    <a:masterClrMapping/>
  </p:clrMapOvr>
  <p:transition/>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dirty="0"/>
          </a:p>
        </p:txBody>
      </p:sp>
    </p:spTree>
    <p:extLst>
      <p:ext uri="{BB962C8B-B14F-4D97-AF65-F5344CB8AC3E}">
        <p14:creationId xmlns:p14="http://schemas.microsoft.com/office/powerpoint/2010/main" val="3117299956"/>
      </p:ext>
    </p:extLst>
  </p:cSld>
  <p:clrMapOvr>
    <a:masterClrMapping/>
  </p:clrMapOvr>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dirty="0"/>
          </a:p>
        </p:txBody>
      </p:sp>
    </p:spTree>
    <p:extLst>
      <p:ext uri="{BB962C8B-B14F-4D97-AF65-F5344CB8AC3E}">
        <p14:creationId xmlns:p14="http://schemas.microsoft.com/office/powerpoint/2010/main" val="290657771"/>
      </p:ext>
    </p:extLst>
  </p:cSld>
  <p:clrMapOvr>
    <a:masterClrMapping/>
  </p:clrMapOvr>
  <p:transition/>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dirty="0"/>
          </a:p>
        </p:txBody>
      </p:sp>
    </p:spTree>
    <p:extLst>
      <p:ext uri="{BB962C8B-B14F-4D97-AF65-F5344CB8AC3E}">
        <p14:creationId xmlns:p14="http://schemas.microsoft.com/office/powerpoint/2010/main" val="3003901036"/>
      </p:ext>
    </p:extLst>
  </p:cSld>
  <p:clrMapOvr>
    <a:masterClrMapping/>
  </p:clrMapOvr>
  <p:transition/>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dirty="0"/>
          </a:p>
        </p:txBody>
      </p:sp>
    </p:spTree>
    <p:extLst>
      <p:ext uri="{BB962C8B-B14F-4D97-AF65-F5344CB8AC3E}">
        <p14:creationId xmlns:p14="http://schemas.microsoft.com/office/powerpoint/2010/main" val="1602527872"/>
      </p:ext>
    </p:extLst>
  </p:cSld>
  <p:clrMapOvr>
    <a:masterClrMapping/>
  </p:clrMapOvr>
  <p:transition/>
</p:sldLayout>
</file>

<file path=ppt/slideLayouts/slideLayout5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dirty="0"/>
          </a:p>
        </p:txBody>
      </p:sp>
    </p:spTree>
    <p:extLst>
      <p:ext uri="{BB962C8B-B14F-4D97-AF65-F5344CB8AC3E}">
        <p14:creationId xmlns:p14="http://schemas.microsoft.com/office/powerpoint/2010/main" val="3919128692"/>
      </p:ext>
    </p:extLst>
  </p:cSld>
  <p:clrMapOvr>
    <a:masterClrMapping/>
  </p:clrMapOvr>
  <p:transition/>
</p:sldLayout>
</file>

<file path=ppt/slideLayouts/slideLayout5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dirty="0"/>
          </a:p>
        </p:txBody>
      </p:sp>
    </p:spTree>
    <p:extLst>
      <p:ext uri="{BB962C8B-B14F-4D97-AF65-F5344CB8AC3E}">
        <p14:creationId xmlns:p14="http://schemas.microsoft.com/office/powerpoint/2010/main" val="2386996291"/>
      </p:ext>
    </p:extLst>
  </p:cSld>
  <p:clrMapOvr>
    <a:masterClrMapping/>
  </p:clrMapOvr>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pPr/>
              <a:t>‹#›</a:t>
            </a:fld>
            <a:endParaRPr lang="en-US" dirty="0"/>
          </a:p>
        </p:txBody>
      </p:sp>
    </p:spTree>
    <p:extLst>
      <p:ext uri="{BB962C8B-B14F-4D97-AF65-F5344CB8AC3E}">
        <p14:creationId xmlns:p14="http://schemas.microsoft.com/office/powerpoint/2010/main" val="1347935593"/>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dirty="0"/>
          </a:p>
        </p:txBody>
      </p:sp>
    </p:spTree>
    <p:extLst>
      <p:ext uri="{BB962C8B-B14F-4D97-AF65-F5344CB8AC3E}">
        <p14:creationId xmlns:p14="http://schemas.microsoft.com/office/powerpoint/2010/main" val="2345107808"/>
      </p:ext>
    </p:extLst>
  </p:cSld>
  <p:clrMapOvr>
    <a:masterClrMapping/>
  </p:clrMapOvr>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dirty="0"/>
          </a:p>
        </p:txBody>
      </p:sp>
    </p:spTree>
    <p:extLst>
      <p:ext uri="{BB962C8B-B14F-4D97-AF65-F5344CB8AC3E}">
        <p14:creationId xmlns:p14="http://schemas.microsoft.com/office/powerpoint/2010/main" val="1036868706"/>
      </p:ext>
    </p:extLst>
  </p:cSld>
  <p:clrMapOvr>
    <a:masterClrMapping/>
  </p:clrMapOvr>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dirty="0"/>
          </a:p>
        </p:txBody>
      </p:sp>
    </p:spTree>
    <p:extLst>
      <p:ext uri="{BB962C8B-B14F-4D97-AF65-F5344CB8AC3E}">
        <p14:creationId xmlns:p14="http://schemas.microsoft.com/office/powerpoint/2010/main" val="2819985151"/>
      </p:ext>
    </p:extLst>
  </p:cSld>
  <p:clrMapOvr>
    <a:masterClrMapping/>
  </p:clrMapOvr>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dirty="0"/>
          </a:p>
        </p:txBody>
      </p:sp>
    </p:spTree>
    <p:extLst>
      <p:ext uri="{BB962C8B-B14F-4D97-AF65-F5344CB8AC3E}">
        <p14:creationId xmlns:p14="http://schemas.microsoft.com/office/powerpoint/2010/main" val="2526095642"/>
      </p:ext>
    </p:extLst>
  </p:cSld>
  <p:clrMapOvr>
    <a:masterClrMapping/>
  </p:clrMapOvr>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dirty="0"/>
          </a:p>
        </p:txBody>
      </p:sp>
    </p:spTree>
    <p:extLst>
      <p:ext uri="{BB962C8B-B14F-4D97-AF65-F5344CB8AC3E}">
        <p14:creationId xmlns:p14="http://schemas.microsoft.com/office/powerpoint/2010/main" val="4153748153"/>
      </p:ext>
    </p:extLst>
  </p:cSld>
  <p:clrMapOvr>
    <a:masterClrMapping/>
  </p:clrMapOvr>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dirty="0"/>
          </a:p>
        </p:txBody>
      </p:sp>
    </p:spTree>
    <p:extLst>
      <p:ext uri="{BB962C8B-B14F-4D97-AF65-F5344CB8AC3E}">
        <p14:creationId xmlns:p14="http://schemas.microsoft.com/office/powerpoint/2010/main" val="391835550"/>
      </p:ext>
    </p:extLst>
  </p:cSld>
  <p:clrMapOvr>
    <a:masterClrMapping/>
  </p:clrMapOvr>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dirty="0"/>
          </a:p>
        </p:txBody>
      </p:sp>
    </p:spTree>
    <p:extLst>
      <p:ext uri="{BB962C8B-B14F-4D97-AF65-F5344CB8AC3E}">
        <p14:creationId xmlns:p14="http://schemas.microsoft.com/office/powerpoint/2010/main" val="2647601141"/>
      </p:ext>
    </p:extLst>
  </p:cSld>
  <p:clrMapOvr>
    <a:masterClrMapping/>
  </p:clrMapOvr>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dirty="0"/>
          </a:p>
        </p:txBody>
      </p:sp>
    </p:spTree>
    <p:extLst>
      <p:ext uri="{BB962C8B-B14F-4D97-AF65-F5344CB8AC3E}">
        <p14:creationId xmlns:p14="http://schemas.microsoft.com/office/powerpoint/2010/main" val="1774707398"/>
      </p:ext>
    </p:extLst>
  </p:cSld>
  <p:clrMapOvr>
    <a:masterClrMapping/>
  </p:clrMapOvr>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dirty="0"/>
          </a:p>
        </p:txBody>
      </p:sp>
    </p:spTree>
    <p:extLst>
      <p:ext uri="{BB962C8B-B14F-4D97-AF65-F5344CB8AC3E}">
        <p14:creationId xmlns:p14="http://schemas.microsoft.com/office/powerpoint/2010/main" val="43805939"/>
      </p:ext>
    </p:extLst>
  </p:cSld>
  <p:clrMapOvr>
    <a:masterClrMapping/>
  </p:clrMapOvr>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EB1D4C-CA92-8943-9857-150F69A28476}" type="slidenum">
              <a:rPr lang="en-US" smtClean="0"/>
              <a:pPr>
                <a:defRPr/>
              </a:pPr>
              <a:t>‹#›</a:t>
            </a:fld>
            <a:endParaRPr lang="en-US" dirty="0"/>
          </a:p>
        </p:txBody>
      </p:sp>
    </p:spTree>
    <p:extLst>
      <p:ext uri="{BB962C8B-B14F-4D97-AF65-F5344CB8AC3E}">
        <p14:creationId xmlns:p14="http://schemas.microsoft.com/office/powerpoint/2010/main" val="285479152"/>
      </p:ext>
    </p:extLst>
  </p:cSld>
  <p:clrMapOvr>
    <a:masterClrMapping/>
  </p:clrMapOvr>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60A7C280-935D-E040-A6F2-F741E96CC787}" type="slidenum">
              <a:rPr lang="en-US"/>
              <a:pPr>
                <a:defRPr/>
              </a:pPr>
              <a:t>‹#›</a:t>
            </a:fld>
            <a:endParaRPr lang="en-US"/>
          </a:p>
        </p:txBody>
      </p:sp>
    </p:spTree>
    <p:extLst>
      <p:ext uri="{BB962C8B-B14F-4D97-AF65-F5344CB8AC3E}">
        <p14:creationId xmlns:p14="http://schemas.microsoft.com/office/powerpoint/2010/main" val="4027787113"/>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2160CF-F1D9-734B-99C1-C126C755F827}" type="slidenum">
              <a:rPr lang="en-US" smtClean="0"/>
              <a:pPr>
                <a:defRPr/>
              </a:pPr>
              <a:t>‹#›</a:t>
            </a:fld>
            <a:endParaRPr lang="en-US" dirty="0"/>
          </a:p>
        </p:txBody>
      </p:sp>
    </p:spTree>
    <p:extLst>
      <p:ext uri="{BB962C8B-B14F-4D97-AF65-F5344CB8AC3E}">
        <p14:creationId xmlns:p14="http://schemas.microsoft.com/office/powerpoint/2010/main" val="4216616958"/>
      </p:ext>
    </p:extLst>
  </p:cSld>
  <p:clrMapOvr>
    <a:masterClrMapping/>
  </p:clrMapOvr>
  <p:transition/>
</p:sldLayout>
</file>

<file path=ppt/slideLayouts/slideLayout6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9ADBFE-261E-CE42-BD27-A3ACFEBC6D16}" type="slidenum">
              <a:rPr lang="en-US" smtClean="0"/>
              <a:pPr>
                <a:defRPr/>
              </a:pPr>
              <a:t>‹#›</a:t>
            </a:fld>
            <a:endParaRPr lang="en-US" dirty="0"/>
          </a:p>
        </p:txBody>
      </p:sp>
    </p:spTree>
    <p:extLst>
      <p:ext uri="{BB962C8B-B14F-4D97-AF65-F5344CB8AC3E}">
        <p14:creationId xmlns:p14="http://schemas.microsoft.com/office/powerpoint/2010/main" val="1343381651"/>
      </p:ext>
    </p:extLst>
  </p:cSld>
  <p:clrMapOvr>
    <a:masterClrMapping/>
  </p:clrMapOvr>
  <p:transition/>
</p:sldLayout>
</file>

<file path=ppt/slideLayouts/slideLayout6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DD5C7D-6F9E-D441-A6E4-9711C9B9EAD0}" type="slidenum">
              <a:rPr lang="en-US" smtClean="0"/>
              <a:pPr>
                <a:defRPr/>
              </a:pPr>
              <a:t>‹#›</a:t>
            </a:fld>
            <a:endParaRPr lang="en-US" dirty="0"/>
          </a:p>
        </p:txBody>
      </p:sp>
    </p:spTree>
    <p:extLst>
      <p:ext uri="{BB962C8B-B14F-4D97-AF65-F5344CB8AC3E}">
        <p14:creationId xmlns:p14="http://schemas.microsoft.com/office/powerpoint/2010/main" val="891287927"/>
      </p:ext>
    </p:extLst>
  </p:cSld>
  <p:clrMapOvr>
    <a:masterClrMapping/>
  </p:clrMapOvr>
  <p:transition/>
</p:sldLayout>
</file>

<file path=ppt/slideLayouts/slideLayout6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E035E7B-B15D-CD45-9084-69F42CB4D9B0}" type="slidenum">
              <a:rPr lang="en-US" smtClean="0"/>
              <a:pPr>
                <a:defRPr/>
              </a:pPr>
              <a:t>‹#›</a:t>
            </a:fld>
            <a:endParaRPr lang="en-US" dirty="0"/>
          </a:p>
        </p:txBody>
      </p:sp>
    </p:spTree>
    <p:extLst>
      <p:ext uri="{BB962C8B-B14F-4D97-AF65-F5344CB8AC3E}">
        <p14:creationId xmlns:p14="http://schemas.microsoft.com/office/powerpoint/2010/main" val="1079200450"/>
      </p:ext>
    </p:extLst>
  </p:cSld>
  <p:clrMapOvr>
    <a:masterClrMapping/>
  </p:clrMapOvr>
  <p:transition/>
</p:sldLayout>
</file>

<file path=ppt/slideLayouts/slideLayout6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B329020-FFCC-5F4F-A898-7AD43BB4728D}" type="slidenum">
              <a:rPr lang="en-US" smtClean="0"/>
              <a:pPr>
                <a:defRPr/>
              </a:pPr>
              <a:t>‹#›</a:t>
            </a:fld>
            <a:endParaRPr lang="en-US" dirty="0"/>
          </a:p>
        </p:txBody>
      </p:sp>
    </p:spTree>
    <p:extLst>
      <p:ext uri="{BB962C8B-B14F-4D97-AF65-F5344CB8AC3E}">
        <p14:creationId xmlns:p14="http://schemas.microsoft.com/office/powerpoint/2010/main" val="1838557544"/>
      </p:ext>
    </p:extLst>
  </p:cSld>
  <p:clrMapOvr>
    <a:masterClrMapping/>
  </p:clrMapOvr>
  <p:transition/>
</p:sldLayout>
</file>

<file path=ppt/slideLayouts/slideLayout6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84C5A6-FBF2-BE47-A52C-634A0F6727BB}" type="slidenum">
              <a:rPr lang="en-US" smtClean="0"/>
              <a:pPr>
                <a:defRPr/>
              </a:pPr>
              <a:t>‹#›</a:t>
            </a:fld>
            <a:endParaRPr lang="en-US" dirty="0"/>
          </a:p>
        </p:txBody>
      </p:sp>
    </p:spTree>
    <p:extLst>
      <p:ext uri="{BB962C8B-B14F-4D97-AF65-F5344CB8AC3E}">
        <p14:creationId xmlns:p14="http://schemas.microsoft.com/office/powerpoint/2010/main" val="2723119758"/>
      </p:ext>
    </p:extLst>
  </p:cSld>
  <p:clrMapOvr>
    <a:masterClrMapping/>
  </p:clrMapOvr>
  <p:transition/>
</p:sldLayout>
</file>

<file path=ppt/slideLayouts/slideLayout6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6027E5-F27B-9740-8BEC-D41EC8826B1C}" type="slidenum">
              <a:rPr lang="en-US" smtClean="0"/>
              <a:pPr>
                <a:defRPr/>
              </a:pPr>
              <a:t>‹#›</a:t>
            </a:fld>
            <a:endParaRPr lang="en-US" dirty="0"/>
          </a:p>
        </p:txBody>
      </p:sp>
    </p:spTree>
    <p:extLst>
      <p:ext uri="{BB962C8B-B14F-4D97-AF65-F5344CB8AC3E}">
        <p14:creationId xmlns:p14="http://schemas.microsoft.com/office/powerpoint/2010/main" val="1582418514"/>
      </p:ext>
    </p:extLst>
  </p:cSld>
  <p:clrMapOvr>
    <a:masterClrMapping/>
  </p:clrMapOvr>
  <p:transition/>
</p:sldLayout>
</file>

<file path=ppt/slideLayouts/slideLayout6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E7E465A-3CFA-814A-8AD6-1BD50C4BCF82}" type="slidenum">
              <a:rPr lang="en-US" smtClean="0"/>
              <a:pPr>
                <a:defRPr/>
              </a:pPr>
              <a:t>‹#›</a:t>
            </a:fld>
            <a:endParaRPr lang="en-US" dirty="0"/>
          </a:p>
        </p:txBody>
      </p:sp>
    </p:spTree>
    <p:extLst>
      <p:ext uri="{BB962C8B-B14F-4D97-AF65-F5344CB8AC3E}">
        <p14:creationId xmlns:p14="http://schemas.microsoft.com/office/powerpoint/2010/main" val="3914869546"/>
      </p:ext>
    </p:extLst>
  </p:cSld>
  <p:clrMapOvr>
    <a:masterClrMapping/>
  </p:clrMapOvr>
  <p:transition/>
</p:sldLayout>
</file>

<file path=ppt/slideLayouts/slideLayout6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B4992F-3A54-014F-851D-6B32DACE2F82}" type="slidenum">
              <a:rPr lang="en-US" smtClean="0"/>
              <a:pPr>
                <a:defRPr/>
              </a:pPr>
              <a:t>‹#›</a:t>
            </a:fld>
            <a:endParaRPr lang="en-US" dirty="0"/>
          </a:p>
        </p:txBody>
      </p:sp>
    </p:spTree>
    <p:extLst>
      <p:ext uri="{BB962C8B-B14F-4D97-AF65-F5344CB8AC3E}">
        <p14:creationId xmlns:p14="http://schemas.microsoft.com/office/powerpoint/2010/main" val="3481666908"/>
      </p:ext>
    </p:extLst>
  </p:cSld>
  <p:clrMapOvr>
    <a:masterClrMapping/>
  </p:clrMapOvr>
  <p:transition/>
</p:sldLayout>
</file>

<file path=ppt/slideLayouts/slideLayout6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27148023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0F30881E-447E-4E46-959F-DBBD3B6F38C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4149521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47850981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497939805"/>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41012011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728716317"/>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731100605"/>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321573374"/>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451351267"/>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98211220"/>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743649652"/>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91478562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2D4962F-C387-C647-B30F-5C0302B7DAB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329560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fontAlgn="base">
              <a:spcBef>
                <a:spcPct val="0"/>
              </a:spcBef>
              <a:spcAft>
                <a:spcPct val="0"/>
              </a:spcAft>
            </a:pPr>
            <a:endParaRPr lang="en-US">
              <a:solidFill>
                <a:srgbClr val="333333"/>
              </a:solidFill>
              <a:latin typeface="Times New Roman" charset="0"/>
              <a:ea typeface="ＭＳ Ｐゴシック" charset="0"/>
              <a:cs typeface="ＭＳ Ｐゴシック" charset="0"/>
            </a:endParaRPr>
          </a:p>
        </p:txBody>
      </p:sp>
      <p:sp>
        <p:nvSpPr>
          <p:cNvPr id="139267"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139268"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defTabSz="457200" eaLnBrk="1" fontAlgn="auto" hangingPunct="1">
              <a:spcBef>
                <a:spcPts val="0"/>
              </a:spcBef>
              <a:spcAft>
                <a:spcPts val="0"/>
              </a:spcAft>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defTabSz="457200" eaLnBrk="1" hangingPunct="1">
              <a:spcBef>
                <a:spcPct val="0"/>
              </a:spcBef>
              <a:defRPr/>
            </a:lvl1pPr>
          </a:lstStyle>
          <a:p>
            <a:pPr>
              <a:defRPr/>
            </a:pPr>
            <a:fld id="{EB2B71A9-0352-C44C-862F-9C26A05BD3F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644272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70E384BA-D442-944A-8F93-61754ED82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916029463"/>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3E39349-7AA1-C14C-B960-5A7E6C8DAF5C}"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310767065"/>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FCF51995-73A8-5A48-89BA-1633C01375A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605436276"/>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8"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9"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46B1889F-7CDE-2546-A674-2A2F838812C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57654979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1CECF33-A94D-CB46-99C0-AC5909EED7E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17909816"/>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3"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4"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B7522A03-17AC-3B4C-9A2B-B5D533A1CDE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814396848"/>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DD5BFE59-746A-C146-86A6-5F38DD3912D1}"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226727299"/>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7"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E8D1D492-5F39-904F-8388-CE770E3E0C62}"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10972658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0DBEE9FF-7FCC-4246-8CDF-14B655F22E57}"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09273882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D826A7D1-9FAE-8E42-9768-4A0D92883F6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549584"/>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defTabSz="457200" eaLnBrk="1" fontAlgn="auto" hangingPunct="1">
              <a:spcBef>
                <a:spcPts val="0"/>
              </a:spcBef>
              <a:spcAft>
                <a:spcPts val="0"/>
              </a:spcAft>
              <a:defRPr/>
            </a:lvl1pPr>
          </a:lstStyle>
          <a:p>
            <a:pPr>
              <a:defRPr/>
            </a:pPr>
            <a:endParaRPr lang="en-US"/>
          </a:p>
        </p:txBody>
      </p:sp>
      <p:sp>
        <p:nvSpPr>
          <p:cNvPr id="5" name="Rectangle 1029"/>
          <p:cNvSpPr>
            <a:spLocks noGrp="1" noChangeArrowheads="1"/>
          </p:cNvSpPr>
          <p:nvPr>
            <p:ph type="ftr" sz="quarter" idx="11"/>
          </p:nvPr>
        </p:nvSpPr>
        <p:spPr/>
        <p:txBody>
          <a:bodyPr/>
          <a:lstStyle>
            <a:lvl1pPr defTabSz="457200" eaLnBrk="1" fontAlgn="auto" hangingPunct="1">
              <a:spcBef>
                <a:spcPts val="0"/>
              </a:spcBef>
              <a:spcAft>
                <a:spcPts val="0"/>
              </a:spcAft>
              <a:defRPr/>
            </a:lvl1pPr>
          </a:lstStyle>
          <a:p>
            <a:pPr>
              <a:defRPr/>
            </a:pPr>
            <a:endParaRPr lang="en-US"/>
          </a:p>
        </p:txBody>
      </p:sp>
      <p:sp>
        <p:nvSpPr>
          <p:cNvPr id="6" name="Rectangle 1030"/>
          <p:cNvSpPr>
            <a:spLocks noGrp="1" noChangeArrowheads="1"/>
          </p:cNvSpPr>
          <p:nvPr>
            <p:ph type="sldNum" sz="quarter" idx="12"/>
          </p:nvPr>
        </p:nvSpPr>
        <p:spPr/>
        <p:txBody>
          <a:bodyPr/>
          <a:lstStyle>
            <a:lvl1pPr defTabSz="457200" eaLnBrk="1" hangingPunct="1">
              <a:spcBef>
                <a:spcPct val="0"/>
              </a:spcBef>
              <a:defRPr/>
            </a:lvl1pPr>
          </a:lstStyle>
          <a:p>
            <a:pPr>
              <a:defRPr/>
            </a:pPr>
            <a:fld id="{21AB2E97-D180-A24F-9E6E-45FF73F64A00}"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550352321"/>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eaLnBrk="1" hangingPunct="1">
              <a:defRPr sz="2400">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eaLnBrk="1" hangingPunct="1">
              <a:defRPr sz="2400">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lgn="l" eaLnBrk="1" hangingPunct="1">
              <a:defRPr sz="2400">
                <a:solidFill>
                  <a:srgbClr val="FFFFFF"/>
                </a:solidFill>
              </a:defRPr>
            </a:lvl1pPr>
          </a:lstStyle>
          <a:p>
            <a:pPr>
              <a:defRPr/>
            </a:pPr>
            <a:fld id="{40BA7982-82C1-414A-9BD2-F20FDC5ED33B}" type="slidenum">
              <a:rPr lang="en-US"/>
              <a:pPr>
                <a:defRPr/>
              </a:pPr>
              <a:t>‹#›</a:t>
            </a:fld>
            <a:endParaRPr lang="en-US"/>
          </a:p>
        </p:txBody>
      </p:sp>
    </p:spTree>
    <p:extLst>
      <p:ext uri="{BB962C8B-B14F-4D97-AF65-F5344CB8AC3E}">
        <p14:creationId xmlns:p14="http://schemas.microsoft.com/office/powerpoint/2010/main" val="219384734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4602A43A-9858-204E-AE40-E4445A6C232F}" type="slidenum">
              <a:rPr lang="en-US"/>
              <a:pPr>
                <a:defRPr/>
              </a:pPr>
              <a:t>‹#›</a:t>
            </a:fld>
            <a:endParaRPr lang="en-US"/>
          </a:p>
        </p:txBody>
      </p:sp>
    </p:spTree>
    <p:extLst>
      <p:ext uri="{BB962C8B-B14F-4D97-AF65-F5344CB8AC3E}">
        <p14:creationId xmlns:p14="http://schemas.microsoft.com/office/powerpoint/2010/main" val="310788423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6CD6F25E-879A-A84B-89F7-CFD63B5C8B47}" type="slidenum">
              <a:rPr lang="en-US"/>
              <a:pPr>
                <a:defRPr/>
              </a:pPr>
              <a:t>‹#›</a:t>
            </a:fld>
            <a:endParaRPr lang="en-US"/>
          </a:p>
        </p:txBody>
      </p:sp>
    </p:spTree>
    <p:extLst>
      <p:ext uri="{BB962C8B-B14F-4D97-AF65-F5344CB8AC3E}">
        <p14:creationId xmlns:p14="http://schemas.microsoft.com/office/powerpoint/2010/main" val="783527891"/>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47F3FBA6-A8C9-BA42-910F-D46961720CD2}" type="slidenum">
              <a:rPr lang="en-US"/>
              <a:pPr>
                <a:defRPr/>
              </a:pPr>
              <a:t>‹#›</a:t>
            </a:fld>
            <a:endParaRPr lang="en-US"/>
          </a:p>
        </p:txBody>
      </p:sp>
    </p:spTree>
    <p:extLst>
      <p:ext uri="{BB962C8B-B14F-4D97-AF65-F5344CB8AC3E}">
        <p14:creationId xmlns:p14="http://schemas.microsoft.com/office/powerpoint/2010/main" val="153559266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8"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9" name="Rectangle 21"/>
          <p:cNvSpPr>
            <a:spLocks noGrp="1" noChangeArrowheads="1"/>
          </p:cNvSpPr>
          <p:nvPr>
            <p:ph type="sldNum" sz="quarter" idx="12"/>
          </p:nvPr>
        </p:nvSpPr>
        <p:spPr/>
        <p:txBody>
          <a:bodyPr/>
          <a:lstStyle>
            <a:lvl1pPr algn="l" eaLnBrk="1" hangingPunct="1">
              <a:defRPr sz="2400"/>
            </a:lvl1pPr>
          </a:lstStyle>
          <a:p>
            <a:pPr>
              <a:defRPr/>
            </a:pPr>
            <a:fld id="{D200F959-AA11-1749-816A-0C67D14C0436}" type="slidenum">
              <a:rPr lang="en-US"/>
              <a:pPr>
                <a:defRPr/>
              </a:pPr>
              <a:t>‹#›</a:t>
            </a:fld>
            <a:endParaRPr lang="en-US"/>
          </a:p>
        </p:txBody>
      </p:sp>
    </p:spTree>
    <p:extLst>
      <p:ext uri="{BB962C8B-B14F-4D97-AF65-F5344CB8AC3E}">
        <p14:creationId xmlns:p14="http://schemas.microsoft.com/office/powerpoint/2010/main" val="167159484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4"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5" name="Rectangle 21"/>
          <p:cNvSpPr>
            <a:spLocks noGrp="1" noChangeArrowheads="1"/>
          </p:cNvSpPr>
          <p:nvPr>
            <p:ph type="sldNum" sz="quarter" idx="12"/>
          </p:nvPr>
        </p:nvSpPr>
        <p:spPr/>
        <p:txBody>
          <a:bodyPr/>
          <a:lstStyle>
            <a:lvl1pPr algn="l" eaLnBrk="1" hangingPunct="1">
              <a:defRPr sz="2400"/>
            </a:lvl1pPr>
          </a:lstStyle>
          <a:p>
            <a:pPr>
              <a:defRPr/>
            </a:pPr>
            <a:fld id="{EADA05D2-BC53-C747-B6C0-09D84CD8181E}" type="slidenum">
              <a:rPr lang="en-US"/>
              <a:pPr>
                <a:defRPr/>
              </a:pPr>
              <a:t>‹#›</a:t>
            </a:fld>
            <a:endParaRPr lang="en-US"/>
          </a:p>
        </p:txBody>
      </p:sp>
    </p:spTree>
    <p:extLst>
      <p:ext uri="{BB962C8B-B14F-4D97-AF65-F5344CB8AC3E}">
        <p14:creationId xmlns:p14="http://schemas.microsoft.com/office/powerpoint/2010/main" val="1246030792"/>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3"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4" name="Rectangle 21"/>
          <p:cNvSpPr>
            <a:spLocks noGrp="1" noChangeArrowheads="1"/>
          </p:cNvSpPr>
          <p:nvPr>
            <p:ph type="sldNum" sz="quarter" idx="12"/>
          </p:nvPr>
        </p:nvSpPr>
        <p:spPr/>
        <p:txBody>
          <a:bodyPr/>
          <a:lstStyle>
            <a:lvl1pPr algn="l" eaLnBrk="1" hangingPunct="1">
              <a:defRPr sz="2400"/>
            </a:lvl1pPr>
          </a:lstStyle>
          <a:p>
            <a:pPr>
              <a:defRPr/>
            </a:pPr>
            <a:fld id="{17F12F70-5FAF-4D44-A825-1884EBF77B49}" type="slidenum">
              <a:rPr lang="en-US"/>
              <a:pPr>
                <a:defRPr/>
              </a:pPr>
              <a:t>‹#›</a:t>
            </a:fld>
            <a:endParaRPr lang="en-US"/>
          </a:p>
        </p:txBody>
      </p:sp>
    </p:spTree>
    <p:extLst>
      <p:ext uri="{BB962C8B-B14F-4D97-AF65-F5344CB8AC3E}">
        <p14:creationId xmlns:p14="http://schemas.microsoft.com/office/powerpoint/2010/main" val="260798929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1D17665F-3B34-254F-B51C-C02C50ABF65E}" type="slidenum">
              <a:rPr lang="en-US"/>
              <a:pPr>
                <a:defRPr/>
              </a:pPr>
              <a:t>‹#›</a:t>
            </a:fld>
            <a:endParaRPr lang="en-US"/>
          </a:p>
        </p:txBody>
      </p:sp>
    </p:spTree>
    <p:extLst>
      <p:ext uri="{BB962C8B-B14F-4D97-AF65-F5344CB8AC3E}">
        <p14:creationId xmlns:p14="http://schemas.microsoft.com/office/powerpoint/2010/main" val="333611251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0DBD57A1-3A9D-6143-B415-00B85968E577}" type="slidenum">
              <a:rPr lang="en-US"/>
              <a:pPr>
                <a:defRPr/>
              </a:pPr>
              <a:t>‹#›</a:t>
            </a:fld>
            <a:endParaRPr lang="en-US"/>
          </a:p>
        </p:txBody>
      </p:sp>
    </p:spTree>
    <p:extLst>
      <p:ext uri="{BB962C8B-B14F-4D97-AF65-F5344CB8AC3E}">
        <p14:creationId xmlns:p14="http://schemas.microsoft.com/office/powerpoint/2010/main" val="163177803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FFB9CE52-E813-454C-A782-EA613C1BF92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6037866"/>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1F95A860-21B4-384A-92E2-D11683C26B31}" type="slidenum">
              <a:rPr lang="en-US"/>
              <a:pPr>
                <a:defRPr/>
              </a:pPr>
              <a:t>‹#›</a:t>
            </a:fld>
            <a:endParaRPr lang="en-US"/>
          </a:p>
        </p:txBody>
      </p:sp>
    </p:spTree>
    <p:extLst>
      <p:ext uri="{BB962C8B-B14F-4D97-AF65-F5344CB8AC3E}">
        <p14:creationId xmlns:p14="http://schemas.microsoft.com/office/powerpoint/2010/main" val="4102463374"/>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94AFF436-59E7-414E-9F38-9146145B39AF}" type="slidenum">
              <a:rPr lang="en-US"/>
              <a:pPr>
                <a:defRPr/>
              </a:pPr>
              <a:t>‹#›</a:t>
            </a:fld>
            <a:endParaRPr lang="en-US"/>
          </a:p>
        </p:txBody>
      </p:sp>
    </p:spTree>
    <p:extLst>
      <p:ext uri="{BB962C8B-B14F-4D97-AF65-F5344CB8AC3E}">
        <p14:creationId xmlns:p14="http://schemas.microsoft.com/office/powerpoint/2010/main" val="1580004753"/>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DDDAAA1C-2FAB-744B-A0D9-4C1B4A8F900C}" type="slidenum">
              <a:rPr lang="en-US"/>
              <a:pPr>
                <a:defRPr/>
              </a:pPr>
              <a:t>‹#›</a:t>
            </a:fld>
            <a:endParaRPr lang="en-US"/>
          </a:p>
        </p:txBody>
      </p:sp>
    </p:spTree>
    <p:extLst>
      <p:ext uri="{BB962C8B-B14F-4D97-AF65-F5344CB8AC3E}">
        <p14:creationId xmlns:p14="http://schemas.microsoft.com/office/powerpoint/2010/main" val="4124000043"/>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endParaRPr lang="en-US" alt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fld id="{00564142-A793-4287-AF0F-5A44B46CF06D}"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856083777"/>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245A482E-8792-4983-A3A9-48A1273BADD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601510180"/>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52990AB3-FA3F-4799-B69E-8E8D48561FF0}"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918282140"/>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7ACD6CDB-0113-4B74-AB57-5AD45F9F8F2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73565325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8"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9" name="Rectangle 9"/>
          <p:cNvSpPr>
            <a:spLocks noGrp="1" noChangeArrowheads="1"/>
          </p:cNvSpPr>
          <p:nvPr>
            <p:ph type="sldNum" sz="quarter" idx="12"/>
          </p:nvPr>
        </p:nvSpPr>
        <p:spPr>
          <a:ln/>
        </p:spPr>
        <p:txBody>
          <a:bodyPr/>
          <a:lstStyle>
            <a:lvl1pPr>
              <a:defRPr/>
            </a:lvl1pPr>
          </a:lstStyle>
          <a:p>
            <a:fld id="{4E6C47EE-D404-478C-AF0C-D3590389547C}"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350853507"/>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4"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5" name="Rectangle 9"/>
          <p:cNvSpPr>
            <a:spLocks noGrp="1" noChangeArrowheads="1"/>
          </p:cNvSpPr>
          <p:nvPr>
            <p:ph type="sldNum" sz="quarter" idx="12"/>
          </p:nvPr>
        </p:nvSpPr>
        <p:spPr>
          <a:ln/>
        </p:spPr>
        <p:txBody>
          <a:bodyPr/>
          <a:lstStyle>
            <a:lvl1pPr>
              <a:defRPr/>
            </a:lvl1pPr>
          </a:lstStyle>
          <a:p>
            <a:fld id="{D01D15B4-91BD-482B-90D4-3FA802D4A246}"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25700129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3"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4" name="Rectangle 9"/>
          <p:cNvSpPr>
            <a:spLocks noGrp="1" noChangeArrowheads="1"/>
          </p:cNvSpPr>
          <p:nvPr>
            <p:ph type="sldNum" sz="quarter" idx="12"/>
          </p:nvPr>
        </p:nvSpPr>
        <p:spPr>
          <a:ln/>
        </p:spPr>
        <p:txBody>
          <a:bodyPr/>
          <a:lstStyle>
            <a:lvl1pPr>
              <a:defRPr/>
            </a:lvl1pPr>
          </a:lstStyle>
          <a:p>
            <a:fld id="{BB4D1889-D2EF-446F-AFFE-E906801C402E}"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107402970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0D0A071E-B629-D44E-8B40-B342F23901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241894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6BAC3B3F-AE77-4D03-8646-77A7A57CA765}"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05435403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6"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7" name="Rectangle 9"/>
          <p:cNvSpPr>
            <a:spLocks noGrp="1" noChangeArrowheads="1"/>
          </p:cNvSpPr>
          <p:nvPr>
            <p:ph type="sldNum" sz="quarter" idx="12"/>
          </p:nvPr>
        </p:nvSpPr>
        <p:spPr>
          <a:ln/>
        </p:spPr>
        <p:txBody>
          <a:bodyPr/>
          <a:lstStyle>
            <a:lvl1pPr>
              <a:defRPr/>
            </a:lvl1pPr>
          </a:lstStyle>
          <a:p>
            <a:fld id="{CF927D48-D1A3-4996-9C54-4475B4782CFA}"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93359663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072B7582-E660-487B-985C-95D8FEA9DDC4}"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2521697992"/>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solidFill>
                <a:srgbClr val="FFFFFF"/>
              </a:solidFill>
            </a:endParaRPr>
          </a:p>
        </p:txBody>
      </p:sp>
      <p:sp>
        <p:nvSpPr>
          <p:cNvPr id="5" name="Rectangle 8"/>
          <p:cNvSpPr>
            <a:spLocks noGrp="1" noChangeArrowheads="1"/>
          </p:cNvSpPr>
          <p:nvPr>
            <p:ph type="ftr" sz="quarter" idx="11"/>
          </p:nvPr>
        </p:nvSpPr>
        <p:spPr>
          <a:ln/>
        </p:spPr>
        <p:txBody>
          <a:bodyPr/>
          <a:lstStyle>
            <a:lvl1pPr>
              <a:defRPr/>
            </a:lvl1pPr>
          </a:lstStyle>
          <a:p>
            <a:endParaRPr lang="en-US" altLang="en-US">
              <a:solidFill>
                <a:srgbClr val="FFFFFF"/>
              </a:solidFill>
            </a:endParaRPr>
          </a:p>
        </p:txBody>
      </p:sp>
      <p:sp>
        <p:nvSpPr>
          <p:cNvPr id="6" name="Rectangle 9"/>
          <p:cNvSpPr>
            <a:spLocks noGrp="1" noChangeArrowheads="1"/>
          </p:cNvSpPr>
          <p:nvPr>
            <p:ph type="sldNum" sz="quarter" idx="12"/>
          </p:nvPr>
        </p:nvSpPr>
        <p:spPr>
          <a:ln/>
        </p:spPr>
        <p:txBody>
          <a:bodyPr/>
          <a:lstStyle>
            <a:lvl1pPr>
              <a:defRPr/>
            </a:lvl1pPr>
          </a:lstStyle>
          <a:p>
            <a:fld id="{1A1AF23B-C41B-4B33-B4F8-DC2BA4598938}" type="slidenum">
              <a:rPr lang="en-US" altLang="en-US">
                <a:solidFill>
                  <a:srgbClr val="FFFFFF"/>
                </a:solidFill>
              </a:rPr>
              <a:pPr/>
              <a:t>‹#›</a:t>
            </a:fld>
            <a:endParaRPr lang="en-US" altLang="en-US">
              <a:solidFill>
                <a:srgbClr val="FFFFFF"/>
              </a:solidFill>
            </a:endParaRPr>
          </a:p>
        </p:txBody>
      </p:sp>
    </p:spTree>
    <p:extLst>
      <p:ext uri="{BB962C8B-B14F-4D97-AF65-F5344CB8AC3E}">
        <p14:creationId xmlns:p14="http://schemas.microsoft.com/office/powerpoint/2010/main" val="34717596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80" y="1789131"/>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408615"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91"/>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08A129A9-051D-D543-8E44-91D3777567F9}" type="slidenum">
              <a:rPr lang="en-US"/>
              <a:pPr>
                <a:defRPr/>
              </a:pPr>
              <a:t>‹#›</a:t>
            </a:fld>
            <a:endParaRPr lang="en-US"/>
          </a:p>
        </p:txBody>
      </p:sp>
    </p:spTree>
    <p:extLst>
      <p:ext uri="{BB962C8B-B14F-4D97-AF65-F5344CB8AC3E}">
        <p14:creationId xmlns:p14="http://schemas.microsoft.com/office/powerpoint/2010/main" val="341163979"/>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57447AC4-94A8-F24C-AE04-5DE65E352E8D}" type="slidenum">
              <a:rPr lang="en-US"/>
              <a:pPr>
                <a:defRPr/>
              </a:pPr>
              <a:t>‹#›</a:t>
            </a:fld>
            <a:endParaRPr lang="en-US"/>
          </a:p>
        </p:txBody>
      </p:sp>
    </p:spTree>
    <p:extLst>
      <p:ext uri="{BB962C8B-B14F-4D97-AF65-F5344CB8AC3E}">
        <p14:creationId xmlns:p14="http://schemas.microsoft.com/office/powerpoint/2010/main" val="2762936234"/>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8399A5D-045B-E643-8458-F3DF30316D9C}" type="slidenum">
              <a:rPr lang="en-US"/>
              <a:pPr>
                <a:defRPr/>
              </a:pPr>
              <a:t>‹#›</a:t>
            </a:fld>
            <a:endParaRPr lang="en-US"/>
          </a:p>
        </p:txBody>
      </p:sp>
    </p:spTree>
    <p:extLst>
      <p:ext uri="{BB962C8B-B14F-4D97-AF65-F5344CB8AC3E}">
        <p14:creationId xmlns:p14="http://schemas.microsoft.com/office/powerpoint/2010/main" val="3031460808"/>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16"/>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16"/>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B8AF76DA-1F40-2341-A0A6-BD2B214925EE}" type="slidenum">
              <a:rPr lang="en-US"/>
              <a:pPr>
                <a:defRPr/>
              </a:pPr>
              <a:t>‹#›</a:t>
            </a:fld>
            <a:endParaRPr lang="en-US"/>
          </a:p>
        </p:txBody>
      </p:sp>
    </p:spTree>
    <p:extLst>
      <p:ext uri="{BB962C8B-B14F-4D97-AF65-F5344CB8AC3E}">
        <p14:creationId xmlns:p14="http://schemas.microsoft.com/office/powerpoint/2010/main" val="86858499"/>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F004D3FA-EDC4-AA49-AC39-CAB707684874}" type="slidenum">
              <a:rPr lang="en-US"/>
              <a:pPr>
                <a:defRPr/>
              </a:pPr>
              <a:t>‹#›</a:t>
            </a:fld>
            <a:endParaRPr lang="en-US"/>
          </a:p>
        </p:txBody>
      </p:sp>
    </p:spTree>
    <p:extLst>
      <p:ext uri="{BB962C8B-B14F-4D97-AF65-F5344CB8AC3E}">
        <p14:creationId xmlns:p14="http://schemas.microsoft.com/office/powerpoint/2010/main" val="162140318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815672A1-67C9-9441-A61A-22F9DD7F0061}" type="slidenum">
              <a:rPr lang="en-US"/>
              <a:pPr>
                <a:defRPr/>
              </a:pPr>
              <a:t>‹#›</a:t>
            </a:fld>
            <a:endParaRPr lang="en-US"/>
          </a:p>
        </p:txBody>
      </p:sp>
    </p:spTree>
    <p:extLst>
      <p:ext uri="{BB962C8B-B14F-4D97-AF65-F5344CB8AC3E}">
        <p14:creationId xmlns:p14="http://schemas.microsoft.com/office/powerpoint/2010/main" val="59734370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17581AB7-2D4F-E84C-96A6-06B45133397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0678630"/>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63EF2508-D4F7-874F-B85C-6D50AD08F309}" type="slidenum">
              <a:rPr lang="en-US"/>
              <a:pPr>
                <a:defRPr/>
              </a:pPr>
              <a:t>‹#›</a:t>
            </a:fld>
            <a:endParaRPr lang="en-US"/>
          </a:p>
        </p:txBody>
      </p:sp>
    </p:spTree>
    <p:extLst>
      <p:ext uri="{BB962C8B-B14F-4D97-AF65-F5344CB8AC3E}">
        <p14:creationId xmlns:p14="http://schemas.microsoft.com/office/powerpoint/2010/main" val="1150425336"/>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1CB7D909-E14E-924B-A11B-2FEF80B461A5}" type="slidenum">
              <a:rPr lang="en-US"/>
              <a:pPr>
                <a:defRPr/>
              </a:pPr>
              <a:t>‹#›</a:t>
            </a:fld>
            <a:endParaRPr lang="en-US"/>
          </a:p>
        </p:txBody>
      </p:sp>
    </p:spTree>
    <p:extLst>
      <p:ext uri="{BB962C8B-B14F-4D97-AF65-F5344CB8AC3E}">
        <p14:creationId xmlns:p14="http://schemas.microsoft.com/office/powerpoint/2010/main" val="1379544255"/>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CC5A6FE2-030F-F449-9D78-45779A37610E}" type="slidenum">
              <a:rPr lang="en-US"/>
              <a:pPr>
                <a:defRPr/>
              </a:pPr>
              <a:t>‹#›</a:t>
            </a:fld>
            <a:endParaRPr lang="en-US"/>
          </a:p>
        </p:txBody>
      </p:sp>
    </p:spTree>
    <p:extLst>
      <p:ext uri="{BB962C8B-B14F-4D97-AF65-F5344CB8AC3E}">
        <p14:creationId xmlns:p14="http://schemas.microsoft.com/office/powerpoint/2010/main" val="207258505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103E2CBF-FDB6-744D-8640-123475F5AB7F}" type="slidenum">
              <a:rPr lang="en-US"/>
              <a:pPr>
                <a:defRPr/>
              </a:pPr>
              <a:t>‹#›</a:t>
            </a:fld>
            <a:endParaRPr lang="en-US"/>
          </a:p>
        </p:txBody>
      </p:sp>
    </p:spTree>
    <p:extLst>
      <p:ext uri="{BB962C8B-B14F-4D97-AF65-F5344CB8AC3E}">
        <p14:creationId xmlns:p14="http://schemas.microsoft.com/office/powerpoint/2010/main" val="217408357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6"/>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6"/>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6BE4F866-2326-4442-80DF-F6DB80EF538C}" type="slidenum">
              <a:rPr lang="en-US"/>
              <a:pPr>
                <a:defRPr/>
              </a:pPr>
              <a:t>‹#›</a:t>
            </a:fld>
            <a:endParaRPr lang="en-US"/>
          </a:p>
        </p:txBody>
      </p:sp>
    </p:spTree>
    <p:extLst>
      <p:ext uri="{BB962C8B-B14F-4D97-AF65-F5344CB8AC3E}">
        <p14:creationId xmlns:p14="http://schemas.microsoft.com/office/powerpoint/2010/main" val="1807529475"/>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0899010"/>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53010184"/>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7881614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740378"/>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0704601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A188189A-7241-AD4D-A487-AB8FB67FDF0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7638154"/>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3254957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70450364"/>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7534941"/>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918720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0677098"/>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41262331"/>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159415"/>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0663320"/>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7BFC2B47-0DA4-4336-8C11-6F3117C6BD7A}" type="slidenum">
              <a:rPr lang="en-US" altLang="en-US"/>
              <a:pPr/>
              <a:t>‹#›</a:t>
            </a:fld>
            <a:endParaRPr lang="en-US" altLang="en-US"/>
          </a:p>
        </p:txBody>
      </p:sp>
    </p:spTree>
    <p:extLst>
      <p:ext uri="{BB962C8B-B14F-4D97-AF65-F5344CB8AC3E}">
        <p14:creationId xmlns:p14="http://schemas.microsoft.com/office/powerpoint/2010/main" val="1663641410"/>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0E9E622D-CB5F-41C6-B2AE-80E61F622C37}" type="slidenum">
              <a:rPr lang="en-US" altLang="en-US"/>
              <a:pPr/>
              <a:t>‹#›</a:t>
            </a:fld>
            <a:endParaRPr lang="en-US" altLang="en-US"/>
          </a:p>
        </p:txBody>
      </p:sp>
    </p:spTree>
    <p:extLst>
      <p:ext uri="{BB962C8B-B14F-4D97-AF65-F5344CB8AC3E}">
        <p14:creationId xmlns:p14="http://schemas.microsoft.com/office/powerpoint/2010/main" val="420204111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F2806726-764C-F844-824F-ADDF514791F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54885947"/>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D160B3A-60EB-43BF-89D2-032548EB2689}" type="slidenum">
              <a:rPr lang="en-US" altLang="en-US"/>
              <a:pPr/>
              <a:t>‹#›</a:t>
            </a:fld>
            <a:endParaRPr lang="en-US" altLang="en-US"/>
          </a:p>
        </p:txBody>
      </p:sp>
    </p:spTree>
    <p:extLst>
      <p:ext uri="{BB962C8B-B14F-4D97-AF65-F5344CB8AC3E}">
        <p14:creationId xmlns:p14="http://schemas.microsoft.com/office/powerpoint/2010/main" val="3056113968"/>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29A7168C-9B99-473D-B814-E84C0D7443C9}" type="slidenum">
              <a:rPr lang="en-US" altLang="en-US"/>
              <a:pPr/>
              <a:t>‹#›</a:t>
            </a:fld>
            <a:endParaRPr lang="en-US" altLang="en-US"/>
          </a:p>
        </p:txBody>
      </p:sp>
    </p:spTree>
    <p:extLst>
      <p:ext uri="{BB962C8B-B14F-4D97-AF65-F5344CB8AC3E}">
        <p14:creationId xmlns:p14="http://schemas.microsoft.com/office/powerpoint/2010/main" val="1747116470"/>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D8B2F67E-D0CE-4B6C-AF1C-DE2E093D49C1}" type="slidenum">
              <a:rPr lang="en-US" altLang="en-US"/>
              <a:pPr/>
              <a:t>‹#›</a:t>
            </a:fld>
            <a:endParaRPr lang="en-US" altLang="en-US"/>
          </a:p>
        </p:txBody>
      </p:sp>
    </p:spTree>
    <p:extLst>
      <p:ext uri="{BB962C8B-B14F-4D97-AF65-F5344CB8AC3E}">
        <p14:creationId xmlns:p14="http://schemas.microsoft.com/office/powerpoint/2010/main" val="2363557618"/>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5FDA381F-F7F0-47E9-A4FC-9FA3FB92FE0D}" type="slidenum">
              <a:rPr lang="en-US" altLang="en-US"/>
              <a:pPr/>
              <a:t>‹#›</a:t>
            </a:fld>
            <a:endParaRPr lang="en-US" altLang="en-US"/>
          </a:p>
        </p:txBody>
      </p:sp>
    </p:spTree>
    <p:extLst>
      <p:ext uri="{BB962C8B-B14F-4D97-AF65-F5344CB8AC3E}">
        <p14:creationId xmlns:p14="http://schemas.microsoft.com/office/powerpoint/2010/main" val="2080540762"/>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C44B1AF3-4E37-480B-AFCB-7F793B28F4DD}" type="slidenum">
              <a:rPr lang="en-US" altLang="en-US"/>
              <a:pPr/>
              <a:t>‹#›</a:t>
            </a:fld>
            <a:endParaRPr lang="en-US" altLang="en-US"/>
          </a:p>
        </p:txBody>
      </p:sp>
    </p:spTree>
    <p:extLst>
      <p:ext uri="{BB962C8B-B14F-4D97-AF65-F5344CB8AC3E}">
        <p14:creationId xmlns:p14="http://schemas.microsoft.com/office/powerpoint/2010/main" val="4018692717"/>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40C3E00-9BC1-4DD3-B499-AAD65EAA4FB8}" type="slidenum">
              <a:rPr lang="en-US" altLang="en-US"/>
              <a:pPr/>
              <a:t>‹#›</a:t>
            </a:fld>
            <a:endParaRPr lang="en-US" altLang="en-US"/>
          </a:p>
        </p:txBody>
      </p:sp>
    </p:spTree>
    <p:extLst>
      <p:ext uri="{BB962C8B-B14F-4D97-AF65-F5344CB8AC3E}">
        <p14:creationId xmlns:p14="http://schemas.microsoft.com/office/powerpoint/2010/main" val="934757701"/>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306B2906-F984-4133-9C1A-8C122BAB9C5F}" type="slidenum">
              <a:rPr lang="en-US" altLang="en-US"/>
              <a:pPr/>
              <a:t>‹#›</a:t>
            </a:fld>
            <a:endParaRPr lang="en-US" altLang="en-US"/>
          </a:p>
        </p:txBody>
      </p:sp>
    </p:spTree>
    <p:extLst>
      <p:ext uri="{BB962C8B-B14F-4D97-AF65-F5344CB8AC3E}">
        <p14:creationId xmlns:p14="http://schemas.microsoft.com/office/powerpoint/2010/main" val="300651248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1B78980-5AC5-4ED3-AFF3-AA3BC1F48DEE}" type="slidenum">
              <a:rPr lang="en-US" altLang="en-US"/>
              <a:pPr/>
              <a:t>‹#›</a:t>
            </a:fld>
            <a:endParaRPr lang="en-US" altLang="en-US"/>
          </a:p>
        </p:txBody>
      </p:sp>
    </p:spTree>
    <p:extLst>
      <p:ext uri="{BB962C8B-B14F-4D97-AF65-F5344CB8AC3E}">
        <p14:creationId xmlns:p14="http://schemas.microsoft.com/office/powerpoint/2010/main" val="3535502363"/>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C2C31F1-DB52-4507-BFA8-7232784F4587}" type="slidenum">
              <a:rPr lang="en-US" altLang="en-US"/>
              <a:pPr/>
              <a:t>‹#›</a:t>
            </a:fld>
            <a:endParaRPr lang="en-US" altLang="en-US"/>
          </a:p>
        </p:txBody>
      </p:sp>
    </p:spTree>
    <p:extLst>
      <p:ext uri="{BB962C8B-B14F-4D97-AF65-F5344CB8AC3E}">
        <p14:creationId xmlns:p14="http://schemas.microsoft.com/office/powerpoint/2010/main" val="3633689766"/>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527D5ED-D26A-FA42-9573-DBAA4445E189}" type="slidenum">
              <a:rPr lang="en-US"/>
              <a:pPr>
                <a:defRPr/>
              </a:pPr>
              <a:t>‹#›</a:t>
            </a:fld>
            <a:endParaRPr lang="en-US"/>
          </a:p>
        </p:txBody>
      </p:sp>
    </p:spTree>
    <p:extLst>
      <p:ext uri="{BB962C8B-B14F-4D97-AF65-F5344CB8AC3E}">
        <p14:creationId xmlns:p14="http://schemas.microsoft.com/office/powerpoint/2010/main" val="8624347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25598E94-BA9E-6F4B-A132-D62DC3F81B0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67917563"/>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D92B80F-60A2-534B-9848-52C68C5C36BB}" type="slidenum">
              <a:rPr lang="en-US"/>
              <a:pPr>
                <a:defRPr/>
              </a:pPr>
              <a:t>‹#›</a:t>
            </a:fld>
            <a:endParaRPr lang="en-US"/>
          </a:p>
        </p:txBody>
      </p:sp>
    </p:spTree>
    <p:extLst>
      <p:ext uri="{BB962C8B-B14F-4D97-AF65-F5344CB8AC3E}">
        <p14:creationId xmlns:p14="http://schemas.microsoft.com/office/powerpoint/2010/main" val="342348297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A19486C-92B2-0749-BB15-5474B4703DF7}" type="slidenum">
              <a:rPr lang="en-US"/>
              <a:pPr>
                <a:defRPr/>
              </a:pPr>
              <a:t>‹#›</a:t>
            </a:fld>
            <a:endParaRPr lang="en-US"/>
          </a:p>
        </p:txBody>
      </p:sp>
    </p:spTree>
    <p:extLst>
      <p:ext uri="{BB962C8B-B14F-4D97-AF65-F5344CB8AC3E}">
        <p14:creationId xmlns:p14="http://schemas.microsoft.com/office/powerpoint/2010/main" val="306539199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A0157B-A3DC-0641-801C-522D1DFB4CBE}" type="slidenum">
              <a:rPr lang="en-US"/>
              <a:pPr>
                <a:defRPr/>
              </a:pPr>
              <a:t>‹#›</a:t>
            </a:fld>
            <a:endParaRPr lang="en-US"/>
          </a:p>
        </p:txBody>
      </p:sp>
    </p:spTree>
    <p:extLst>
      <p:ext uri="{BB962C8B-B14F-4D97-AF65-F5344CB8AC3E}">
        <p14:creationId xmlns:p14="http://schemas.microsoft.com/office/powerpoint/2010/main" val="1975631188"/>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E3E6AC1-E740-EA43-B5DC-CFE9D1BA132D}" type="slidenum">
              <a:rPr lang="en-US"/>
              <a:pPr>
                <a:defRPr/>
              </a:pPr>
              <a:t>‹#›</a:t>
            </a:fld>
            <a:endParaRPr lang="en-US"/>
          </a:p>
        </p:txBody>
      </p:sp>
    </p:spTree>
    <p:extLst>
      <p:ext uri="{BB962C8B-B14F-4D97-AF65-F5344CB8AC3E}">
        <p14:creationId xmlns:p14="http://schemas.microsoft.com/office/powerpoint/2010/main" val="2567177457"/>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6D1B30-5983-354B-A9C0-8BCD0AEE844C}" type="slidenum">
              <a:rPr lang="en-US"/>
              <a:pPr>
                <a:defRPr/>
              </a:pPr>
              <a:t>‹#›</a:t>
            </a:fld>
            <a:endParaRPr lang="en-US"/>
          </a:p>
        </p:txBody>
      </p:sp>
    </p:spTree>
    <p:extLst>
      <p:ext uri="{BB962C8B-B14F-4D97-AF65-F5344CB8AC3E}">
        <p14:creationId xmlns:p14="http://schemas.microsoft.com/office/powerpoint/2010/main" val="1032762111"/>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977716-6AE2-1B46-9F00-A397138B35A9}" type="slidenum">
              <a:rPr lang="en-US"/>
              <a:pPr>
                <a:defRPr/>
              </a:pPr>
              <a:t>‹#›</a:t>
            </a:fld>
            <a:endParaRPr lang="en-US"/>
          </a:p>
        </p:txBody>
      </p:sp>
    </p:spTree>
    <p:extLst>
      <p:ext uri="{BB962C8B-B14F-4D97-AF65-F5344CB8AC3E}">
        <p14:creationId xmlns:p14="http://schemas.microsoft.com/office/powerpoint/2010/main" val="143184097"/>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1BC10C3-99E1-0344-93EA-75450DC12A1F}" type="slidenum">
              <a:rPr lang="en-US"/>
              <a:pPr>
                <a:defRPr/>
              </a:pPr>
              <a:t>‹#›</a:t>
            </a:fld>
            <a:endParaRPr lang="en-US"/>
          </a:p>
        </p:txBody>
      </p:sp>
    </p:spTree>
    <p:extLst>
      <p:ext uri="{BB962C8B-B14F-4D97-AF65-F5344CB8AC3E}">
        <p14:creationId xmlns:p14="http://schemas.microsoft.com/office/powerpoint/2010/main" val="212521690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ED45B3F-E6F3-4F49-9F78-25B4E45AD550}" type="slidenum">
              <a:rPr lang="en-US"/>
              <a:pPr>
                <a:defRPr/>
              </a:pPr>
              <a:t>‹#›</a:t>
            </a:fld>
            <a:endParaRPr lang="en-US"/>
          </a:p>
        </p:txBody>
      </p:sp>
    </p:spTree>
    <p:extLst>
      <p:ext uri="{BB962C8B-B14F-4D97-AF65-F5344CB8AC3E}">
        <p14:creationId xmlns:p14="http://schemas.microsoft.com/office/powerpoint/2010/main" val="4031519699"/>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51D08EA-F841-F749-8E8E-6151009AEF79}" type="slidenum">
              <a:rPr lang="en-US"/>
              <a:pPr>
                <a:defRPr/>
              </a:pPr>
              <a:t>‹#›</a:t>
            </a:fld>
            <a:endParaRPr lang="en-US"/>
          </a:p>
        </p:txBody>
      </p:sp>
    </p:spTree>
    <p:extLst>
      <p:ext uri="{BB962C8B-B14F-4D97-AF65-F5344CB8AC3E}">
        <p14:creationId xmlns:p14="http://schemas.microsoft.com/office/powerpoint/2010/main" val="1913119718"/>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64012EB-6448-CF48-98E7-928074C44A0E}" type="slidenum">
              <a:rPr lang="en-US"/>
              <a:pPr>
                <a:defRPr/>
              </a:pPr>
              <a:t>‹#›</a:t>
            </a:fld>
            <a:endParaRPr lang="en-US"/>
          </a:p>
        </p:txBody>
      </p:sp>
    </p:spTree>
    <p:extLst>
      <p:ext uri="{BB962C8B-B14F-4D97-AF65-F5344CB8AC3E}">
        <p14:creationId xmlns:p14="http://schemas.microsoft.com/office/powerpoint/2010/main" val="14418437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67EF4183-C57F-6B4F-807F-781AC035029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1928295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B2E34DA-5553-C741-97B6-BF39E6A1AA81}" type="slidenum">
              <a:rPr lang="en-US"/>
              <a:pPr>
                <a:defRPr/>
              </a:pPr>
              <a:t>‹#›</a:t>
            </a:fld>
            <a:endParaRPr lang="en-US"/>
          </a:p>
        </p:txBody>
      </p:sp>
    </p:spTree>
    <p:extLst>
      <p:ext uri="{BB962C8B-B14F-4D97-AF65-F5344CB8AC3E}">
        <p14:creationId xmlns:p14="http://schemas.microsoft.com/office/powerpoint/2010/main" val="3858458978"/>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E94C570-EF6A-1548-831C-935776952A27}" type="slidenum">
              <a:rPr lang="en-US"/>
              <a:pPr>
                <a:defRPr/>
              </a:pPr>
              <a:t>‹#›</a:t>
            </a:fld>
            <a:endParaRPr lang="en-US"/>
          </a:p>
        </p:txBody>
      </p:sp>
    </p:spTree>
    <p:extLst>
      <p:ext uri="{BB962C8B-B14F-4D97-AF65-F5344CB8AC3E}">
        <p14:creationId xmlns:p14="http://schemas.microsoft.com/office/powerpoint/2010/main" val="250500020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336103931"/>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373623399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826013913"/>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3114526546"/>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4002684970"/>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1500421562"/>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80125928"/>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214404658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9C1BA81-AA8F-6640-B5DF-B1CD806248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4721391"/>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329107640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2499673038"/>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98647349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r:embed="rId2" cstate="print"/>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r:embed="rId2" cstate="print"/>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grpSp>
      <p:sp>
        <p:nvSpPr>
          <p:cNvPr id="26633"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6634"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latin typeface="Times New Roman"/>
            </a:endParaRPr>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latin typeface="Times New Roman"/>
            </a:endParaRPr>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626483CA-E350-6045-9DB9-61140A307CB6}" type="slidenum">
              <a:rPr lang="en-US"/>
              <a:pPr>
                <a:defRPr/>
              </a:pPr>
              <a:t>‹#›</a:t>
            </a:fld>
            <a:endParaRPr lang="en-US"/>
          </a:p>
        </p:txBody>
      </p:sp>
    </p:spTree>
    <p:extLst>
      <p:ext uri="{BB962C8B-B14F-4D97-AF65-F5344CB8AC3E}">
        <p14:creationId xmlns:p14="http://schemas.microsoft.com/office/powerpoint/2010/main" val="775184191"/>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C24877BD-631D-0E47-B367-53C745F4C79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567147243"/>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C766C90-2A81-714F-8F03-626EAE9EF9CA}"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844395191"/>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83A1748-25E4-F540-808F-AA6A9CB52797}"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42274859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9" name="Rectangle 12"/>
          <p:cNvSpPr>
            <a:spLocks noGrp="1" noChangeArrowheads="1"/>
          </p:cNvSpPr>
          <p:nvPr>
            <p:ph type="sldNum" sz="quarter" idx="12"/>
          </p:nvPr>
        </p:nvSpPr>
        <p:spPr>
          <a:ln/>
        </p:spPr>
        <p:txBody>
          <a:bodyPr/>
          <a:lstStyle>
            <a:lvl1pPr>
              <a:defRPr/>
            </a:lvl1pPr>
          </a:lstStyle>
          <a:p>
            <a:pPr>
              <a:defRPr/>
            </a:pPr>
            <a:fld id="{8E4A65AA-F5CB-C24D-BD98-ADC9BE8DE84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67181772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5" name="Rectangle 12"/>
          <p:cNvSpPr>
            <a:spLocks noGrp="1" noChangeArrowheads="1"/>
          </p:cNvSpPr>
          <p:nvPr>
            <p:ph type="sldNum" sz="quarter" idx="12"/>
          </p:nvPr>
        </p:nvSpPr>
        <p:spPr>
          <a:ln/>
        </p:spPr>
        <p:txBody>
          <a:bodyPr/>
          <a:lstStyle>
            <a:lvl1pPr>
              <a:defRPr/>
            </a:lvl1pPr>
          </a:lstStyle>
          <a:p>
            <a:pPr>
              <a:defRPr/>
            </a:pPr>
            <a:fld id="{52FD2D7B-CD53-ED4F-9BB3-FDFC239EC579}"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194465575"/>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4" name="Rectangle 12"/>
          <p:cNvSpPr>
            <a:spLocks noGrp="1" noChangeArrowheads="1"/>
          </p:cNvSpPr>
          <p:nvPr>
            <p:ph type="sldNum" sz="quarter" idx="12"/>
          </p:nvPr>
        </p:nvSpPr>
        <p:spPr>
          <a:ln/>
        </p:spPr>
        <p:txBody>
          <a:bodyPr/>
          <a:lstStyle>
            <a:lvl1pPr>
              <a:defRPr/>
            </a:lvl1pPr>
          </a:lstStyle>
          <a:p>
            <a:pPr>
              <a:defRPr/>
            </a:pPr>
            <a:fld id="{3FD1BDB2-CBB9-194B-BEFD-9868C8DDDFFB}"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2395318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43560647"/>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D41388E5-3724-1D47-85BF-857B610DC5F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284978479"/>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7" name="Rectangle 12"/>
          <p:cNvSpPr>
            <a:spLocks noGrp="1" noChangeArrowheads="1"/>
          </p:cNvSpPr>
          <p:nvPr>
            <p:ph type="sldNum" sz="quarter" idx="12"/>
          </p:nvPr>
        </p:nvSpPr>
        <p:spPr>
          <a:ln/>
        </p:spPr>
        <p:txBody>
          <a:bodyPr/>
          <a:lstStyle>
            <a:lvl1pPr>
              <a:defRPr/>
            </a:lvl1pPr>
          </a:lstStyle>
          <a:p>
            <a:pPr>
              <a:defRPr/>
            </a:pPr>
            <a:fld id="{006490F3-3D93-574B-A60F-D2A32F7E620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03041273"/>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487AC6D9-BADC-8346-9CBF-48444EC18ED6}"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9108876"/>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latin typeface="Times New Roman"/>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latin typeface="Times New Roman"/>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584AB05-FD80-5143-B078-F10EBA77704D}"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242214387"/>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ahoma" pitchFamily="-112" charset="-52"/>
                  <a:ea typeface="+mn-ea"/>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ahoma" pitchFamily="-112" charset="-52"/>
                  <a:ea typeface="+mn-ea"/>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ahoma" pitchFamily="-112" charset="-52"/>
                  <a:ea typeface="+mn-ea"/>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251"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0252"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endParaRPr lang="en-US" altLang="en-US"/>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endParaRPr lang="en-US" altLang="en-US"/>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B6D4C986-BE13-462F-9D5C-83DC1F1EA115}" type="slidenum">
              <a:rPr lang="en-US" altLang="en-US"/>
              <a:pPr/>
              <a:t>‹#›</a:t>
            </a:fld>
            <a:endParaRPr lang="en-US" altLang="en-US"/>
          </a:p>
        </p:txBody>
      </p:sp>
    </p:spTree>
    <p:extLst>
      <p:ext uri="{BB962C8B-B14F-4D97-AF65-F5344CB8AC3E}">
        <p14:creationId xmlns:p14="http://schemas.microsoft.com/office/powerpoint/2010/main" val="386345435"/>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3D2C239D-AD5F-4C76-B240-C43AFE2BEA5F}"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871945451"/>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DD5CD3AC-A944-4DAD-BC90-5AA6688F38A6}"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658726729"/>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endParaRPr lang="en-US" altLang="en-US"/>
          </a:p>
        </p:txBody>
      </p:sp>
      <p:sp>
        <p:nvSpPr>
          <p:cNvPr id="6" name="Rectangle 3"/>
          <p:cNvSpPr>
            <a:spLocks noGrp="1" noChangeArrowheads="1"/>
          </p:cNvSpPr>
          <p:nvPr>
            <p:ph type="sldNum" sz="quarter" idx="11"/>
          </p:nvPr>
        </p:nvSpPr>
        <p:spPr>
          <a:ln/>
        </p:spPr>
        <p:txBody>
          <a:bodyPr/>
          <a:lstStyle>
            <a:lvl1pPr>
              <a:defRPr/>
            </a:lvl1pPr>
          </a:lstStyle>
          <a:p>
            <a:fld id="{D599BD10-E045-4FB2-B464-13CA9FF408EF}" type="slidenum">
              <a:rPr lang="en-US" altLang="en-US"/>
              <a:pPr/>
              <a:t>‹#›</a:t>
            </a:fld>
            <a:endParaRPr lang="en-US" altLang="en-US"/>
          </a:p>
        </p:txBody>
      </p:sp>
      <p:sp>
        <p:nvSpPr>
          <p:cNvPr id="7"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4094444062"/>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endParaRPr lang="en-US" altLang="en-US"/>
          </a:p>
        </p:txBody>
      </p:sp>
      <p:sp>
        <p:nvSpPr>
          <p:cNvPr id="8" name="Rectangle 3"/>
          <p:cNvSpPr>
            <a:spLocks noGrp="1" noChangeArrowheads="1"/>
          </p:cNvSpPr>
          <p:nvPr>
            <p:ph type="sldNum" sz="quarter" idx="11"/>
          </p:nvPr>
        </p:nvSpPr>
        <p:spPr>
          <a:ln/>
        </p:spPr>
        <p:txBody>
          <a:bodyPr/>
          <a:lstStyle>
            <a:lvl1pPr>
              <a:defRPr/>
            </a:lvl1pPr>
          </a:lstStyle>
          <a:p>
            <a:fld id="{F3389B50-2985-4C70-B3D7-71A90D78BC94}" type="slidenum">
              <a:rPr lang="en-US" altLang="en-US"/>
              <a:pPr/>
              <a:t>‹#›</a:t>
            </a:fld>
            <a:endParaRPr lang="en-US" altLang="en-US"/>
          </a:p>
        </p:txBody>
      </p:sp>
      <p:sp>
        <p:nvSpPr>
          <p:cNvPr id="9"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2219989227"/>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endParaRPr lang="en-US" altLang="en-US"/>
          </a:p>
        </p:txBody>
      </p:sp>
      <p:sp>
        <p:nvSpPr>
          <p:cNvPr id="4" name="Rectangle 3"/>
          <p:cNvSpPr>
            <a:spLocks noGrp="1" noChangeArrowheads="1"/>
          </p:cNvSpPr>
          <p:nvPr>
            <p:ph type="sldNum" sz="quarter" idx="11"/>
          </p:nvPr>
        </p:nvSpPr>
        <p:spPr>
          <a:ln/>
        </p:spPr>
        <p:txBody>
          <a:bodyPr/>
          <a:lstStyle>
            <a:lvl1pPr>
              <a:defRPr/>
            </a:lvl1pPr>
          </a:lstStyle>
          <a:p>
            <a:fld id="{515A052D-1C34-4AC4-B1E6-9FC120E954C4}" type="slidenum">
              <a:rPr lang="en-US" altLang="en-US"/>
              <a:pPr/>
              <a:t>‹#›</a:t>
            </a:fld>
            <a:endParaRPr lang="en-US" altLang="en-US"/>
          </a:p>
        </p:txBody>
      </p:sp>
      <p:sp>
        <p:nvSpPr>
          <p:cNvPr id="5"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73566415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93877414"/>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endParaRPr lang="en-US" altLang="en-US"/>
          </a:p>
        </p:txBody>
      </p:sp>
      <p:sp>
        <p:nvSpPr>
          <p:cNvPr id="3" name="Rectangle 3"/>
          <p:cNvSpPr>
            <a:spLocks noGrp="1" noChangeArrowheads="1"/>
          </p:cNvSpPr>
          <p:nvPr>
            <p:ph type="sldNum" sz="quarter" idx="11"/>
          </p:nvPr>
        </p:nvSpPr>
        <p:spPr>
          <a:ln/>
        </p:spPr>
        <p:txBody>
          <a:bodyPr/>
          <a:lstStyle>
            <a:lvl1pPr>
              <a:defRPr/>
            </a:lvl1pPr>
          </a:lstStyle>
          <a:p>
            <a:fld id="{75B4B17F-67F1-46D1-B461-4314731BCC12}" type="slidenum">
              <a:rPr lang="en-US" altLang="en-US"/>
              <a:pPr/>
              <a:t>‹#›</a:t>
            </a:fld>
            <a:endParaRPr lang="en-US" altLang="en-US"/>
          </a:p>
        </p:txBody>
      </p:sp>
      <p:sp>
        <p:nvSpPr>
          <p:cNvPr id="4"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094407573"/>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en-US"/>
          </a:p>
        </p:txBody>
      </p:sp>
      <p:sp>
        <p:nvSpPr>
          <p:cNvPr id="6" name="Rectangle 3"/>
          <p:cNvSpPr>
            <a:spLocks noGrp="1" noChangeArrowheads="1"/>
          </p:cNvSpPr>
          <p:nvPr>
            <p:ph type="sldNum" sz="quarter" idx="11"/>
          </p:nvPr>
        </p:nvSpPr>
        <p:spPr>
          <a:ln/>
        </p:spPr>
        <p:txBody>
          <a:bodyPr/>
          <a:lstStyle>
            <a:lvl1pPr>
              <a:defRPr/>
            </a:lvl1pPr>
          </a:lstStyle>
          <a:p>
            <a:fld id="{94BE2EAF-DB46-484C-8A71-1C6FF41A9944}" type="slidenum">
              <a:rPr lang="en-US" altLang="en-US"/>
              <a:pPr/>
              <a:t>‹#›</a:t>
            </a:fld>
            <a:endParaRPr lang="en-US" altLang="en-US"/>
          </a:p>
        </p:txBody>
      </p:sp>
      <p:sp>
        <p:nvSpPr>
          <p:cNvPr id="7"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1426738268"/>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endParaRPr lang="en-US" altLang="en-US"/>
          </a:p>
        </p:txBody>
      </p:sp>
      <p:sp>
        <p:nvSpPr>
          <p:cNvPr id="6" name="Rectangle 3"/>
          <p:cNvSpPr>
            <a:spLocks noGrp="1" noChangeArrowheads="1"/>
          </p:cNvSpPr>
          <p:nvPr>
            <p:ph type="sldNum" sz="quarter" idx="11"/>
          </p:nvPr>
        </p:nvSpPr>
        <p:spPr>
          <a:ln/>
        </p:spPr>
        <p:txBody>
          <a:bodyPr/>
          <a:lstStyle>
            <a:lvl1pPr>
              <a:defRPr/>
            </a:lvl1pPr>
          </a:lstStyle>
          <a:p>
            <a:fld id="{3011CEA6-4E16-420C-AA0F-A2502F37C080}" type="slidenum">
              <a:rPr lang="en-US" altLang="en-US"/>
              <a:pPr/>
              <a:t>‹#›</a:t>
            </a:fld>
            <a:endParaRPr lang="en-US" altLang="en-US"/>
          </a:p>
        </p:txBody>
      </p:sp>
      <p:sp>
        <p:nvSpPr>
          <p:cNvPr id="7"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2524482217"/>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ACB4D97C-6E7E-43C6-BCCF-C6EC5D1E6E43}"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744541607"/>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endParaRPr lang="en-US" altLang="en-US"/>
          </a:p>
        </p:txBody>
      </p:sp>
      <p:sp>
        <p:nvSpPr>
          <p:cNvPr id="5" name="Rectangle 3"/>
          <p:cNvSpPr>
            <a:spLocks noGrp="1" noChangeArrowheads="1"/>
          </p:cNvSpPr>
          <p:nvPr>
            <p:ph type="sldNum" sz="quarter" idx="11"/>
          </p:nvPr>
        </p:nvSpPr>
        <p:spPr>
          <a:ln/>
        </p:spPr>
        <p:txBody>
          <a:bodyPr/>
          <a:lstStyle>
            <a:lvl1pPr>
              <a:defRPr/>
            </a:lvl1pPr>
          </a:lstStyle>
          <a:p>
            <a:fld id="{BEFAD00A-548A-4270-B798-3A5D57DE745D}" type="slidenum">
              <a:rPr lang="en-US" altLang="en-US"/>
              <a:pPr/>
              <a:t>‹#›</a:t>
            </a:fld>
            <a:endParaRPr lang="en-US" altLang="en-US"/>
          </a:p>
        </p:txBody>
      </p:sp>
      <p:sp>
        <p:nvSpPr>
          <p:cNvPr id="6" name="Rectangle 14"/>
          <p:cNvSpPr>
            <a:spLocks noGrp="1" noChangeArrowheads="1"/>
          </p:cNvSpPr>
          <p:nvPr>
            <p:ph type="ftr" sz="quarter" idx="12"/>
          </p:nvPr>
        </p:nvSpPr>
        <p:spPr>
          <a:ln/>
        </p:spPr>
        <p:txBody>
          <a:bodyPr/>
          <a:lstStyle>
            <a:lvl1pPr>
              <a:defRPr/>
            </a:lvl1pPr>
          </a:lstStyle>
          <a:p>
            <a:endParaRPr lang="en-US" altLang="en-US"/>
          </a:p>
        </p:txBody>
      </p:sp>
    </p:spTree>
    <p:extLst>
      <p:ext uri="{BB962C8B-B14F-4D97-AF65-F5344CB8AC3E}">
        <p14:creationId xmlns:p14="http://schemas.microsoft.com/office/powerpoint/2010/main" val="3181648973"/>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584796514"/>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31463518"/>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0149594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573628039"/>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60123769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961363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48088324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802898937"/>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4573448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326795555"/>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4088834877"/>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97426051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030066215"/>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335384"/>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a:effectLst>
                  <a:outerShdw blurRad="38100" dist="38100" dir="2700000" algn="tl">
                    <a:srgbClr val="DDDDDD"/>
                  </a:outerShdw>
                </a:effectLst>
              </a:defRPr>
            </a:lvl1pPr>
          </a:lstStyle>
          <a:p>
            <a:pPr>
              <a:defRPr/>
            </a:pPr>
            <a:fld id="{E0BF1F0C-FB76-0A47-B6B7-11632FAD9E62}" type="slidenum">
              <a:rPr lang="en-GB"/>
              <a:pPr>
                <a:defRPr/>
              </a:pPr>
              <a:t>‹#›</a:t>
            </a:fld>
            <a:endParaRPr lang="en-GB"/>
          </a:p>
        </p:txBody>
      </p:sp>
    </p:spTree>
    <p:extLst>
      <p:ext uri="{BB962C8B-B14F-4D97-AF65-F5344CB8AC3E}">
        <p14:creationId xmlns:p14="http://schemas.microsoft.com/office/powerpoint/2010/main" val="3699829279"/>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p>
        </p:txBody>
      </p:sp>
      <p:sp>
        <p:nvSpPr>
          <p:cNvPr id="4" name="Rectangle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FF19ED44-FC07-0B44-B0F1-2DD444D836A5}" type="slidenum">
              <a:rPr lang="en-US"/>
              <a:pPr>
                <a:defRPr/>
              </a:pPr>
              <a:t>‹#›</a:t>
            </a:fld>
            <a:endParaRPr lang="en-US"/>
          </a:p>
        </p:txBody>
      </p:sp>
    </p:spTree>
    <p:extLst>
      <p:ext uri="{BB962C8B-B14F-4D97-AF65-F5344CB8AC3E}">
        <p14:creationId xmlns:p14="http://schemas.microsoft.com/office/powerpoint/2010/main" val="270972656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61950681"/>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EE4079-2F6C-7F45-91E1-61B83922B383}"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425227632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C3B68E-A9EB-E648-AC8C-2FFE6664FC5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97252383"/>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33AEBD-D62F-4640-BED8-B11CD63CB04B}"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01269695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33ED8B54-97D6-4849-93F0-B350C44B7451}"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761265795"/>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pPr>
              <a:defRPr/>
            </a:pPr>
            <a:fld id="{EB975272-7037-214F-9305-5ED920429B30}"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44507200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pPr>
              <a:defRPr/>
            </a:pPr>
            <a:fld id="{67FEAF86-12B7-714C-9D2E-CBCCFC333402}"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866155997"/>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pPr>
              <a:defRPr/>
            </a:pPr>
            <a:fld id="{7CB04416-82C8-364F-98AC-9FB1E7873316}"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248698725"/>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16731C23-16A8-C04A-80F3-DA2287D2756D}"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064304169"/>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pPr>
              <a:defRPr/>
            </a:pPr>
            <a:fld id="{4A3E12F1-9E4D-134F-85E1-B69FB82868EA}"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2368417644"/>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CF8B5214-940E-B54D-B2CF-65A3A67FC1C4}"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35626071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208639"/>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pPr>
              <a:defRPr/>
            </a:pPr>
            <a:fld id="{6D876876-BBEE-5748-9EE8-732D5F279707}"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575604966"/>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3A4D193-4E9F-AD48-AB3D-94C2C319C505}" type="slidenum">
              <a:rPr lang="en-GB"/>
              <a:pPr>
                <a:defRPr/>
              </a:pPr>
              <a:t>‹#›</a:t>
            </a:fld>
            <a:endParaRPr lang="en-GB"/>
          </a:p>
        </p:txBody>
      </p:sp>
    </p:spTree>
    <p:extLst>
      <p:ext uri="{BB962C8B-B14F-4D97-AF65-F5344CB8AC3E}">
        <p14:creationId xmlns:p14="http://schemas.microsoft.com/office/powerpoint/2010/main" val="3403660658"/>
      </p:ext>
    </p:extLst>
  </p:cSld>
  <p:clrMapOvr>
    <a:masterClrMapping/>
  </p:clrMapOvr>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C5EE16FF-0B2C-774C-9B9D-92F47C905F49}" type="slidenum">
              <a:rPr lang="en-GB"/>
              <a:pPr>
                <a:defRPr/>
              </a:pPr>
              <a:t>‹#›</a:t>
            </a:fld>
            <a:endParaRPr lang="en-GB"/>
          </a:p>
        </p:txBody>
      </p:sp>
    </p:spTree>
    <p:extLst>
      <p:ext uri="{BB962C8B-B14F-4D97-AF65-F5344CB8AC3E}">
        <p14:creationId xmlns:p14="http://schemas.microsoft.com/office/powerpoint/2010/main" val="851697741"/>
      </p:ext>
    </p:extLst>
  </p:cSld>
  <p:clrMapOvr>
    <a:masterClrMapping/>
  </p:clrMapOvr>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EFA9C8C8-364C-E94A-92AD-6E36DFF8015F}" type="slidenum">
              <a:rPr lang="en-GB"/>
              <a:pPr>
                <a:defRPr/>
              </a:pPr>
              <a:t>‹#›</a:t>
            </a:fld>
            <a:endParaRPr lang="en-GB"/>
          </a:p>
        </p:txBody>
      </p:sp>
    </p:spTree>
    <p:extLst>
      <p:ext uri="{BB962C8B-B14F-4D97-AF65-F5344CB8AC3E}">
        <p14:creationId xmlns:p14="http://schemas.microsoft.com/office/powerpoint/2010/main" val="703894465"/>
      </p:ext>
    </p:extLst>
  </p:cSld>
  <p:clrMapOvr>
    <a:masterClrMapping/>
  </p:clrMapOvr>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BD13D078-6534-ED4C-8642-662571FBCE82}" type="slidenum">
              <a:rPr lang="en-GB"/>
              <a:pPr>
                <a:defRPr/>
              </a:pPr>
              <a:t>‹#›</a:t>
            </a:fld>
            <a:endParaRPr lang="en-GB"/>
          </a:p>
        </p:txBody>
      </p:sp>
    </p:spTree>
    <p:extLst>
      <p:ext uri="{BB962C8B-B14F-4D97-AF65-F5344CB8AC3E}">
        <p14:creationId xmlns:p14="http://schemas.microsoft.com/office/powerpoint/2010/main" val="3153391556"/>
      </p:ext>
    </p:extLst>
  </p:cSld>
  <p:clrMapOvr>
    <a:masterClrMapping/>
  </p:clrMapOvr>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D3B25A1-DA5B-0542-860A-56FEE1DB4B79}" type="slidenum">
              <a:rPr lang="en-GB"/>
              <a:pPr>
                <a:defRPr/>
              </a:pPr>
              <a:t>‹#›</a:t>
            </a:fld>
            <a:endParaRPr lang="en-GB"/>
          </a:p>
        </p:txBody>
      </p:sp>
    </p:spTree>
    <p:extLst>
      <p:ext uri="{BB962C8B-B14F-4D97-AF65-F5344CB8AC3E}">
        <p14:creationId xmlns:p14="http://schemas.microsoft.com/office/powerpoint/2010/main" val="3281264540"/>
      </p:ext>
    </p:extLst>
  </p:cSld>
  <p:clrMapOvr>
    <a:masterClrMapping/>
  </p:clrMapOvr>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6668CF37-499D-914E-9CA2-37F9C712932F}" type="slidenum">
              <a:rPr lang="en-GB"/>
              <a:pPr>
                <a:defRPr/>
              </a:pPr>
              <a:t>‹#›</a:t>
            </a:fld>
            <a:endParaRPr lang="en-GB"/>
          </a:p>
        </p:txBody>
      </p:sp>
    </p:spTree>
    <p:extLst>
      <p:ext uri="{BB962C8B-B14F-4D97-AF65-F5344CB8AC3E}">
        <p14:creationId xmlns:p14="http://schemas.microsoft.com/office/powerpoint/2010/main" val="3935750076"/>
      </p:ext>
    </p:extLst>
  </p:cSld>
  <p:clrMapOvr>
    <a:masterClrMapping/>
  </p:clrMapOvr>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45FBB3E3-E2F2-634C-BC5B-1F0C4C423405}" type="slidenum">
              <a:rPr lang="en-GB"/>
              <a:pPr>
                <a:defRPr/>
              </a:pPr>
              <a:t>‹#›</a:t>
            </a:fld>
            <a:endParaRPr lang="en-GB"/>
          </a:p>
        </p:txBody>
      </p:sp>
    </p:spTree>
    <p:extLst>
      <p:ext uri="{BB962C8B-B14F-4D97-AF65-F5344CB8AC3E}">
        <p14:creationId xmlns:p14="http://schemas.microsoft.com/office/powerpoint/2010/main" val="682133377"/>
      </p:ext>
    </p:extLst>
  </p:cSld>
  <p:clrMapOvr>
    <a:masterClrMapping/>
  </p:clrMapOvr>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4B6A623-DAE5-4C45-9D6B-9AD57B84A09A}" type="slidenum">
              <a:rPr lang="en-GB"/>
              <a:pPr>
                <a:defRPr/>
              </a:pPr>
              <a:t>‹#›</a:t>
            </a:fld>
            <a:endParaRPr lang="en-GB"/>
          </a:p>
        </p:txBody>
      </p:sp>
    </p:spTree>
    <p:extLst>
      <p:ext uri="{BB962C8B-B14F-4D97-AF65-F5344CB8AC3E}">
        <p14:creationId xmlns:p14="http://schemas.microsoft.com/office/powerpoint/2010/main" val="874203883"/>
      </p:ext>
    </p:extLst>
  </p:cSld>
  <p:clrMapOvr>
    <a:masterClrMapping/>
  </p:clrMapOvr>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232E5479-A1BD-E24A-A89C-814F6329B329}" type="slidenum">
              <a:rPr lang="en-GB"/>
              <a:pPr>
                <a:defRPr/>
              </a:pPr>
              <a:t>‹#›</a:t>
            </a:fld>
            <a:endParaRPr lang="en-GB"/>
          </a:p>
        </p:txBody>
      </p:sp>
    </p:spTree>
    <p:extLst>
      <p:ext uri="{BB962C8B-B14F-4D97-AF65-F5344CB8AC3E}">
        <p14:creationId xmlns:p14="http://schemas.microsoft.com/office/powerpoint/2010/main" val="201246621"/>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827423"/>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F819C78F-EAE9-F740-8085-E8D0DB67BA87}" type="slidenum">
              <a:rPr lang="en-GB"/>
              <a:pPr>
                <a:defRPr/>
              </a:pPr>
              <a:t>‹#›</a:t>
            </a:fld>
            <a:endParaRPr lang="en-GB"/>
          </a:p>
        </p:txBody>
      </p:sp>
    </p:spTree>
    <p:extLst>
      <p:ext uri="{BB962C8B-B14F-4D97-AF65-F5344CB8AC3E}">
        <p14:creationId xmlns:p14="http://schemas.microsoft.com/office/powerpoint/2010/main" val="621262829"/>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p:txBody>
          <a:bodyPr/>
          <a:lstStyle>
            <a:lvl1pPr defTabSz="914400">
              <a:defRPr>
                <a:effectLst>
                  <a:outerShdw blurRad="38100" dist="38100" dir="2700000" algn="tl">
                    <a:srgbClr val="FFFFFF"/>
                  </a:outerShdw>
                </a:effectLst>
                <a:cs typeface="Geneva" charset="0"/>
              </a:defRPr>
            </a:lvl1pPr>
          </a:lstStyle>
          <a:p>
            <a:pPr>
              <a:defRPr/>
            </a:pPr>
            <a:fld id="{86C831BA-725A-8B48-87C1-11E11C2E3CF3}" type="slidenum">
              <a:rPr lang="en-GB"/>
              <a:pPr>
                <a:defRPr/>
              </a:pPr>
              <a:t>‹#›</a:t>
            </a:fld>
            <a:endParaRPr lang="en-GB"/>
          </a:p>
        </p:txBody>
      </p:sp>
    </p:spTree>
    <p:extLst>
      <p:ext uri="{BB962C8B-B14F-4D97-AF65-F5344CB8AC3E}">
        <p14:creationId xmlns:p14="http://schemas.microsoft.com/office/powerpoint/2010/main" val="2663435394"/>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94854887"/>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021803130"/>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45463254"/>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40976987"/>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148922681"/>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851727969"/>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538825336"/>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0088051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58482898"/>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962478389"/>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22845308"/>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322719098"/>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4107"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4108"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latin typeface="Garamond"/>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latin typeface="Garamond"/>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826CECD9-28BE-7E4E-B5F4-923261943CFA}" type="slidenum">
              <a:rPr lang="en-US">
                <a:solidFill>
                  <a:srgbClr val="FFFFFF"/>
                </a:solidFill>
                <a:latin typeface="Garamond"/>
              </a:rPr>
              <a:pPr/>
              <a:t>‹#›</a:t>
            </a:fld>
            <a:endParaRPr lang="en-US">
              <a:solidFill>
                <a:srgbClr val="FFFFFF"/>
              </a:solidFill>
              <a:latin typeface="Garamond"/>
            </a:endParaRPr>
          </a:p>
        </p:txBody>
      </p:sp>
    </p:spTree>
    <p:extLst>
      <p:ext uri="{BB962C8B-B14F-4D97-AF65-F5344CB8AC3E}">
        <p14:creationId xmlns:p14="http://schemas.microsoft.com/office/powerpoint/2010/main" val="1185646611"/>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60332130-8098-9E48-9883-DD6E83CC151F}"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307690763"/>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B98314F2-8980-5945-87F3-2F370B4F1EB5}"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114118053"/>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922460D7-9ABC-AB4F-A145-36250959B5CF}"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129683720"/>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8" name="Rectangle 3"/>
          <p:cNvSpPr>
            <a:spLocks noGrp="1" noChangeArrowheads="1"/>
          </p:cNvSpPr>
          <p:nvPr>
            <p:ph type="sldNum" sz="quarter" idx="11"/>
          </p:nvPr>
        </p:nvSpPr>
        <p:spPr>
          <a:ln/>
        </p:spPr>
        <p:txBody>
          <a:bodyPr/>
          <a:lstStyle>
            <a:lvl1pPr>
              <a:defRPr/>
            </a:lvl1pPr>
          </a:lstStyle>
          <a:p>
            <a:fld id="{50FC72A1-31EC-E74F-AAE0-5FC44F1930B5}" type="slidenum">
              <a:rPr lang="en-US">
                <a:solidFill>
                  <a:srgbClr val="FFFFFF"/>
                </a:solidFill>
                <a:latin typeface="Garamond"/>
              </a:rPr>
              <a:pPr/>
              <a:t>‹#›</a:t>
            </a:fld>
            <a:endParaRPr lang="en-US">
              <a:solidFill>
                <a:srgbClr val="FFFFFF"/>
              </a:solidFill>
              <a:latin typeface="Garamond"/>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1794881864"/>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4" name="Rectangle 3"/>
          <p:cNvSpPr>
            <a:spLocks noGrp="1" noChangeArrowheads="1"/>
          </p:cNvSpPr>
          <p:nvPr>
            <p:ph type="sldNum" sz="quarter" idx="11"/>
          </p:nvPr>
        </p:nvSpPr>
        <p:spPr>
          <a:ln/>
        </p:spPr>
        <p:txBody>
          <a:bodyPr/>
          <a:lstStyle>
            <a:lvl1pPr>
              <a:defRPr/>
            </a:lvl1pPr>
          </a:lstStyle>
          <a:p>
            <a:fld id="{2E9E08BE-0C6D-B84A-A982-C32432023136}" type="slidenum">
              <a:rPr lang="en-US">
                <a:solidFill>
                  <a:srgbClr val="FFFFFF"/>
                </a:solidFill>
                <a:latin typeface="Garamond"/>
              </a:rPr>
              <a:pPr/>
              <a:t>‹#›</a:t>
            </a:fld>
            <a:endParaRPr lang="en-US">
              <a:solidFill>
                <a:srgbClr val="FFFFFF"/>
              </a:solidFill>
              <a:latin typeface="Garamond"/>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812278735"/>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3" name="Rectangle 3"/>
          <p:cNvSpPr>
            <a:spLocks noGrp="1" noChangeArrowheads="1"/>
          </p:cNvSpPr>
          <p:nvPr>
            <p:ph type="sldNum" sz="quarter" idx="11"/>
          </p:nvPr>
        </p:nvSpPr>
        <p:spPr>
          <a:ln/>
        </p:spPr>
        <p:txBody>
          <a:bodyPr/>
          <a:lstStyle>
            <a:lvl1pPr>
              <a:defRPr/>
            </a:lvl1pPr>
          </a:lstStyle>
          <a:p>
            <a:fld id="{C537C386-A56D-684A-94F9-B0D7414125AA}" type="slidenum">
              <a:rPr lang="en-US">
                <a:solidFill>
                  <a:srgbClr val="FFFFFF"/>
                </a:solidFill>
                <a:latin typeface="Garamond"/>
              </a:rPr>
              <a:pPr/>
              <a:t>‹#›</a:t>
            </a:fld>
            <a:endParaRPr lang="en-US">
              <a:solidFill>
                <a:srgbClr val="FFFFFF"/>
              </a:solidFill>
              <a:latin typeface="Garamond"/>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308913044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177114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4FE4CF47-AB65-3247-9C85-D084EF6A55C1}"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51061897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6" name="Rectangle 3"/>
          <p:cNvSpPr>
            <a:spLocks noGrp="1" noChangeArrowheads="1"/>
          </p:cNvSpPr>
          <p:nvPr>
            <p:ph type="sldNum" sz="quarter" idx="11"/>
          </p:nvPr>
        </p:nvSpPr>
        <p:spPr>
          <a:ln/>
        </p:spPr>
        <p:txBody>
          <a:bodyPr/>
          <a:lstStyle>
            <a:lvl1pPr>
              <a:defRPr/>
            </a:lvl1pPr>
          </a:lstStyle>
          <a:p>
            <a:fld id="{A4CDF561-7A0E-3748-BBB3-EF85A105CEA0}" type="slidenum">
              <a:rPr lang="en-US">
                <a:solidFill>
                  <a:srgbClr val="FFFFFF"/>
                </a:solidFill>
                <a:latin typeface="Garamond"/>
              </a:rPr>
              <a:pPr/>
              <a:t>‹#›</a:t>
            </a:fld>
            <a:endParaRPr lang="en-US">
              <a:solidFill>
                <a:srgbClr val="FFFFFF"/>
              </a:solidFill>
              <a:latin typeface="Garamond"/>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276789127"/>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20177300-C3CB-754A-9402-1E463D4571B9}"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2042411894"/>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latin typeface="Garamond"/>
            </a:endParaRPr>
          </a:p>
        </p:txBody>
      </p:sp>
      <p:sp>
        <p:nvSpPr>
          <p:cNvPr id="5" name="Rectangle 3"/>
          <p:cNvSpPr>
            <a:spLocks noGrp="1" noChangeArrowheads="1"/>
          </p:cNvSpPr>
          <p:nvPr>
            <p:ph type="sldNum" sz="quarter" idx="11"/>
          </p:nvPr>
        </p:nvSpPr>
        <p:spPr>
          <a:ln/>
        </p:spPr>
        <p:txBody>
          <a:bodyPr/>
          <a:lstStyle>
            <a:lvl1pPr>
              <a:defRPr/>
            </a:lvl1pPr>
          </a:lstStyle>
          <a:p>
            <a:fld id="{0A9486E7-0184-D54D-BAB2-D66B9407D144}" type="slidenum">
              <a:rPr lang="en-US">
                <a:solidFill>
                  <a:srgbClr val="FFFFFF"/>
                </a:solidFill>
                <a:latin typeface="Garamond"/>
              </a:rPr>
              <a:pPr/>
              <a:t>‹#›</a:t>
            </a:fld>
            <a:endParaRPr lang="en-US">
              <a:solidFill>
                <a:srgbClr val="FFFFFF"/>
              </a:solidFill>
              <a:latin typeface="Garamond"/>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latin typeface="Garamond"/>
            </a:endParaRPr>
          </a:p>
        </p:txBody>
      </p:sp>
    </p:spTree>
    <p:extLst>
      <p:ext uri="{BB962C8B-B14F-4D97-AF65-F5344CB8AC3E}">
        <p14:creationId xmlns:p14="http://schemas.microsoft.com/office/powerpoint/2010/main" val="4288641125"/>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10416996"/>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18654180"/>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1"/>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153286758"/>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50367404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5554764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30221480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2661646"/>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63918265"/>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884137727"/>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796093069"/>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40084972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87732584"/>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951445291"/>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75153332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2684259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498519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6453191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9578411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85800"/>
            <a:ext cx="7543800" cy="9906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752600"/>
            <a:ext cx="3848100" cy="44291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86300" y="1752600"/>
            <a:ext cx="3848100" cy="44291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0" hangingPunct="0">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2D5E934-47A2-B244-AFA4-BA01ED603DC1}" type="slidenum">
              <a:rPr lang="en-US" smtClean="0"/>
              <a:pPr>
                <a:defRPr/>
              </a:pPr>
              <a:t>‹#›</a:t>
            </a:fld>
            <a:endParaRPr lang="en-US" dirty="0"/>
          </a:p>
        </p:txBody>
      </p:sp>
    </p:spTree>
    <p:extLst>
      <p:ext uri="{BB962C8B-B14F-4D97-AF65-F5344CB8AC3E}">
        <p14:creationId xmlns:p14="http://schemas.microsoft.com/office/powerpoint/2010/main" val="188274803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5"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6"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4FCBC10B-0D7A-8A4C-A30D-BA3C21FD43D7}" type="slidenum">
              <a:rPr lang="en-US"/>
              <a:pPr>
                <a:defRPr/>
              </a:pPr>
              <a:t>‹#›</a:t>
            </a:fld>
            <a:endParaRPr lang="en-US"/>
          </a:p>
        </p:txBody>
      </p:sp>
    </p:spTree>
    <p:extLst>
      <p:ext uri="{BB962C8B-B14F-4D97-AF65-F5344CB8AC3E}">
        <p14:creationId xmlns:p14="http://schemas.microsoft.com/office/powerpoint/2010/main" val="146350697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lgn="ctr">
              <a:spcBef>
                <a:spcPct val="20000"/>
              </a:spcBef>
              <a:buClr>
                <a:srgbClr val="FFCC66"/>
              </a:buClr>
              <a:buFontTx/>
              <a:buChar char="•"/>
              <a:defRPr/>
            </a:lvl1pPr>
          </a:lstStyle>
          <a:p>
            <a:pPr>
              <a:defRPr/>
            </a:pPr>
            <a:endParaRPr lang="en-US"/>
          </a:p>
        </p:txBody>
      </p:sp>
      <p:sp>
        <p:nvSpPr>
          <p:cNvPr id="4" name="Rectangle 40"/>
          <p:cNvSpPr>
            <a:spLocks noGrp="1" noChangeArrowheads="1"/>
          </p:cNvSpPr>
          <p:nvPr>
            <p:ph type="ftr" sz="quarter" idx="11"/>
          </p:nvPr>
        </p:nvSpPr>
        <p:spPr/>
        <p:txBody>
          <a:bodyPr/>
          <a:lstStyle>
            <a:lvl1pPr>
              <a:spcBef>
                <a:spcPct val="20000"/>
              </a:spcBef>
              <a:buClr>
                <a:srgbClr val="FFCC66"/>
              </a:buClr>
              <a:buFontTx/>
              <a:buChar char="•"/>
              <a:defRPr/>
            </a:lvl1pPr>
          </a:lstStyle>
          <a:p>
            <a:pPr>
              <a:defRPr/>
            </a:pPr>
            <a:endParaRPr lang="en-US"/>
          </a:p>
        </p:txBody>
      </p:sp>
      <p:sp>
        <p:nvSpPr>
          <p:cNvPr id="5" name="Rectangle 41"/>
          <p:cNvSpPr>
            <a:spLocks noGrp="1" noChangeArrowheads="1"/>
          </p:cNvSpPr>
          <p:nvPr>
            <p:ph type="sldNum" sz="quarter" idx="12"/>
          </p:nvPr>
        </p:nvSpPr>
        <p:spPr/>
        <p:txBody>
          <a:bodyPr/>
          <a:lstStyle>
            <a:lvl1pPr eaLnBrk="0" hangingPunct="0">
              <a:spcBef>
                <a:spcPct val="20000"/>
              </a:spcBef>
              <a:buClr>
                <a:srgbClr val="FFCC66"/>
              </a:buClr>
              <a:buFontTx/>
              <a:buChar char="•"/>
              <a:defRPr/>
            </a:lvl1pPr>
          </a:lstStyle>
          <a:p>
            <a:pPr>
              <a:defRPr/>
            </a:pPr>
            <a:fld id="{F9B0A6CE-CD63-704F-A326-E5E9F8DBBE70}" type="slidenum">
              <a:rPr lang="en-US"/>
              <a:pPr>
                <a:defRPr/>
              </a:pPr>
              <a:t>‹#›</a:t>
            </a:fld>
            <a:endParaRPr lang="en-US"/>
          </a:p>
        </p:txBody>
      </p:sp>
    </p:spTree>
    <p:extLst>
      <p:ext uri="{BB962C8B-B14F-4D97-AF65-F5344CB8AC3E}">
        <p14:creationId xmlns:p14="http://schemas.microsoft.com/office/powerpoint/2010/main" val="383171844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64F39A18-0A4C-0A40-8CFA-388B135A6118}" type="slidenum">
              <a:rPr lang="en-US" smtClean="0"/>
              <a:pPr>
                <a:defRPr/>
              </a:pPr>
              <a:t>‹#›</a:t>
            </a:fld>
            <a:endParaRPr lang="en-US" dirty="0"/>
          </a:p>
        </p:txBody>
      </p:sp>
    </p:spTree>
    <p:extLst>
      <p:ext uri="{BB962C8B-B14F-4D97-AF65-F5344CB8AC3E}">
        <p14:creationId xmlns:p14="http://schemas.microsoft.com/office/powerpoint/2010/main" val="8862905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cs typeface="Arial" panose="020B0604020202020204" pitchFamily="34" charset="0"/>
              </a:defRPr>
            </a:lvl1pPr>
          </a:lstStyle>
          <a:p>
            <a:pPr>
              <a:defRPr/>
            </a:pPr>
            <a:fld id="{0D2BDA02-9AF8-4246-BEA8-A2C580B7B4C8}" type="slidenum">
              <a:rPr lang="en-US" smtClean="0"/>
              <a:pPr>
                <a:defRPr/>
              </a:pPr>
              <a:t>‹#›</a:t>
            </a:fld>
            <a:endParaRPr lang="en-US" dirty="0"/>
          </a:p>
        </p:txBody>
      </p:sp>
    </p:spTree>
    <p:extLst>
      <p:ext uri="{BB962C8B-B14F-4D97-AF65-F5344CB8AC3E}">
        <p14:creationId xmlns:p14="http://schemas.microsoft.com/office/powerpoint/2010/main" val="101206962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0825" cy="6850063"/>
            <a:chOff x="0" y="0"/>
            <a:chExt cx="5758" cy="4315"/>
          </a:xfrm>
        </p:grpSpPr>
        <p:grpSp>
          <p:nvGrpSpPr>
            <p:cNvPr id="5" name="Group 1027"/>
            <p:cNvGrpSpPr>
              <a:grpSpLocks/>
            </p:cNvGrpSpPr>
            <p:nvPr userDrawn="1"/>
          </p:nvGrpSpPr>
          <p:grpSpPr bwMode="auto">
            <a:xfrm>
              <a:off x="1728" y="2230"/>
              <a:ext cx="4027" cy="2085"/>
              <a:chOff x="1728" y="2230"/>
              <a:chExt cx="4027" cy="2085"/>
            </a:xfrm>
          </p:grpSpPr>
          <p:sp>
            <p:nvSpPr>
              <p:cNvPr id="8" name="Freeform 1028"/>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9" name="Freeform 1029"/>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0" name="Freeform 1030"/>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11" name="Freeform 1031"/>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 name="Freeform 1032"/>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6" name="Freeform 1033"/>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7" name="Freeform 1034"/>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3403" name="Rectangle 1035"/>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443404" name="Rectangle 1036"/>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037"/>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038"/>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039"/>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90B15E95-CE0B-7641-BCC7-3C1CF5C0C8E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2564709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B8599FE-D763-604D-BF46-2CC40AA88414}"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2454606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E3AB699-5F8A-1645-82C4-965B4DA54D19}"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91725411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91C9CCF-9AA1-8A4F-A0B9-01C0F455707E}" type="slidenum">
              <a:rPr lang="en-US" smtClean="0">
                <a:solidFill>
                  <a:srgbClr val="FFFFFF"/>
                </a:solidFill>
              </a:rPr>
              <a:pPr>
                <a:defRPr/>
              </a:pPr>
              <a:t>‹#›</a:t>
            </a:fld>
            <a:endParaRPr lang="en-US" dirty="0">
              <a:solidFill>
                <a:srgbClr val="FFFFFF"/>
              </a:solidFill>
            </a:endParaRPr>
          </a:p>
        </p:txBody>
      </p:sp>
      <p:sp>
        <p:nvSpPr>
          <p:cNvPr id="7"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72136640"/>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8FB2CF5-5D8C-004B-8817-2315FB12ABD5}" type="slidenum">
              <a:rPr lang="en-US" smtClean="0">
                <a:solidFill>
                  <a:srgbClr val="FFFFFF"/>
                </a:solidFill>
              </a:rPr>
              <a:pPr>
                <a:defRPr/>
              </a:pPr>
              <a:t>‹#›</a:t>
            </a:fld>
            <a:endParaRPr lang="en-US" dirty="0">
              <a:solidFill>
                <a:srgbClr val="FFFFFF"/>
              </a:solidFill>
            </a:endParaRPr>
          </a:p>
        </p:txBody>
      </p:sp>
      <p:sp>
        <p:nvSpPr>
          <p:cNvPr id="9"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90817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865194AF-EE53-AA4C-8D50-E15C8F5A0F31}" type="slidenum">
              <a:rPr lang="en-US" smtClean="0">
                <a:solidFill>
                  <a:srgbClr val="FFFFFF"/>
                </a:solidFill>
              </a:rPr>
              <a:pPr>
                <a:defRPr/>
              </a:pPr>
              <a:t>‹#›</a:t>
            </a:fld>
            <a:endParaRPr lang="en-US" dirty="0">
              <a:solidFill>
                <a:srgbClr val="FFFFFF"/>
              </a:solidFill>
            </a:endParaRPr>
          </a:p>
        </p:txBody>
      </p:sp>
      <p:sp>
        <p:nvSpPr>
          <p:cNvPr id="5"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36487294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7E1D05B-D0FF-224D-A7EB-252479B73015}" type="slidenum">
              <a:rPr lang="en-US" smtClean="0">
                <a:solidFill>
                  <a:srgbClr val="FFFFFF"/>
                </a:solidFill>
              </a:rPr>
              <a:pPr>
                <a:defRPr/>
              </a:pPr>
              <a:t>‹#›</a:t>
            </a:fld>
            <a:endParaRPr lang="en-US" dirty="0">
              <a:solidFill>
                <a:srgbClr val="FFFFFF"/>
              </a:solidFill>
            </a:endParaRPr>
          </a:p>
        </p:txBody>
      </p:sp>
      <p:sp>
        <p:nvSpPr>
          <p:cNvPr id="4"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9096875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699A8A0-5E04-E844-A272-2BAEF4BC281C}" type="slidenum">
              <a:rPr lang="en-US" smtClean="0">
                <a:solidFill>
                  <a:srgbClr val="FFFFFF"/>
                </a:solidFill>
              </a:rPr>
              <a:pPr>
                <a:defRPr/>
              </a:pPr>
              <a:t>‹#›</a:t>
            </a:fld>
            <a:endParaRPr lang="en-US" dirty="0">
              <a:solidFill>
                <a:srgbClr val="FFFFFF"/>
              </a:solidFill>
            </a:endParaRPr>
          </a:p>
        </p:txBody>
      </p:sp>
      <p:sp>
        <p:nvSpPr>
          <p:cNvPr id="7"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82029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0B7E011E-8177-614A-AC7E-6F9EE073EF25}" type="slidenum">
              <a:rPr lang="en-US" smtClean="0">
                <a:solidFill>
                  <a:srgbClr val="FFFFFF"/>
                </a:solidFill>
              </a:rPr>
              <a:pPr>
                <a:defRPr/>
              </a:pPr>
              <a:t>‹#›</a:t>
            </a:fld>
            <a:endParaRPr lang="en-US" dirty="0">
              <a:solidFill>
                <a:srgbClr val="FFFFFF"/>
              </a:solidFill>
            </a:endParaRPr>
          </a:p>
        </p:txBody>
      </p:sp>
      <p:sp>
        <p:nvSpPr>
          <p:cNvPr id="7"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6516815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6"/>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027"/>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4FE6EAC-197D-6C4F-B6BA-E454FF4EC137}" type="slidenum">
              <a:rPr lang="en-US" smtClean="0">
                <a:solidFill>
                  <a:srgbClr val="FFFFFF"/>
                </a:solidFill>
              </a:rPr>
              <a:pPr>
                <a:defRPr/>
              </a:pPr>
              <a:t>‹#›</a:t>
            </a:fld>
            <a:endParaRPr lang="en-US" dirty="0">
              <a:solidFill>
                <a:srgbClr val="FFFFFF"/>
              </a:solidFill>
            </a:endParaRPr>
          </a:p>
        </p:txBody>
      </p:sp>
      <p:sp>
        <p:nvSpPr>
          <p:cNvPr id="6" name="Rectangle 1038"/>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50854838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3" Type="http://schemas.openxmlformats.org/officeDocument/2006/relationships/theme" Target="../theme/theme10.xml"/><Relationship Id="rId2" Type="http://schemas.openxmlformats.org/officeDocument/2006/relationships/slideLayout" Target="../slideLayouts/slideLayout87.xml"/><Relationship Id="rId1" Type="http://schemas.openxmlformats.org/officeDocument/2006/relationships/slideLayout" Target="../slideLayouts/slideLayout86.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89.xml"/><Relationship Id="rId1" Type="http://schemas.openxmlformats.org/officeDocument/2006/relationships/slideLayout" Target="../slideLayouts/slideLayout88.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12.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08.xml"/><Relationship Id="rId13" Type="http://schemas.openxmlformats.org/officeDocument/2006/relationships/image" Target="../media/image2.png"/><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3.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theme" Target="../theme/theme14.xml"/><Relationship Id="rId3" Type="http://schemas.openxmlformats.org/officeDocument/2006/relationships/slideLayout" Target="../slideLayouts/slideLayout114.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2" Type="http://schemas.openxmlformats.org/officeDocument/2006/relationships/slideLayout" Target="../slideLayouts/slideLayout113.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5" Type="http://schemas.openxmlformats.org/officeDocument/2006/relationships/slideLayout" Target="../slideLayouts/slideLayout116.xml"/><Relationship Id="rId10" Type="http://schemas.openxmlformats.org/officeDocument/2006/relationships/slideLayout" Target="../slideLayouts/slideLayout121.xml"/><Relationship Id="rId4" Type="http://schemas.openxmlformats.org/officeDocument/2006/relationships/slideLayout" Target="../slideLayouts/slideLayout115.xml"/><Relationship Id="rId9" Type="http://schemas.openxmlformats.org/officeDocument/2006/relationships/slideLayout" Target="../slideLayouts/slideLayout12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5.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theme" Target="../theme/theme16.xml"/><Relationship Id="rId1" Type="http://schemas.openxmlformats.org/officeDocument/2006/relationships/slideLayout" Target="../slideLayouts/slideLayout135.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43.xml"/><Relationship Id="rId13" Type="http://schemas.openxmlformats.org/officeDocument/2006/relationships/image" Target="../media/image4.emf"/><Relationship Id="rId3" Type="http://schemas.openxmlformats.org/officeDocument/2006/relationships/slideLayout" Target="../slideLayouts/slideLayout138.xml"/><Relationship Id="rId7" Type="http://schemas.openxmlformats.org/officeDocument/2006/relationships/slideLayout" Target="../slideLayouts/slideLayout142.xml"/><Relationship Id="rId12" Type="http://schemas.openxmlformats.org/officeDocument/2006/relationships/theme" Target="../theme/theme17.xml"/><Relationship Id="rId2" Type="http://schemas.openxmlformats.org/officeDocument/2006/relationships/slideLayout" Target="../slideLayouts/slideLayout137.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5" Type="http://schemas.openxmlformats.org/officeDocument/2006/relationships/slideLayout" Target="../slideLayouts/slideLayout140.xml"/><Relationship Id="rId10" Type="http://schemas.openxmlformats.org/officeDocument/2006/relationships/slideLayout" Target="../slideLayouts/slideLayout145.xml"/><Relationship Id="rId4" Type="http://schemas.openxmlformats.org/officeDocument/2006/relationships/slideLayout" Target="../slideLayouts/slideLayout139.xml"/><Relationship Id="rId9" Type="http://schemas.openxmlformats.org/officeDocument/2006/relationships/slideLayout" Target="../slideLayouts/slideLayout144.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54.xml"/><Relationship Id="rId3" Type="http://schemas.openxmlformats.org/officeDocument/2006/relationships/slideLayout" Target="../slideLayouts/slideLayout149.xml"/><Relationship Id="rId7" Type="http://schemas.openxmlformats.org/officeDocument/2006/relationships/slideLayout" Target="../slideLayouts/slideLayout153.xml"/><Relationship Id="rId12" Type="http://schemas.openxmlformats.org/officeDocument/2006/relationships/theme" Target="../theme/theme18.xml"/><Relationship Id="rId2" Type="http://schemas.openxmlformats.org/officeDocument/2006/relationships/slideLayout" Target="../slideLayouts/slideLayout148.xml"/><Relationship Id="rId1" Type="http://schemas.openxmlformats.org/officeDocument/2006/relationships/slideLayout" Target="../slideLayouts/slideLayout147.xml"/><Relationship Id="rId6" Type="http://schemas.openxmlformats.org/officeDocument/2006/relationships/slideLayout" Target="../slideLayouts/slideLayout152.xml"/><Relationship Id="rId11" Type="http://schemas.openxmlformats.org/officeDocument/2006/relationships/slideLayout" Target="../slideLayouts/slideLayout157.xml"/><Relationship Id="rId5" Type="http://schemas.openxmlformats.org/officeDocument/2006/relationships/slideLayout" Target="../slideLayouts/slideLayout151.xml"/><Relationship Id="rId10" Type="http://schemas.openxmlformats.org/officeDocument/2006/relationships/slideLayout" Target="../slideLayouts/slideLayout156.xml"/><Relationship Id="rId4" Type="http://schemas.openxmlformats.org/officeDocument/2006/relationships/slideLayout" Target="../slideLayouts/slideLayout150.xml"/><Relationship Id="rId9" Type="http://schemas.openxmlformats.org/officeDocument/2006/relationships/slideLayout" Target="../slideLayouts/slideLayout155.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19.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4.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6.xml"/><Relationship Id="rId13" Type="http://schemas.openxmlformats.org/officeDocument/2006/relationships/theme" Target="../theme/theme20.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slideLayout" Target="../slideLayouts/slideLayout180.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8.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theme" Target="../theme/theme21.xml"/><Relationship Id="rId2" Type="http://schemas.openxmlformats.org/officeDocument/2006/relationships/slideLayout" Target="../slideLayouts/slideLayout182.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9.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theme" Target="../theme/theme22.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10.xml"/><Relationship Id="rId13" Type="http://schemas.openxmlformats.org/officeDocument/2006/relationships/theme" Target="../theme/theme23.xml"/><Relationship Id="rId3" Type="http://schemas.openxmlformats.org/officeDocument/2006/relationships/slideLayout" Target="../slideLayouts/slideLayout205.xml"/><Relationship Id="rId7" Type="http://schemas.openxmlformats.org/officeDocument/2006/relationships/slideLayout" Target="../slideLayouts/slideLayout209.xml"/><Relationship Id="rId12" Type="http://schemas.openxmlformats.org/officeDocument/2006/relationships/slideLayout" Target="../slideLayouts/slideLayout214.xml"/><Relationship Id="rId2" Type="http://schemas.openxmlformats.org/officeDocument/2006/relationships/slideLayout" Target="../slideLayouts/slideLayout204.xml"/><Relationship Id="rId1" Type="http://schemas.openxmlformats.org/officeDocument/2006/relationships/slideLayout" Target="../slideLayouts/slideLayout203.xml"/><Relationship Id="rId6" Type="http://schemas.openxmlformats.org/officeDocument/2006/relationships/slideLayout" Target="../slideLayouts/slideLayout208.xml"/><Relationship Id="rId11" Type="http://schemas.openxmlformats.org/officeDocument/2006/relationships/slideLayout" Target="../slideLayouts/slideLayout213.xml"/><Relationship Id="rId5" Type="http://schemas.openxmlformats.org/officeDocument/2006/relationships/slideLayout" Target="../slideLayouts/slideLayout207.xml"/><Relationship Id="rId10" Type="http://schemas.openxmlformats.org/officeDocument/2006/relationships/slideLayout" Target="../slideLayouts/slideLayout212.xml"/><Relationship Id="rId4" Type="http://schemas.openxmlformats.org/officeDocument/2006/relationships/slideLayout" Target="../slideLayouts/slideLayout206.xml"/><Relationship Id="rId9" Type="http://schemas.openxmlformats.org/officeDocument/2006/relationships/slideLayout" Target="../slideLayouts/slideLayout21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22.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theme" Target="../theme/theme24.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image" Target="../media/image7.jpeg"/><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theme" Target="../theme/theme25.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4.xml"/><Relationship Id="rId13" Type="http://schemas.openxmlformats.org/officeDocument/2006/relationships/image" Target="../media/image2.png"/><Relationship Id="rId3" Type="http://schemas.openxmlformats.org/officeDocument/2006/relationships/slideLayout" Target="../slideLayouts/slideLayout239.xml"/><Relationship Id="rId7" Type="http://schemas.openxmlformats.org/officeDocument/2006/relationships/slideLayout" Target="../slideLayouts/slideLayout243.xml"/><Relationship Id="rId12" Type="http://schemas.openxmlformats.org/officeDocument/2006/relationships/theme" Target="../theme/theme26.xml"/><Relationship Id="rId2" Type="http://schemas.openxmlformats.org/officeDocument/2006/relationships/slideLayout" Target="../slideLayouts/slideLayout238.xml"/><Relationship Id="rId1" Type="http://schemas.openxmlformats.org/officeDocument/2006/relationships/slideLayout" Target="../slideLayouts/slideLayout237.xml"/><Relationship Id="rId6" Type="http://schemas.openxmlformats.org/officeDocument/2006/relationships/slideLayout" Target="../slideLayouts/slideLayout242.xml"/><Relationship Id="rId11" Type="http://schemas.openxmlformats.org/officeDocument/2006/relationships/slideLayout" Target="../slideLayouts/slideLayout247.xml"/><Relationship Id="rId5" Type="http://schemas.openxmlformats.org/officeDocument/2006/relationships/slideLayout" Target="../slideLayouts/slideLayout241.xml"/><Relationship Id="rId10" Type="http://schemas.openxmlformats.org/officeDocument/2006/relationships/slideLayout" Target="../slideLayouts/slideLayout246.xml"/><Relationship Id="rId4" Type="http://schemas.openxmlformats.org/officeDocument/2006/relationships/slideLayout" Target="../slideLayouts/slideLayout240.xml"/><Relationship Id="rId9" Type="http://schemas.openxmlformats.org/officeDocument/2006/relationships/slideLayout" Target="../slideLayouts/slideLayout245.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5.xml"/><Relationship Id="rId13" Type="http://schemas.openxmlformats.org/officeDocument/2006/relationships/theme" Target="../theme/theme27.xml"/><Relationship Id="rId3" Type="http://schemas.openxmlformats.org/officeDocument/2006/relationships/slideLayout" Target="../slideLayouts/slideLayout250.xml"/><Relationship Id="rId7" Type="http://schemas.openxmlformats.org/officeDocument/2006/relationships/slideLayout" Target="../slideLayouts/slideLayout254.xml"/><Relationship Id="rId12" Type="http://schemas.openxmlformats.org/officeDocument/2006/relationships/slideLayout" Target="../slideLayouts/slideLayout259.xml"/><Relationship Id="rId2" Type="http://schemas.openxmlformats.org/officeDocument/2006/relationships/slideLayout" Target="../slideLayouts/slideLayout249.xml"/><Relationship Id="rId1" Type="http://schemas.openxmlformats.org/officeDocument/2006/relationships/slideLayout" Target="../slideLayouts/slideLayout248.xml"/><Relationship Id="rId6" Type="http://schemas.openxmlformats.org/officeDocument/2006/relationships/slideLayout" Target="../slideLayouts/slideLayout253.xml"/><Relationship Id="rId11" Type="http://schemas.openxmlformats.org/officeDocument/2006/relationships/slideLayout" Target="../slideLayouts/slideLayout258.xml"/><Relationship Id="rId5" Type="http://schemas.openxmlformats.org/officeDocument/2006/relationships/slideLayout" Target="../slideLayouts/slideLayout252.xml"/><Relationship Id="rId10" Type="http://schemas.openxmlformats.org/officeDocument/2006/relationships/slideLayout" Target="../slideLayouts/slideLayout257.xml"/><Relationship Id="rId4" Type="http://schemas.openxmlformats.org/officeDocument/2006/relationships/slideLayout" Target="../slideLayouts/slideLayout251.xml"/><Relationship Id="rId9" Type="http://schemas.openxmlformats.org/officeDocument/2006/relationships/slideLayout" Target="../slideLayouts/slideLayout25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28.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29.xml.rels><?xml version="1.0" encoding="UTF-8" standalone="yes"?>
<Relationships xmlns="http://schemas.openxmlformats.org/package/2006/relationships"><Relationship Id="rId2" Type="http://schemas.openxmlformats.org/officeDocument/2006/relationships/theme" Target="../theme/theme29.xml"/><Relationship Id="rId1" Type="http://schemas.openxmlformats.org/officeDocument/2006/relationships/slideLayout" Target="../slideLayouts/slideLayout27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theme" Target="../theme/theme3.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s>
</file>

<file path=ppt/slideMasters/_rels/slideMaster30.xml.rels><?xml version="1.0" encoding="UTF-8" standalone="yes"?>
<Relationships xmlns="http://schemas.openxmlformats.org/package/2006/relationships"><Relationship Id="rId2" Type="http://schemas.openxmlformats.org/officeDocument/2006/relationships/theme" Target="../theme/theme30.xml"/><Relationship Id="rId1" Type="http://schemas.openxmlformats.org/officeDocument/2006/relationships/slideLayout" Target="../slideLayouts/slideLayout272.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31.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91.xml"/><Relationship Id="rId13" Type="http://schemas.openxmlformats.org/officeDocument/2006/relationships/theme" Target="../theme/theme32.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slideLayout" Target="../slideLayouts/slideLayout295.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33.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slideLayout" Target="../slideLayouts/slideLayout319.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theme" Target="../theme/theme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7.xml"/><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theme" Target="../theme/theme35.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38.xml"/><Relationship Id="rId13" Type="http://schemas.openxmlformats.org/officeDocument/2006/relationships/slideLayout" Target="../slideLayouts/slideLayout343.xml"/><Relationship Id="rId3" Type="http://schemas.openxmlformats.org/officeDocument/2006/relationships/slideLayout" Target="../slideLayouts/slideLayout333.xml"/><Relationship Id="rId7" Type="http://schemas.openxmlformats.org/officeDocument/2006/relationships/slideLayout" Target="../slideLayouts/slideLayout337.xml"/><Relationship Id="rId12" Type="http://schemas.openxmlformats.org/officeDocument/2006/relationships/slideLayout" Target="../slideLayouts/slideLayout342.xml"/><Relationship Id="rId2" Type="http://schemas.openxmlformats.org/officeDocument/2006/relationships/slideLayout" Target="../slideLayouts/slideLayout332.xml"/><Relationship Id="rId1" Type="http://schemas.openxmlformats.org/officeDocument/2006/relationships/slideLayout" Target="../slideLayouts/slideLayout331.xml"/><Relationship Id="rId6" Type="http://schemas.openxmlformats.org/officeDocument/2006/relationships/slideLayout" Target="../slideLayouts/slideLayout336.xml"/><Relationship Id="rId11" Type="http://schemas.openxmlformats.org/officeDocument/2006/relationships/slideLayout" Target="../slideLayouts/slideLayout341.xml"/><Relationship Id="rId5" Type="http://schemas.openxmlformats.org/officeDocument/2006/relationships/slideLayout" Target="../slideLayouts/slideLayout335.xml"/><Relationship Id="rId10" Type="http://schemas.openxmlformats.org/officeDocument/2006/relationships/slideLayout" Target="../slideLayouts/slideLayout340.xml"/><Relationship Id="rId4" Type="http://schemas.openxmlformats.org/officeDocument/2006/relationships/slideLayout" Target="../slideLayouts/slideLayout334.xml"/><Relationship Id="rId9" Type="http://schemas.openxmlformats.org/officeDocument/2006/relationships/slideLayout" Target="../slideLayouts/slideLayout339.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51.xml"/><Relationship Id="rId13" Type="http://schemas.openxmlformats.org/officeDocument/2006/relationships/theme" Target="../theme/theme37.xml"/><Relationship Id="rId3" Type="http://schemas.openxmlformats.org/officeDocument/2006/relationships/slideLayout" Target="../slideLayouts/slideLayout346.xml"/><Relationship Id="rId7" Type="http://schemas.openxmlformats.org/officeDocument/2006/relationships/slideLayout" Target="../slideLayouts/slideLayout350.xml"/><Relationship Id="rId12" Type="http://schemas.openxmlformats.org/officeDocument/2006/relationships/slideLayout" Target="../slideLayouts/slideLayout355.xml"/><Relationship Id="rId2" Type="http://schemas.openxmlformats.org/officeDocument/2006/relationships/slideLayout" Target="../slideLayouts/slideLayout345.xml"/><Relationship Id="rId1" Type="http://schemas.openxmlformats.org/officeDocument/2006/relationships/slideLayout" Target="../slideLayouts/slideLayout344.xml"/><Relationship Id="rId6" Type="http://schemas.openxmlformats.org/officeDocument/2006/relationships/slideLayout" Target="../slideLayouts/slideLayout349.xml"/><Relationship Id="rId11" Type="http://schemas.openxmlformats.org/officeDocument/2006/relationships/slideLayout" Target="../slideLayouts/slideLayout354.xml"/><Relationship Id="rId5" Type="http://schemas.openxmlformats.org/officeDocument/2006/relationships/slideLayout" Target="../slideLayouts/slideLayout348.xml"/><Relationship Id="rId10" Type="http://schemas.openxmlformats.org/officeDocument/2006/relationships/slideLayout" Target="../slideLayouts/slideLayout353.xml"/><Relationship Id="rId4" Type="http://schemas.openxmlformats.org/officeDocument/2006/relationships/slideLayout" Target="../slideLayouts/slideLayout347.xml"/><Relationship Id="rId9" Type="http://schemas.openxmlformats.org/officeDocument/2006/relationships/slideLayout" Target="../slideLayouts/slideLayout352.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63.xml"/><Relationship Id="rId13" Type="http://schemas.openxmlformats.org/officeDocument/2006/relationships/theme" Target="../theme/theme38.xml"/><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slideLayout" Target="../slideLayouts/slideLayout367.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5.xml"/><Relationship Id="rId13" Type="http://schemas.openxmlformats.org/officeDocument/2006/relationships/slideLayout" Target="../slideLayouts/slideLayout380.xml"/><Relationship Id="rId3" Type="http://schemas.openxmlformats.org/officeDocument/2006/relationships/slideLayout" Target="../slideLayouts/slideLayout370.xml"/><Relationship Id="rId7" Type="http://schemas.openxmlformats.org/officeDocument/2006/relationships/slideLayout" Target="../slideLayouts/slideLayout374.xml"/><Relationship Id="rId12" Type="http://schemas.openxmlformats.org/officeDocument/2006/relationships/slideLayout" Target="../slideLayouts/slideLayout379.xml"/><Relationship Id="rId2" Type="http://schemas.openxmlformats.org/officeDocument/2006/relationships/slideLayout" Target="../slideLayouts/slideLayout369.xml"/><Relationship Id="rId1" Type="http://schemas.openxmlformats.org/officeDocument/2006/relationships/slideLayout" Target="../slideLayouts/slideLayout368.xml"/><Relationship Id="rId6" Type="http://schemas.openxmlformats.org/officeDocument/2006/relationships/slideLayout" Target="../slideLayouts/slideLayout373.xml"/><Relationship Id="rId11" Type="http://schemas.openxmlformats.org/officeDocument/2006/relationships/slideLayout" Target="../slideLayouts/slideLayout378.xml"/><Relationship Id="rId5" Type="http://schemas.openxmlformats.org/officeDocument/2006/relationships/slideLayout" Target="../slideLayouts/slideLayout372.xml"/><Relationship Id="rId15" Type="http://schemas.openxmlformats.org/officeDocument/2006/relationships/image" Target="../media/image9.jpeg"/><Relationship Id="rId10" Type="http://schemas.openxmlformats.org/officeDocument/2006/relationships/slideLayout" Target="../slideLayouts/slideLayout377.xml"/><Relationship Id="rId4" Type="http://schemas.openxmlformats.org/officeDocument/2006/relationships/slideLayout" Target="../slideLayouts/slideLayout371.xml"/><Relationship Id="rId9" Type="http://schemas.openxmlformats.org/officeDocument/2006/relationships/slideLayout" Target="../slideLayouts/slideLayout376.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4.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88.xml"/><Relationship Id="rId13" Type="http://schemas.openxmlformats.org/officeDocument/2006/relationships/theme" Target="../theme/theme40.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slideLayout" Target="../slideLayouts/slideLayout392.xml"/><Relationship Id="rId2" Type="http://schemas.openxmlformats.org/officeDocument/2006/relationships/slideLayout" Target="../slideLayouts/slideLayout382.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0.xml"/><Relationship Id="rId3" Type="http://schemas.openxmlformats.org/officeDocument/2006/relationships/slideLayout" Target="../slideLayouts/slideLayout395.xml"/><Relationship Id="rId7" Type="http://schemas.openxmlformats.org/officeDocument/2006/relationships/slideLayout" Target="../slideLayouts/slideLayout399.xml"/><Relationship Id="rId12" Type="http://schemas.openxmlformats.org/officeDocument/2006/relationships/theme" Target="../theme/theme41.xml"/><Relationship Id="rId2" Type="http://schemas.openxmlformats.org/officeDocument/2006/relationships/slideLayout" Target="../slideLayouts/slideLayout394.xml"/><Relationship Id="rId1" Type="http://schemas.openxmlformats.org/officeDocument/2006/relationships/slideLayout" Target="../slideLayouts/slideLayout393.xml"/><Relationship Id="rId6" Type="http://schemas.openxmlformats.org/officeDocument/2006/relationships/slideLayout" Target="../slideLayouts/slideLayout398.xml"/><Relationship Id="rId11" Type="http://schemas.openxmlformats.org/officeDocument/2006/relationships/slideLayout" Target="../slideLayouts/slideLayout403.xml"/><Relationship Id="rId5" Type="http://schemas.openxmlformats.org/officeDocument/2006/relationships/slideLayout" Target="../slideLayouts/slideLayout397.xml"/><Relationship Id="rId10" Type="http://schemas.openxmlformats.org/officeDocument/2006/relationships/slideLayout" Target="../slideLayouts/slideLayout402.xml"/><Relationship Id="rId4" Type="http://schemas.openxmlformats.org/officeDocument/2006/relationships/slideLayout" Target="../slideLayouts/slideLayout396.xml"/><Relationship Id="rId9" Type="http://schemas.openxmlformats.org/officeDocument/2006/relationships/slideLayout" Target="../slideLayouts/slideLayout40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1.xml"/><Relationship Id="rId3" Type="http://schemas.openxmlformats.org/officeDocument/2006/relationships/slideLayout" Target="../slideLayouts/slideLayout406.xml"/><Relationship Id="rId7" Type="http://schemas.openxmlformats.org/officeDocument/2006/relationships/slideLayout" Target="../slideLayouts/slideLayout410.xml"/><Relationship Id="rId12" Type="http://schemas.openxmlformats.org/officeDocument/2006/relationships/theme" Target="../theme/theme42.xml"/><Relationship Id="rId2" Type="http://schemas.openxmlformats.org/officeDocument/2006/relationships/slideLayout" Target="../slideLayouts/slideLayout405.xml"/><Relationship Id="rId1" Type="http://schemas.openxmlformats.org/officeDocument/2006/relationships/slideLayout" Target="../slideLayouts/slideLayout404.xml"/><Relationship Id="rId6" Type="http://schemas.openxmlformats.org/officeDocument/2006/relationships/slideLayout" Target="../slideLayouts/slideLayout409.xml"/><Relationship Id="rId11" Type="http://schemas.openxmlformats.org/officeDocument/2006/relationships/slideLayout" Target="../slideLayouts/slideLayout414.xml"/><Relationship Id="rId5" Type="http://schemas.openxmlformats.org/officeDocument/2006/relationships/slideLayout" Target="../slideLayouts/slideLayout408.xml"/><Relationship Id="rId10" Type="http://schemas.openxmlformats.org/officeDocument/2006/relationships/slideLayout" Target="../slideLayouts/slideLayout413.xml"/><Relationship Id="rId4" Type="http://schemas.openxmlformats.org/officeDocument/2006/relationships/slideLayout" Target="../slideLayouts/slideLayout407.xml"/><Relationship Id="rId9" Type="http://schemas.openxmlformats.org/officeDocument/2006/relationships/slideLayout" Target="../slideLayouts/slideLayout41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22.xml"/><Relationship Id="rId3" Type="http://schemas.openxmlformats.org/officeDocument/2006/relationships/slideLayout" Target="../slideLayouts/slideLayout417.xml"/><Relationship Id="rId7" Type="http://schemas.openxmlformats.org/officeDocument/2006/relationships/slideLayout" Target="../slideLayouts/slideLayout421.xml"/><Relationship Id="rId12" Type="http://schemas.openxmlformats.org/officeDocument/2006/relationships/theme" Target="../theme/theme43.xml"/><Relationship Id="rId2" Type="http://schemas.openxmlformats.org/officeDocument/2006/relationships/slideLayout" Target="../slideLayouts/slideLayout416.xml"/><Relationship Id="rId1" Type="http://schemas.openxmlformats.org/officeDocument/2006/relationships/slideLayout" Target="../slideLayouts/slideLayout415.xml"/><Relationship Id="rId6" Type="http://schemas.openxmlformats.org/officeDocument/2006/relationships/slideLayout" Target="../slideLayouts/slideLayout420.xml"/><Relationship Id="rId11" Type="http://schemas.openxmlformats.org/officeDocument/2006/relationships/slideLayout" Target="../slideLayouts/slideLayout425.xml"/><Relationship Id="rId5" Type="http://schemas.openxmlformats.org/officeDocument/2006/relationships/slideLayout" Target="../slideLayouts/slideLayout419.xml"/><Relationship Id="rId10" Type="http://schemas.openxmlformats.org/officeDocument/2006/relationships/slideLayout" Target="../slideLayouts/slideLayout424.xml"/><Relationship Id="rId4" Type="http://schemas.openxmlformats.org/officeDocument/2006/relationships/slideLayout" Target="../slideLayouts/slideLayout418.xml"/><Relationship Id="rId9" Type="http://schemas.openxmlformats.org/officeDocument/2006/relationships/slideLayout" Target="../slideLayouts/slideLayout42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33.xml"/><Relationship Id="rId3" Type="http://schemas.openxmlformats.org/officeDocument/2006/relationships/slideLayout" Target="../slideLayouts/slideLayout428.xml"/><Relationship Id="rId7" Type="http://schemas.openxmlformats.org/officeDocument/2006/relationships/slideLayout" Target="../slideLayouts/slideLayout432.xml"/><Relationship Id="rId12" Type="http://schemas.openxmlformats.org/officeDocument/2006/relationships/theme" Target="../theme/theme44.xml"/><Relationship Id="rId2" Type="http://schemas.openxmlformats.org/officeDocument/2006/relationships/slideLayout" Target="../slideLayouts/slideLayout427.xml"/><Relationship Id="rId1" Type="http://schemas.openxmlformats.org/officeDocument/2006/relationships/slideLayout" Target="../slideLayouts/slideLayout426.xml"/><Relationship Id="rId6" Type="http://schemas.openxmlformats.org/officeDocument/2006/relationships/slideLayout" Target="../slideLayouts/slideLayout431.xml"/><Relationship Id="rId11" Type="http://schemas.openxmlformats.org/officeDocument/2006/relationships/slideLayout" Target="../slideLayouts/slideLayout436.xml"/><Relationship Id="rId5" Type="http://schemas.openxmlformats.org/officeDocument/2006/relationships/slideLayout" Target="../slideLayouts/slideLayout430.xml"/><Relationship Id="rId10" Type="http://schemas.openxmlformats.org/officeDocument/2006/relationships/slideLayout" Target="../slideLayouts/slideLayout435.xml"/><Relationship Id="rId4" Type="http://schemas.openxmlformats.org/officeDocument/2006/relationships/slideLayout" Target="../slideLayouts/slideLayout429.xml"/><Relationship Id="rId9" Type="http://schemas.openxmlformats.org/officeDocument/2006/relationships/slideLayout" Target="../slideLayouts/slideLayout434.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5.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slideLayout" Target="../slideLayouts/slideLayout460.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5" Type="http://schemas.openxmlformats.org/officeDocument/2006/relationships/image" Target="../media/image9.jpeg"/><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 Id="rId14" Type="http://schemas.openxmlformats.org/officeDocument/2006/relationships/theme" Target="../theme/theme46.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8.xml"/><Relationship Id="rId13" Type="http://schemas.openxmlformats.org/officeDocument/2006/relationships/image" Target="../media/image10.jpeg"/><Relationship Id="rId3" Type="http://schemas.openxmlformats.org/officeDocument/2006/relationships/slideLayout" Target="../slideLayouts/slideLayout463.xml"/><Relationship Id="rId7" Type="http://schemas.openxmlformats.org/officeDocument/2006/relationships/slideLayout" Target="../slideLayouts/slideLayout467.xml"/><Relationship Id="rId12" Type="http://schemas.openxmlformats.org/officeDocument/2006/relationships/theme" Target="../theme/theme47.xml"/><Relationship Id="rId2" Type="http://schemas.openxmlformats.org/officeDocument/2006/relationships/slideLayout" Target="../slideLayouts/slideLayout462.xml"/><Relationship Id="rId1" Type="http://schemas.openxmlformats.org/officeDocument/2006/relationships/slideLayout" Target="../slideLayouts/slideLayout461.xml"/><Relationship Id="rId6" Type="http://schemas.openxmlformats.org/officeDocument/2006/relationships/slideLayout" Target="../slideLayouts/slideLayout466.xml"/><Relationship Id="rId11" Type="http://schemas.openxmlformats.org/officeDocument/2006/relationships/slideLayout" Target="../slideLayouts/slideLayout471.xml"/><Relationship Id="rId5" Type="http://schemas.openxmlformats.org/officeDocument/2006/relationships/slideLayout" Target="../slideLayouts/slideLayout465.xml"/><Relationship Id="rId10" Type="http://schemas.openxmlformats.org/officeDocument/2006/relationships/slideLayout" Target="../slideLayouts/slideLayout470.xml"/><Relationship Id="rId4" Type="http://schemas.openxmlformats.org/officeDocument/2006/relationships/slideLayout" Target="../slideLayouts/slideLayout464.xml"/><Relationship Id="rId9" Type="http://schemas.openxmlformats.org/officeDocument/2006/relationships/slideLayout" Target="../slideLayouts/slideLayout469.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9.xml"/><Relationship Id="rId3" Type="http://schemas.openxmlformats.org/officeDocument/2006/relationships/slideLayout" Target="../slideLayouts/slideLayout474.xml"/><Relationship Id="rId7" Type="http://schemas.openxmlformats.org/officeDocument/2006/relationships/slideLayout" Target="../slideLayouts/slideLayout478.xml"/><Relationship Id="rId12" Type="http://schemas.openxmlformats.org/officeDocument/2006/relationships/theme" Target="../theme/theme48.xml"/><Relationship Id="rId2" Type="http://schemas.openxmlformats.org/officeDocument/2006/relationships/slideLayout" Target="../slideLayouts/slideLayout473.xml"/><Relationship Id="rId1" Type="http://schemas.openxmlformats.org/officeDocument/2006/relationships/slideLayout" Target="../slideLayouts/slideLayout472.xml"/><Relationship Id="rId6" Type="http://schemas.openxmlformats.org/officeDocument/2006/relationships/slideLayout" Target="../slideLayouts/slideLayout477.xml"/><Relationship Id="rId11" Type="http://schemas.openxmlformats.org/officeDocument/2006/relationships/slideLayout" Target="../slideLayouts/slideLayout482.xml"/><Relationship Id="rId5" Type="http://schemas.openxmlformats.org/officeDocument/2006/relationships/slideLayout" Target="../slideLayouts/slideLayout476.xml"/><Relationship Id="rId10" Type="http://schemas.openxmlformats.org/officeDocument/2006/relationships/slideLayout" Target="../slideLayouts/slideLayout481.xml"/><Relationship Id="rId4" Type="http://schemas.openxmlformats.org/officeDocument/2006/relationships/slideLayout" Target="../slideLayouts/slideLayout475.xml"/><Relationship Id="rId9" Type="http://schemas.openxmlformats.org/officeDocument/2006/relationships/slideLayout" Target="../slideLayouts/slideLayout480.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90.xml"/><Relationship Id="rId13" Type="http://schemas.openxmlformats.org/officeDocument/2006/relationships/slideLayout" Target="../slideLayouts/slideLayout495.xml"/><Relationship Id="rId3" Type="http://schemas.openxmlformats.org/officeDocument/2006/relationships/slideLayout" Target="../slideLayouts/slideLayout485.xml"/><Relationship Id="rId7" Type="http://schemas.openxmlformats.org/officeDocument/2006/relationships/slideLayout" Target="../slideLayouts/slideLayout489.xml"/><Relationship Id="rId12" Type="http://schemas.openxmlformats.org/officeDocument/2006/relationships/slideLayout" Target="../slideLayouts/slideLayout494.xml"/><Relationship Id="rId2" Type="http://schemas.openxmlformats.org/officeDocument/2006/relationships/slideLayout" Target="../slideLayouts/slideLayout484.xml"/><Relationship Id="rId1" Type="http://schemas.openxmlformats.org/officeDocument/2006/relationships/slideLayout" Target="../slideLayouts/slideLayout483.xml"/><Relationship Id="rId6" Type="http://schemas.openxmlformats.org/officeDocument/2006/relationships/slideLayout" Target="../slideLayouts/slideLayout488.xml"/><Relationship Id="rId11" Type="http://schemas.openxmlformats.org/officeDocument/2006/relationships/slideLayout" Target="../slideLayouts/slideLayout493.xml"/><Relationship Id="rId5" Type="http://schemas.openxmlformats.org/officeDocument/2006/relationships/slideLayout" Target="../slideLayouts/slideLayout487.xml"/><Relationship Id="rId10" Type="http://schemas.openxmlformats.org/officeDocument/2006/relationships/slideLayout" Target="../slideLayouts/slideLayout492.xml"/><Relationship Id="rId4" Type="http://schemas.openxmlformats.org/officeDocument/2006/relationships/slideLayout" Target="../slideLayouts/slideLayout486.xml"/><Relationship Id="rId9" Type="http://schemas.openxmlformats.org/officeDocument/2006/relationships/slideLayout" Target="../slideLayouts/slideLayout491.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5.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03.xml"/><Relationship Id="rId3" Type="http://schemas.openxmlformats.org/officeDocument/2006/relationships/slideLayout" Target="../slideLayouts/slideLayout498.xml"/><Relationship Id="rId7" Type="http://schemas.openxmlformats.org/officeDocument/2006/relationships/slideLayout" Target="../slideLayouts/slideLayout502.xml"/><Relationship Id="rId12" Type="http://schemas.openxmlformats.org/officeDocument/2006/relationships/theme" Target="../theme/theme50.xml"/><Relationship Id="rId2" Type="http://schemas.openxmlformats.org/officeDocument/2006/relationships/slideLayout" Target="../slideLayouts/slideLayout497.xml"/><Relationship Id="rId1" Type="http://schemas.openxmlformats.org/officeDocument/2006/relationships/slideLayout" Target="../slideLayouts/slideLayout496.xml"/><Relationship Id="rId6" Type="http://schemas.openxmlformats.org/officeDocument/2006/relationships/slideLayout" Target="../slideLayouts/slideLayout501.xml"/><Relationship Id="rId11" Type="http://schemas.openxmlformats.org/officeDocument/2006/relationships/slideLayout" Target="../slideLayouts/slideLayout506.xml"/><Relationship Id="rId5" Type="http://schemas.openxmlformats.org/officeDocument/2006/relationships/slideLayout" Target="../slideLayouts/slideLayout500.xml"/><Relationship Id="rId10" Type="http://schemas.openxmlformats.org/officeDocument/2006/relationships/slideLayout" Target="../slideLayouts/slideLayout505.xml"/><Relationship Id="rId4" Type="http://schemas.openxmlformats.org/officeDocument/2006/relationships/slideLayout" Target="../slideLayouts/slideLayout499.xml"/><Relationship Id="rId9" Type="http://schemas.openxmlformats.org/officeDocument/2006/relationships/slideLayout" Target="../slideLayouts/slideLayout504.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14.xml"/><Relationship Id="rId3" Type="http://schemas.openxmlformats.org/officeDocument/2006/relationships/slideLayout" Target="../slideLayouts/slideLayout509.xml"/><Relationship Id="rId7" Type="http://schemas.openxmlformats.org/officeDocument/2006/relationships/slideLayout" Target="../slideLayouts/slideLayout513.xml"/><Relationship Id="rId12" Type="http://schemas.openxmlformats.org/officeDocument/2006/relationships/theme" Target="../theme/theme51.xml"/><Relationship Id="rId2" Type="http://schemas.openxmlformats.org/officeDocument/2006/relationships/slideLayout" Target="../slideLayouts/slideLayout508.xml"/><Relationship Id="rId1" Type="http://schemas.openxmlformats.org/officeDocument/2006/relationships/slideLayout" Target="../slideLayouts/slideLayout507.xml"/><Relationship Id="rId6" Type="http://schemas.openxmlformats.org/officeDocument/2006/relationships/slideLayout" Target="../slideLayouts/slideLayout512.xml"/><Relationship Id="rId11" Type="http://schemas.openxmlformats.org/officeDocument/2006/relationships/slideLayout" Target="../slideLayouts/slideLayout517.xml"/><Relationship Id="rId5" Type="http://schemas.openxmlformats.org/officeDocument/2006/relationships/slideLayout" Target="../slideLayouts/slideLayout511.xml"/><Relationship Id="rId10" Type="http://schemas.openxmlformats.org/officeDocument/2006/relationships/slideLayout" Target="../slideLayouts/slideLayout516.xml"/><Relationship Id="rId4" Type="http://schemas.openxmlformats.org/officeDocument/2006/relationships/slideLayout" Target="../slideLayouts/slideLayout510.xml"/><Relationship Id="rId9" Type="http://schemas.openxmlformats.org/officeDocument/2006/relationships/slideLayout" Target="../slideLayouts/slideLayout515.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image" Target="../media/image12.png"/><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image" Target="../media/image11.emf"/><Relationship Id="rId2" Type="http://schemas.openxmlformats.org/officeDocument/2006/relationships/slideLayout" Target="../slideLayouts/slideLayout519.xml"/><Relationship Id="rId16" Type="http://schemas.openxmlformats.org/officeDocument/2006/relationships/image" Target="../media/image15.png"/><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theme" Target="../theme/theme52.xml"/><Relationship Id="rId5" Type="http://schemas.openxmlformats.org/officeDocument/2006/relationships/slideLayout" Target="../slideLayouts/slideLayout522.xml"/><Relationship Id="rId15" Type="http://schemas.openxmlformats.org/officeDocument/2006/relationships/image" Target="../media/image14.png"/><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4" Type="http://schemas.openxmlformats.org/officeDocument/2006/relationships/image" Target="../media/image13.pn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53.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46.xml"/><Relationship Id="rId13" Type="http://schemas.openxmlformats.org/officeDocument/2006/relationships/theme" Target="../theme/theme54.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slideLayout" Target="../slideLayouts/slideLayout550.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s>
</file>

<file path=ppt/slideMasters/_rels/slideMaster55.xml.rels><?xml version="1.0" encoding="UTF-8" standalone="yes"?>
<Relationships xmlns="http://schemas.openxmlformats.org/package/2006/relationships"><Relationship Id="rId2" Type="http://schemas.openxmlformats.org/officeDocument/2006/relationships/theme" Target="../theme/theme55.xml"/><Relationship Id="rId1" Type="http://schemas.openxmlformats.org/officeDocument/2006/relationships/slideLayout" Target="../slideLayouts/slideLayout551.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9.xml"/><Relationship Id="rId13" Type="http://schemas.openxmlformats.org/officeDocument/2006/relationships/theme" Target="../theme/theme56.xml"/><Relationship Id="rId3" Type="http://schemas.openxmlformats.org/officeDocument/2006/relationships/slideLayout" Target="../slideLayouts/slideLayout554.xml"/><Relationship Id="rId7" Type="http://schemas.openxmlformats.org/officeDocument/2006/relationships/slideLayout" Target="../slideLayouts/slideLayout558.xml"/><Relationship Id="rId12" Type="http://schemas.openxmlformats.org/officeDocument/2006/relationships/slideLayout" Target="../slideLayouts/slideLayout563.xml"/><Relationship Id="rId2" Type="http://schemas.openxmlformats.org/officeDocument/2006/relationships/slideLayout" Target="../slideLayouts/slideLayout553.xml"/><Relationship Id="rId1" Type="http://schemas.openxmlformats.org/officeDocument/2006/relationships/slideLayout" Target="../slideLayouts/slideLayout552.xml"/><Relationship Id="rId6" Type="http://schemas.openxmlformats.org/officeDocument/2006/relationships/slideLayout" Target="../slideLayouts/slideLayout557.xml"/><Relationship Id="rId11" Type="http://schemas.openxmlformats.org/officeDocument/2006/relationships/slideLayout" Target="../slideLayouts/slideLayout562.xml"/><Relationship Id="rId5" Type="http://schemas.openxmlformats.org/officeDocument/2006/relationships/slideLayout" Target="../slideLayouts/slideLayout556.xml"/><Relationship Id="rId10" Type="http://schemas.openxmlformats.org/officeDocument/2006/relationships/slideLayout" Target="../slideLayouts/slideLayout561.xml"/><Relationship Id="rId4" Type="http://schemas.openxmlformats.org/officeDocument/2006/relationships/slideLayout" Target="../slideLayouts/slideLayout555.xml"/><Relationship Id="rId9" Type="http://schemas.openxmlformats.org/officeDocument/2006/relationships/slideLayout" Target="../slideLayouts/slideLayout560.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1.xml"/><Relationship Id="rId13" Type="http://schemas.openxmlformats.org/officeDocument/2006/relationships/slideLayout" Target="../slideLayouts/slideLayout576.xml"/><Relationship Id="rId3" Type="http://schemas.openxmlformats.org/officeDocument/2006/relationships/slideLayout" Target="../slideLayouts/slideLayout566.xml"/><Relationship Id="rId7" Type="http://schemas.openxmlformats.org/officeDocument/2006/relationships/slideLayout" Target="../slideLayouts/slideLayout570.xml"/><Relationship Id="rId12" Type="http://schemas.openxmlformats.org/officeDocument/2006/relationships/slideLayout" Target="../slideLayouts/slideLayout575.xml"/><Relationship Id="rId2" Type="http://schemas.openxmlformats.org/officeDocument/2006/relationships/slideLayout" Target="../slideLayouts/slideLayout565.xml"/><Relationship Id="rId1" Type="http://schemas.openxmlformats.org/officeDocument/2006/relationships/slideLayout" Target="../slideLayouts/slideLayout564.xml"/><Relationship Id="rId6" Type="http://schemas.openxmlformats.org/officeDocument/2006/relationships/slideLayout" Target="../slideLayouts/slideLayout569.xml"/><Relationship Id="rId11" Type="http://schemas.openxmlformats.org/officeDocument/2006/relationships/slideLayout" Target="../slideLayouts/slideLayout574.xml"/><Relationship Id="rId5" Type="http://schemas.openxmlformats.org/officeDocument/2006/relationships/slideLayout" Target="../slideLayouts/slideLayout568.xml"/><Relationship Id="rId15" Type="http://schemas.openxmlformats.org/officeDocument/2006/relationships/image" Target="../media/image9.jpeg"/><Relationship Id="rId10" Type="http://schemas.openxmlformats.org/officeDocument/2006/relationships/slideLayout" Target="../slideLayouts/slideLayout573.xml"/><Relationship Id="rId4" Type="http://schemas.openxmlformats.org/officeDocument/2006/relationships/slideLayout" Target="../slideLayouts/slideLayout567.xml"/><Relationship Id="rId9" Type="http://schemas.openxmlformats.org/officeDocument/2006/relationships/slideLayout" Target="../slideLayouts/slideLayout572.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4.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theme" Target="../theme/theme58.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95.xml"/><Relationship Id="rId3" Type="http://schemas.openxmlformats.org/officeDocument/2006/relationships/slideLayout" Target="../slideLayouts/slideLayout590.xml"/><Relationship Id="rId7" Type="http://schemas.openxmlformats.org/officeDocument/2006/relationships/slideLayout" Target="../slideLayouts/slideLayout594.xml"/><Relationship Id="rId12" Type="http://schemas.openxmlformats.org/officeDocument/2006/relationships/theme" Target="../theme/theme59.xml"/><Relationship Id="rId2" Type="http://schemas.openxmlformats.org/officeDocument/2006/relationships/slideLayout" Target="../slideLayouts/slideLayout589.xml"/><Relationship Id="rId1" Type="http://schemas.openxmlformats.org/officeDocument/2006/relationships/slideLayout" Target="../slideLayouts/slideLayout588.xml"/><Relationship Id="rId6" Type="http://schemas.openxmlformats.org/officeDocument/2006/relationships/slideLayout" Target="../slideLayouts/slideLayout593.xml"/><Relationship Id="rId11" Type="http://schemas.openxmlformats.org/officeDocument/2006/relationships/slideLayout" Target="../slideLayouts/slideLayout598.xml"/><Relationship Id="rId5" Type="http://schemas.openxmlformats.org/officeDocument/2006/relationships/slideLayout" Target="../slideLayouts/slideLayout592.xml"/><Relationship Id="rId10" Type="http://schemas.openxmlformats.org/officeDocument/2006/relationships/slideLayout" Target="../slideLayouts/slideLayout597.xml"/><Relationship Id="rId4" Type="http://schemas.openxmlformats.org/officeDocument/2006/relationships/slideLayout" Target="../slideLayouts/slideLayout591.xml"/><Relationship Id="rId9" Type="http://schemas.openxmlformats.org/officeDocument/2006/relationships/slideLayout" Target="../slideLayouts/slideLayout59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6.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06.xml"/><Relationship Id="rId3" Type="http://schemas.openxmlformats.org/officeDocument/2006/relationships/slideLayout" Target="../slideLayouts/slideLayout601.xml"/><Relationship Id="rId7" Type="http://schemas.openxmlformats.org/officeDocument/2006/relationships/slideLayout" Target="../slideLayouts/slideLayout605.xml"/><Relationship Id="rId2" Type="http://schemas.openxmlformats.org/officeDocument/2006/relationships/slideLayout" Target="../slideLayouts/slideLayout600.xml"/><Relationship Id="rId1" Type="http://schemas.openxmlformats.org/officeDocument/2006/relationships/slideLayout" Target="../slideLayouts/slideLayout599.xml"/><Relationship Id="rId6" Type="http://schemas.openxmlformats.org/officeDocument/2006/relationships/slideLayout" Target="../slideLayouts/slideLayout604.xml"/><Relationship Id="rId11" Type="http://schemas.openxmlformats.org/officeDocument/2006/relationships/theme" Target="../theme/theme60.xml"/><Relationship Id="rId5" Type="http://schemas.openxmlformats.org/officeDocument/2006/relationships/slideLayout" Target="../slideLayouts/slideLayout603.xml"/><Relationship Id="rId10" Type="http://schemas.openxmlformats.org/officeDocument/2006/relationships/slideLayout" Target="../slideLayouts/slideLayout608.xml"/><Relationship Id="rId4" Type="http://schemas.openxmlformats.org/officeDocument/2006/relationships/slideLayout" Target="../slideLayouts/slideLayout602.xml"/><Relationship Id="rId9" Type="http://schemas.openxmlformats.org/officeDocument/2006/relationships/slideLayout" Target="../slideLayouts/slideLayout60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16.xml"/><Relationship Id="rId3" Type="http://schemas.openxmlformats.org/officeDocument/2006/relationships/slideLayout" Target="../slideLayouts/slideLayout611.xml"/><Relationship Id="rId7" Type="http://schemas.openxmlformats.org/officeDocument/2006/relationships/slideLayout" Target="../slideLayouts/slideLayout615.xml"/><Relationship Id="rId12" Type="http://schemas.openxmlformats.org/officeDocument/2006/relationships/theme" Target="../theme/theme61.xml"/><Relationship Id="rId2" Type="http://schemas.openxmlformats.org/officeDocument/2006/relationships/slideLayout" Target="../slideLayouts/slideLayout610.xml"/><Relationship Id="rId1" Type="http://schemas.openxmlformats.org/officeDocument/2006/relationships/slideLayout" Target="../slideLayouts/slideLayout609.xml"/><Relationship Id="rId6" Type="http://schemas.openxmlformats.org/officeDocument/2006/relationships/slideLayout" Target="../slideLayouts/slideLayout614.xml"/><Relationship Id="rId11" Type="http://schemas.openxmlformats.org/officeDocument/2006/relationships/slideLayout" Target="../slideLayouts/slideLayout619.xml"/><Relationship Id="rId5" Type="http://schemas.openxmlformats.org/officeDocument/2006/relationships/slideLayout" Target="../slideLayouts/slideLayout613.xml"/><Relationship Id="rId10" Type="http://schemas.openxmlformats.org/officeDocument/2006/relationships/slideLayout" Target="../slideLayouts/slideLayout618.xml"/><Relationship Id="rId4" Type="http://schemas.openxmlformats.org/officeDocument/2006/relationships/slideLayout" Target="../slideLayouts/slideLayout612.xml"/><Relationship Id="rId9" Type="http://schemas.openxmlformats.org/officeDocument/2006/relationships/slideLayout" Target="../slideLayouts/slideLayout61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27.xml"/><Relationship Id="rId13" Type="http://schemas.openxmlformats.org/officeDocument/2006/relationships/image" Target="NULL"/><Relationship Id="rId3" Type="http://schemas.openxmlformats.org/officeDocument/2006/relationships/slideLayout" Target="../slideLayouts/slideLayout622.xml"/><Relationship Id="rId7" Type="http://schemas.openxmlformats.org/officeDocument/2006/relationships/slideLayout" Target="../slideLayouts/slideLayout626.xml"/><Relationship Id="rId12" Type="http://schemas.openxmlformats.org/officeDocument/2006/relationships/theme" Target="../theme/theme62.xml"/><Relationship Id="rId2" Type="http://schemas.openxmlformats.org/officeDocument/2006/relationships/slideLayout" Target="../slideLayouts/slideLayout621.xml"/><Relationship Id="rId1" Type="http://schemas.openxmlformats.org/officeDocument/2006/relationships/slideLayout" Target="../slideLayouts/slideLayout620.xml"/><Relationship Id="rId6" Type="http://schemas.openxmlformats.org/officeDocument/2006/relationships/slideLayout" Target="../slideLayouts/slideLayout625.xml"/><Relationship Id="rId11" Type="http://schemas.openxmlformats.org/officeDocument/2006/relationships/slideLayout" Target="../slideLayouts/slideLayout630.xml"/><Relationship Id="rId5" Type="http://schemas.openxmlformats.org/officeDocument/2006/relationships/slideLayout" Target="../slideLayouts/slideLayout624.xml"/><Relationship Id="rId10" Type="http://schemas.openxmlformats.org/officeDocument/2006/relationships/slideLayout" Target="../slideLayouts/slideLayout629.xml"/><Relationship Id="rId4" Type="http://schemas.openxmlformats.org/officeDocument/2006/relationships/slideLayout" Target="../slideLayouts/slideLayout623.xml"/><Relationship Id="rId9" Type="http://schemas.openxmlformats.org/officeDocument/2006/relationships/slideLayout" Target="../slideLayouts/slideLayout628.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38.xml"/><Relationship Id="rId13" Type="http://schemas.openxmlformats.org/officeDocument/2006/relationships/theme" Target="../theme/theme63.xml"/><Relationship Id="rId3" Type="http://schemas.openxmlformats.org/officeDocument/2006/relationships/slideLayout" Target="../slideLayouts/slideLayout633.xml"/><Relationship Id="rId7" Type="http://schemas.openxmlformats.org/officeDocument/2006/relationships/slideLayout" Target="../slideLayouts/slideLayout637.xml"/><Relationship Id="rId12" Type="http://schemas.openxmlformats.org/officeDocument/2006/relationships/slideLayout" Target="../slideLayouts/slideLayout642.xml"/><Relationship Id="rId2" Type="http://schemas.openxmlformats.org/officeDocument/2006/relationships/slideLayout" Target="../slideLayouts/slideLayout632.xml"/><Relationship Id="rId1" Type="http://schemas.openxmlformats.org/officeDocument/2006/relationships/slideLayout" Target="../slideLayouts/slideLayout631.xml"/><Relationship Id="rId6" Type="http://schemas.openxmlformats.org/officeDocument/2006/relationships/slideLayout" Target="../slideLayouts/slideLayout636.xml"/><Relationship Id="rId11" Type="http://schemas.openxmlformats.org/officeDocument/2006/relationships/slideLayout" Target="../slideLayouts/slideLayout641.xml"/><Relationship Id="rId5" Type="http://schemas.openxmlformats.org/officeDocument/2006/relationships/slideLayout" Target="../slideLayouts/slideLayout635.xml"/><Relationship Id="rId10" Type="http://schemas.openxmlformats.org/officeDocument/2006/relationships/slideLayout" Target="../slideLayouts/slideLayout640.xml"/><Relationship Id="rId4" Type="http://schemas.openxmlformats.org/officeDocument/2006/relationships/slideLayout" Target="../slideLayouts/slideLayout634.xml"/><Relationship Id="rId9" Type="http://schemas.openxmlformats.org/officeDocument/2006/relationships/slideLayout" Target="../slideLayouts/slideLayout639.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50.xml"/><Relationship Id="rId3" Type="http://schemas.openxmlformats.org/officeDocument/2006/relationships/slideLayout" Target="../slideLayouts/slideLayout645.xml"/><Relationship Id="rId7" Type="http://schemas.openxmlformats.org/officeDocument/2006/relationships/slideLayout" Target="../slideLayouts/slideLayout649.xml"/><Relationship Id="rId12" Type="http://schemas.openxmlformats.org/officeDocument/2006/relationships/theme" Target="../theme/theme64.xml"/><Relationship Id="rId2" Type="http://schemas.openxmlformats.org/officeDocument/2006/relationships/slideLayout" Target="../slideLayouts/slideLayout644.xml"/><Relationship Id="rId1" Type="http://schemas.openxmlformats.org/officeDocument/2006/relationships/slideLayout" Target="../slideLayouts/slideLayout643.xml"/><Relationship Id="rId6" Type="http://schemas.openxmlformats.org/officeDocument/2006/relationships/slideLayout" Target="../slideLayouts/slideLayout648.xml"/><Relationship Id="rId11" Type="http://schemas.openxmlformats.org/officeDocument/2006/relationships/slideLayout" Target="../slideLayouts/slideLayout653.xml"/><Relationship Id="rId5" Type="http://schemas.openxmlformats.org/officeDocument/2006/relationships/slideLayout" Target="../slideLayouts/slideLayout647.xml"/><Relationship Id="rId10" Type="http://schemas.openxmlformats.org/officeDocument/2006/relationships/slideLayout" Target="../slideLayouts/slideLayout652.xml"/><Relationship Id="rId4" Type="http://schemas.openxmlformats.org/officeDocument/2006/relationships/slideLayout" Target="../slideLayouts/slideLayout646.xml"/><Relationship Id="rId9" Type="http://schemas.openxmlformats.org/officeDocument/2006/relationships/slideLayout" Target="../slideLayouts/slideLayout651.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61.xml"/><Relationship Id="rId3" Type="http://schemas.openxmlformats.org/officeDocument/2006/relationships/slideLayout" Target="../slideLayouts/slideLayout656.xml"/><Relationship Id="rId7" Type="http://schemas.openxmlformats.org/officeDocument/2006/relationships/slideLayout" Target="../slideLayouts/slideLayout660.xml"/><Relationship Id="rId12" Type="http://schemas.openxmlformats.org/officeDocument/2006/relationships/theme" Target="../theme/theme65.xml"/><Relationship Id="rId2" Type="http://schemas.openxmlformats.org/officeDocument/2006/relationships/slideLayout" Target="../slideLayouts/slideLayout655.xml"/><Relationship Id="rId1" Type="http://schemas.openxmlformats.org/officeDocument/2006/relationships/slideLayout" Target="../slideLayouts/slideLayout654.xml"/><Relationship Id="rId6" Type="http://schemas.openxmlformats.org/officeDocument/2006/relationships/slideLayout" Target="../slideLayouts/slideLayout659.xml"/><Relationship Id="rId11" Type="http://schemas.openxmlformats.org/officeDocument/2006/relationships/slideLayout" Target="../slideLayouts/slideLayout664.xml"/><Relationship Id="rId5" Type="http://schemas.openxmlformats.org/officeDocument/2006/relationships/slideLayout" Target="../slideLayouts/slideLayout658.xml"/><Relationship Id="rId10" Type="http://schemas.openxmlformats.org/officeDocument/2006/relationships/slideLayout" Target="../slideLayouts/slideLayout663.xml"/><Relationship Id="rId4" Type="http://schemas.openxmlformats.org/officeDocument/2006/relationships/slideLayout" Target="../slideLayouts/slideLayout657.xml"/><Relationship Id="rId9" Type="http://schemas.openxmlformats.org/officeDocument/2006/relationships/slideLayout" Target="../slideLayouts/slideLayout662.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72.xml"/><Relationship Id="rId13" Type="http://schemas.openxmlformats.org/officeDocument/2006/relationships/slideLayout" Target="../slideLayouts/slideLayout677.xml"/><Relationship Id="rId3" Type="http://schemas.openxmlformats.org/officeDocument/2006/relationships/slideLayout" Target="../slideLayouts/slideLayout667.xml"/><Relationship Id="rId7" Type="http://schemas.openxmlformats.org/officeDocument/2006/relationships/slideLayout" Target="../slideLayouts/slideLayout671.xml"/><Relationship Id="rId12" Type="http://schemas.openxmlformats.org/officeDocument/2006/relationships/slideLayout" Target="../slideLayouts/slideLayout676.xml"/><Relationship Id="rId2" Type="http://schemas.openxmlformats.org/officeDocument/2006/relationships/slideLayout" Target="../slideLayouts/slideLayout666.xml"/><Relationship Id="rId1" Type="http://schemas.openxmlformats.org/officeDocument/2006/relationships/slideLayout" Target="../slideLayouts/slideLayout665.xml"/><Relationship Id="rId6" Type="http://schemas.openxmlformats.org/officeDocument/2006/relationships/slideLayout" Target="../slideLayouts/slideLayout670.xml"/><Relationship Id="rId11" Type="http://schemas.openxmlformats.org/officeDocument/2006/relationships/slideLayout" Target="../slideLayouts/slideLayout675.xml"/><Relationship Id="rId5" Type="http://schemas.openxmlformats.org/officeDocument/2006/relationships/slideLayout" Target="../slideLayouts/slideLayout669.xml"/><Relationship Id="rId15" Type="http://schemas.openxmlformats.org/officeDocument/2006/relationships/image" Target="../media/image9.jpeg"/><Relationship Id="rId10" Type="http://schemas.openxmlformats.org/officeDocument/2006/relationships/slideLayout" Target="../slideLayouts/slideLayout674.xml"/><Relationship Id="rId4" Type="http://schemas.openxmlformats.org/officeDocument/2006/relationships/slideLayout" Target="../slideLayouts/slideLayout668.xml"/><Relationship Id="rId9" Type="http://schemas.openxmlformats.org/officeDocument/2006/relationships/slideLayout" Target="../slideLayouts/slideLayout673.xml"/><Relationship Id="rId14" Type="http://schemas.openxmlformats.org/officeDocument/2006/relationships/theme" Target="../theme/theme6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85.xml"/><Relationship Id="rId3" Type="http://schemas.openxmlformats.org/officeDocument/2006/relationships/slideLayout" Target="../slideLayouts/slideLayout680.xml"/><Relationship Id="rId7" Type="http://schemas.openxmlformats.org/officeDocument/2006/relationships/slideLayout" Target="../slideLayouts/slideLayout684.xml"/><Relationship Id="rId12" Type="http://schemas.openxmlformats.org/officeDocument/2006/relationships/theme" Target="../theme/theme67.xml"/><Relationship Id="rId2" Type="http://schemas.openxmlformats.org/officeDocument/2006/relationships/slideLayout" Target="../slideLayouts/slideLayout679.xml"/><Relationship Id="rId1" Type="http://schemas.openxmlformats.org/officeDocument/2006/relationships/slideLayout" Target="../slideLayouts/slideLayout678.xml"/><Relationship Id="rId6" Type="http://schemas.openxmlformats.org/officeDocument/2006/relationships/slideLayout" Target="../slideLayouts/slideLayout683.xml"/><Relationship Id="rId11" Type="http://schemas.openxmlformats.org/officeDocument/2006/relationships/slideLayout" Target="../slideLayouts/slideLayout688.xml"/><Relationship Id="rId5" Type="http://schemas.openxmlformats.org/officeDocument/2006/relationships/slideLayout" Target="../slideLayouts/slideLayout682.xml"/><Relationship Id="rId10" Type="http://schemas.openxmlformats.org/officeDocument/2006/relationships/slideLayout" Target="../slideLayouts/slideLayout687.xml"/><Relationship Id="rId4" Type="http://schemas.openxmlformats.org/officeDocument/2006/relationships/slideLayout" Target="../slideLayouts/slideLayout681.xml"/><Relationship Id="rId9" Type="http://schemas.openxmlformats.org/officeDocument/2006/relationships/slideLayout" Target="../slideLayouts/slideLayout686.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96.xml"/><Relationship Id="rId13" Type="http://schemas.openxmlformats.org/officeDocument/2006/relationships/slideLayout" Target="../slideLayouts/slideLayout701.xml"/><Relationship Id="rId3" Type="http://schemas.openxmlformats.org/officeDocument/2006/relationships/slideLayout" Target="../slideLayouts/slideLayout691.xml"/><Relationship Id="rId7" Type="http://schemas.openxmlformats.org/officeDocument/2006/relationships/slideLayout" Target="../slideLayouts/slideLayout695.xml"/><Relationship Id="rId12" Type="http://schemas.openxmlformats.org/officeDocument/2006/relationships/slideLayout" Target="../slideLayouts/slideLayout700.xml"/><Relationship Id="rId2" Type="http://schemas.openxmlformats.org/officeDocument/2006/relationships/slideLayout" Target="../slideLayouts/slideLayout690.xml"/><Relationship Id="rId1" Type="http://schemas.openxmlformats.org/officeDocument/2006/relationships/slideLayout" Target="../slideLayouts/slideLayout689.xml"/><Relationship Id="rId6" Type="http://schemas.openxmlformats.org/officeDocument/2006/relationships/slideLayout" Target="../slideLayouts/slideLayout694.xml"/><Relationship Id="rId11" Type="http://schemas.openxmlformats.org/officeDocument/2006/relationships/slideLayout" Target="../slideLayouts/slideLayout699.xml"/><Relationship Id="rId5" Type="http://schemas.openxmlformats.org/officeDocument/2006/relationships/slideLayout" Target="../slideLayouts/slideLayout693.xml"/><Relationship Id="rId10" Type="http://schemas.openxmlformats.org/officeDocument/2006/relationships/slideLayout" Target="../slideLayouts/slideLayout698.xml"/><Relationship Id="rId4" Type="http://schemas.openxmlformats.org/officeDocument/2006/relationships/slideLayout" Target="../slideLayouts/slideLayout692.xml"/><Relationship Id="rId9" Type="http://schemas.openxmlformats.org/officeDocument/2006/relationships/slideLayout" Target="../slideLayouts/slideLayout697.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9.xml"/><Relationship Id="rId3" Type="http://schemas.openxmlformats.org/officeDocument/2006/relationships/slideLayout" Target="../slideLayouts/slideLayout704.xml"/><Relationship Id="rId7" Type="http://schemas.openxmlformats.org/officeDocument/2006/relationships/slideLayout" Target="../slideLayouts/slideLayout708.xml"/><Relationship Id="rId12" Type="http://schemas.openxmlformats.org/officeDocument/2006/relationships/theme" Target="../theme/theme69.xml"/><Relationship Id="rId2" Type="http://schemas.openxmlformats.org/officeDocument/2006/relationships/slideLayout" Target="../slideLayouts/slideLayout703.xml"/><Relationship Id="rId1" Type="http://schemas.openxmlformats.org/officeDocument/2006/relationships/slideLayout" Target="../slideLayouts/slideLayout702.xml"/><Relationship Id="rId6" Type="http://schemas.openxmlformats.org/officeDocument/2006/relationships/slideLayout" Target="../slideLayouts/slideLayout707.xml"/><Relationship Id="rId11" Type="http://schemas.openxmlformats.org/officeDocument/2006/relationships/slideLayout" Target="../slideLayouts/slideLayout712.xml"/><Relationship Id="rId5" Type="http://schemas.openxmlformats.org/officeDocument/2006/relationships/slideLayout" Target="../slideLayouts/slideLayout706.xml"/><Relationship Id="rId10" Type="http://schemas.openxmlformats.org/officeDocument/2006/relationships/slideLayout" Target="../slideLayouts/slideLayout711.xml"/><Relationship Id="rId4" Type="http://schemas.openxmlformats.org/officeDocument/2006/relationships/slideLayout" Target="../slideLayouts/slideLayout705.xml"/><Relationship Id="rId9" Type="http://schemas.openxmlformats.org/officeDocument/2006/relationships/slideLayout" Target="../slideLayouts/slideLayout71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theme" Target="../theme/theme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20.xml"/><Relationship Id="rId13" Type="http://schemas.openxmlformats.org/officeDocument/2006/relationships/image" Target="../media/image2.png"/><Relationship Id="rId3" Type="http://schemas.openxmlformats.org/officeDocument/2006/relationships/slideLayout" Target="../slideLayouts/slideLayout715.xml"/><Relationship Id="rId7" Type="http://schemas.openxmlformats.org/officeDocument/2006/relationships/slideLayout" Target="../slideLayouts/slideLayout719.xml"/><Relationship Id="rId12" Type="http://schemas.openxmlformats.org/officeDocument/2006/relationships/theme" Target="../theme/theme70.xml"/><Relationship Id="rId2" Type="http://schemas.openxmlformats.org/officeDocument/2006/relationships/slideLayout" Target="../slideLayouts/slideLayout714.xml"/><Relationship Id="rId1" Type="http://schemas.openxmlformats.org/officeDocument/2006/relationships/slideLayout" Target="../slideLayouts/slideLayout713.xml"/><Relationship Id="rId6" Type="http://schemas.openxmlformats.org/officeDocument/2006/relationships/slideLayout" Target="../slideLayouts/slideLayout718.xml"/><Relationship Id="rId11" Type="http://schemas.openxmlformats.org/officeDocument/2006/relationships/slideLayout" Target="../slideLayouts/slideLayout723.xml"/><Relationship Id="rId5" Type="http://schemas.openxmlformats.org/officeDocument/2006/relationships/slideLayout" Target="../slideLayouts/slideLayout717.xml"/><Relationship Id="rId10" Type="http://schemas.openxmlformats.org/officeDocument/2006/relationships/slideLayout" Target="../slideLayouts/slideLayout722.xml"/><Relationship Id="rId4" Type="http://schemas.openxmlformats.org/officeDocument/2006/relationships/slideLayout" Target="../slideLayouts/slideLayout716.xml"/><Relationship Id="rId9" Type="http://schemas.openxmlformats.org/officeDocument/2006/relationships/slideLayout" Target="../slideLayouts/slideLayout721.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31.xml"/><Relationship Id="rId3" Type="http://schemas.openxmlformats.org/officeDocument/2006/relationships/slideLayout" Target="../slideLayouts/slideLayout726.xml"/><Relationship Id="rId7" Type="http://schemas.openxmlformats.org/officeDocument/2006/relationships/slideLayout" Target="../slideLayouts/slideLayout730.xml"/><Relationship Id="rId12" Type="http://schemas.openxmlformats.org/officeDocument/2006/relationships/theme" Target="../theme/theme71.xml"/><Relationship Id="rId2" Type="http://schemas.openxmlformats.org/officeDocument/2006/relationships/slideLayout" Target="../slideLayouts/slideLayout725.xml"/><Relationship Id="rId1" Type="http://schemas.openxmlformats.org/officeDocument/2006/relationships/slideLayout" Target="../slideLayouts/slideLayout724.xml"/><Relationship Id="rId6" Type="http://schemas.openxmlformats.org/officeDocument/2006/relationships/slideLayout" Target="../slideLayouts/slideLayout729.xml"/><Relationship Id="rId11" Type="http://schemas.openxmlformats.org/officeDocument/2006/relationships/slideLayout" Target="../slideLayouts/slideLayout734.xml"/><Relationship Id="rId5" Type="http://schemas.openxmlformats.org/officeDocument/2006/relationships/slideLayout" Target="../slideLayouts/slideLayout728.xml"/><Relationship Id="rId10" Type="http://schemas.openxmlformats.org/officeDocument/2006/relationships/slideLayout" Target="../slideLayouts/slideLayout733.xml"/><Relationship Id="rId4" Type="http://schemas.openxmlformats.org/officeDocument/2006/relationships/slideLayout" Target="../slideLayouts/slideLayout727.xml"/><Relationship Id="rId9" Type="http://schemas.openxmlformats.org/officeDocument/2006/relationships/slideLayout" Target="../slideLayouts/slideLayout73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42.xml"/><Relationship Id="rId13" Type="http://schemas.openxmlformats.org/officeDocument/2006/relationships/slideLayout" Target="../slideLayouts/slideLayout747.xml"/><Relationship Id="rId3" Type="http://schemas.openxmlformats.org/officeDocument/2006/relationships/slideLayout" Target="../slideLayouts/slideLayout737.xml"/><Relationship Id="rId7" Type="http://schemas.openxmlformats.org/officeDocument/2006/relationships/slideLayout" Target="../slideLayouts/slideLayout741.xml"/><Relationship Id="rId12" Type="http://schemas.openxmlformats.org/officeDocument/2006/relationships/slideLayout" Target="../slideLayouts/slideLayout746.xml"/><Relationship Id="rId2" Type="http://schemas.openxmlformats.org/officeDocument/2006/relationships/slideLayout" Target="../slideLayouts/slideLayout736.xml"/><Relationship Id="rId1" Type="http://schemas.openxmlformats.org/officeDocument/2006/relationships/slideLayout" Target="../slideLayouts/slideLayout735.xml"/><Relationship Id="rId6" Type="http://schemas.openxmlformats.org/officeDocument/2006/relationships/slideLayout" Target="../slideLayouts/slideLayout740.xml"/><Relationship Id="rId11" Type="http://schemas.openxmlformats.org/officeDocument/2006/relationships/slideLayout" Target="../slideLayouts/slideLayout745.xml"/><Relationship Id="rId5" Type="http://schemas.openxmlformats.org/officeDocument/2006/relationships/slideLayout" Target="../slideLayouts/slideLayout739.xml"/><Relationship Id="rId10" Type="http://schemas.openxmlformats.org/officeDocument/2006/relationships/slideLayout" Target="../slideLayouts/slideLayout744.xml"/><Relationship Id="rId4" Type="http://schemas.openxmlformats.org/officeDocument/2006/relationships/slideLayout" Target="../slideLayouts/slideLayout738.xml"/><Relationship Id="rId9" Type="http://schemas.openxmlformats.org/officeDocument/2006/relationships/slideLayout" Target="../slideLayouts/slideLayout743.xml"/><Relationship Id="rId14" Type="http://schemas.openxmlformats.org/officeDocument/2006/relationships/theme" Target="../theme/theme72.xml"/></Relationships>
</file>

<file path=ppt/slideMasters/_rels/slideMaster73.xml.rels><?xml version="1.0" encoding="UTF-8" standalone="yes"?>
<Relationships xmlns="http://schemas.openxmlformats.org/package/2006/relationships"><Relationship Id="rId3" Type="http://schemas.openxmlformats.org/officeDocument/2006/relationships/theme" Target="../theme/theme73.xml"/><Relationship Id="rId2" Type="http://schemas.openxmlformats.org/officeDocument/2006/relationships/slideLayout" Target="../slideLayouts/slideLayout749.xml"/><Relationship Id="rId1" Type="http://schemas.openxmlformats.org/officeDocument/2006/relationships/slideLayout" Target="../slideLayouts/slideLayout748.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57.xml"/><Relationship Id="rId3" Type="http://schemas.openxmlformats.org/officeDocument/2006/relationships/slideLayout" Target="../slideLayouts/slideLayout752.xml"/><Relationship Id="rId7" Type="http://schemas.openxmlformats.org/officeDocument/2006/relationships/slideLayout" Target="../slideLayouts/slideLayout756.xml"/><Relationship Id="rId12" Type="http://schemas.openxmlformats.org/officeDocument/2006/relationships/theme" Target="../theme/theme74.xml"/><Relationship Id="rId2" Type="http://schemas.openxmlformats.org/officeDocument/2006/relationships/slideLayout" Target="../slideLayouts/slideLayout751.xml"/><Relationship Id="rId1" Type="http://schemas.openxmlformats.org/officeDocument/2006/relationships/slideLayout" Target="../slideLayouts/slideLayout750.xml"/><Relationship Id="rId6" Type="http://schemas.openxmlformats.org/officeDocument/2006/relationships/slideLayout" Target="../slideLayouts/slideLayout755.xml"/><Relationship Id="rId11" Type="http://schemas.openxmlformats.org/officeDocument/2006/relationships/slideLayout" Target="../slideLayouts/slideLayout760.xml"/><Relationship Id="rId5" Type="http://schemas.openxmlformats.org/officeDocument/2006/relationships/slideLayout" Target="../slideLayouts/slideLayout754.xml"/><Relationship Id="rId10" Type="http://schemas.openxmlformats.org/officeDocument/2006/relationships/slideLayout" Target="../slideLayouts/slideLayout759.xml"/><Relationship Id="rId4" Type="http://schemas.openxmlformats.org/officeDocument/2006/relationships/slideLayout" Target="../slideLayouts/slideLayout753.xml"/><Relationship Id="rId9" Type="http://schemas.openxmlformats.org/officeDocument/2006/relationships/slideLayout" Target="../slideLayouts/slideLayout758.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68.xml"/><Relationship Id="rId3" Type="http://schemas.openxmlformats.org/officeDocument/2006/relationships/slideLayout" Target="../slideLayouts/slideLayout763.xml"/><Relationship Id="rId7" Type="http://schemas.openxmlformats.org/officeDocument/2006/relationships/slideLayout" Target="../slideLayouts/slideLayout767.xml"/><Relationship Id="rId12" Type="http://schemas.openxmlformats.org/officeDocument/2006/relationships/theme" Target="../theme/theme75.xml"/><Relationship Id="rId2" Type="http://schemas.openxmlformats.org/officeDocument/2006/relationships/slideLayout" Target="../slideLayouts/slideLayout762.xml"/><Relationship Id="rId1" Type="http://schemas.openxmlformats.org/officeDocument/2006/relationships/slideLayout" Target="../slideLayouts/slideLayout761.xml"/><Relationship Id="rId6" Type="http://schemas.openxmlformats.org/officeDocument/2006/relationships/slideLayout" Target="../slideLayouts/slideLayout766.xml"/><Relationship Id="rId11" Type="http://schemas.openxmlformats.org/officeDocument/2006/relationships/slideLayout" Target="../slideLayouts/slideLayout771.xml"/><Relationship Id="rId5" Type="http://schemas.openxmlformats.org/officeDocument/2006/relationships/slideLayout" Target="../slideLayouts/slideLayout765.xml"/><Relationship Id="rId10" Type="http://schemas.openxmlformats.org/officeDocument/2006/relationships/slideLayout" Target="../slideLayouts/slideLayout770.xml"/><Relationship Id="rId4" Type="http://schemas.openxmlformats.org/officeDocument/2006/relationships/slideLayout" Target="../slideLayouts/slideLayout764.xml"/><Relationship Id="rId9" Type="http://schemas.openxmlformats.org/officeDocument/2006/relationships/slideLayout" Target="../slideLayouts/slideLayout769.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79.xml"/><Relationship Id="rId3" Type="http://schemas.openxmlformats.org/officeDocument/2006/relationships/slideLayout" Target="../slideLayouts/slideLayout774.xml"/><Relationship Id="rId7" Type="http://schemas.openxmlformats.org/officeDocument/2006/relationships/slideLayout" Target="../slideLayouts/slideLayout778.xml"/><Relationship Id="rId12" Type="http://schemas.openxmlformats.org/officeDocument/2006/relationships/theme" Target="../theme/theme76.xml"/><Relationship Id="rId2" Type="http://schemas.openxmlformats.org/officeDocument/2006/relationships/slideLayout" Target="../slideLayouts/slideLayout773.xml"/><Relationship Id="rId1" Type="http://schemas.openxmlformats.org/officeDocument/2006/relationships/slideLayout" Target="../slideLayouts/slideLayout772.xml"/><Relationship Id="rId6" Type="http://schemas.openxmlformats.org/officeDocument/2006/relationships/slideLayout" Target="../slideLayouts/slideLayout777.xml"/><Relationship Id="rId11" Type="http://schemas.openxmlformats.org/officeDocument/2006/relationships/slideLayout" Target="../slideLayouts/slideLayout782.xml"/><Relationship Id="rId5" Type="http://schemas.openxmlformats.org/officeDocument/2006/relationships/slideLayout" Target="../slideLayouts/slideLayout776.xml"/><Relationship Id="rId10" Type="http://schemas.openxmlformats.org/officeDocument/2006/relationships/slideLayout" Target="../slideLayouts/slideLayout781.xml"/><Relationship Id="rId4" Type="http://schemas.openxmlformats.org/officeDocument/2006/relationships/slideLayout" Target="../slideLayouts/slideLayout775.xml"/><Relationship Id="rId9" Type="http://schemas.openxmlformats.org/officeDocument/2006/relationships/slideLayout" Target="../slideLayouts/slideLayout780.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90.xml"/><Relationship Id="rId3" Type="http://schemas.openxmlformats.org/officeDocument/2006/relationships/slideLayout" Target="../slideLayouts/slideLayout785.xml"/><Relationship Id="rId7" Type="http://schemas.openxmlformats.org/officeDocument/2006/relationships/slideLayout" Target="../slideLayouts/slideLayout789.xml"/><Relationship Id="rId12" Type="http://schemas.openxmlformats.org/officeDocument/2006/relationships/theme" Target="../theme/theme77.xml"/><Relationship Id="rId2" Type="http://schemas.openxmlformats.org/officeDocument/2006/relationships/slideLayout" Target="../slideLayouts/slideLayout784.xml"/><Relationship Id="rId1" Type="http://schemas.openxmlformats.org/officeDocument/2006/relationships/slideLayout" Target="../slideLayouts/slideLayout783.xml"/><Relationship Id="rId6" Type="http://schemas.openxmlformats.org/officeDocument/2006/relationships/slideLayout" Target="../slideLayouts/slideLayout788.xml"/><Relationship Id="rId11" Type="http://schemas.openxmlformats.org/officeDocument/2006/relationships/slideLayout" Target="../slideLayouts/slideLayout793.xml"/><Relationship Id="rId5" Type="http://schemas.openxmlformats.org/officeDocument/2006/relationships/slideLayout" Target="../slideLayouts/slideLayout787.xml"/><Relationship Id="rId10" Type="http://schemas.openxmlformats.org/officeDocument/2006/relationships/slideLayout" Target="../slideLayouts/slideLayout792.xml"/><Relationship Id="rId4" Type="http://schemas.openxmlformats.org/officeDocument/2006/relationships/slideLayout" Target="../slideLayouts/slideLayout786.xml"/><Relationship Id="rId9" Type="http://schemas.openxmlformats.org/officeDocument/2006/relationships/slideLayout" Target="../slideLayouts/slideLayout791.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801.xml"/><Relationship Id="rId13" Type="http://schemas.openxmlformats.org/officeDocument/2006/relationships/slideLayout" Target="../slideLayouts/slideLayout806.xml"/><Relationship Id="rId3" Type="http://schemas.openxmlformats.org/officeDocument/2006/relationships/slideLayout" Target="../slideLayouts/slideLayout796.xml"/><Relationship Id="rId7" Type="http://schemas.openxmlformats.org/officeDocument/2006/relationships/slideLayout" Target="../slideLayouts/slideLayout800.xml"/><Relationship Id="rId12" Type="http://schemas.openxmlformats.org/officeDocument/2006/relationships/slideLayout" Target="../slideLayouts/slideLayout805.xml"/><Relationship Id="rId2" Type="http://schemas.openxmlformats.org/officeDocument/2006/relationships/slideLayout" Target="../slideLayouts/slideLayout795.xml"/><Relationship Id="rId1" Type="http://schemas.openxmlformats.org/officeDocument/2006/relationships/slideLayout" Target="../slideLayouts/slideLayout794.xml"/><Relationship Id="rId6" Type="http://schemas.openxmlformats.org/officeDocument/2006/relationships/slideLayout" Target="../slideLayouts/slideLayout799.xml"/><Relationship Id="rId11" Type="http://schemas.openxmlformats.org/officeDocument/2006/relationships/slideLayout" Target="../slideLayouts/slideLayout804.xml"/><Relationship Id="rId5" Type="http://schemas.openxmlformats.org/officeDocument/2006/relationships/slideLayout" Target="../slideLayouts/slideLayout798.xml"/><Relationship Id="rId10" Type="http://schemas.openxmlformats.org/officeDocument/2006/relationships/slideLayout" Target="../slideLayouts/slideLayout803.xml"/><Relationship Id="rId4" Type="http://schemas.openxmlformats.org/officeDocument/2006/relationships/slideLayout" Target="../slideLayouts/slideLayout797.xml"/><Relationship Id="rId9" Type="http://schemas.openxmlformats.org/officeDocument/2006/relationships/slideLayout" Target="../slideLayouts/slideLayout802.xml"/><Relationship Id="rId14" Type="http://schemas.openxmlformats.org/officeDocument/2006/relationships/theme" Target="../theme/theme78.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9.xml"/><Relationship Id="rId1" Type="http://schemas.openxmlformats.org/officeDocument/2006/relationships/slideLayout" Target="../slideLayouts/slideLayout8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6978" name="Group 2"/>
          <p:cNvGrpSpPr>
            <a:grpSpLocks/>
          </p:cNvGrpSpPr>
          <p:nvPr/>
        </p:nvGrpSpPr>
        <p:grpSpPr bwMode="auto">
          <a:xfrm>
            <a:off x="3800475" y="1789113"/>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9" charset="-52"/>
                <a:ea typeface="ＭＳ Ｐゴシック" charset="0"/>
                <a:cs typeface="ＭＳ Ｐゴシック" charset="0"/>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spcBef>
                <a:spcPct val="0"/>
              </a:spcBef>
              <a:buClrTx/>
              <a:buFontTx/>
              <a:buNone/>
              <a:defRPr sz="1200">
                <a:solidFill>
                  <a:srgbClr val="FFFFFF"/>
                </a:solidFill>
                <a:latin typeface="Tahoma" pitchFamily="19" charset="-52"/>
                <a:ea typeface="+mn-ea"/>
                <a:cs typeface="+mn-cs"/>
              </a:defRPr>
            </a:lvl1pPr>
          </a:lstStyle>
          <a:p>
            <a:pPr defTabSz="914400" fontAlgn="base">
              <a:spcAft>
                <a:spcPct val="0"/>
              </a:spcAft>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defRPr>
            </a:lvl1pPr>
          </a:lstStyle>
          <a:p>
            <a:pPr defTabSz="914400" fontAlgn="base">
              <a:spcBef>
                <a:spcPct val="0"/>
              </a:spcBef>
              <a:spcAft>
                <a:spcPct val="0"/>
              </a:spcAft>
              <a:defRPr/>
            </a:pPr>
            <a:fld id="{5B47CA83-29E4-8B40-9B60-9DB25AFDB313}"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872678743"/>
      </p:ext>
    </p:extLst>
  </p:cSld>
  <p:clrMap bg1="dk2" tx1="lt1" bg2="dk1" tx2="lt2" accent1="accent1" accent2="accent2" accent3="accent3" accent4="accent4" accent5="accent5" accent6="accent6" hlink="hlink" folHlink="folHlink"/>
  <p:sldLayoutIdLst>
    <p:sldLayoutId id="2147483988" r:id="rId1"/>
    <p:sldLayoutId id="2147483989" r:id="rId2"/>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6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8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90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6200" indent="-228600"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defTabSz="914400" fontAlgn="base">
              <a:spcBef>
                <a:spcPct val="0"/>
              </a:spcBef>
              <a:spcAft>
                <a:spcPct val="0"/>
              </a:spcAft>
              <a:defRPr/>
            </a:pPr>
            <a:fld id="{ADEBA4A3-5119-E348-8B50-B6ED910F2F8B}" type="slidenum">
              <a:rPr lang="en-US">
                <a:ea typeface="ＭＳ Ｐゴシック" charset="0"/>
                <a:cs typeface="ＭＳ Ｐゴシック" charset="0"/>
              </a:rPr>
              <a:pPr defTabSz="914400" fontAlgn="base">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13270465"/>
      </p:ext>
    </p:extLst>
  </p:cSld>
  <p:clrMap bg1="dk2" tx1="lt1" bg2="dk1" tx2="lt2" accent1="accent1" accent2="accent2" accent3="accent3" accent4="accent4" accent5="accent5" accent6="accent6" hlink="hlink" folHlink="folHlink"/>
  <p:sldLayoutIdLst>
    <p:sldLayoutId id="2147483991" r:id="rId1"/>
    <p:sldLayoutId id="2147483992"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2370" name="Rectangle 1026"/>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b="1" i="0">
                <a:solidFill>
                  <a:schemeClr val="tx1"/>
                </a:solidFill>
                <a:latin typeface="Arial" panose="020B0604020202020204" pitchFamily="34" charset="0"/>
                <a:ea typeface="Times New Roman" pitchFamily="-111" charset="0"/>
                <a:cs typeface="Times New Roman" pitchFamily="-111" charset="0"/>
              </a:defRPr>
            </a:lvl1pPr>
          </a:lstStyle>
          <a:p>
            <a:pPr defTabSz="914400" fontAlgn="base">
              <a:spcBef>
                <a:spcPct val="0"/>
              </a:spcBef>
              <a:spcAft>
                <a:spcPct val="0"/>
              </a:spcAft>
              <a:defRPr/>
            </a:pPr>
            <a:endParaRPr lang="en-US" dirty="0">
              <a:solidFill>
                <a:srgbClr val="FFFFFF"/>
              </a:solidFill>
            </a:endParaRPr>
          </a:p>
        </p:txBody>
      </p:sp>
      <p:sp>
        <p:nvSpPr>
          <p:cNvPr id="442371" name="Rectangle 1027"/>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solidFill>
                  <a:schemeClr val="tx1"/>
                </a:solidFill>
                <a:latin typeface="Arial" panose="020B0604020202020204" pitchFamily="34" charset="0"/>
                <a:cs typeface="Times New Roman" charset="0"/>
              </a:defRPr>
            </a:lvl1pPr>
          </a:lstStyle>
          <a:p>
            <a:pPr algn="r" defTabSz="914400" fontAlgn="base">
              <a:spcBef>
                <a:spcPct val="0"/>
              </a:spcBef>
              <a:spcAft>
                <a:spcPct val="0"/>
              </a:spcAft>
              <a:defRPr/>
            </a:pPr>
            <a:fld id="{E36B6787-0C06-B04C-A753-17033E6F0B1F}" type="slidenum">
              <a:rPr lang="en-US" smtClean="0">
                <a:solidFill>
                  <a:srgbClr val="FFFFFF"/>
                </a:solidFill>
                <a:ea typeface="ＭＳ Ｐゴシック" charset="0"/>
              </a:rPr>
              <a:pPr algn="r" defTabSz="914400" fontAlgn="base">
                <a:spcBef>
                  <a:spcPct val="0"/>
                </a:spcBef>
                <a:spcAft>
                  <a:spcPct val="0"/>
                </a:spcAft>
                <a:defRPr/>
              </a:pPr>
              <a:t>‹#›</a:t>
            </a:fld>
            <a:endParaRPr lang="en-US" dirty="0">
              <a:solidFill>
                <a:srgbClr val="FFFFFF"/>
              </a:solidFill>
              <a:ea typeface="ＭＳ Ｐゴシック" charset="0"/>
            </a:endParaRPr>
          </a:p>
        </p:txBody>
      </p:sp>
      <p:grpSp>
        <p:nvGrpSpPr>
          <p:cNvPr id="26628" name="Group 1028"/>
          <p:cNvGrpSpPr>
            <a:grpSpLocks/>
          </p:cNvGrpSpPr>
          <p:nvPr/>
        </p:nvGrpSpPr>
        <p:grpSpPr bwMode="auto">
          <a:xfrm>
            <a:off x="0" y="0"/>
            <a:ext cx="9140825" cy="6850063"/>
            <a:chOff x="0" y="0"/>
            <a:chExt cx="5758" cy="4315"/>
          </a:xfrm>
        </p:grpSpPr>
        <p:grpSp>
          <p:nvGrpSpPr>
            <p:cNvPr id="26632" name="Group 1029"/>
            <p:cNvGrpSpPr>
              <a:grpSpLocks/>
            </p:cNvGrpSpPr>
            <p:nvPr userDrawn="1"/>
          </p:nvGrpSpPr>
          <p:grpSpPr bwMode="auto">
            <a:xfrm>
              <a:off x="1728" y="2230"/>
              <a:ext cx="4027" cy="2085"/>
              <a:chOff x="1728" y="2230"/>
              <a:chExt cx="4027" cy="2085"/>
            </a:xfrm>
          </p:grpSpPr>
          <p:sp>
            <p:nvSpPr>
              <p:cNvPr id="442374" name="Freeform 1030"/>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5" name="Freeform 1031"/>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42376" name="Freeform 1032"/>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8" name="Freeform 1033"/>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442378" name="Freeform 1034"/>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42379" name="Freeform 1035"/>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26634" name="Freeform 1036"/>
            <p:cNvSpPr>
              <a:spLocks/>
            </p:cNvSpPr>
            <p:nvPr/>
          </p:nvSpPr>
          <p:spPr bwMode="hidden">
            <a:xfrm>
              <a:off x="0" y="0"/>
              <a:ext cx="5758" cy="1776"/>
            </a:xfrm>
            <a:custGeom>
              <a:avLst/>
              <a:gdLst>
                <a:gd name="T0" fmla="*/ 0 w 5740"/>
                <a:gd name="T1" fmla="*/ 0 h 1906"/>
                <a:gd name="T2" fmla="*/ 0 w 5740"/>
                <a:gd name="T3" fmla="*/ 535 h 1906"/>
                <a:gd name="T4" fmla="*/ 6073 w 5740"/>
                <a:gd name="T5" fmla="*/ 535 h 1906"/>
                <a:gd name="T6" fmla="*/ 6073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sp>
        <p:nvSpPr>
          <p:cNvPr id="442381" name="Rectangle 1037"/>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82" name="Rectangle 1038"/>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solidFill>
                  <a:schemeClr val="tx1"/>
                </a:solidFill>
                <a:latin typeface="Arial" panose="020B0604020202020204" pitchFamily="34" charset="0"/>
                <a:ea typeface="Times New Roman" pitchFamily="-111" charset="0"/>
                <a:cs typeface="Times New Roman" pitchFamily="-111" charset="0"/>
              </a:defRPr>
            </a:lvl1pPr>
          </a:lstStyle>
          <a:p>
            <a:pPr defTabSz="914400" fontAlgn="base">
              <a:spcBef>
                <a:spcPct val="0"/>
              </a:spcBef>
              <a:spcAft>
                <a:spcPct val="0"/>
              </a:spcAft>
              <a:defRPr/>
            </a:pPr>
            <a:endParaRPr lang="en-US" dirty="0">
              <a:solidFill>
                <a:srgbClr val="FFFFFF"/>
              </a:solidFill>
            </a:endParaRPr>
          </a:p>
        </p:txBody>
      </p:sp>
      <p:sp>
        <p:nvSpPr>
          <p:cNvPr id="442383" name="Rectangle 1039"/>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36666664"/>
      </p:ext>
    </p:extLst>
  </p:cSld>
  <p:clrMap bg1="dk2" tx1="lt1" bg2="dk1" tx2="lt2" accent1="accent1" accent2="accent2" accent3="accent3" accent4="accent4" accent5="accent5" accent6="accent6" hlink="hlink" folHlink="folHlink"/>
  <p:sldLayoutIdLst>
    <p:sldLayoutId id="2147483994" r:id="rId1"/>
    <p:sldLayoutId id="2147483995" r:id="rId2"/>
    <p:sldLayoutId id="2147483996" r:id="rId3"/>
    <p:sldLayoutId id="2147483997" r:id="rId4"/>
    <p:sldLayoutId id="2147483998" r:id="rId5"/>
    <p:sldLayoutId id="2147483999" r:id="rId6"/>
    <p:sldLayoutId id="2147484000" r:id="rId7"/>
    <p:sldLayoutId id="2147484001" r:id="rId8"/>
    <p:sldLayoutId id="2147484002" r:id="rId9"/>
    <p:sldLayoutId id="2147484003" r:id="rId10"/>
    <p:sldLayoutId id="2147484004"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defTabSz="914400" eaLnBrk="0" fontAlgn="base" hangingPunct="0">
              <a:spcBef>
                <a:spcPct val="0"/>
              </a:spcBef>
              <a:spcAft>
                <a:spcPct val="0"/>
              </a:spcAft>
            </a:pPr>
            <a:endParaRPr lang="en-US" sz="2400">
              <a:solidFill>
                <a:srgbClr val="003300"/>
              </a:solidFill>
              <a:latin typeface="Times New Roman" charset="0"/>
              <a:ea typeface="ＭＳ Ｐゴシック"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defTabSz="914400" eaLnBrk="0" fontAlgn="base" hangingPunct="0">
              <a:spcBef>
                <a:spcPct val="0"/>
              </a:spcBef>
              <a:spcAft>
                <a:spcPct val="0"/>
              </a:spcAft>
            </a:pPr>
            <a:endParaRPr lang="zh-CN" altLang="en-US" sz="2400">
              <a:solidFill>
                <a:srgbClr val="003300"/>
              </a:solidFill>
              <a:latin typeface="Times New Roman" charset="0"/>
              <a:ea typeface="ＭＳ Ｐゴシック"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defTabSz="914400" eaLnBrk="0" fontAlgn="base" hangingPunct="0">
              <a:spcAft>
                <a:spcPct val="0"/>
              </a:spcAft>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defTabSz="914400" eaLnBrk="0" fontAlgn="base" hangingPunct="0">
              <a:spcAft>
                <a:spcPct val="0"/>
              </a:spcAft>
              <a:defRPr/>
            </a:pPr>
            <a:fld id="{18F73E74-01D2-2143-9DAA-29855B9EFFBC}" type="slidenum">
              <a:rPr lang="zh-CN" altLang="en-US">
                <a:solidFill>
                  <a:srgbClr val="003300"/>
                </a:solidFill>
                <a:latin typeface="Times New Roman" charset="0"/>
              </a:rPr>
              <a:pPr defTabSz="914400" eaLnBrk="0" fontAlgn="base" hangingPunct="0">
                <a:spcAft>
                  <a:spcPct val="0"/>
                </a:spcAft>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2164673590"/>
      </p:ext>
    </p:extLst>
  </p:cSld>
  <p:clrMap bg1="lt1" tx1="dk1" bg2="lt2" tx2="dk2" accent1="accent1" accent2="accent2" accent3="accent3" accent4="accent4" accent5="accent5" accent6="accent6" hlink="hlink" folHlink="folHlink"/>
  <p:sldLayoutIdLst>
    <p:sldLayoutId id="2147484022" r:id="rId1"/>
    <p:sldLayoutId id="2147484023" r:id="rId2"/>
    <p:sldLayoutId id="2147484024" r:id="rId3"/>
    <p:sldLayoutId id="2147484025" r:id="rId4"/>
    <p:sldLayoutId id="2147484026" r:id="rId5"/>
    <p:sldLayoutId id="2147484027" r:id="rId6"/>
    <p:sldLayoutId id="2147484028" r:id="rId7"/>
    <p:sldLayoutId id="2147484029" r:id="rId8"/>
    <p:sldLayoutId id="2147484030" r:id="rId9"/>
    <p:sldLayoutId id="2147484031" r:id="rId10"/>
    <p:sldLayoutId id="2147484032" r:id="rId11"/>
  </p:sldLayoutIdLst>
  <p:txStyles>
    <p:titleStyle>
      <a:lvl1pPr algn="ctr"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rgbClr val="F1F7E9"/>
          </a:solidFill>
          <a:latin typeface="Arial" panose="020B0604020202020204" pitchFamily="34" charset="0"/>
          <a:ea typeface="ＭＳ Ｐゴシック" charset="0"/>
          <a:cs typeface="MS PGothic" charset="0"/>
        </a:defRPr>
      </a:lvl1pPr>
      <a:lvl2pPr marL="742950" indent="-285750" algn="l" rtl="0" eaLnBrk="0" fontAlgn="base" hangingPunct="0">
        <a:spcBef>
          <a:spcPct val="20000"/>
        </a:spcBef>
        <a:spcAft>
          <a:spcPct val="0"/>
        </a:spcAft>
        <a:buChar char="–"/>
        <a:defRPr kumimoji="1" sz="2800" b="1" i="0">
          <a:solidFill>
            <a:srgbClr val="F1F7E9"/>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kumimoji="1" sz="2400" b="1" i="0">
          <a:solidFill>
            <a:srgbClr val="F1F7E9"/>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4pPr>
      <a:lvl5pPr marL="2057400" indent="-228600" algn="l" rtl="0" eaLnBrk="0" fontAlgn="base" hangingPunct="0">
        <a:spcBef>
          <a:spcPct val="20000"/>
        </a:spcBef>
        <a:spcAft>
          <a:spcPct val="0"/>
        </a:spcAft>
        <a:buChar char="»"/>
        <a:defRPr kumimoji="1" sz="2000" b="1" i="0">
          <a:solidFill>
            <a:srgbClr val="F1F7E9"/>
          </a:solidFill>
          <a:latin typeface="Arial" panose="020B0604020202020204" pitchFamily="34" charset="0"/>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defTabSz="914400" eaLnBrk="0" fontAlgn="base" hangingPunct="0">
              <a:spcBef>
                <a:spcPct val="50000"/>
              </a:spcBef>
              <a:spcAft>
                <a:spcPct val="0"/>
              </a:spcAft>
              <a:defRPr/>
            </a:pPr>
            <a:r>
              <a:rPr lang="en-US" sz="1000" b="1" i="0" dirty="0">
                <a:solidFill>
                  <a:srgbClr val="FFFFFF"/>
                </a:solidFill>
                <a:latin typeface="Arial" panose="020B0604020202020204" pitchFamily="34" charset="0"/>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p>
            <a:pPr algn="ctr" defTabSz="914400" eaLnBrk="0" fontAlgn="base" hangingPunct="0">
              <a:spcBef>
                <a:spcPct val="0"/>
              </a:spcBef>
              <a:spcAft>
                <a:spcPct val="0"/>
              </a:spcAft>
            </a:pPr>
            <a:r>
              <a:rPr lang="en-US" sz="1000" b="1" i="0" dirty="0">
                <a:solidFill>
                  <a:srgbClr val="FFFFFF"/>
                </a:solidFill>
                <a:latin typeface="Arial" panose="020B0604020202020204" pitchFamily="34" charset="0"/>
                <a:ea typeface="ＭＳ Ｐゴシック" charset="0"/>
                <a:cs typeface="Arial" panose="020B0604020202020204" pitchFamily="34" charset="0"/>
              </a:rPr>
              <a:t>9.65.01.</a:t>
            </a:r>
          </a:p>
        </p:txBody>
      </p:sp>
    </p:spTree>
    <p:extLst>
      <p:ext uri="{BB962C8B-B14F-4D97-AF65-F5344CB8AC3E}">
        <p14:creationId xmlns:p14="http://schemas.microsoft.com/office/powerpoint/2010/main" val="3522393319"/>
      </p:ext>
    </p:extLst>
  </p:cSld>
  <p:clrMap bg1="dk2" tx1="lt1" bg2="dk1" tx2="lt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 id="2147484045"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pPr>
            <a:fld id="{B7B56E44-33D6-DA4A-AF38-E16461CA84EF}"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585300830"/>
      </p:ext>
    </p:extLst>
  </p:cSld>
  <p:clrMap bg1="lt1" tx1="dk1" bg2="lt2" tx2="dk2" accent1="accent1" accent2="accent2" accent3="accent3" accent4="accent4" accent5="accent5" accent6="accent6" hlink="hlink" folHlink="folHlink"/>
  <p:sldLayoutIdLst>
    <p:sldLayoutId id="2147484059" r:id="rId1"/>
    <p:sldLayoutId id="2147484060" r:id="rId2"/>
    <p:sldLayoutId id="2147484061" r:id="rId3"/>
    <p:sldLayoutId id="2147484062" r:id="rId4"/>
    <p:sldLayoutId id="2147484063" r:id="rId5"/>
    <p:sldLayoutId id="2147484064" r:id="rId6"/>
    <p:sldLayoutId id="2147484065" r:id="rId7"/>
    <p:sldLayoutId id="2147484066" r:id="rId8"/>
    <p:sldLayoutId id="2147484067" r:id="rId9"/>
    <p:sldLayoutId id="2147484068" r:id="rId10"/>
    <p:sldLayoutId id="2147484069"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40345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5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34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a:defRPr sz="1400">
                <a:solidFill>
                  <a:srgbClr val="FFFF66"/>
                </a:solidFill>
                <a:latin typeface="Trebuchet MS" charset="0"/>
                <a:ea typeface="Osaka"/>
                <a:cs typeface="Osaka"/>
              </a:defRPr>
            </a:lvl1pPr>
          </a:lstStyle>
          <a:p>
            <a:pPr defTabSz="914400" eaLnBrk="0" fontAlgn="base" hangingPunct="0">
              <a:spcBef>
                <a:spcPct val="0"/>
              </a:spcBef>
              <a:spcAft>
                <a:spcPct val="0"/>
              </a:spcAft>
              <a:defRPr/>
            </a:pPr>
            <a:endParaRPr lang="en-US"/>
          </a:p>
        </p:txBody>
      </p:sp>
      <p:sp>
        <p:nvSpPr>
          <p:cNvPr id="4034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a:defRPr sz="1400">
                <a:solidFill>
                  <a:srgbClr val="FFFF66"/>
                </a:solidFill>
                <a:latin typeface="Trebuchet MS" charset="0"/>
                <a:ea typeface="Osaka" charset="0"/>
                <a:cs typeface="Osaka" charset="0"/>
              </a:defRPr>
            </a:lvl1pPr>
          </a:lstStyle>
          <a:p>
            <a:pPr defTabSz="914400" eaLnBrk="0" fontAlgn="base" hangingPunct="0">
              <a:spcBef>
                <a:spcPct val="0"/>
              </a:spcBef>
              <a:spcAft>
                <a:spcPct val="0"/>
              </a:spcAft>
            </a:pPr>
            <a:fld id="{417CD342-D1B7-734E-960B-24A365C7C76D}" type="slidenum">
              <a:rPr lang="en-US" smtClean="0"/>
              <a:pPr defTabSz="914400" eaLnBrk="0" fontAlgn="base" hangingPunct="0">
                <a:spcBef>
                  <a:spcPct val="0"/>
                </a:spcBef>
                <a:spcAft>
                  <a:spcPct val="0"/>
                </a:spcAft>
              </a:pPr>
              <a:t>‹#›</a:t>
            </a:fld>
            <a:endParaRPr lang="en-US"/>
          </a:p>
        </p:txBody>
      </p:sp>
    </p:spTree>
    <p:extLst>
      <p:ext uri="{BB962C8B-B14F-4D97-AF65-F5344CB8AC3E}">
        <p14:creationId xmlns:p14="http://schemas.microsoft.com/office/powerpoint/2010/main" val="4218840690"/>
      </p:ext>
    </p:extLst>
  </p:cSld>
  <p:clrMap bg1="dk2" tx1="lt1" bg2="dk1" tx2="lt2" accent1="accent1" accent2="accent2" accent3="accent3" accent4="accent4" accent5="accent5" accent6="accent6" hlink="hlink" folHlink="folHlink"/>
  <p:sldLayoutIdLst>
    <p:sldLayoutId id="2147484071" r:id="rId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2pPr>
      <a:lvl3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3pPr>
      <a:lvl4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4pPr>
      <a:lvl5pPr algn="ctr" rtl="0" eaLnBrk="0" fontAlgn="base" hangingPunct="0">
        <a:spcBef>
          <a:spcPct val="0"/>
        </a:spcBef>
        <a:spcAft>
          <a:spcPct val="0"/>
        </a:spcAft>
        <a:defRPr sz="4400" b="1">
          <a:solidFill>
            <a:schemeClr val="tx2"/>
          </a:solidFill>
          <a:latin typeface="Trebuchet MS" pitchFamily="-112" charset="0"/>
          <a:ea typeface="Osaka" pitchFamily="-112" charset="-128"/>
          <a:cs typeface="Osaka" pitchFamily="-112" charset="-128"/>
        </a:defRPr>
      </a:lvl5pPr>
      <a:lvl6pPr marL="4572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6pPr>
      <a:lvl7pPr marL="9144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7pPr>
      <a:lvl8pPr marL="13716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8pPr>
      <a:lvl9pPr marL="1828800" algn="ctr" rtl="0" fontAlgn="base">
        <a:spcBef>
          <a:spcPct val="0"/>
        </a:spcBef>
        <a:spcAft>
          <a:spcPct val="0"/>
        </a:spcAft>
        <a:defRPr sz="4400" b="1">
          <a:solidFill>
            <a:schemeClr val="tx2"/>
          </a:solidFill>
          <a:latin typeface="Trebuchet MS" pitchFamily="-112" charset="0"/>
          <a:ea typeface="Osaka" pitchFamily="-112" charset="-128"/>
          <a:cs typeface="Osaka" pitchFamily="-112"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2"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1026"/>
          <p:cNvGrpSpPr>
            <a:grpSpLocks/>
          </p:cNvGrpSpPr>
          <p:nvPr/>
        </p:nvGrpSpPr>
        <p:grpSpPr bwMode="auto">
          <a:xfrm>
            <a:off x="0" y="2286000"/>
            <a:ext cx="9144000" cy="3581400"/>
            <a:chOff x="0" y="1968"/>
            <a:chExt cx="5760" cy="2256"/>
          </a:xfrm>
        </p:grpSpPr>
        <p:sp>
          <p:nvSpPr>
            <p:cNvPr id="1434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4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5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6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7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8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39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40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433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34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pitchFamily="-111" charset="0"/>
                <a:ea typeface="Osaka" pitchFamily="-111" charset="-128"/>
                <a:cs typeface="Osaka" pitchFamily="-111" charset="-128"/>
              </a:defRPr>
            </a:lvl1pPr>
          </a:lstStyle>
          <a:p>
            <a:pPr defTabSz="914400" fontAlgn="base">
              <a:spcBef>
                <a:spcPct val="0"/>
              </a:spcBef>
              <a:spcAft>
                <a:spcPct val="0"/>
              </a:spcAft>
              <a:defRPr/>
            </a:pPr>
            <a:endParaRPr lang="en-US" altLang="ja-JP" sz="1400">
              <a:solidFill>
                <a:srgbClr val="FFFFFF"/>
              </a:solidFill>
            </a:endParaRPr>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a:solidFill>
                  <a:schemeClr val="tx1"/>
                </a:solidFill>
                <a:latin typeface="Helvetica" charset="0"/>
                <a:ea typeface="Osaka" charset="0"/>
                <a:cs typeface="Osaka" charset="0"/>
              </a:defRPr>
            </a:lvl1pPr>
          </a:lstStyle>
          <a:p>
            <a:pPr defTabSz="914400" fontAlgn="base">
              <a:spcBef>
                <a:spcPct val="0"/>
              </a:spcBef>
              <a:spcAft>
                <a:spcPct val="0"/>
              </a:spcAft>
              <a:defRPr/>
            </a:pPr>
            <a:fld id="{BD04323D-3940-EE44-A7E9-A8065DE04E7D}" type="slidenum">
              <a:rPr lang="en-US" altLang="ja-JP" sz="1400">
                <a:solidFill>
                  <a:srgbClr val="FFFFFF"/>
                </a:solidFill>
              </a:rPr>
              <a:pPr defTabSz="914400" fontAlgn="base">
                <a:spcBef>
                  <a:spcPct val="0"/>
                </a:spcBef>
                <a:spcAft>
                  <a:spcPct val="0"/>
                </a:spcAft>
                <a:defRPr/>
              </a:pPr>
              <a:t>‹#›</a:t>
            </a:fld>
            <a:endParaRPr lang="en-US" altLang="ja-JP" sz="1400">
              <a:solidFill>
                <a:srgbClr val="FFFFFF"/>
              </a:solidFill>
            </a:endParaRPr>
          </a:p>
        </p:txBody>
      </p:sp>
      <p:pic>
        <p:nvPicPr>
          <p:cNvPr id="1434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85454786"/>
      </p:ext>
    </p:extLst>
  </p:cSld>
  <p:clrMap bg1="dk2" tx1="lt1" bg2="dk1" tx2="lt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 id="214748413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ctr" anchorCtr="0" compatLnSpc="1">
            <a:prstTxWarp prst="textNoShape">
              <a:avLst/>
            </a:prstTxWarp>
          </a:bodyPr>
          <a:lstStyle/>
          <a:p>
            <a:pPr lvl="0"/>
            <a:r>
              <a:rPr lang="en-US" dirty="0"/>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16" tIns="45709" rIns="91416" bIns="4570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Osaka"/>
                <a:cs typeface="Osaka"/>
              </a:defRPr>
            </a:lvl1pPr>
          </a:lstStyle>
          <a:p>
            <a:pPr defTabSz="914400" fontAlgn="base">
              <a:spcBef>
                <a:spcPct val="0"/>
              </a:spcBef>
              <a:spcAft>
                <a:spcPct val="0"/>
              </a:spcAft>
              <a:defRPr/>
            </a:pPr>
            <a:endParaRPr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Osaka"/>
                <a:cs typeface="Osaka"/>
              </a:defRPr>
            </a:lvl1pPr>
          </a:lstStyle>
          <a:p>
            <a:pPr defTabSz="914400" fontAlgn="base">
              <a:spcBef>
                <a:spcPct val="0"/>
              </a:spcBef>
              <a:spcAft>
                <a:spcPct val="0"/>
              </a:spcAft>
              <a:defRPr/>
            </a:pPr>
            <a:endParaRPr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Osaka"/>
                <a:cs typeface="Osaka"/>
              </a:defRPr>
            </a:lvl1pPr>
          </a:lstStyle>
          <a:p>
            <a:pPr defTabSz="914400" fontAlgn="base">
              <a:spcBef>
                <a:spcPct val="0"/>
              </a:spcBef>
              <a:spcAft>
                <a:spcPct val="0"/>
              </a:spcAft>
              <a:defRPr/>
            </a:pPr>
            <a:fld id="{37A3F00B-9D3F-5049-BD77-AD8C4B4255D8}"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036561164"/>
      </p:ext>
    </p:extLst>
  </p:cSld>
  <p:clrMap bg1="lt1" tx1="dk1" bg2="lt2" tx2="dk2" accent1="accent1" accent2="accent2" accent3="accent3" accent4="accent4" accent5="accent5" accent6="accent6" hlink="hlink" folHlink="folHlink"/>
  <p:sldLayoutIdLst>
    <p:sldLayoutId id="2147484134" r:id="rId1"/>
    <p:sldLayoutId id="2147484135" r:id="rId2"/>
    <p:sldLayoutId id="2147484136" r:id="rId3"/>
    <p:sldLayoutId id="2147484137" r:id="rId4"/>
    <p:sldLayoutId id="2147484138" r:id="rId5"/>
    <p:sldLayoutId id="2147484139" r:id="rId6"/>
    <p:sldLayoutId id="2147484140" r:id="rId7"/>
    <p:sldLayoutId id="2147484141" r:id="rId8"/>
    <p:sldLayoutId id="2147484142" r:id="rId9"/>
    <p:sldLayoutId id="2147484143" r:id="rId10"/>
    <p:sldLayoutId id="214748414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1363" indent="-284163"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1413" indent="-227013"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5986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5813" indent="-227013"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smtClean="0">
                <a:ea typeface="ＭＳ Ｐゴシック" charset="0"/>
              </a:rPr>
              <a:pPr defTabSz="914400" fontAlgn="base">
                <a:spcBef>
                  <a:spcPct val="0"/>
                </a:spcBef>
                <a:spcAft>
                  <a:spcPct val="0"/>
                </a:spcAft>
                <a:defRPr/>
              </a:pPr>
              <a:t>4/13/25</a:t>
            </a:fld>
            <a:endParaRPr lang="en-US" dirty="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smtClean="0">
                <a:ea typeface="ＭＳ Ｐゴシック" charset="0"/>
              </a:rPr>
              <a:pPr defTabSz="914400" fontAlgn="base">
                <a:spcBef>
                  <a:spcPct val="0"/>
                </a:spcBef>
                <a:spcAft>
                  <a:spcPct val="0"/>
                </a:spcAft>
                <a:defRPr/>
              </a:pPr>
              <a:t>‹#›</a:t>
            </a:fld>
            <a:endParaRPr lang="en-US" dirty="0">
              <a:ea typeface="ＭＳ Ｐゴシック" charset="0"/>
            </a:endParaRPr>
          </a:p>
        </p:txBody>
      </p:sp>
    </p:spTree>
    <p:extLst>
      <p:ext uri="{BB962C8B-B14F-4D97-AF65-F5344CB8AC3E}">
        <p14:creationId xmlns:p14="http://schemas.microsoft.com/office/powerpoint/2010/main" val="3359930069"/>
      </p:ext>
    </p:extLst>
  </p:cSld>
  <p:clrMap bg1="lt1" tx1="dk1" bg2="lt2" tx2="dk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 id="2147484155" r:id="rId10"/>
    <p:sldLayoutId id="214748415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685800" y="117475"/>
            <a:ext cx="8456613" cy="6738938"/>
            <a:chOff x="432" y="74"/>
            <a:chExt cx="5327" cy="4245"/>
          </a:xfrm>
        </p:grpSpPr>
        <p:sp>
          <p:nvSpPr>
            <p:cNvPr id="115720"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5721" name="Group 4"/>
            <p:cNvGrpSpPr>
              <a:grpSpLocks/>
            </p:cNvGrpSpPr>
            <p:nvPr/>
          </p:nvGrpSpPr>
          <p:grpSpPr bwMode="auto">
            <a:xfrm>
              <a:off x="2859" y="4250"/>
              <a:ext cx="2729" cy="41"/>
              <a:chOff x="2859" y="4250"/>
              <a:chExt cx="2729" cy="41"/>
            </a:xfrm>
          </p:grpSpPr>
          <p:sp>
            <p:nvSpPr>
              <p:cNvPr id="115726"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7"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8"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9"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0"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1"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2"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3"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22"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3"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4"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5"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15"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15716"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6AF0195E-8652-FC4E-8D1C-7640863C9A3F}"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2788744057"/>
      </p:ext>
    </p:extLst>
  </p:cSld>
  <p:clrMap bg1="dk2" tx1="lt1" bg2="dk1" tx2="lt2" accent1="accent1" accent2="accent2" accent3="accent3" accent4="accent4" accent5="accent5" accent6="accent6" hlink="hlink" folHlink="folHlink"/>
  <p:sldLayoutIdLst>
    <p:sldLayoutId id="2147483737" r:id="rId1"/>
  </p:sldLayoutIdLst>
  <p:txStyles>
    <p:titleStyle>
      <a:lvl1pPr algn="ctr" rtl="0" eaLnBrk="0" fontAlgn="base" hangingPunct="0">
        <a:spcBef>
          <a:spcPct val="0"/>
        </a:spcBef>
        <a:spcAft>
          <a:spcPct val="0"/>
        </a:spcAft>
        <a:defRPr kumimoji="1" sz="40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dirty="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dirty="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934819872"/>
      </p:ext>
    </p:extLst>
  </p:cSld>
  <p:clrMap bg1="dk2" tx1="lt1" bg2="dk1" tx2="lt2" accent1="accent1" accent2="accent2" accent3="accent3" accent4="accent4" accent5="accent5" accent6="accent6" hlink="hlink" folHlink="folHlink"/>
  <p:sldLayoutIdLst>
    <p:sldLayoutId id="2147484158" r:id="rId1"/>
    <p:sldLayoutId id="2147484159" r:id="rId2"/>
    <p:sldLayoutId id="2147484160" r:id="rId3"/>
    <p:sldLayoutId id="2147484161" r:id="rId4"/>
    <p:sldLayoutId id="2147484162" r:id="rId5"/>
    <p:sldLayoutId id="2147484163" r:id="rId6"/>
    <p:sldLayoutId id="2147484164" r:id="rId7"/>
    <p:sldLayoutId id="2147484165" r:id="rId8"/>
    <p:sldLayoutId id="2147484166" r:id="rId9"/>
    <p:sldLayoutId id="2147484167" r:id="rId10"/>
    <p:sldLayoutId id="2147484168" r:id="rId11"/>
    <p:sldLayoutId id="214748416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13/04/2025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1817465357"/>
      </p:ext>
    </p:extLst>
  </p:cSld>
  <p:clrMap bg1="lt1" tx1="dk1" bg2="lt2" tx2="dk2" accent1="accent1" accent2="accent2" accent3="accent3" accent4="accent4" accent5="accent5" accent6="accent6" hlink="hlink" folHlink="folHlink"/>
  <p:sldLayoutIdLst>
    <p:sldLayoutId id="2147484184" r:id="rId1"/>
    <p:sldLayoutId id="2147484185" r:id="rId2"/>
    <p:sldLayoutId id="2147484186" r:id="rId3"/>
    <p:sldLayoutId id="2147484187" r:id="rId4"/>
    <p:sldLayoutId id="2147484188" r:id="rId5"/>
    <p:sldLayoutId id="2147484189" r:id="rId6"/>
    <p:sldLayoutId id="2147484190" r:id="rId7"/>
    <p:sldLayoutId id="2147484191" r:id="rId8"/>
    <p:sldLayoutId id="2147484192" r:id="rId9"/>
    <p:sldLayoutId id="2147484193" r:id="rId10"/>
    <p:sldLayoutId id="2147484194"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54202127"/>
      </p:ext>
    </p:extLst>
  </p:cSld>
  <p:clrMap bg1="lt1" tx1="dk1" bg2="lt2" tx2="dk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27230720"/>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 id="2147484231"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489825772"/>
      </p:ext>
    </p:extLst>
  </p:cSld>
  <p:clrMap bg1="lt1" tx1="dk1" bg2="lt2" tx2="dk2" accent1="accent1" accent2="accent2" accent3="accent3" accent4="accent4" accent5="accent5" accent6="accent6" hlink="hlink" folHlink="folHlink"/>
  <p:sldLayoutIdLst>
    <p:sldLayoutId id="2147484245" r:id="rId1"/>
    <p:sldLayoutId id="2147484246" r:id="rId2"/>
    <p:sldLayoutId id="2147484247" r:id="rId3"/>
    <p:sldLayoutId id="2147484248" r:id="rId4"/>
    <p:sldLayoutId id="2147484249" r:id="rId5"/>
    <p:sldLayoutId id="2147484250" r:id="rId6"/>
    <p:sldLayoutId id="2147484251" r:id="rId7"/>
    <p:sldLayoutId id="2147484252" r:id="rId8"/>
    <p:sldLayoutId id="2147484253" r:id="rId9"/>
    <p:sldLayoutId id="2147484254" r:id="rId10"/>
    <p:sldLayoutId id="2147484255"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b="1" i="0">
                <a:solidFill>
                  <a:schemeClr val="tx1"/>
                </a:solidFill>
                <a:latin typeface="Arial" panose="020B0604020202020204" pitchFamily="34"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dirty="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b="1" i="0">
                <a:solidFill>
                  <a:schemeClr val="tx1"/>
                </a:solidFill>
                <a:latin typeface="Arial" panose="020B0604020202020204" pitchFamily="34"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smtClean="0">
                <a:solidFill>
                  <a:srgbClr val="FFFFFF"/>
                </a:solidFill>
                <a:ea typeface="ＭＳ Ｐゴシック" charset="0"/>
              </a:rPr>
              <a:pPr algn="r" defTabSz="914400" eaLnBrk="0" fontAlgn="base" hangingPunct="0">
                <a:spcBef>
                  <a:spcPct val="0"/>
                </a:spcBef>
                <a:spcAft>
                  <a:spcPct val="0"/>
                </a:spcAft>
                <a:defRPr/>
              </a:pPr>
              <a:t>‹#›</a:t>
            </a:fld>
            <a:endParaRPr lang="en-US" sz="1400" dirty="0">
              <a:solidFill>
                <a:srgbClr val="FFFFFF"/>
              </a:solidFill>
              <a:ea typeface="ＭＳ Ｐゴシック" charset="0"/>
            </a:endParaRPr>
          </a:p>
        </p:txBody>
      </p:sp>
    </p:spTree>
    <p:extLst>
      <p:ext uri="{BB962C8B-B14F-4D97-AF65-F5344CB8AC3E}">
        <p14:creationId xmlns:p14="http://schemas.microsoft.com/office/powerpoint/2010/main" val="350862109"/>
      </p:ext>
    </p:extLst>
  </p:cSld>
  <p:clrMap bg1="dk2" tx1="lt1" bg2="dk1" tx2="lt2" accent1="accent1" accent2="accent2" accent3="accent3" accent4="accent4" accent5="accent5" accent6="accent6" hlink="hlink" folHlink="folHlink"/>
  <p:sldLayoutIdLst>
    <p:sldLayoutId id="2147484257" r:id="rId1"/>
    <p:sldLayoutId id="2147484258" r:id="rId2"/>
    <p:sldLayoutId id="2147484259" r:id="rId3"/>
    <p:sldLayoutId id="2147484260" r:id="rId4"/>
    <p:sldLayoutId id="2147484261" r:id="rId5"/>
    <p:sldLayoutId id="2147484262" r:id="rId6"/>
    <p:sldLayoutId id="2147484263" r:id="rId7"/>
    <p:sldLayoutId id="2147484264" r:id="rId8"/>
    <p:sldLayoutId id="2147484265" r:id="rId9"/>
    <p:sldLayoutId id="2147484266" r:id="rId10"/>
    <p:sldLayoutId id="2147484267" r:id="rId11"/>
  </p:sldLayoutIdLst>
  <p:txStyles>
    <p:titleStyle>
      <a:lvl1pPr algn="l" rtl="0" eaLnBrk="0" fontAlgn="base" hangingPunct="0">
        <a:lnSpc>
          <a:spcPct val="90000"/>
        </a:lnSpc>
        <a:spcBef>
          <a:spcPct val="0"/>
        </a:spcBef>
        <a:spcAft>
          <a:spcPct val="0"/>
        </a:spcAft>
        <a:defRPr sz="42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b="1" i="0">
          <a:solidFill>
            <a:schemeClr val="tx1"/>
          </a:solidFill>
          <a:latin typeface="Arial" panose="020B0604020202020204" pitchFamily="34" charset="0"/>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8914" name="Line 1026"/>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5"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6"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7"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8918" name="Line 1030"/>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919" name="Rectangle 1031"/>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8921"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003300"/>
              </a:solidFill>
            </a:endParaRPr>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3787916-2A3C-1E49-8E82-78376173B2FE}" type="slidenum">
              <a:rPr lang="en-US" sz="1400">
                <a:solidFill>
                  <a:srgbClr val="003300"/>
                </a:solidFill>
                <a:ea typeface="ＭＳ Ｐゴシック" charset="0"/>
              </a:rPr>
              <a:pPr algn="r" defTabSz="914400" eaLnBrk="0" fontAlgn="base" hangingPunct="0">
                <a:spcAft>
                  <a:spcPct val="0"/>
                </a:spcAft>
                <a:defRPr/>
              </a:pPr>
              <a:t>‹#›</a:t>
            </a:fld>
            <a:endParaRPr lang="en-US" sz="1400">
              <a:solidFill>
                <a:srgbClr val="003300"/>
              </a:solidFill>
              <a:ea typeface="ＭＳ Ｐゴシック" charset="0"/>
            </a:endParaRPr>
          </a:p>
        </p:txBody>
      </p:sp>
    </p:spTree>
    <p:extLst>
      <p:ext uri="{BB962C8B-B14F-4D97-AF65-F5344CB8AC3E}">
        <p14:creationId xmlns:p14="http://schemas.microsoft.com/office/powerpoint/2010/main" val="2687534416"/>
      </p:ext>
    </p:extLst>
  </p:cSld>
  <p:clrMap bg1="lt1" tx1="dk1" bg2="lt2" tx2="dk2" accent1="accent1" accent2="accent2" accent3="accent3" accent4="accent4" accent5="accent5" accent6="accent6" hlink="hlink" folHlink="folHlink"/>
  <p:sldLayoutIdLst>
    <p:sldLayoutId id="2147484269" r:id="rId1"/>
    <p:sldLayoutId id="2147484270" r:id="rId2"/>
    <p:sldLayoutId id="2147484271" r:id="rId3"/>
    <p:sldLayoutId id="2147484272" r:id="rId4"/>
    <p:sldLayoutId id="2147484273" r:id="rId5"/>
    <p:sldLayoutId id="2147484274" r:id="rId6"/>
    <p:sldLayoutId id="2147484275" r:id="rId7"/>
    <p:sldLayoutId id="2147484276" r:id="rId8"/>
    <p:sldLayoutId id="2147484277" r:id="rId9"/>
    <p:sldLayoutId id="2147484278" r:id="rId10"/>
    <p:sldLayoutId id="2147484279" r:id="rId11"/>
  </p:sldLayoutIdLst>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Arial"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756249614"/>
      </p:ext>
    </p:extLst>
  </p:cSld>
  <p:clrMap bg1="dk2" tx1="lt1" bg2="dk1" tx2="lt2" accent1="accent1" accent2="accent2" accent3="accent3" accent4="accent4" accent5="accent5" accent6="accent6" hlink="hlink" folHlink="folHlink"/>
  <p:sldLayoutIdLst>
    <p:sldLayoutId id="2147484281" r:id="rId1"/>
    <p:sldLayoutId id="2147484282" r:id="rId2"/>
    <p:sldLayoutId id="2147484283" r:id="rId3"/>
    <p:sldLayoutId id="2147484284" r:id="rId4"/>
    <p:sldLayoutId id="2147484285" r:id="rId5"/>
    <p:sldLayoutId id="2147484286" r:id="rId6"/>
    <p:sldLayoutId id="2147484287" r:id="rId7"/>
    <p:sldLayoutId id="2147484288" r:id="rId8"/>
    <p:sldLayoutId id="2147484289" r:id="rId9"/>
    <p:sldLayoutId id="2147484290" r:id="rId10"/>
    <p:sldLayoutId id="2147484291" r:id="rId11"/>
    <p:sldLayoutId id="2147484292"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1895266383"/>
      </p:ext>
    </p:extLst>
  </p:cSld>
  <p:clrMap bg1="lt1" tx1="dk1" bg2="lt2" tx2="dk2" accent1="accent1" accent2="accent2" accent3="accent3" accent4="accent4" accent5="accent5" accent6="accent6" hlink="hlink" folHlink="folHlink"/>
  <p:sldLayoutIdLst>
    <p:sldLayoutId id="2147484294" r:id="rId1"/>
    <p:sldLayoutId id="2147484295" r:id="rId2"/>
    <p:sldLayoutId id="2147484296" r:id="rId3"/>
    <p:sldLayoutId id="2147484297" r:id="rId4"/>
    <p:sldLayoutId id="2147484298" r:id="rId5"/>
    <p:sldLayoutId id="2147484299" r:id="rId6"/>
    <p:sldLayoutId id="2147484300" r:id="rId7"/>
    <p:sldLayoutId id="2147484301" r:id="rId8"/>
    <p:sldLayoutId id="2147484302" r:id="rId9"/>
    <p:sldLayoutId id="2147484303" r:id="rId10"/>
    <p:sldLayoutId id="2147484304"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685800" y="117475"/>
            <a:ext cx="8456613" cy="6738938"/>
            <a:chOff x="432" y="74"/>
            <a:chExt cx="5327" cy="4245"/>
          </a:xfrm>
        </p:grpSpPr>
        <p:sp>
          <p:nvSpPr>
            <p:cNvPr id="11981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9817" name="Group 4"/>
            <p:cNvGrpSpPr>
              <a:grpSpLocks/>
            </p:cNvGrpSpPr>
            <p:nvPr/>
          </p:nvGrpSpPr>
          <p:grpSpPr bwMode="auto">
            <a:xfrm>
              <a:off x="2859" y="4250"/>
              <a:ext cx="2729" cy="41"/>
              <a:chOff x="2859" y="4250"/>
              <a:chExt cx="2729" cy="41"/>
            </a:xfrm>
          </p:grpSpPr>
          <p:sp>
            <p:nvSpPr>
              <p:cNvPr id="11982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1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982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981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1981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C0471914-6C60-704F-BCCC-AA6AB345BB50}"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3993625566"/>
      </p:ext>
    </p:extLst>
  </p:cSld>
  <p:clrMap bg1="dk2" tx1="lt1" bg2="dk1" tx2="lt2" accent1="accent1" accent2="accent2" accent3="accent3" accent4="accent4" accent5="accent5" accent6="accent6" hlink="hlink" folHlink="folHlink"/>
  <p:sldLayoutIdLst>
    <p:sldLayoutId id="2147484352" r:id="rId1"/>
  </p:sldLayoutIdLst>
  <p:txStyles>
    <p:titleStyle>
      <a:lvl1pPr algn="ctr" rtl="0" eaLnBrk="0" fontAlgn="base" hangingPunct="0">
        <a:spcBef>
          <a:spcPct val="0"/>
        </a:spcBef>
        <a:spcAft>
          <a:spcPct val="0"/>
        </a:spcAft>
        <a:defRPr kumimoji="1" sz="40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975634297"/>
      </p:ext>
    </p:extLst>
  </p:cSld>
  <p:clrMap bg1="dk2" tx1="lt1" bg2="dk1" tx2="lt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 id="2147483773" r:id="rId10"/>
    <p:sldLayoutId id="2147483774" r:id="rId11"/>
    <p:sldLayoutId id="2147483775"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685800" y="117475"/>
            <a:ext cx="8456613" cy="6738938"/>
            <a:chOff x="432" y="74"/>
            <a:chExt cx="5327" cy="4245"/>
          </a:xfrm>
        </p:grpSpPr>
        <p:sp>
          <p:nvSpPr>
            <p:cNvPr id="12186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21865" name="Group 4"/>
            <p:cNvGrpSpPr>
              <a:grpSpLocks/>
            </p:cNvGrpSpPr>
            <p:nvPr/>
          </p:nvGrpSpPr>
          <p:grpSpPr bwMode="auto">
            <a:xfrm>
              <a:off x="2859" y="4250"/>
              <a:ext cx="2729" cy="41"/>
              <a:chOff x="2859" y="4250"/>
              <a:chExt cx="2729" cy="41"/>
            </a:xfrm>
          </p:grpSpPr>
          <p:sp>
            <p:nvSpPr>
              <p:cNvPr id="12187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7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66"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186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2185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2186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70014DF0-1C4C-FE4E-A742-662071A3EB33}"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587573236"/>
      </p:ext>
    </p:extLst>
  </p:cSld>
  <p:clrMap bg1="dk2" tx1="lt1" bg2="dk1" tx2="lt2" accent1="accent1" accent2="accent2" accent3="accent3" accent4="accent4" accent5="accent5" accent6="accent6" hlink="hlink" folHlink="folHlink"/>
  <p:sldLayoutIdLst>
    <p:sldLayoutId id="2147484354"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843156703"/>
      </p:ext>
    </p:extLst>
  </p:cSld>
  <p:clrMap bg1="lt1" tx1="dk1" bg2="lt2" tx2="dk2" accent1="accent1" accent2="accent2" accent3="accent3" accent4="accent4" accent5="accent5" accent6="accent6" hlink="hlink" folHlink="folHlink"/>
  <p:sldLayoutIdLst>
    <p:sldLayoutId id="2147484356" r:id="rId1"/>
    <p:sldLayoutId id="2147484357" r:id="rId2"/>
    <p:sldLayoutId id="2147484358" r:id="rId3"/>
    <p:sldLayoutId id="2147484359" r:id="rId4"/>
    <p:sldLayoutId id="2147484360" r:id="rId5"/>
    <p:sldLayoutId id="2147484361" r:id="rId6"/>
    <p:sldLayoutId id="2147484362" r:id="rId7"/>
    <p:sldLayoutId id="2147484363" r:id="rId8"/>
    <p:sldLayoutId id="2147484364" r:id="rId9"/>
    <p:sldLayoutId id="2147484365" r:id="rId10"/>
    <p:sldLayoutId id="214748436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067382532"/>
      </p:ext>
    </p:extLst>
  </p:cSld>
  <p:clrMap bg1="dk2" tx1="lt1" bg2="dk1" tx2="lt2" accent1="accent1" accent2="accent2" accent3="accent3" accent4="accent4" accent5="accent5" accent6="accent6" hlink="hlink" folHlink="folHlink"/>
  <p:sldLayoutIdLst>
    <p:sldLayoutId id="2147484368" r:id="rId1"/>
    <p:sldLayoutId id="2147484369" r:id="rId2"/>
    <p:sldLayoutId id="2147484370" r:id="rId3"/>
    <p:sldLayoutId id="2147484371" r:id="rId4"/>
    <p:sldLayoutId id="2147484372" r:id="rId5"/>
    <p:sldLayoutId id="2147484373" r:id="rId6"/>
    <p:sldLayoutId id="2147484374" r:id="rId7"/>
    <p:sldLayoutId id="2147484375" r:id="rId8"/>
    <p:sldLayoutId id="2147484376" r:id="rId9"/>
    <p:sldLayoutId id="2147484377" r:id="rId10"/>
    <p:sldLayoutId id="2147484378" r:id="rId11"/>
    <p:sldLayoutId id="2147484379"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080986704"/>
      </p:ext>
    </p:extLst>
  </p:cSld>
  <p:clrMap bg1="lt1" tx1="dk1" bg2="lt2" tx2="dk2" accent1="accent1" accent2="accent2" accent3="accent3" accent4="accent4" accent5="accent5" accent6="accent6" hlink="hlink" folHlink="folHlink"/>
  <p:sldLayoutIdLst>
    <p:sldLayoutId id="2147484381" r:id="rId1"/>
    <p:sldLayoutId id="2147484382" r:id="rId2"/>
    <p:sldLayoutId id="2147484383" r:id="rId3"/>
    <p:sldLayoutId id="2147484384" r:id="rId4"/>
    <p:sldLayoutId id="2147484385" r:id="rId5"/>
    <p:sldLayoutId id="2147484386" r:id="rId6"/>
    <p:sldLayoutId id="2147484387" r:id="rId7"/>
    <p:sldLayoutId id="2147484388" r:id="rId8"/>
    <p:sldLayoutId id="2147484389" r:id="rId9"/>
    <p:sldLayoutId id="2147484390" r:id="rId10"/>
    <p:sldLayoutId id="2147484391"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94963458"/>
      </p:ext>
    </p:extLst>
  </p:cSld>
  <p:clrMap bg1="dk2" tx1="lt1" bg2="dk1" tx2="lt2" accent1="accent1" accent2="accent2" accent3="accent3" accent4="accent4" accent5="accent5" accent6="accent6" hlink="hlink" folHlink="folHlink"/>
  <p:sldLayoutIdLst>
    <p:sldLayoutId id="2147484393" r:id="rId1"/>
    <p:sldLayoutId id="2147484394" r:id="rId2"/>
    <p:sldLayoutId id="2147484395" r:id="rId3"/>
    <p:sldLayoutId id="2147484396" r:id="rId4"/>
    <p:sldLayoutId id="2147484397" r:id="rId5"/>
    <p:sldLayoutId id="2147484398" r:id="rId6"/>
    <p:sldLayoutId id="2147484399" r:id="rId7"/>
    <p:sldLayoutId id="2147484400" r:id="rId8"/>
    <p:sldLayoutId id="2147484401" r:id="rId9"/>
    <p:sldLayoutId id="2147484402" r:id="rId10"/>
    <p:sldLayoutId id="2147484403" r:id="rId11"/>
    <p:sldLayoutId id="2147484404" r:id="rId12"/>
    <p:sldLayoutId id="2147484405"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763185346"/>
      </p:ext>
    </p:extLst>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 id="2147484429"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065966155"/>
      </p:ext>
    </p:extLst>
  </p:cSld>
  <p:clrMap bg1="dk2" tx1="lt1" bg2="dk1" tx2="lt2" accent1="accent1" accent2="accent2" accent3="accent3" accent4="accent4" accent5="accent5" accent6="accent6" hlink="hlink" folHlink="folHlink"/>
  <p:sldLayoutIdLst>
    <p:sldLayoutId id="2147484431" r:id="rId1"/>
    <p:sldLayoutId id="2147484432" r:id="rId2"/>
    <p:sldLayoutId id="2147484433" r:id="rId3"/>
    <p:sldLayoutId id="2147484434" r:id="rId4"/>
    <p:sldLayoutId id="2147484435" r:id="rId5"/>
    <p:sldLayoutId id="2147484436" r:id="rId6"/>
    <p:sldLayoutId id="2147484437" r:id="rId7"/>
    <p:sldLayoutId id="2147484438" r:id="rId8"/>
    <p:sldLayoutId id="2147484439" r:id="rId9"/>
    <p:sldLayoutId id="2147484440" r:id="rId10"/>
    <p:sldLayoutId id="2147484441" r:id="rId11"/>
    <p:sldLayoutId id="2147484442" r:id="rId12"/>
    <p:sldLayoutId id="2147484443"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3285877427"/>
      </p:ext>
    </p:extLst>
  </p:cSld>
  <p:clrMap bg1="dk2" tx1="lt1" bg2="dk1" tx2="lt2" accent1="accent1" accent2="accent2" accent3="accent3" accent4="accent4" accent5="accent5" accent6="accent6" hlink="hlink" folHlink="folHlink"/>
  <p:sldLayoutIdLst>
    <p:sldLayoutId id="2147484498" r:id="rId1"/>
    <p:sldLayoutId id="2147484499" r:id="rId2"/>
    <p:sldLayoutId id="2147484500" r:id="rId3"/>
    <p:sldLayoutId id="2147484501" r:id="rId4"/>
    <p:sldLayoutId id="2147484502" r:id="rId5"/>
    <p:sldLayoutId id="2147484503" r:id="rId6"/>
    <p:sldLayoutId id="2147484504" r:id="rId7"/>
    <p:sldLayoutId id="2147484505" r:id="rId8"/>
    <p:sldLayoutId id="2147484506" r:id="rId9"/>
    <p:sldLayoutId id="2147484507" r:id="rId10"/>
    <p:sldLayoutId id="2147484508" r:id="rId11"/>
    <p:sldLayoutId id="2147484509"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4176676319"/>
      </p:ext>
    </p:extLst>
  </p:cSld>
  <p:clrMap bg1="dk2" tx1="lt1" bg2="dk1" tx2="lt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 id="2147484534"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346EDDBA-03C5-40F3-94D4-1C9A35FF7FBE}" type="slidenum">
              <a:rPr lang="en-US" altLang="en-US"/>
              <a:pPr/>
              <a:t>‹#›</a:t>
            </a:fld>
            <a:endParaRPr lang="en-US" altLang="en-US"/>
          </a:p>
        </p:txBody>
      </p:sp>
    </p:spTree>
    <p:extLst>
      <p:ext uri="{BB962C8B-B14F-4D97-AF65-F5344CB8AC3E}">
        <p14:creationId xmlns:p14="http://schemas.microsoft.com/office/powerpoint/2010/main" val="1084519409"/>
      </p:ext>
    </p:extLst>
  </p:cSld>
  <p:clrMap bg1="dk2" tx1="lt1" bg2="dk1" tx2="lt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 id="2147484571" r:id="rId12"/>
    <p:sldLayoutId id="2147484572"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210458319"/>
      </p:ext>
    </p:extLst>
  </p:cSld>
  <p:clrMap bg1="lt1" tx1="dk1" bg2="lt2" tx2="dk2" accent1="accent1" accent2="accent2" accent3="accent3" accent4="accent4" accent5="accent5" accent6="accent6" hlink="hlink" folHlink="folHlink"/>
  <p:sldLayoutIdLst>
    <p:sldLayoutId id="2147483801" r:id="rId1"/>
    <p:sldLayoutId id="2147483802" r:id="rId2"/>
    <p:sldLayoutId id="2147483803" r:id="rId3"/>
    <p:sldLayoutId id="2147483804" r:id="rId4"/>
    <p:sldLayoutId id="2147483805" r:id="rId5"/>
    <p:sldLayoutId id="2147483806" r:id="rId6"/>
    <p:sldLayoutId id="2147483807" r:id="rId7"/>
    <p:sldLayoutId id="2147483808" r:id="rId8"/>
    <p:sldLayoutId id="2147483809" r:id="rId9"/>
    <p:sldLayoutId id="2147483810" r:id="rId10"/>
    <p:sldLayoutId id="2147483811"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rgbClr val="003366"/>
        </a:solidFill>
        <a:effectLst/>
      </p:bgPr>
    </p:bg>
    <p:spTree>
      <p:nvGrpSpPr>
        <p:cNvPr id="1" name=""/>
        <p:cNvGrpSpPr/>
        <p:nvPr/>
      </p:nvGrpSpPr>
      <p:grpSpPr>
        <a:xfrm>
          <a:off x="0" y="0"/>
          <a:ext cx="0" cy="0"/>
          <a:chOff x="0" y="0"/>
          <a:chExt cx="0" cy="0"/>
        </a:xfrm>
      </p:grpSpPr>
      <p:grpSp>
        <p:nvGrpSpPr>
          <p:cNvPr id="157698" name="Group 2"/>
          <p:cNvGrpSpPr>
            <a:grpSpLocks/>
          </p:cNvGrpSpPr>
          <p:nvPr/>
        </p:nvGrpSpPr>
        <p:grpSpPr bwMode="auto">
          <a:xfrm>
            <a:off x="685800" y="117475"/>
            <a:ext cx="8456613" cy="6738938"/>
            <a:chOff x="432" y="74"/>
            <a:chExt cx="5327" cy="4245"/>
          </a:xfrm>
        </p:grpSpPr>
        <p:sp>
          <p:nvSpPr>
            <p:cNvPr id="15770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nvGrpSpPr>
            <p:cNvPr id="157705" name="Group 4"/>
            <p:cNvGrpSpPr>
              <a:grpSpLocks/>
            </p:cNvGrpSpPr>
            <p:nvPr/>
          </p:nvGrpSpPr>
          <p:grpSpPr bwMode="auto">
            <a:xfrm>
              <a:off x="2859" y="4250"/>
              <a:ext cx="2729" cy="41"/>
              <a:chOff x="2859" y="4250"/>
              <a:chExt cx="2729" cy="41"/>
            </a:xfrm>
          </p:grpSpPr>
          <p:sp>
            <p:nvSpPr>
              <p:cNvPr id="15771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1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70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sp>
          <p:nvSpPr>
            <p:cNvPr id="15770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endParaRPr lang="en-US" altLang="en-US" sz="1400">
                <a:solidFill>
                  <a:srgbClr val="000000"/>
                </a:solidFill>
                <a:latin typeface="Arial Narrow" pitchFamily="34" charset="0"/>
                <a:cs typeface="Times New Roman" pitchFamily="18" charset="0"/>
              </a:endParaRPr>
            </a:p>
          </p:txBody>
        </p:sp>
      </p:grpSp>
      <p:sp>
        <p:nvSpPr>
          <p:cNvPr id="15769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dirty="0"/>
              <a:t>Click to edit Master title style</a:t>
            </a:r>
          </a:p>
        </p:txBody>
      </p:sp>
      <p:sp>
        <p:nvSpPr>
          <p:cNvPr id="15770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8" charset="0"/>
                <a:cs typeface="Times New Roman" pitchFamily="18" charset="0"/>
              </a:defRPr>
            </a:lvl1pPr>
          </a:lstStyle>
          <a:p>
            <a:endParaRPr lang="en-US"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itchFamily="18" charset="0"/>
                <a:cs typeface="Times New Roman" pitchFamily="18" charset="0"/>
              </a:defRPr>
            </a:lvl1pPr>
          </a:lstStyle>
          <a:p>
            <a:fld id="{412F8C1C-4568-4CB6-BDAF-0342AD8EA166}" type="slidenum">
              <a:rPr lang="en-US" altLang="en-US"/>
              <a:pPr/>
              <a:t>‹#›</a:t>
            </a:fld>
            <a:endParaRPr lang="en-US" altLang="en-US"/>
          </a:p>
        </p:txBody>
      </p:sp>
    </p:spTree>
    <p:extLst>
      <p:ext uri="{BB962C8B-B14F-4D97-AF65-F5344CB8AC3E}">
        <p14:creationId xmlns:p14="http://schemas.microsoft.com/office/powerpoint/2010/main" val="2122037419"/>
      </p:ext>
    </p:extLst>
  </p:cSld>
  <p:clrMap bg1="dk2" tx1="lt1" bg2="dk1" tx2="lt2" accent1="accent1" accent2="accent2" accent3="accent3" accent4="accent4" accent5="accent5" accent6="accent6" hlink="hlink" folHlink="folHlink"/>
  <p:sldLayoutIdLst>
    <p:sldLayoutId id="2147484576" r:id="rId1"/>
    <p:sldLayoutId id="2147484577" r:id="rId2"/>
    <p:sldLayoutId id="2147484578" r:id="rId3"/>
    <p:sldLayoutId id="2147484579" r:id="rId4"/>
    <p:sldLayoutId id="2147484580" r:id="rId5"/>
    <p:sldLayoutId id="2147484581" r:id="rId6"/>
    <p:sldLayoutId id="2147484582" r:id="rId7"/>
    <p:sldLayoutId id="2147484583" r:id="rId8"/>
    <p:sldLayoutId id="2147484584" r:id="rId9"/>
    <p:sldLayoutId id="2147484585" r:id="rId10"/>
    <p:sldLayoutId id="2147484586" r:id="rId11"/>
    <p:sldLayoutId id="2147484587"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MS PGothic" pitchFamily="34"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5483AB95-8A6B-437B-B35D-3F3F801EBC6C}" type="slidenum">
              <a:rPr lang="en-US" altLang="en-US"/>
              <a:pPr/>
              <a:t>‹#›</a:t>
            </a:fld>
            <a:endParaRPr lang="en-US" altLang="en-US"/>
          </a:p>
        </p:txBody>
      </p:sp>
    </p:spTree>
    <p:extLst>
      <p:ext uri="{BB962C8B-B14F-4D97-AF65-F5344CB8AC3E}">
        <p14:creationId xmlns:p14="http://schemas.microsoft.com/office/powerpoint/2010/main" val="613171062"/>
      </p:ext>
    </p:extLst>
  </p:cSld>
  <p:clrMap bg1="dk2" tx1="lt1" bg2="dk1" tx2="lt2" accent1="accent1" accent2="accent2" accent3="accent3" accent4="accent4" accent5="accent5" accent6="accent6" hlink="hlink" folHlink="folHlink"/>
  <p:sldLayoutIdLst>
    <p:sldLayoutId id="2147484616" r:id="rId1"/>
    <p:sldLayoutId id="2147484617" r:id="rId2"/>
    <p:sldLayoutId id="2147484618" r:id="rId3"/>
    <p:sldLayoutId id="2147484619" r:id="rId4"/>
    <p:sldLayoutId id="2147484620" r:id="rId5"/>
    <p:sldLayoutId id="2147484621" r:id="rId6"/>
    <p:sldLayoutId id="2147484622" r:id="rId7"/>
    <p:sldLayoutId id="2147484623" r:id="rId8"/>
    <p:sldLayoutId id="2147484624" r:id="rId9"/>
    <p:sldLayoutId id="2147484625" r:id="rId10"/>
    <p:sldLayoutId id="2147484626"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3800475" y="1789113"/>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sz="2400">
                <a:solidFill>
                  <a:srgbClr val="FFFFFF"/>
                </a:solidFill>
                <a:latin typeface="Times New Roman" pitchFamily="-112" charset="0"/>
                <a:ea typeface="ＭＳ Ｐゴシック" charset="0"/>
                <a:cs typeface="ＭＳ Ｐゴシック" charset="0"/>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75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844912DF-42B6-4D5A-9168-F0404918BD65}" type="slidenum">
              <a:rPr lang="en-US" altLang="en-US"/>
              <a:pPr/>
              <a:t>‹#›</a:t>
            </a:fld>
            <a:endParaRPr lang="en-US" altLang="en-US"/>
          </a:p>
        </p:txBody>
      </p:sp>
    </p:spTree>
    <p:extLst>
      <p:ext uri="{BB962C8B-B14F-4D97-AF65-F5344CB8AC3E}">
        <p14:creationId xmlns:p14="http://schemas.microsoft.com/office/powerpoint/2010/main" val="761018375"/>
      </p:ext>
    </p:extLst>
  </p:cSld>
  <p:clrMap bg1="dk2" tx1="lt1" bg2="dk1" tx2="lt2" accent1="accent1" accent2="accent2" accent3="accent3" accent4="accent4" accent5="accent5" accent6="accent6" hlink="hlink" folHlink="folHlink"/>
  <p:sldLayoutIdLst>
    <p:sldLayoutId id="2147484628" r:id="rId1"/>
    <p:sldLayoutId id="2147484629" r:id="rId2"/>
    <p:sldLayoutId id="2147484630" r:id="rId3"/>
    <p:sldLayoutId id="2147484631" r:id="rId4"/>
    <p:sldLayoutId id="2147484632" r:id="rId5"/>
    <p:sldLayoutId id="2147484633" r:id="rId6"/>
    <p:sldLayoutId id="2147484634" r:id="rId7"/>
    <p:sldLayoutId id="2147484635" r:id="rId8"/>
    <p:sldLayoutId id="2147484636" r:id="rId9"/>
    <p:sldLayoutId id="2147484637" r:id="rId10"/>
    <p:sldLayoutId id="2147484638"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710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6A208830-EF5E-4348-8F3B-27FE90DF1C6E}" type="slidenum">
              <a:rPr lang="en-US" altLang="en-US"/>
              <a:pPr/>
              <a:t>‹#›</a:t>
            </a:fld>
            <a:endParaRPr lang="en-US" altLang="en-US"/>
          </a:p>
        </p:txBody>
      </p:sp>
    </p:spTree>
    <p:extLst>
      <p:ext uri="{BB962C8B-B14F-4D97-AF65-F5344CB8AC3E}">
        <p14:creationId xmlns:p14="http://schemas.microsoft.com/office/powerpoint/2010/main" val="2230752207"/>
      </p:ext>
    </p:extLst>
  </p:cSld>
  <p:clrMap bg1="lt1" tx1="dk1" bg2="lt2" tx2="dk2" accent1="accent1" accent2="accent2" accent3="accent3" accent4="accent4" accent5="accent5" accent6="accent6" hlink="hlink" folHlink="folHlink"/>
  <p:sldLayoutIdLst>
    <p:sldLayoutId id="2147484640" r:id="rId1"/>
    <p:sldLayoutId id="2147484641" r:id="rId2"/>
    <p:sldLayoutId id="2147484642" r:id="rId3"/>
    <p:sldLayoutId id="2147484643" r:id="rId4"/>
    <p:sldLayoutId id="2147484644" r:id="rId5"/>
    <p:sldLayoutId id="2147484645" r:id="rId6"/>
    <p:sldLayoutId id="2147484646" r:id="rId7"/>
    <p:sldLayoutId id="2147484647" r:id="rId8"/>
    <p:sldLayoutId id="2147484648" r:id="rId9"/>
    <p:sldLayoutId id="2147484649" r:id="rId10"/>
    <p:sldLayoutId id="2147484650"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S PGothic" pitchFamily="34"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pitchFamily="34"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pitchFamily="34"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pitchFamily="34"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itchFamily="18" charset="0"/>
              </a:defRPr>
            </a:lvl1pPr>
          </a:lstStyle>
          <a:p>
            <a:fld id="{50AC2DEE-004D-465E-B51E-510022FC052B}" type="slidenum">
              <a:rPr lang="en-US" altLang="en-US"/>
              <a:pPr/>
              <a:t>‹#›</a:t>
            </a:fld>
            <a:endParaRPr lang="en-US" altLang="en-US"/>
          </a:p>
        </p:txBody>
      </p:sp>
    </p:spTree>
    <p:extLst>
      <p:ext uri="{BB962C8B-B14F-4D97-AF65-F5344CB8AC3E}">
        <p14:creationId xmlns:p14="http://schemas.microsoft.com/office/powerpoint/2010/main" val="4116374294"/>
      </p:ext>
    </p:extLst>
  </p:cSld>
  <p:clrMap bg1="lt1" tx1="dk1" bg2="lt2" tx2="dk2" accent1="accent1" accent2="accent2" accent3="accent3" accent4="accent4" accent5="accent5" accent6="accent6" hlink="hlink" folHlink="folHlink"/>
  <p:sldLayoutIdLst>
    <p:sldLayoutId id="2147484664" r:id="rId1"/>
    <p:sldLayoutId id="2147484665" r:id="rId2"/>
    <p:sldLayoutId id="2147484666" r:id="rId3"/>
    <p:sldLayoutId id="2147484667" r:id="rId4"/>
    <p:sldLayoutId id="2147484668" r:id="rId5"/>
    <p:sldLayoutId id="2147484669" r:id="rId6"/>
    <p:sldLayoutId id="2147484670" r:id="rId7"/>
    <p:sldLayoutId id="2147484671" r:id="rId8"/>
    <p:sldLayoutId id="2147484672" r:id="rId9"/>
    <p:sldLayoutId id="2147484673" r:id="rId10"/>
    <p:sldLayoutId id="2147484674"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2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2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DACC9B81-BDEA-418C-AE1F-C0827662BBB5}" type="slidenum">
              <a:rPr lang="en-US" altLang="en-US"/>
              <a:pPr/>
              <a:t>‹#›</a:t>
            </a:fld>
            <a:endParaRPr lang="en-US" altLang="en-US"/>
          </a:p>
        </p:txBody>
      </p:sp>
    </p:spTree>
    <p:extLst>
      <p:ext uri="{BB962C8B-B14F-4D97-AF65-F5344CB8AC3E}">
        <p14:creationId xmlns:p14="http://schemas.microsoft.com/office/powerpoint/2010/main" val="2100145873"/>
      </p:ext>
    </p:extLst>
  </p:cSld>
  <p:clrMap bg1="lt1" tx1="dk1" bg2="lt2" tx2="dk2" accent1="accent1" accent2="accent2" accent3="accent3" accent4="accent4" accent5="accent5" accent6="accent6" hlink="hlink" folHlink="folHlink"/>
  <p:sldLayoutIdLst>
    <p:sldLayoutId id="2147484676" r:id="rId1"/>
    <p:sldLayoutId id="2147484677" r:id="rId2"/>
    <p:sldLayoutId id="2147484678" r:id="rId3"/>
    <p:sldLayoutId id="2147484679" r:id="rId4"/>
    <p:sldLayoutId id="2147484680" r:id="rId5"/>
    <p:sldLayoutId id="2147484681" r:id="rId6"/>
    <p:sldLayoutId id="2147484682" r:id="rId7"/>
    <p:sldLayoutId id="2147484683" r:id="rId8"/>
    <p:sldLayoutId id="2147484684" r:id="rId9"/>
    <p:sldLayoutId id="2147484685" r:id="rId10"/>
    <p:sldLayoutId id="2147484686"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latin typeface="Times New Roman" pitchFamily="-107" charset="0"/>
        </a:defRPr>
      </a:lvl6pPr>
      <a:lvl7pPr marL="914400" algn="ctr" rtl="0" fontAlgn="base">
        <a:spcBef>
          <a:spcPct val="0"/>
        </a:spcBef>
        <a:spcAft>
          <a:spcPct val="0"/>
        </a:spcAft>
        <a:defRPr sz="4400">
          <a:solidFill>
            <a:schemeClr val="tx2"/>
          </a:solidFill>
          <a:latin typeface="Times New Roman" pitchFamily="-107" charset="0"/>
        </a:defRPr>
      </a:lvl7pPr>
      <a:lvl8pPr marL="1371600" algn="ctr" rtl="0" fontAlgn="base">
        <a:spcBef>
          <a:spcPct val="0"/>
        </a:spcBef>
        <a:spcAft>
          <a:spcPct val="0"/>
        </a:spcAft>
        <a:defRPr sz="4400">
          <a:solidFill>
            <a:schemeClr val="tx2"/>
          </a:solidFill>
          <a:latin typeface="Times New Roman" pitchFamily="-107" charset="0"/>
        </a:defRPr>
      </a:lvl8pPr>
      <a:lvl9pPr marL="1828800" algn="ctr" rtl="0" fontAlgn="base">
        <a:spcBef>
          <a:spcPct val="0"/>
        </a:spcBef>
        <a:spcAft>
          <a:spcPct val="0"/>
        </a:spcAft>
        <a:defRPr sz="4400">
          <a:solidFill>
            <a:schemeClr val="tx2"/>
          </a:solidFill>
          <a:latin typeface="Times New Roman" pitchFamily="-107"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7"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7"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7"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9216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27F98C28-23A8-4B42-894E-15FDFB0BBACA}" type="slidenum">
              <a:rPr lang="en-US" altLang="en-US"/>
              <a:pPr/>
              <a:t>‹#›</a:t>
            </a:fld>
            <a:endParaRPr lang="en-US" altLang="en-US"/>
          </a:p>
        </p:txBody>
      </p:sp>
    </p:spTree>
    <p:extLst>
      <p:ext uri="{BB962C8B-B14F-4D97-AF65-F5344CB8AC3E}">
        <p14:creationId xmlns:p14="http://schemas.microsoft.com/office/powerpoint/2010/main" val="2258562323"/>
      </p:ext>
    </p:extLst>
  </p:cSld>
  <p:clrMap bg1="dk2" tx1="lt1" bg2="dk1" tx2="lt2" accent1="accent1" accent2="accent2" accent3="accent3" accent4="accent4" accent5="accent5" accent6="accent6" hlink="hlink" folHlink="folHlink"/>
  <p:sldLayoutIdLst>
    <p:sldLayoutId id="2147484688" r:id="rId1"/>
    <p:sldLayoutId id="2147484689" r:id="rId2"/>
    <p:sldLayoutId id="2147484690" r:id="rId3"/>
    <p:sldLayoutId id="2147484691" r:id="rId4"/>
    <p:sldLayoutId id="2147484692" r:id="rId5"/>
    <p:sldLayoutId id="2147484693" r:id="rId6"/>
    <p:sldLayoutId id="2147484694" r:id="rId7"/>
    <p:sldLayoutId id="2147484695" r:id="rId8"/>
    <p:sldLayoutId id="2147484696" r:id="rId9"/>
    <p:sldLayoutId id="2147484697" r:id="rId10"/>
    <p:sldLayoutId id="2147484698" r:id="rId11"/>
    <p:sldLayoutId id="2147484699" r:id="rId12"/>
    <p:sldLayoutId id="2147484700"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1666" name="Rectangle 1026"/>
          <p:cNvSpPr>
            <a:spLocks noGrp="1" noChangeArrowheads="1"/>
          </p:cNvSpPr>
          <p:nvPr>
            <p:ph type="title"/>
          </p:nvPr>
        </p:nvSpPr>
        <p:spPr bwMode="auto">
          <a:xfrm>
            <a:off x="685800" y="609600"/>
            <a:ext cx="7772400" cy="11430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1027"/>
          <p:cNvSpPr>
            <a:spLocks noGrp="1" noChangeArrowheads="1"/>
          </p:cNvSpPr>
          <p:nvPr>
            <p:ph type="body" idx="1"/>
          </p:nvPr>
        </p:nvSpPr>
        <p:spPr bwMode="auto">
          <a:xfrm>
            <a:off x="685800" y="1981200"/>
            <a:ext cx="7772400" cy="41148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166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pitchFamily="34" charset="0"/>
                <a:ea typeface="ヒラギノ角ゴ Pro W3" charset="-128"/>
              </a:defRPr>
            </a:lvl1pPr>
          </a:lstStyle>
          <a:p>
            <a:endParaRPr lang="en-US" altLang="en-US"/>
          </a:p>
        </p:txBody>
      </p:sp>
      <p:sp>
        <p:nvSpPr>
          <p:cNvPr id="24166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rebuchet MS" pitchFamily="34" charset="0"/>
                <a:ea typeface="ヒラギノ角ゴ Pro W3" charset="-128"/>
              </a:defRPr>
            </a:lvl1pPr>
          </a:lstStyle>
          <a:p>
            <a:endParaRPr lang="en-US" altLang="en-US"/>
          </a:p>
        </p:txBody>
      </p:sp>
      <p:sp>
        <p:nvSpPr>
          <p:cNvPr id="24167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rebuchet MS" pitchFamily="34" charset="0"/>
                <a:ea typeface="ヒラギノ角ゴ Pro W3" charset="-128"/>
              </a:defRPr>
            </a:lvl1pPr>
          </a:lstStyle>
          <a:p>
            <a:fld id="{7511F3FD-B7C3-49DF-BEE4-2DDB726A3A96}" type="slidenum">
              <a:rPr lang="en-US" altLang="en-US"/>
              <a:pPr/>
              <a:t>‹#›</a:t>
            </a:fld>
            <a:endParaRPr lang="en-US" altLang="en-US"/>
          </a:p>
        </p:txBody>
      </p:sp>
    </p:spTree>
    <p:extLst>
      <p:ext uri="{BB962C8B-B14F-4D97-AF65-F5344CB8AC3E}">
        <p14:creationId xmlns:p14="http://schemas.microsoft.com/office/powerpoint/2010/main" val="2504046486"/>
      </p:ext>
    </p:extLst>
  </p:cSld>
  <p:clrMap bg1="lt1" tx1="dk1" bg2="lt2" tx2="dk2" accent1="accent1" accent2="accent2" accent3="accent3" accent4="accent4" accent5="accent5" accent6="accent6" hlink="hlink" folHlink="folHlink"/>
  <p:sldLayoutIdLst>
    <p:sldLayoutId id="2147484702" r:id="rId1"/>
    <p:sldLayoutId id="2147484703" r:id="rId2"/>
    <p:sldLayoutId id="2147484704" r:id="rId3"/>
    <p:sldLayoutId id="2147484705" r:id="rId4"/>
    <p:sldLayoutId id="2147484706" r:id="rId5"/>
    <p:sldLayoutId id="2147484707" r:id="rId6"/>
    <p:sldLayoutId id="2147484708" r:id="rId7"/>
    <p:sldLayoutId id="2147484709" r:id="rId8"/>
    <p:sldLayoutId id="2147484710" r:id="rId9"/>
    <p:sldLayoutId id="2147484711" r:id="rId10"/>
    <p:sldLayoutId id="214748471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Font typeface="Wingdings" pitchFamily="2"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s"/>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pitchFamily="2" charset="2"/>
        <a:buChar char="s"/>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068AB6D8-82CC-1246-BC10-C1A784533FB0}"/>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dirty="0"/>
              <a:t>Click to edit the title text format</a:t>
            </a:r>
          </a:p>
        </p:txBody>
      </p:sp>
      <p:sp>
        <p:nvSpPr>
          <p:cNvPr id="1026" name="Rectangle 2">
            <a:extLst>
              <a:ext uri="{FF2B5EF4-FFF2-40B4-BE49-F238E27FC236}">
                <a16:creationId xmlns:a16="http://schemas.microsoft.com/office/drawing/2014/main" id="{D5512472-E542-5A49-97C4-F9C4515B6B23}"/>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dirty="0"/>
              <a:t>Click to edit the outline text format</a:t>
            </a:r>
          </a:p>
          <a:p>
            <a:pPr lvl="1"/>
            <a:r>
              <a:rPr lang="en-GB" altLang="en-US" dirty="0"/>
              <a:t>Second Outline Level</a:t>
            </a:r>
          </a:p>
          <a:p>
            <a:pPr lvl="2"/>
            <a:r>
              <a:rPr lang="en-GB" altLang="en-US" dirty="0"/>
              <a:t>Third Outline Level</a:t>
            </a:r>
          </a:p>
          <a:p>
            <a:pPr lvl="3"/>
            <a:r>
              <a:rPr lang="en-GB" altLang="en-US" dirty="0"/>
              <a:t>Fourth Outline Level</a:t>
            </a:r>
          </a:p>
          <a:p>
            <a:pPr lvl="4"/>
            <a:r>
              <a:rPr lang="en-GB" altLang="en-US" dirty="0"/>
              <a:t>Fifth Outline Level</a:t>
            </a:r>
          </a:p>
          <a:p>
            <a:pPr lvl="4"/>
            <a:r>
              <a:rPr lang="en-GB" altLang="en-US" dirty="0"/>
              <a:t>Sixth Outline Level</a:t>
            </a:r>
          </a:p>
          <a:p>
            <a:pPr lvl="4"/>
            <a:r>
              <a:rPr lang="en-GB" altLang="en-US" dirty="0"/>
              <a:t>Seventh Outline Level</a:t>
            </a:r>
          </a:p>
        </p:txBody>
      </p:sp>
      <p:sp>
        <p:nvSpPr>
          <p:cNvPr id="1027" name="Rectangle 3">
            <a:extLst>
              <a:ext uri="{FF2B5EF4-FFF2-40B4-BE49-F238E27FC236}">
                <a16:creationId xmlns:a16="http://schemas.microsoft.com/office/drawing/2014/main" id="{6E65D9DB-E4D0-2F4D-9074-0769D1780AB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8" name="Rectangle 4">
            <a:extLst>
              <a:ext uri="{FF2B5EF4-FFF2-40B4-BE49-F238E27FC236}">
                <a16:creationId xmlns:a16="http://schemas.microsoft.com/office/drawing/2014/main" id="{4F2E4888-5012-C64C-BC54-9925A070DEF5}"/>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endParaRPr lang="en-US" altLang="en-US" dirty="0"/>
          </a:p>
        </p:txBody>
      </p:sp>
      <p:sp>
        <p:nvSpPr>
          <p:cNvPr id="1029" name="Rectangle 5">
            <a:extLst>
              <a:ext uri="{FF2B5EF4-FFF2-40B4-BE49-F238E27FC236}">
                <a16:creationId xmlns:a16="http://schemas.microsoft.com/office/drawing/2014/main" id="{478525AF-50CD-3D4C-B6C0-83A4B1E29316}"/>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b="1" i="0">
                <a:solidFill>
                  <a:srgbClr val="000000"/>
                </a:solidFill>
                <a:latin typeface="Arial" panose="020B0604020202020204" pitchFamily="34" charset="0"/>
                <a:ea typeface="+mn-ea"/>
                <a:cs typeface="+mn-cs"/>
              </a:defRPr>
            </a:lvl1pPr>
          </a:lstStyle>
          <a:p>
            <a:fld id="{C6172E05-3826-274F-9A1F-60BFEEBE175E}" type="slidenum">
              <a:rPr lang="en-US" altLang="en-US" smtClean="0"/>
              <a:pPr/>
              <a:t>‹#›</a:t>
            </a:fld>
            <a:endParaRPr lang="en-US" altLang="en-US" dirty="0"/>
          </a:p>
        </p:txBody>
      </p:sp>
    </p:spTree>
    <p:extLst>
      <p:ext uri="{BB962C8B-B14F-4D97-AF65-F5344CB8AC3E}">
        <p14:creationId xmlns:p14="http://schemas.microsoft.com/office/powerpoint/2010/main" val="3935711943"/>
      </p:ext>
    </p:extLst>
  </p:cSld>
  <p:clrMap bg1="lt1" tx1="dk1" bg2="lt2" tx2="dk2" accent1="accent1" accent2="accent2" accent3="accent3" accent4="accent4" accent5="accent5" accent6="accent6" hlink="hlink" folHlink="folHlink"/>
  <p:sldLayoutIdLst>
    <p:sldLayoutId id="2147484726" r:id="rId1"/>
    <p:sldLayoutId id="2147484727" r:id="rId2"/>
    <p:sldLayoutId id="2147484728" r:id="rId3"/>
    <p:sldLayoutId id="2147484729" r:id="rId4"/>
    <p:sldLayoutId id="2147484730" r:id="rId5"/>
    <p:sldLayoutId id="2147484731" r:id="rId6"/>
    <p:sldLayoutId id="2147484732" r:id="rId7"/>
    <p:sldLayoutId id="2147484733" r:id="rId8"/>
    <p:sldLayoutId id="2147484734" r:id="rId9"/>
    <p:sldLayoutId id="2147484735" r:id="rId10"/>
    <p:sldLayoutId id="2147484736"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b="1" i="0" kern="1200">
          <a:solidFill>
            <a:srgbClr val="000000"/>
          </a:solidFill>
          <a:latin typeface="Arial" panose="020B0604020202020204" pitchFamily="34" charset="0"/>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b="1" i="0" kern="1200">
          <a:solidFill>
            <a:srgbClr val="000000"/>
          </a:solidFill>
          <a:latin typeface="Arial" panose="020B0604020202020204" pitchFamily="34" charset="0"/>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b="1" i="0" kern="1200">
          <a:solidFill>
            <a:srgbClr val="000000"/>
          </a:solidFill>
          <a:latin typeface="Arial" panose="020B0604020202020204" pitchFamily="34" charset="0"/>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b="1" i="0" kern="1200">
          <a:solidFill>
            <a:srgbClr val="000000"/>
          </a:solidFill>
          <a:latin typeface="Arial" panose="020B0604020202020204" pitchFamily="34" charset="0"/>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b="1" i="0" kern="1200">
          <a:solidFill>
            <a:srgbClr val="000000"/>
          </a:solidFill>
          <a:latin typeface="Arial" panose="020B0604020202020204" pitchFamily="34" charset="0"/>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1942411593"/>
      </p:ext>
    </p:extLst>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 id="2147484748" r:id="rId11"/>
    <p:sldLayoutId id="2147484749" r:id="rId12"/>
    <p:sldLayoutId id="2147484750"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609115682"/>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 y="117475"/>
            <a:ext cx="8456613" cy="6738938"/>
            <a:chOff x="432" y="74"/>
            <a:chExt cx="5327" cy="4245"/>
          </a:xfrm>
        </p:grpSpPr>
        <p:sp>
          <p:nvSpPr>
            <p:cNvPr id="51208" name="Rectangle 3"/>
            <p:cNvSpPr>
              <a:spLocks noChangeArrowheads="1"/>
            </p:cNvSpPr>
            <p:nvPr/>
          </p:nvSpPr>
          <p:spPr bwMode="invGray">
            <a:xfrm>
              <a:off x="432" y="4176"/>
              <a:ext cx="2208" cy="143"/>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73737" name="Group 4"/>
            <p:cNvGrpSpPr>
              <a:grpSpLocks/>
            </p:cNvGrpSpPr>
            <p:nvPr/>
          </p:nvGrpSpPr>
          <p:grpSpPr bwMode="auto">
            <a:xfrm>
              <a:off x="2859" y="4250"/>
              <a:ext cx="2729" cy="41"/>
              <a:chOff x="2859" y="4250"/>
              <a:chExt cx="2729" cy="41"/>
            </a:xfrm>
          </p:grpSpPr>
          <p:sp>
            <p:nvSpPr>
              <p:cNvPr id="51214" name="Oval 5"/>
              <p:cNvSpPr>
                <a:spLocks noChangeArrowheads="1"/>
              </p:cNvSpPr>
              <p:nvPr/>
            </p:nvSpPr>
            <p:spPr bwMode="invGray">
              <a:xfrm>
                <a:off x="285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5" name="Oval 6"/>
              <p:cNvSpPr>
                <a:spLocks noChangeArrowheads="1"/>
              </p:cNvSpPr>
              <p:nvPr/>
            </p:nvSpPr>
            <p:spPr bwMode="invGray">
              <a:xfrm>
                <a:off x="324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6" name="Oval 7"/>
              <p:cNvSpPr>
                <a:spLocks noChangeArrowheads="1"/>
              </p:cNvSpPr>
              <p:nvPr/>
            </p:nvSpPr>
            <p:spPr bwMode="invGray">
              <a:xfrm>
                <a:off x="362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7" name="Oval 8"/>
              <p:cNvSpPr>
                <a:spLocks noChangeArrowheads="1"/>
              </p:cNvSpPr>
              <p:nvPr/>
            </p:nvSpPr>
            <p:spPr bwMode="invGray">
              <a:xfrm>
                <a:off x="4011"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8" name="Oval 9"/>
              <p:cNvSpPr>
                <a:spLocks noChangeArrowheads="1"/>
              </p:cNvSpPr>
              <p:nvPr/>
            </p:nvSpPr>
            <p:spPr bwMode="invGray">
              <a:xfrm>
                <a:off x="4395"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9" name="Oval 10"/>
              <p:cNvSpPr>
                <a:spLocks noChangeArrowheads="1"/>
              </p:cNvSpPr>
              <p:nvPr/>
            </p:nvSpPr>
            <p:spPr bwMode="invGray">
              <a:xfrm>
                <a:off x="477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0" name="Oval 11"/>
              <p:cNvSpPr>
                <a:spLocks noChangeArrowheads="1"/>
              </p:cNvSpPr>
              <p:nvPr/>
            </p:nvSpPr>
            <p:spPr bwMode="invGray">
              <a:xfrm>
                <a:off x="516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1" name="Oval 12"/>
              <p:cNvSpPr>
                <a:spLocks noChangeArrowheads="1"/>
              </p:cNvSpPr>
              <p:nvPr/>
            </p:nvSpPr>
            <p:spPr bwMode="invGray">
              <a:xfrm>
                <a:off x="554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51210" name="Rectangle 13"/>
            <p:cNvSpPr>
              <a:spLocks noChangeArrowheads="1"/>
            </p:cNvSpPr>
            <p:nvPr/>
          </p:nvSpPr>
          <p:spPr bwMode="invGray">
            <a:xfrm>
              <a:off x="480" y="480"/>
              <a:ext cx="5279"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1" name="Oval 14"/>
            <p:cNvSpPr>
              <a:spLocks noChangeArrowheads="1"/>
            </p:cNvSpPr>
            <p:nvPr/>
          </p:nvSpPr>
          <p:spPr bwMode="invGray">
            <a:xfrm>
              <a:off x="507"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2" name="Oval 15"/>
            <p:cNvSpPr>
              <a:spLocks noChangeArrowheads="1"/>
            </p:cNvSpPr>
            <p:nvPr/>
          </p:nvSpPr>
          <p:spPr bwMode="invGray">
            <a:xfrm>
              <a:off x="507"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3" name="Oval 16"/>
            <p:cNvSpPr>
              <a:spLocks noChangeArrowheads="1"/>
            </p:cNvSpPr>
            <p:nvPr/>
          </p:nvSpPr>
          <p:spPr bwMode="invGray">
            <a:xfrm>
              <a:off x="507"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73731" name="Rectangle 17"/>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3732" name="Rectangle 1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60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lvl1pPr>
          </a:lstStyle>
          <a:p>
            <a:pPr defTabSz="914400" fontAlgn="base">
              <a:spcAft>
                <a:spcPct val="0"/>
              </a:spcAft>
              <a:defRPr/>
            </a:pPr>
            <a:fld id="{CE478EC6-59A0-8B46-A209-7238C1E4A507}" type="slidenum">
              <a:rPr lang="en-US">
                <a:solidFill>
                  <a:srgbClr val="FFFFFF"/>
                </a:solidFill>
                <a:latin typeface="Times New Roman" charset="0"/>
                <a:ea typeface="ＭＳ Ｐゴシック" charset="-128"/>
                <a:cs typeface="ＭＳ Ｐゴシック" charset="-128"/>
              </a:rPr>
              <a:pPr defTabSz="914400" fontAlgn="base">
                <a:spcAft>
                  <a:spcPct val="0"/>
                </a:spcAft>
                <a:defRPr/>
              </a:pPr>
              <a:t>‹#›</a:t>
            </a:fld>
            <a:endParaRPr lang="en-US">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594562910"/>
      </p:ext>
    </p:extLst>
  </p:cSld>
  <p:clrMap bg1="dk2" tx1="lt1" bg2="dk1" tx2="lt2" accent1="accent1" accent2="accent2" accent3="accent3" accent4="accent4" accent5="accent5" accent6="accent6" hlink="hlink" folHlink="folHlink"/>
  <p:sldLayoutIdLst>
    <p:sldLayoutId id="2147484764" r:id="rId1"/>
    <p:sldLayoutId id="2147484765" r:id="rId2"/>
    <p:sldLayoutId id="2147484766" r:id="rId3"/>
    <p:sldLayoutId id="2147484767" r:id="rId4"/>
    <p:sldLayoutId id="2147484768" r:id="rId5"/>
    <p:sldLayoutId id="2147484769" r:id="rId6"/>
    <p:sldLayoutId id="2147484770" r:id="rId7"/>
    <p:sldLayoutId id="2147484771" r:id="rId8"/>
    <p:sldLayoutId id="2147484772" r:id="rId9"/>
    <p:sldLayoutId id="2147484773" r:id="rId10"/>
    <p:sldLayoutId id="2147484774" r:id="rId11"/>
  </p:sldLayoutIdLst>
  <p:transition/>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11" charset="0"/>
        </a:defRPr>
      </a:lvl6pPr>
      <a:lvl7pPr marL="914400" algn="ctr" rtl="0" eaLnBrk="0" fontAlgn="base" hangingPunct="0">
        <a:spcBef>
          <a:spcPct val="0"/>
        </a:spcBef>
        <a:spcAft>
          <a:spcPct val="0"/>
        </a:spcAft>
        <a:defRPr kumimoji="1" sz="4400">
          <a:solidFill>
            <a:schemeClr val="tx2"/>
          </a:solidFill>
          <a:latin typeface="Times New Roman" pitchFamily="-111" charset="0"/>
        </a:defRPr>
      </a:lvl7pPr>
      <a:lvl8pPr marL="1371600" algn="ctr" rtl="0" eaLnBrk="0" fontAlgn="base" hangingPunct="0">
        <a:spcBef>
          <a:spcPct val="0"/>
        </a:spcBef>
        <a:spcAft>
          <a:spcPct val="0"/>
        </a:spcAft>
        <a:defRPr kumimoji="1" sz="4400">
          <a:solidFill>
            <a:schemeClr val="tx2"/>
          </a:solidFill>
          <a:latin typeface="Times New Roman" pitchFamily="-111" charset="0"/>
        </a:defRPr>
      </a:lvl8pPr>
      <a:lvl9pPr marL="1828800" algn="ctr"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556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defTabSz="914400" fontAlgn="base">
              <a:spcBef>
                <a:spcPct val="0"/>
              </a:spcBef>
              <a:spcAft>
                <a:spcPct val="0"/>
              </a:spcAft>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defTabSz="914400" fontAlgn="base">
              <a:spcBef>
                <a:spcPct val="0"/>
              </a:spcBef>
              <a:spcAft>
                <a:spcPct val="0"/>
              </a:spcAft>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defTabSz="914400" fontAlgn="base">
              <a:spcBef>
                <a:spcPct val="0"/>
              </a:spcBef>
              <a:spcAft>
                <a:spcPct val="0"/>
              </a:spcAft>
              <a:defRPr/>
            </a:pPr>
            <a:fld id="{C688EB4F-E169-2240-A34E-11F0C301D178}" type="slidenum">
              <a:rPr lang="en-US" smtClean="0"/>
              <a:pPr defTabSz="914400" fontAlgn="base">
                <a:spcBef>
                  <a:spcPct val="0"/>
                </a:spcBef>
                <a:spcAft>
                  <a:spcPct val="0"/>
                </a:spcAft>
                <a:defRPr/>
              </a:pPr>
              <a:t>‹#›</a:t>
            </a:fld>
            <a:endParaRPr lang="en-US" dirty="0"/>
          </a:p>
        </p:txBody>
      </p:sp>
    </p:spTree>
    <p:extLst>
      <p:ext uri="{BB962C8B-B14F-4D97-AF65-F5344CB8AC3E}">
        <p14:creationId xmlns:p14="http://schemas.microsoft.com/office/powerpoint/2010/main" val="371642767"/>
      </p:ext>
    </p:extLst>
  </p:cSld>
  <p:clrMap bg1="lt1" tx1="dk1" bg2="lt2" tx2="dk2" accent1="accent1" accent2="accent2" accent3="accent3" accent4="accent4" accent5="accent5" accent6="accent6" hlink="hlink" folHlink="folHlink"/>
  <p:sldLayoutIdLst>
    <p:sldLayoutId id="2147484776" r:id="rId1"/>
    <p:sldLayoutId id="2147484777" r:id="rId2"/>
    <p:sldLayoutId id="2147484778" r:id="rId3"/>
    <p:sldLayoutId id="2147484779" r:id="rId4"/>
    <p:sldLayoutId id="2147484780" r:id="rId5"/>
    <p:sldLayoutId id="2147484781" r:id="rId6"/>
    <p:sldLayoutId id="2147484782" r:id="rId7"/>
    <p:sldLayoutId id="2147484783" r:id="rId8"/>
    <p:sldLayoutId id="2147484784" r:id="rId9"/>
    <p:sldLayoutId id="2147484785" r:id="rId10"/>
    <p:sldLayoutId id="2147484786"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1250" name="Group 2"/>
          <p:cNvGrpSpPr>
            <a:grpSpLocks/>
          </p:cNvGrpSpPr>
          <p:nvPr/>
        </p:nvGrpSpPr>
        <p:grpSpPr bwMode="auto">
          <a:xfrm>
            <a:off x="0" y="0"/>
            <a:ext cx="9159875" cy="6870700"/>
            <a:chOff x="0" y="0"/>
            <a:chExt cx="5770" cy="4328"/>
          </a:xfrm>
        </p:grpSpPr>
        <p:sp>
          <p:nvSpPr>
            <p:cNvPr id="147464"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47465"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grpSp>
          <p:nvGrpSpPr>
            <p:cNvPr id="181259" name="Group 6"/>
            <p:cNvGrpSpPr>
              <a:grpSpLocks/>
            </p:cNvGrpSpPr>
            <p:nvPr/>
          </p:nvGrpSpPr>
          <p:grpSpPr bwMode="auto">
            <a:xfrm>
              <a:off x="4944" y="1"/>
              <a:ext cx="816" cy="3974"/>
              <a:chOff x="4944" y="1"/>
              <a:chExt cx="816" cy="3974"/>
            </a:xfrm>
          </p:grpSpPr>
          <p:grpSp>
            <p:nvGrpSpPr>
              <p:cNvPr id="181271" name="Group 7"/>
              <p:cNvGrpSpPr>
                <a:grpSpLocks/>
              </p:cNvGrpSpPr>
              <p:nvPr userDrawn="1"/>
            </p:nvGrpSpPr>
            <p:grpSpPr bwMode="auto">
              <a:xfrm>
                <a:off x="5280" y="1"/>
                <a:ext cx="480" cy="1430"/>
                <a:chOff x="5280" y="1"/>
                <a:chExt cx="480" cy="1430"/>
              </a:xfrm>
            </p:grpSpPr>
            <p:grpSp>
              <p:nvGrpSpPr>
                <p:cNvPr id="181292" name="Group 8"/>
                <p:cNvGrpSpPr>
                  <a:grpSpLocks/>
                </p:cNvGrpSpPr>
                <p:nvPr userDrawn="1"/>
              </p:nvGrpSpPr>
              <p:grpSpPr bwMode="auto">
                <a:xfrm rot="-5400000">
                  <a:off x="5484" y="0"/>
                  <a:ext cx="174" cy="176"/>
                  <a:chOff x="1657" y="323"/>
                  <a:chExt cx="1691" cy="2560"/>
                </a:xfrm>
              </p:grpSpPr>
              <p:grpSp>
                <p:nvGrpSpPr>
                  <p:cNvPr id="181301" name="Group 9"/>
                  <p:cNvGrpSpPr>
                    <a:grpSpLocks/>
                  </p:cNvGrpSpPr>
                  <p:nvPr/>
                </p:nvGrpSpPr>
                <p:grpSpPr bwMode="auto">
                  <a:xfrm>
                    <a:off x="1657" y="323"/>
                    <a:ext cx="1691" cy="2560"/>
                    <a:chOff x="1657" y="323"/>
                    <a:chExt cx="1691" cy="2560"/>
                  </a:xfrm>
                </p:grpSpPr>
                <p:sp>
                  <p:nvSpPr>
                    <p:cNvPr id="147516" name="Freeform 10"/>
                    <p:cNvSpPr>
                      <a:spLocks/>
                    </p:cNvSpPr>
                    <p:nvPr/>
                  </p:nvSpPr>
                  <p:spPr bwMode="auto">
                    <a:xfrm>
                      <a:off x="2580"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7" name="Freeform 11"/>
                    <p:cNvSpPr>
                      <a:spLocks/>
                    </p:cNvSpPr>
                    <p:nvPr/>
                  </p:nvSpPr>
                  <p:spPr bwMode="auto">
                    <a:xfrm>
                      <a:off x="1890" y="32"/>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47510" name="Oval 12"/>
                  <p:cNvSpPr>
                    <a:spLocks noChangeArrowheads="1"/>
                  </p:cNvSpPr>
                  <p:nvPr/>
                </p:nvSpPr>
                <p:spPr bwMode="auto">
                  <a:xfrm>
                    <a:off x="2434" y="1079"/>
                    <a:ext cx="175" cy="247"/>
                  </a:xfrm>
                  <a:prstGeom prst="ellipse">
                    <a:avLst/>
                  </a:prstGeom>
                  <a:solidFill>
                    <a:srgbClr val="E7D6B7"/>
                  </a:soli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1" name="Freeform 13"/>
                  <p:cNvSpPr>
                    <a:spLocks/>
                  </p:cNvSpPr>
                  <p:nvPr/>
                </p:nvSpPr>
                <p:spPr bwMode="auto">
                  <a:xfrm>
                    <a:off x="3066" y="396"/>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2" name="Freeform 14"/>
                  <p:cNvSpPr>
                    <a:spLocks/>
                  </p:cNvSpPr>
                  <p:nvPr/>
                </p:nvSpPr>
                <p:spPr bwMode="auto">
                  <a:xfrm>
                    <a:off x="3134"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3" name="Freeform 15"/>
                  <p:cNvSpPr>
                    <a:spLocks/>
                  </p:cNvSpPr>
                  <p:nvPr/>
                </p:nvSpPr>
                <p:spPr bwMode="auto">
                  <a:xfrm>
                    <a:off x="2833"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4"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515" name="Freeform 17"/>
                  <p:cNvSpPr>
                    <a:spLocks/>
                  </p:cNvSpPr>
                  <p:nvPr/>
                </p:nvSpPr>
                <p:spPr bwMode="auto">
                  <a:xfrm>
                    <a:off x="2094" y="585"/>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pic>
              <p:nvPicPr>
                <p:cNvPr id="181293" name="Picture 1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181294" name="Picture 1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181295" name="Picture 2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181296" name="Picture 2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181297" name="Picture 2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181298" name="Picture 2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181299" name="Picture 2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181300" name="Picture 2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181272" name="Group 26"/>
              <p:cNvGrpSpPr>
                <a:grpSpLocks/>
              </p:cNvGrpSpPr>
              <p:nvPr userDrawn="1"/>
            </p:nvGrpSpPr>
            <p:grpSpPr bwMode="auto">
              <a:xfrm>
                <a:off x="4944" y="1008"/>
                <a:ext cx="522" cy="2967"/>
                <a:chOff x="4944" y="1008"/>
                <a:chExt cx="522" cy="2967"/>
              </a:xfrm>
            </p:grpSpPr>
            <p:pic>
              <p:nvPicPr>
                <p:cNvPr id="181273" name="Picture 2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181274" name="Picture 2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181275" name="Picture 2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181276" name="Picture 3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181277" name="Picture 3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181278" name="Picture 3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181279" name="Picture 3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181280" name="Picture 3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181281" name="Picture 3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181282" name="Picture 36"/>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181283" name="Picture 37"/>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181284" name="Picture 38"/>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181285" name="Picture 39"/>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181286" name="Picture 40"/>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181287" name="Picture 41"/>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181288" name="Picture 42"/>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181289" name="Picture 43"/>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181290" name="Picture 44"/>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181291" name="Picture 45"/>
                <p:cNvPicPr>
                  <a:picLocks noChangeAspect="1" noChangeArrowheads="1"/>
                </p:cNvPicPr>
                <p:nvPr userDrawn="1"/>
              </p:nvPicPr>
              <p:blipFill>
                <a:blip r:embed="rId12">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147468"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1"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2"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3"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47474"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6"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defTabSz="914400" fontAlgn="base">
                <a:spcBef>
                  <a:spcPct val="0"/>
                </a:spcBef>
                <a:spcAft>
                  <a:spcPct val="0"/>
                </a:spcAft>
                <a:defRPr/>
              </a:pPr>
              <a:endParaRPr kumimoji="1" lang="en-US" b="1" i="0" dirty="0">
                <a:solidFill>
                  <a:srgbClr val="2F1311"/>
                </a:solidFill>
                <a:latin typeface="Arial" panose="020B0604020202020204" pitchFamily="34" charset="0"/>
                <a:ea typeface="ＭＳ Ｐゴシック" charset="-128"/>
                <a:cs typeface="ＭＳ Ｐゴシック" charset="-128"/>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defTabSz="914400" fontAlgn="base">
                <a:spcBef>
                  <a:spcPct val="0"/>
                </a:spcBef>
                <a:spcAft>
                  <a:spcPct val="0"/>
                </a:spcAft>
                <a:defRPr/>
              </a:pPr>
              <a:endParaRPr lang="en-US" sz="2400">
                <a:solidFill>
                  <a:srgbClr val="2F1311"/>
                </a:solidFill>
                <a:latin typeface="Times New Roman" pitchFamily="-112" charset="0"/>
                <a:ea typeface="ＭＳ Ｐゴシック" charset="-128"/>
                <a:cs typeface="ＭＳ Ｐゴシック" charset="-128"/>
              </a:endParaRPr>
            </a:p>
          </p:txBody>
        </p:sp>
        <p:sp>
          <p:nvSpPr>
            <p:cNvPr id="147478"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defTabSz="914400" fontAlgn="base">
                <a:spcBef>
                  <a:spcPct val="0"/>
                </a:spcBef>
                <a:spcAft>
                  <a:spcPct val="0"/>
                </a:spcAft>
                <a:defRPr/>
              </a:pPr>
              <a:endParaRPr lang="en-US" sz="2400">
                <a:solidFill>
                  <a:srgbClr val="2F1311"/>
                </a:solidFill>
                <a:latin typeface="Times New Roman" charset="0"/>
                <a:ea typeface="ＭＳ Ｐゴシック" charset="-128"/>
                <a:cs typeface="ＭＳ Ｐゴシック" charset="-128"/>
              </a:endParaRPr>
            </a:p>
          </p:txBody>
        </p:sp>
      </p:grpSp>
      <p:sp>
        <p:nvSpPr>
          <p:cNvPr id="181251"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81252"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latin typeface="Arial" panose="020B0604020202020204" pitchFamily="34" charset="0"/>
              </a:defRPr>
            </a:lvl1pPr>
          </a:lstStyle>
          <a:p>
            <a:pPr defTabSz="914400" fontAlgn="base">
              <a:spcBef>
                <a:spcPct val="0"/>
              </a:spcBef>
              <a:spcAft>
                <a:spcPct val="0"/>
              </a:spcAft>
              <a:defRPr/>
            </a:pPr>
            <a:fld id="{66CFB094-C977-D64F-8EE7-88AB36013A51}" type="slidenum">
              <a:rPr lang="en-US" smtClean="0">
                <a:solidFill>
                  <a:srgbClr val="2F1311"/>
                </a:solidFill>
                <a:ea typeface="ＭＳ Ｐゴシック" charset="-128"/>
                <a:cs typeface="ＭＳ Ｐゴシック" charset="-128"/>
              </a:rPr>
              <a:pPr defTabSz="914400" fontAlgn="base">
                <a:spcBef>
                  <a:spcPct val="0"/>
                </a:spcBef>
                <a:spcAft>
                  <a:spcPct val="0"/>
                </a:spcAft>
                <a:defRPr/>
              </a:pPr>
              <a:t>‹#›</a:t>
            </a:fld>
            <a:endParaRPr lang="en-US" dirty="0">
              <a:solidFill>
                <a:srgbClr val="2F1311"/>
              </a:solidFill>
              <a:ea typeface="ＭＳ Ｐゴシック" charset="-128"/>
              <a:cs typeface="ＭＳ Ｐゴシック" charset="-128"/>
            </a:endParaRPr>
          </a:p>
        </p:txBody>
      </p:sp>
    </p:spTree>
    <p:extLst>
      <p:ext uri="{BB962C8B-B14F-4D97-AF65-F5344CB8AC3E}">
        <p14:creationId xmlns:p14="http://schemas.microsoft.com/office/powerpoint/2010/main" val="4281746953"/>
      </p:ext>
    </p:extLst>
  </p:cSld>
  <p:clrMap bg1="lt1" tx1="dk1" bg2="lt2" tx2="dk2" accent1="accent1" accent2="accent2" accent3="accent3" accent4="accent4" accent5="accent5" accent6="accent6" hlink="hlink" folHlink="folHlink"/>
  <p:sldLayoutIdLst>
    <p:sldLayoutId id="2147484788" r:id="rId1"/>
    <p:sldLayoutId id="2147484789" r:id="rId2"/>
    <p:sldLayoutId id="2147484790" r:id="rId3"/>
    <p:sldLayoutId id="2147484791" r:id="rId4"/>
    <p:sldLayoutId id="2147484792" r:id="rId5"/>
    <p:sldLayoutId id="2147484793" r:id="rId6"/>
    <p:sldLayoutId id="2147484794" r:id="rId7"/>
    <p:sldLayoutId id="2147484795" r:id="rId8"/>
    <p:sldLayoutId id="2147484796" r:id="rId9"/>
    <p:sldLayoutId id="2147484797" r:id="rId10"/>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847783652"/>
      </p:ext>
    </p:extLst>
  </p:cSld>
  <p:clrMap bg1="lt1" tx1="dk1" bg2="lt2" tx2="dk2" accent1="accent1" accent2="accent2" accent3="accent3" accent4="accent4" accent5="accent5" accent6="accent6" hlink="hlink" folHlink="folHlink"/>
  <p:sldLayoutIdLst>
    <p:sldLayoutId id="2147484825" r:id="rId1"/>
    <p:sldLayoutId id="2147484826" r:id="rId2"/>
    <p:sldLayoutId id="2147484827" r:id="rId3"/>
    <p:sldLayoutId id="2147484828" r:id="rId4"/>
    <p:sldLayoutId id="2147484829" r:id="rId5"/>
    <p:sldLayoutId id="2147484830" r:id="rId6"/>
    <p:sldLayoutId id="2147484831" r:id="rId7"/>
    <p:sldLayoutId id="2147484832" r:id="rId8"/>
    <p:sldLayoutId id="2147484833" r:id="rId9"/>
    <p:sldLayoutId id="2147484834" r:id="rId10"/>
    <p:sldLayoutId id="2147484835"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latin typeface="Times New Roman" charset="0"/>
              </a:rPr>
              <a:pPr defTabSz="914400" fontAlgn="base">
                <a:spcBef>
                  <a:spcPct val="0"/>
                </a:spcBef>
                <a:spcAft>
                  <a:spcPct val="0"/>
                </a:spcAft>
                <a:defRPr/>
              </a:pPr>
              <a:t>‹#›</a:t>
            </a:fld>
            <a:endParaRPr lang="en-US" altLang="zh-CN">
              <a:solidFill>
                <a:srgbClr val="000000"/>
              </a:solidFill>
              <a:latin typeface="Times New Roman" charset="0"/>
            </a:endParaRPr>
          </a:p>
        </p:txBody>
      </p:sp>
    </p:spTree>
    <p:extLst>
      <p:ext uri="{BB962C8B-B14F-4D97-AF65-F5344CB8AC3E}">
        <p14:creationId xmlns:p14="http://schemas.microsoft.com/office/powerpoint/2010/main" val="2884377160"/>
      </p:ext>
    </p:extLst>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 id="2147484847" r:id="rId11"/>
    <p:sldLayoutId id="2147484848"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607863158"/>
      </p:ext>
    </p:extLst>
  </p:cSld>
  <p:clrMap bg1="lt1" tx1="dk1" bg2="lt2" tx2="dk2" accent1="accent1" accent2="accent2" accent3="accent3" accent4="accent4" accent5="accent5" accent6="accent6" hlink="hlink" folHlink="folHlink"/>
  <p:sldLayoutIdLst>
    <p:sldLayoutId id="2147484864"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defTabSz="914400" fontAlgn="base">
              <a:spcBef>
                <a:spcPct val="0"/>
              </a:spcBef>
              <a:spcAft>
                <a:spcPct val="0"/>
              </a:spcAft>
              <a:defRPr/>
            </a:pPr>
            <a:fld id="{A31E5F00-BB11-4A42-9D56-5146592E238E}" type="slidenum">
              <a:rPr lang="zh-CN" altLang="en-US">
                <a:solidFill>
                  <a:srgbClr val="000000"/>
                </a:solidFill>
              </a:rPr>
              <a:pPr defTabSz="914400" fontAlgn="base">
                <a:spcBef>
                  <a:spcPct val="0"/>
                </a:spcBef>
                <a:spcAft>
                  <a:spcPct val="0"/>
                </a:spcAft>
                <a:defRPr/>
              </a:pPr>
              <a:t>‹#›</a:t>
            </a:fld>
            <a:endParaRPr lang="en-US" altLang="zh-CN">
              <a:solidFill>
                <a:srgbClr val="000000"/>
              </a:solidFill>
            </a:endParaRPr>
          </a:p>
        </p:txBody>
      </p:sp>
    </p:spTree>
    <p:extLst>
      <p:ext uri="{BB962C8B-B14F-4D97-AF65-F5344CB8AC3E}">
        <p14:creationId xmlns:p14="http://schemas.microsoft.com/office/powerpoint/2010/main" val="947959923"/>
      </p:ext>
    </p:extLst>
  </p:cSld>
  <p:clrMap bg1="lt1" tx1="dk1" bg2="lt2" tx2="dk2" accent1="accent1" accent2="accent2" accent3="accent3" accent4="accent4" accent5="accent5" accent6="accent6" hlink="hlink" folHlink="folHlink"/>
  <p:sldLayoutIdLst>
    <p:sldLayoutId id="2147484866" r:id="rId1"/>
    <p:sldLayoutId id="2147484867" r:id="rId2"/>
    <p:sldLayoutId id="2147484868" r:id="rId3"/>
    <p:sldLayoutId id="2147484869" r:id="rId4"/>
    <p:sldLayoutId id="2147484870" r:id="rId5"/>
    <p:sldLayoutId id="2147484871" r:id="rId6"/>
    <p:sldLayoutId id="2147484872" r:id="rId7"/>
    <p:sldLayoutId id="2147484873" r:id="rId8"/>
    <p:sldLayoutId id="2147484874" r:id="rId9"/>
    <p:sldLayoutId id="2147484875" r:id="rId10"/>
    <p:sldLayoutId id="2147484876" r:id="rId11"/>
    <p:sldLayoutId id="2147484877" r:id="rId1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S PGothic" charset="0"/>
          <a:cs typeface="MS PGothic"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S PGothic" charset="0"/>
          <a:cs typeface="MS PGothic"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S PGothic" charset="0"/>
          <a:cs typeface="MS PGothic"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0"/>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3926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defTabSz="914400" fontAlgn="base">
              <a:spcBef>
                <a:spcPct val="0"/>
              </a:spcBef>
              <a:spcAft>
                <a:spcPct val="0"/>
              </a:spcAft>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latin typeface="Tahoma" charset="0"/>
                <a:ea typeface="MS PGothic" charset="0"/>
                <a:cs typeface="MS PGothic" charset="0"/>
              </a:defRPr>
            </a:lvl1pPr>
          </a:lstStyle>
          <a:p>
            <a:pPr defTabSz="914400" fontAlgn="base">
              <a:spcBef>
                <a:spcPct val="0"/>
              </a:spcBef>
              <a:spcAft>
                <a:spcPct val="0"/>
              </a:spcAft>
              <a:defRPr/>
            </a:pPr>
            <a:fld id="{EEED4791-0736-394E-BFF9-705FC5E23218}" type="slidenum">
              <a:rPr lang="zh-CN" altLang="en-US"/>
              <a:pPr defTabSz="914400" fontAlgn="base">
                <a:spcBef>
                  <a:spcPct val="0"/>
                </a:spcBef>
                <a:spcAft>
                  <a:spcPct val="0"/>
                </a:spcAft>
                <a:defRPr/>
              </a:pPr>
              <a:t>‹#›</a:t>
            </a:fld>
            <a:endParaRPr lang="en-US" altLang="zh-CN"/>
          </a:p>
        </p:txBody>
      </p:sp>
    </p:spTree>
    <p:extLst>
      <p:ext uri="{BB962C8B-B14F-4D97-AF65-F5344CB8AC3E}">
        <p14:creationId xmlns:p14="http://schemas.microsoft.com/office/powerpoint/2010/main" val="157049068"/>
      </p:ext>
    </p:extLst>
  </p:cSld>
  <p:clrMap bg1="dk2" tx1="lt1" bg2="dk1" tx2="lt2" accent1="accent1" accent2="accent2" accent3="accent3" accent4="accent4" accent5="accent5" accent6="accent6" hlink="hlink" folHlink="folHlink"/>
  <p:sldLayoutIdLst>
    <p:sldLayoutId id="2147484879" r:id="rId1"/>
    <p:sldLayoutId id="2147484880" r:id="rId2"/>
    <p:sldLayoutId id="2147484881" r:id="rId3"/>
    <p:sldLayoutId id="2147484882" r:id="rId4"/>
    <p:sldLayoutId id="2147484883" r:id="rId5"/>
    <p:sldLayoutId id="2147484884" r:id="rId6"/>
    <p:sldLayoutId id="2147484885" r:id="rId7"/>
    <p:sldLayoutId id="2147484886" r:id="rId8"/>
    <p:sldLayoutId id="2147484887" r:id="rId9"/>
    <p:sldLayoutId id="2147484888" r:id="rId10"/>
    <p:sldLayoutId id="2147484889" r:id="rId11"/>
    <p:sldLayoutId id="2147484890" r:id="rId12"/>
    <p:sldLayoutId id="2147484891"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MS PGothic"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0"/>
          <a:cs typeface="MS PGothic"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S PGothic" charset="0"/>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MS PGothic" charset="0"/>
          <a:cs typeface="MS PGothic" charset="0"/>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MS PGothic" charset="0"/>
          <a:cs typeface="MS PGothic" charset="0"/>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S PGothic" charset="0"/>
          <a:cs typeface="MS PGothic" charset="0"/>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dirty="0"/>
          </a:p>
        </p:txBody>
      </p:sp>
    </p:spTree>
    <p:extLst>
      <p:ext uri="{BB962C8B-B14F-4D97-AF65-F5344CB8AC3E}">
        <p14:creationId xmlns:p14="http://schemas.microsoft.com/office/powerpoint/2010/main" val="3496567412"/>
      </p:ext>
    </p:extLst>
  </p:cSld>
  <p:clrMap bg1="lt1" tx1="dk1" bg2="lt2" tx2="dk2" accent1="accent1" accent2="accent2" accent3="accent3" accent4="accent4" accent5="accent5" accent6="accent6" hlink="hlink" folHlink="folHlink"/>
  <p:sldLayoutIdLst>
    <p:sldLayoutId id="2147484905" r:id="rId1"/>
    <p:sldLayoutId id="2147484906" r:id="rId2"/>
    <p:sldLayoutId id="2147484907" r:id="rId3"/>
    <p:sldLayoutId id="2147484908" r:id="rId4"/>
    <p:sldLayoutId id="2147484909" r:id="rId5"/>
    <p:sldLayoutId id="2147484910" r:id="rId6"/>
    <p:sldLayoutId id="2147484911" r:id="rId7"/>
    <p:sldLayoutId id="2147484912" r:id="rId8"/>
    <p:sldLayoutId id="2147484913" r:id="rId9"/>
    <p:sldLayoutId id="2147484914" r:id="rId10"/>
    <p:sldLayoutId id="214748491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dirty="0"/>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dirty="0"/>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dirty="0"/>
          </a:p>
        </p:txBody>
      </p:sp>
    </p:spTree>
    <p:extLst>
      <p:ext uri="{BB962C8B-B14F-4D97-AF65-F5344CB8AC3E}">
        <p14:creationId xmlns:p14="http://schemas.microsoft.com/office/powerpoint/2010/main" val="906984068"/>
      </p:ext>
    </p:extLst>
  </p:cSld>
  <p:clrMap bg1="lt1" tx1="dk1" bg2="lt2" tx2="dk2" accent1="accent1" accent2="accent2" accent3="accent3" accent4="accent4" accent5="accent5" accent6="accent6" hlink="hlink" folHlink="folHlink"/>
  <p:sldLayoutIdLst>
    <p:sldLayoutId id="2147484917" r:id="rId1"/>
    <p:sldLayoutId id="2147484918" r:id="rId2"/>
    <p:sldLayoutId id="2147484919" r:id="rId3"/>
    <p:sldLayoutId id="2147484920" r:id="rId4"/>
    <p:sldLayoutId id="2147484921" r:id="rId5"/>
    <p:sldLayoutId id="2147484922" r:id="rId6"/>
    <p:sldLayoutId id="2147484923" r:id="rId7"/>
    <p:sldLayoutId id="2147484924" r:id="rId8"/>
    <p:sldLayoutId id="2147484925" r:id="rId9"/>
    <p:sldLayoutId id="2147484926" r:id="rId10"/>
    <p:sldLayoutId id="2147484927"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smtClean="0">
                <a:solidFill>
                  <a:srgbClr val="000000"/>
                </a:solidFill>
              </a:rPr>
              <a:pPr defTabSz="914400" fontAlgn="base">
                <a:spcBef>
                  <a:spcPct val="0"/>
                </a:spcBef>
                <a:spcAft>
                  <a:spcPct val="0"/>
                </a:spcAft>
              </a:pPr>
              <a:t>‹#›</a:t>
            </a:fld>
            <a:endParaRPr lang="en-US" dirty="0">
              <a:solidFill>
                <a:srgbClr val="000000"/>
              </a:solidFill>
            </a:endParaRPr>
          </a:p>
        </p:txBody>
      </p:sp>
    </p:spTree>
    <p:extLst>
      <p:ext uri="{BB962C8B-B14F-4D97-AF65-F5344CB8AC3E}">
        <p14:creationId xmlns:p14="http://schemas.microsoft.com/office/powerpoint/2010/main" val="59845542"/>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b="1" i="0" dirty="0">
                <a:latin typeface="Arial" panose="020B0604020202020204" pitchFamily="34" charset="0"/>
              </a:endParaRPr>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b="1" i="0" dirty="0">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a:defRPr/>
            </a:pPr>
            <a:fld id="{D85C9387-3A0B-4848-AF66-620769167564}" type="slidenum">
              <a:rPr lang="en-US" smtClean="0"/>
              <a:pPr>
                <a:defRPr/>
              </a:pPr>
              <a:t>‹#›</a:t>
            </a:fld>
            <a:endParaRPr lang="en-US" dirty="0"/>
          </a:p>
        </p:txBody>
      </p:sp>
    </p:spTree>
    <p:extLst>
      <p:ext uri="{BB962C8B-B14F-4D97-AF65-F5344CB8AC3E}">
        <p14:creationId xmlns:p14="http://schemas.microsoft.com/office/powerpoint/2010/main" val="1706083625"/>
      </p:ext>
    </p:extLst>
  </p:cSld>
  <p:clrMap bg1="dk2" tx1="lt1" bg2="dk1" tx2="lt2" accent1="accent1" accent2="accent2" accent3="accent3" accent4="accent4" accent5="accent5" accent6="accent6" hlink="hlink" folHlink="folHlink"/>
  <p:sldLayoutIdLst>
    <p:sldLayoutId id="2147484929" r:id="rId1"/>
    <p:sldLayoutId id="2147484930" r:id="rId2"/>
    <p:sldLayoutId id="2147484931" r:id="rId3"/>
    <p:sldLayoutId id="2147484932" r:id="rId4"/>
    <p:sldLayoutId id="2147484933" r:id="rId5"/>
    <p:sldLayoutId id="2147484934" r:id="rId6"/>
    <p:sldLayoutId id="2147484935" r:id="rId7"/>
    <p:sldLayoutId id="2147484936" r:id="rId8"/>
    <p:sldLayoutId id="2147484937" r:id="rId9"/>
    <p:sldLayoutId id="2147484938"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674600935"/>
      </p:ext>
    </p:extLst>
  </p:cSld>
  <p:clrMap bg1="lt1" tx1="dk1" bg2="lt2" tx2="dk2" accent1="accent1" accent2="accent2" accent3="accent3" accent4="accent4" accent5="accent5" accent6="accent6" hlink="hlink" folHlink="folHlink"/>
  <p:sldLayoutIdLst>
    <p:sldLayoutId id="2147484940" r:id="rId1"/>
    <p:sldLayoutId id="2147484941" r:id="rId2"/>
    <p:sldLayoutId id="2147484942" r:id="rId3"/>
    <p:sldLayoutId id="2147484943" r:id="rId4"/>
    <p:sldLayoutId id="2147484944" r:id="rId5"/>
    <p:sldLayoutId id="2147484945" r:id="rId6"/>
    <p:sldLayoutId id="2147484946" r:id="rId7"/>
    <p:sldLayoutId id="2147484947" r:id="rId8"/>
    <p:sldLayoutId id="2147484948" r:id="rId9"/>
    <p:sldLayoutId id="2147484949" r:id="rId10"/>
    <p:sldLayoutId id="2147484950" r:id="rId11"/>
  </p:sldLayoutIdLst>
  <p:txStyles>
    <p:titleStyle>
      <a:lvl1pPr algn="ctr" rtl="0" eaLnBrk="0" fontAlgn="base" hangingPunct="0">
        <a:spcBef>
          <a:spcPct val="0"/>
        </a:spcBef>
        <a:spcAft>
          <a:spcPct val="0"/>
        </a:spcAft>
        <a:defRPr sz="4000" b="1" i="0">
          <a:solidFill>
            <a:schemeClr val="bg1"/>
          </a:solidFill>
          <a:latin typeface="Arial" panose="020B0604020202020204" pitchFamily="34" charset="0"/>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560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defTabSz="914400" eaLnBrk="0" hangingPunct="0">
              <a:spcBef>
                <a:spcPct val="50000"/>
              </a:spcBef>
              <a:buFontTx/>
              <a:buNone/>
              <a:defRPr sz="1400" b="0">
                <a:solidFill>
                  <a:srgbClr val="578963"/>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defTabSz="914400" eaLnBrk="0" hangingPunct="0">
              <a:spcBef>
                <a:spcPct val="50000"/>
              </a:spcBef>
              <a:defRPr sz="1400">
                <a:solidFill>
                  <a:srgbClr val="578963"/>
                </a:solidFill>
                <a:cs typeface="Times New Roman" charset="0"/>
              </a:defRPr>
            </a:lvl1pPr>
          </a:lstStyle>
          <a:p>
            <a:pPr fontAlgn="base">
              <a:spcAft>
                <a:spcPct val="0"/>
              </a:spcAft>
              <a:defRPr/>
            </a:pPr>
            <a:fld id="{FF17BAD0-A917-D446-9B19-37F6F25B3373}" type="slidenum">
              <a:rPr lang="en-US">
                <a:latin typeface="Times New Roman" charset="0"/>
                <a:ea typeface="ＭＳ Ｐゴシック" charset="0"/>
              </a:rPr>
              <a:pPr fontAlgn="base">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3171678155"/>
      </p:ext>
    </p:extLst>
  </p:cSld>
  <p:clrMap bg1="lt1" tx1="dk1" bg2="lt2" tx2="dk2" accent1="accent1" accent2="accent2" accent3="accent3" accent4="accent4" accent5="accent5" accent6="accent6" hlink="hlink" folHlink="folHlink"/>
  <p:sldLayoutIdLst>
    <p:sldLayoutId id="2147484952" r:id="rId1"/>
    <p:sldLayoutId id="2147484953" r:id="rId2"/>
    <p:sldLayoutId id="2147484954" r:id="rId3"/>
    <p:sldLayoutId id="2147484955" r:id="rId4"/>
    <p:sldLayoutId id="2147484956" r:id="rId5"/>
    <p:sldLayoutId id="2147484957" r:id="rId6"/>
    <p:sldLayoutId id="2147484958" r:id="rId7"/>
    <p:sldLayoutId id="2147484959" r:id="rId8"/>
    <p:sldLayoutId id="2147484960" r:id="rId9"/>
    <p:sldLayoutId id="2147484961" r:id="rId10"/>
    <p:sldLayoutId id="2147484962" r:id="rId11"/>
  </p:sldLayoutIdLst>
  <p:txStyles>
    <p:titleStyle>
      <a:lvl1pPr algn="l" rtl="0" eaLnBrk="0" fontAlgn="base" hangingPunct="0">
        <a:spcBef>
          <a:spcPct val="0"/>
        </a:spcBef>
        <a:spcAft>
          <a:spcPct val="0"/>
        </a:spcAft>
        <a:defRPr kumimoji="1" sz="4400" b="1" i="0">
          <a:solidFill>
            <a:schemeClr val="tx2"/>
          </a:solidFill>
          <a:latin typeface="Arial" panose="020B0604020202020204" pitchFamily="34" charset="0"/>
          <a:ea typeface="MS PGothic" charset="0"/>
          <a:cs typeface="Arial" panose="020B0604020202020204" pitchFamily="34" charset="0"/>
        </a:defRPr>
      </a:lvl1pPr>
      <a:lvl2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2pPr>
      <a:lvl3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3pPr>
      <a:lvl4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4pPr>
      <a:lvl5pPr algn="l" rtl="0" eaLnBrk="0" fontAlgn="base" hangingPunct="0">
        <a:spcBef>
          <a:spcPct val="0"/>
        </a:spcBef>
        <a:spcAft>
          <a:spcPct val="0"/>
        </a:spcAft>
        <a:defRPr kumimoji="1" sz="4400">
          <a:solidFill>
            <a:schemeClr val="tx2"/>
          </a:solidFill>
          <a:latin typeface="Arial" charset="0"/>
          <a:ea typeface="MS PGothic" charset="0"/>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11" charset="0"/>
        </a:defRPr>
      </a:lvl6pPr>
      <a:lvl7pPr marL="914400" algn="l" rtl="0" fontAlgn="base">
        <a:spcBef>
          <a:spcPct val="0"/>
        </a:spcBef>
        <a:spcAft>
          <a:spcPct val="0"/>
        </a:spcAft>
        <a:defRPr kumimoji="1" sz="4400">
          <a:solidFill>
            <a:schemeClr val="tx2"/>
          </a:solidFill>
          <a:latin typeface="Times New Roman" pitchFamily="-111" charset="0"/>
        </a:defRPr>
      </a:lvl7pPr>
      <a:lvl8pPr marL="1371600" algn="l" rtl="0" fontAlgn="base">
        <a:spcBef>
          <a:spcPct val="0"/>
        </a:spcBef>
        <a:spcAft>
          <a:spcPct val="0"/>
        </a:spcAft>
        <a:defRPr kumimoji="1" sz="4400">
          <a:solidFill>
            <a:schemeClr val="tx2"/>
          </a:solidFill>
          <a:latin typeface="Times New Roman" pitchFamily="-111" charset="0"/>
        </a:defRPr>
      </a:lvl8pPr>
      <a:lvl9pPr marL="1828800" algn="l" rtl="0" fontAlgn="base">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i="0">
          <a:solidFill>
            <a:schemeClr val="tx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i="0">
          <a:solidFill>
            <a:schemeClr val="tx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75106" name="Group 2"/>
          <p:cNvGrpSpPr>
            <a:grpSpLocks/>
          </p:cNvGrpSpPr>
          <p:nvPr/>
        </p:nvGrpSpPr>
        <p:grpSpPr bwMode="auto">
          <a:xfrm>
            <a:off x="685800" y="117475"/>
            <a:ext cx="8456613" cy="6738938"/>
            <a:chOff x="432" y="74"/>
            <a:chExt cx="5327" cy="4245"/>
          </a:xfrm>
        </p:grpSpPr>
        <p:sp>
          <p:nvSpPr>
            <p:cNvPr id="17511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nvGrpSpPr>
            <p:cNvPr id="175113" name="Group 4"/>
            <p:cNvGrpSpPr>
              <a:grpSpLocks/>
            </p:cNvGrpSpPr>
            <p:nvPr/>
          </p:nvGrpSpPr>
          <p:grpSpPr bwMode="auto">
            <a:xfrm>
              <a:off x="2859" y="4250"/>
              <a:ext cx="2729" cy="41"/>
              <a:chOff x="2859" y="4250"/>
              <a:chExt cx="2729" cy="41"/>
            </a:xfrm>
          </p:grpSpPr>
          <p:sp>
            <p:nvSpPr>
              <p:cNvPr id="17511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2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1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sp>
          <p:nvSpPr>
            <p:cNvPr id="17511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eaLnBrk="0" hangingPunct="0"/>
              <a:endParaRPr lang="en-US" sz="1400">
                <a:solidFill>
                  <a:srgbClr val="000000"/>
                </a:solidFill>
                <a:latin typeface="Arial Narrow" charset="0"/>
                <a:cs typeface="Times New Roman" charset="0"/>
              </a:endParaRPr>
            </a:p>
          </p:txBody>
        </p:sp>
      </p:grpSp>
      <p:sp>
        <p:nvSpPr>
          <p:cNvPr id="17510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7510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FFFFFF"/>
                </a:solidFill>
                <a:latin typeface="Times New Roman" charset="0"/>
                <a:cs typeface="Times New Roman" charset="0"/>
              </a:defRPr>
            </a:lvl1pPr>
          </a:lstStyle>
          <a:p>
            <a:pPr>
              <a:defRPr/>
            </a:pPr>
            <a:fld id="{98C1FAF2-7B7C-8645-9E1B-6FA85BE4E845}" type="slidenum">
              <a:rPr lang="en-US"/>
              <a:pPr>
                <a:defRPr/>
              </a:pPr>
              <a:t>‹#›</a:t>
            </a:fld>
            <a:endParaRPr lang="en-US"/>
          </a:p>
        </p:txBody>
      </p:sp>
    </p:spTree>
    <p:extLst>
      <p:ext uri="{BB962C8B-B14F-4D97-AF65-F5344CB8AC3E}">
        <p14:creationId xmlns:p14="http://schemas.microsoft.com/office/powerpoint/2010/main" val="3869834969"/>
      </p:ext>
    </p:extLst>
  </p:cSld>
  <p:clrMap bg1="dk2" tx1="lt1" bg2="dk1" tx2="lt2" accent1="accent1" accent2="accent2" accent3="accent3" accent4="accent4" accent5="accent5" accent6="accent6" hlink="hlink" folHlink="folHlink"/>
  <p:sldLayoutIdLst>
    <p:sldLayoutId id="2147484964" r:id="rId1"/>
    <p:sldLayoutId id="2147484965" r:id="rId2"/>
    <p:sldLayoutId id="2147484966" r:id="rId3"/>
    <p:sldLayoutId id="2147484967" r:id="rId4"/>
    <p:sldLayoutId id="2147484968" r:id="rId5"/>
    <p:sldLayoutId id="2147484969" r:id="rId6"/>
    <p:sldLayoutId id="2147484970" r:id="rId7"/>
    <p:sldLayoutId id="2147484971" r:id="rId8"/>
    <p:sldLayoutId id="2147484972" r:id="rId9"/>
    <p:sldLayoutId id="2147484973" r:id="rId10"/>
    <p:sldLayoutId id="2147484974" r:id="rId11"/>
    <p:sldLayoutId id="2147484975"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defTabSz="914400" eaLnBrk="0" hangingPunct="0">
                <a:defRPr/>
              </a:pPr>
              <a:endParaRPr lang="en-US">
                <a:solidFill>
                  <a:srgbClr val="FFFFFF"/>
                </a:solidFill>
                <a:latin typeface="Tahoma" pitchFamily="-107" charset="-52"/>
                <a:ea typeface="MS PGothic" pitchFamily="34" charset="-128"/>
                <a:cs typeface="+mn-cs"/>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914400" eaLnBrk="0" hangingPunct="0"/>
              <a:endParaRPr lang="en-GB">
                <a:solidFill>
                  <a:srgbClr val="FFFFFF"/>
                </a:solidFill>
                <a:latin typeface="Tahoma" pitchFamily="34" charset="0"/>
                <a:ea typeface="MS PGothic" pitchFamily="34" charset="-128"/>
                <a:cs typeface="+mn-cs"/>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pPr defTabSz="914400"/>
            <a:endParaRPr lang="en-US" altLang="en-US">
              <a:solidFill>
                <a:srgbClr val="FFFFFF"/>
              </a:solidFill>
              <a:latin typeface="Tahoma" pitchFamily="34" charset="0"/>
              <a:ea typeface="MS PGothic" pitchFamily="34" charset="-128"/>
              <a:cs typeface="+mn-cs"/>
            </a:endParaRPr>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pPr defTabSz="914400"/>
            <a:fld id="{5483AB95-8A6B-437B-B35D-3F3F801EBC6C}" type="slidenum">
              <a:rPr lang="en-US" altLang="en-US">
                <a:solidFill>
                  <a:srgbClr val="FFFFFF"/>
                </a:solidFill>
                <a:latin typeface="Tahoma" pitchFamily="34" charset="0"/>
                <a:ea typeface="MS PGothic" pitchFamily="34" charset="-128"/>
                <a:cs typeface="+mn-cs"/>
              </a:rPr>
              <a:pPr defTabSz="914400"/>
              <a:t>‹#›</a:t>
            </a:fld>
            <a:endParaRPr lang="en-US" altLang="en-US">
              <a:solidFill>
                <a:srgbClr val="FFFFFF"/>
              </a:solidFill>
              <a:latin typeface="Tahoma" pitchFamily="34" charset="0"/>
              <a:ea typeface="MS PGothic" pitchFamily="34" charset="-128"/>
              <a:cs typeface="+mn-cs"/>
            </a:endParaRPr>
          </a:p>
        </p:txBody>
      </p:sp>
    </p:spTree>
    <p:extLst>
      <p:ext uri="{BB962C8B-B14F-4D97-AF65-F5344CB8AC3E}">
        <p14:creationId xmlns:p14="http://schemas.microsoft.com/office/powerpoint/2010/main" val="1223892240"/>
      </p:ext>
    </p:extLst>
  </p:cSld>
  <p:clrMap bg1="dk2" tx1="lt1" bg2="dk1" tx2="lt2" accent1="accent1" accent2="accent2" accent3="accent3" accent4="accent4" accent5="accent5" accent6="accent6" hlink="hlink" folHlink="folHlink"/>
  <p:sldLayoutIdLst>
    <p:sldLayoutId id="2147484977" r:id="rId1"/>
    <p:sldLayoutId id="2147484978" r:id="rId2"/>
    <p:sldLayoutId id="2147484979" r:id="rId3"/>
    <p:sldLayoutId id="2147484980" r:id="rId4"/>
    <p:sldLayoutId id="2147484981" r:id="rId5"/>
    <p:sldLayoutId id="2147484982" r:id="rId6"/>
    <p:sldLayoutId id="2147484983" r:id="rId7"/>
    <p:sldLayoutId id="2147484984" r:id="rId8"/>
    <p:sldLayoutId id="2147484985" r:id="rId9"/>
    <p:sldLayoutId id="2147484986" r:id="rId10"/>
    <p:sldLayoutId id="214748498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3800480" y="1789131"/>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Times New Roman" pitchFamily="-112" charset="0"/>
                <a:ea typeface="+mn-ea"/>
                <a:cs typeface="+mn-cs"/>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Times New Roman" pitchFamily="-112" charset="0"/>
                <a:ea typeface="+mn-ea"/>
                <a:cs typeface="+mn-cs"/>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334" tIns="45667" rIns="91334" bIns="45667" numCol="1" anchor="ctr" anchorCtr="0" compatLnSpc="1">
            <a:prstTxWarp prst="textNoShape">
              <a:avLst/>
            </a:prstTxWarp>
          </a:bodyPr>
          <a:lstStyle/>
          <a:p>
            <a:pPr lvl="0"/>
            <a:r>
              <a:rPr lang="en-US" dirty="0"/>
              <a:t>Click to edit Master title style</a:t>
            </a:r>
          </a:p>
        </p:txBody>
      </p:sp>
      <p:sp>
        <p:nvSpPr>
          <p:cNvPr id="407590" name="Rectangle 38"/>
          <p:cNvSpPr>
            <a:spLocks noGrp="1" noChangeArrowheads="1"/>
          </p:cNvSpPr>
          <p:nvPr>
            <p:ph type="body" idx="1"/>
          </p:nvPr>
        </p:nvSpPr>
        <p:spPr bwMode="auto">
          <a:xfrm>
            <a:off x="457200" y="1600216"/>
            <a:ext cx="8229600" cy="4530725"/>
          </a:xfrm>
          <a:prstGeom prst="rect">
            <a:avLst/>
          </a:prstGeom>
          <a:noFill/>
          <a:ln w="9525">
            <a:noFill/>
            <a:miter lim="800000"/>
            <a:headEnd/>
            <a:tailEnd/>
          </a:ln>
          <a:effectLst/>
        </p:spPr>
        <p:txBody>
          <a:bodyPr vert="horz" wrap="square" lIns="91334" tIns="45667" rIns="91334" bIns="45667"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200">
                <a:latin typeface="Tahoma" pitchFamily="-112" charset="-52"/>
                <a:ea typeface="+mn-ea"/>
                <a:cs typeface="+mn-cs"/>
              </a:defRPr>
            </a:lvl1pPr>
          </a:lstStyle>
          <a:p>
            <a:pPr>
              <a:defRPr/>
            </a:pPr>
            <a:endParaRPr 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200">
                <a:latin typeface="Tahoma" pitchFamily="-112" charset="-52"/>
                <a:ea typeface="+mn-ea"/>
                <a:cs typeface="+mn-cs"/>
              </a:defRPr>
            </a:lvl1pPr>
          </a:lstStyle>
          <a:p>
            <a:pPr>
              <a:defRPr/>
            </a:pPr>
            <a:endParaRPr 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200">
                <a:latin typeface="Tahoma" charset="0"/>
              </a:defRPr>
            </a:lvl1pPr>
          </a:lstStyle>
          <a:p>
            <a:pPr>
              <a:defRPr/>
            </a:pPr>
            <a:fld id="{57BCE450-9A1D-6D4F-816A-2FBD12B991B9}" type="slidenum">
              <a:rPr lang="en-US"/>
              <a:pPr>
                <a:defRPr/>
              </a:pPr>
              <a:t>‹#›</a:t>
            </a:fld>
            <a:endParaRPr lang="en-US"/>
          </a:p>
        </p:txBody>
      </p:sp>
    </p:spTree>
    <p:extLst>
      <p:ext uri="{BB962C8B-B14F-4D97-AF65-F5344CB8AC3E}">
        <p14:creationId xmlns:p14="http://schemas.microsoft.com/office/powerpoint/2010/main" val="1843583868"/>
      </p:ext>
    </p:extLst>
  </p:cSld>
  <p:clrMap bg1="dk2" tx1="lt1" bg2="dk1" tx2="lt2" accent1="accent1" accent2="accent2" accent3="accent3" accent4="accent4" accent5="accent5" accent6="accent6" hlink="hlink" folHlink="folHlink"/>
  <p:sldLayoutIdLst>
    <p:sldLayoutId id="2147484989" r:id="rId1"/>
    <p:sldLayoutId id="2147484990" r:id="rId2"/>
    <p:sldLayoutId id="2147484991" r:id="rId3"/>
    <p:sldLayoutId id="2147484992" r:id="rId4"/>
    <p:sldLayoutId id="2147484993" r:id="rId5"/>
    <p:sldLayoutId id="2147484994" r:id="rId6"/>
    <p:sldLayoutId id="2147484995" r:id="rId7"/>
    <p:sldLayoutId id="2147484996" r:id="rId8"/>
    <p:sldLayoutId id="2147484997" r:id="rId9"/>
    <p:sldLayoutId id="2147484998" r:id="rId10"/>
    <p:sldLayoutId id="2147484999"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ＭＳ Ｐゴシック" pitchFamily="-108" charset="-128"/>
          <a:cs typeface="ＭＳ Ｐゴシック" pitchFamily="-108" charset="-128"/>
        </a:defRPr>
      </a:lvl5pPr>
      <a:lvl6pPr marL="456686"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337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0051"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6739"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512" indent="-342512"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0" charset="-128"/>
        </a:defRPr>
      </a:lvl2pPr>
      <a:lvl3pPr marL="1141708" indent="-228341"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10" charset="-128"/>
        </a:defRPr>
      </a:lvl3pPr>
      <a:lvl4pPr marL="1598393" indent="-228341"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0" charset="-128"/>
        </a:defRPr>
      </a:lvl4pPr>
      <a:lvl5pPr marL="2055075" indent="-228341"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10" charset="-128"/>
        </a:defRPr>
      </a:lvl5pPr>
      <a:lvl6pPr marL="2511759"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68447"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5126"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1814" indent="-228341"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print"/>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defTabSz="914400" eaLnBrk="0" fontAlgn="base" hangingPunct="0">
                <a:spcBef>
                  <a:spcPct val="0"/>
                </a:spcBef>
                <a:spcAft>
                  <a:spcPct val="0"/>
                </a:spcAft>
                <a:defRPr/>
              </a:pPr>
              <a:endParaRPr lang="en-US">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defTabSz="914400" fontAlgn="base">
              <a:spcBef>
                <a:spcPct val="0"/>
              </a:spcBef>
              <a:spcAft>
                <a:spcPct val="0"/>
              </a:spcAft>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fontAlgn="base">
              <a:spcBef>
                <a:spcPct val="0"/>
              </a:spcBef>
              <a:spcAft>
                <a:spcPct val="0"/>
              </a:spcAft>
              <a:defRPr/>
            </a:pPr>
            <a:fld id="{10813CCA-7EDE-CA46-871F-DE61D0920A95}" type="slidenum">
              <a:rPr lang="en-US">
                <a:solidFill>
                  <a:srgbClr val="FFFFFF"/>
                </a:solidFill>
                <a:latin typeface="Tahoma" charset="0"/>
                <a:ea typeface="ＭＳ Ｐゴシック" charset="0"/>
                <a:cs typeface="ＭＳ Ｐゴシック" charset="0"/>
              </a:rPr>
              <a:pPr defTabSz="914400" fontAlgn="base">
                <a:spcBef>
                  <a:spcPct val="0"/>
                </a:spcBef>
                <a:spcAft>
                  <a:spcPct val="0"/>
                </a:spcAft>
                <a:defRPr/>
              </a:pPr>
              <a:t>‹#›</a:t>
            </a:fld>
            <a:endParaRPr lang="en-US">
              <a:solidFill>
                <a:srgbClr val="FFFFFF"/>
              </a:solidFill>
              <a:latin typeface="Tahoma" charset="0"/>
              <a:ea typeface="ＭＳ Ｐゴシック" charset="0"/>
              <a:cs typeface="ＭＳ Ｐゴシック" charset="0"/>
            </a:endParaRPr>
          </a:p>
        </p:txBody>
      </p:sp>
    </p:spTree>
    <p:extLst>
      <p:ext uri="{BB962C8B-B14F-4D97-AF65-F5344CB8AC3E}">
        <p14:creationId xmlns:p14="http://schemas.microsoft.com/office/powerpoint/2010/main" val="3223674640"/>
      </p:ext>
    </p:extLst>
  </p:cSld>
  <p:clrMap bg1="dk2" tx1="lt1" bg2="dk1" tx2="lt2" accent1="accent1" accent2="accent2" accent3="accent3" accent4="accent4" accent5="accent5" accent6="accent6" hlink="hlink" folHlink="folHlink"/>
  <p:sldLayoutIdLst>
    <p:sldLayoutId id="2147485001" r:id="rId1"/>
    <p:sldLayoutId id="2147485002" r:id="rId2"/>
    <p:sldLayoutId id="2147485003" r:id="rId3"/>
    <p:sldLayoutId id="2147485004" r:id="rId4"/>
    <p:sldLayoutId id="2147485005" r:id="rId5"/>
    <p:sldLayoutId id="2147485006" r:id="rId6"/>
    <p:sldLayoutId id="2147485007" r:id="rId7"/>
    <p:sldLayoutId id="2147485008" r:id="rId8"/>
    <p:sldLayoutId id="2147485009" r:id="rId9"/>
    <p:sldLayoutId id="2147485010" r:id="rId10"/>
    <p:sldLayoutId id="2147485011" r:id="rId11"/>
    <p:sldLayoutId id="2147485012" r:id="rId12"/>
    <p:sldLayoutId id="2147485013"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solidFill>
                  <a:srgbClr val="FFFFFF"/>
                </a:solidFill>
                <a:ea typeface="ＭＳ Ｐゴシック" charset="0"/>
                <a:cs typeface="ＭＳ Ｐゴシック" charset="0"/>
              </a:endParaRPr>
            </a:p>
          </p:txBody>
        </p:sp>
        <p:sp>
          <p:nvSpPr>
            <p:cNvPr id="106505"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solidFill>
                  <a:srgbClr val="FFFFFF"/>
                </a:solidFill>
              </a:endParaRPr>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9692AAF2-86AC-46C5-9257-603B71A4C764}" type="slidenum">
              <a:rPr lang="en-US" altLang="en-US"/>
              <a:pPr/>
              <a:t>‹#›</a:t>
            </a:fld>
            <a:endParaRPr lang="en-US" altLang="en-US"/>
          </a:p>
        </p:txBody>
      </p:sp>
    </p:spTree>
    <p:extLst>
      <p:ext uri="{BB962C8B-B14F-4D97-AF65-F5344CB8AC3E}">
        <p14:creationId xmlns:p14="http://schemas.microsoft.com/office/powerpoint/2010/main" val="616775862"/>
      </p:ext>
    </p:extLst>
  </p:cSld>
  <p:clrMap bg1="dk2" tx1="lt1" bg2="dk1" tx2="lt2" accent1="accent1" accent2="accent2" accent3="accent3" accent4="accent4" accent5="accent5" accent6="accent6" hlink="hlink" folHlink="folHlink"/>
  <p:sldLayoutIdLst>
    <p:sldLayoutId id="2147485015" r:id="rId1"/>
    <p:sldLayoutId id="2147485016" r:id="rId2"/>
    <p:sldLayoutId id="2147485017" r:id="rId3"/>
    <p:sldLayoutId id="2147485018" r:id="rId4"/>
    <p:sldLayoutId id="2147485019" r:id="rId5"/>
    <p:sldLayoutId id="2147485020" r:id="rId6"/>
    <p:sldLayoutId id="2147485021" r:id="rId7"/>
    <p:sldLayoutId id="2147485022" r:id="rId8"/>
    <p:sldLayoutId id="2147485023" r:id="rId9"/>
    <p:sldLayoutId id="2147485024" r:id="rId10"/>
    <p:sldLayoutId id="214748502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extLst>
      <p:ext uri="{BB962C8B-B14F-4D97-AF65-F5344CB8AC3E}">
        <p14:creationId xmlns:p14="http://schemas.microsoft.com/office/powerpoint/2010/main" val="1158338830"/>
      </p:ext>
    </p:extLst>
  </p:cSld>
  <p:clrMap bg1="lt1" tx1="dk1" bg2="lt2" tx2="dk2" accent1="accent1" accent2="accent2" accent3="accent3" accent4="accent4" accent5="accent5" accent6="accent6" hlink="hlink" folHlink="folHlink"/>
  <p:sldLayoutIdLst>
    <p:sldLayoutId id="2147485027" r:id="rId1"/>
    <p:sldLayoutId id="2147485028" r:id="rId2"/>
    <p:sldLayoutId id="2147485029" r:id="rId3"/>
    <p:sldLayoutId id="2147485030" r:id="rId4"/>
    <p:sldLayoutId id="2147485031" r:id="rId5"/>
    <p:sldLayoutId id="2147485032" r:id="rId6"/>
    <p:sldLayoutId id="2147485033" r:id="rId7"/>
    <p:sldLayoutId id="2147485034" r:id="rId8"/>
    <p:sldLayoutId id="2147485035" r:id="rId9"/>
    <p:sldLayoutId id="2147485036" r:id="rId10"/>
    <p:sldLayoutId id="2147485037" r:id="rId11"/>
    <p:sldLayoutId id="2147485038" r:id="rId12"/>
    <p:sldLayoutId id="2147485039"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1360061239"/>
      </p:ext>
    </p:extLst>
  </p:cSld>
  <p:clrMap bg1="lt1" tx1="dk1" bg2="lt2" tx2="dk2" accent1="accent1" accent2="accent2" accent3="accent3" accent4="accent4" accent5="accent5" accent6="accent6" hlink="hlink" folHlink="folHlink"/>
  <p:sldLayoutIdLst>
    <p:sldLayoutId id="2147485041" r:id="rId1"/>
    <p:sldLayoutId id="2147485042" r:id="rId2"/>
    <p:sldLayoutId id="2147485043" r:id="rId3"/>
    <p:sldLayoutId id="2147485044" r:id="rId4"/>
    <p:sldLayoutId id="2147485045" r:id="rId5"/>
    <p:sldLayoutId id="2147485046" r:id="rId6"/>
    <p:sldLayoutId id="2147485047" r:id="rId7"/>
    <p:sldLayoutId id="2147485048" r:id="rId8"/>
    <p:sldLayoutId id="2147485049" r:id="rId9"/>
    <p:sldLayoutId id="2147485050" r:id="rId10"/>
    <p:sldLayoutId id="2147485051"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3490" name="Group 2"/>
          <p:cNvGrpSpPr>
            <a:grpSpLocks/>
          </p:cNvGrpSpPr>
          <p:nvPr/>
        </p:nvGrpSpPr>
        <p:grpSpPr bwMode="auto">
          <a:xfrm>
            <a:off x="685800" y="117475"/>
            <a:ext cx="8456613" cy="6738938"/>
            <a:chOff x="432" y="74"/>
            <a:chExt cx="5327" cy="4245"/>
          </a:xfrm>
        </p:grpSpPr>
        <p:sp>
          <p:nvSpPr>
            <p:cNvPr id="63496"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63497" name="Group 4"/>
            <p:cNvGrpSpPr>
              <a:grpSpLocks/>
            </p:cNvGrpSpPr>
            <p:nvPr/>
          </p:nvGrpSpPr>
          <p:grpSpPr bwMode="auto">
            <a:xfrm>
              <a:off x="2859" y="4250"/>
              <a:ext cx="2729" cy="41"/>
              <a:chOff x="2859" y="4250"/>
              <a:chExt cx="2729" cy="41"/>
            </a:xfrm>
          </p:grpSpPr>
          <p:sp>
            <p:nvSpPr>
              <p:cNvPr id="63502"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3"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4"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5"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6"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7"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8"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9"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8"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499"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0"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3501"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6349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349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46E99D16-C07E-824F-955D-692B9FB47E0A}"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2988075198"/>
      </p:ext>
    </p:extLst>
  </p:cSld>
  <p:clrMap bg1="dk2" tx1="lt1" bg2="dk1" tx2="lt2" accent1="accent1" accent2="accent2" accent3="accent3" accent4="accent4" accent5="accent5" accent6="accent6" hlink="hlink" folHlink="folHlink"/>
  <p:sldLayoutIdLst>
    <p:sldLayoutId id="2147483955" r:id="rId1"/>
    <p:sldLayoutId id="2147483956" r:id="rId2"/>
    <p:sldLayoutId id="2147483957" r:id="rId3"/>
    <p:sldLayoutId id="2147483958" r:id="rId4"/>
    <p:sldLayoutId id="2147483959" r:id="rId5"/>
    <p:sldLayoutId id="2147483960" r:id="rId6"/>
    <p:sldLayoutId id="2147483961" r:id="rId7"/>
    <p:sldLayoutId id="2147483962" r:id="rId8"/>
    <p:sldLayoutId id="2147483963" r:id="rId9"/>
    <p:sldLayoutId id="2147483964" r:id="rId10"/>
    <p:sldLayoutId id="2147483965" r:id="rId11"/>
    <p:sldLayoutId id="2147483966" r:id="rId12"/>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4754"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74755"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74756" name="Rectangle 4" descr="mutegras"/>
          <p:cNvSpPr>
            <a:spLocks noChangeArrowheads="1"/>
          </p:cNvSpPr>
          <p:nvPr/>
        </p:nvSpPr>
        <p:spPr bwMode="ltGray">
          <a:xfrm>
            <a:off x="0" y="0"/>
            <a:ext cx="9144000" cy="1524000"/>
          </a:xfrm>
          <a:prstGeom prst="rect">
            <a:avLst/>
          </a:prstGeom>
          <a:blipFill dpi="0" rotWithShape="0">
            <a:blip r:embed="rId13" cstate="print"/>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74757" name="Rectangle 5" descr="mutegras"/>
          <p:cNvSpPr>
            <a:spLocks noChangeArrowheads="1"/>
          </p:cNvSpPr>
          <p:nvPr/>
        </p:nvSpPr>
        <p:spPr bwMode="ltGray">
          <a:xfrm>
            <a:off x="0" y="6553200"/>
            <a:ext cx="9144000" cy="304800"/>
          </a:xfrm>
          <a:prstGeom prst="rect">
            <a:avLst/>
          </a:prstGeom>
          <a:blipFill dpi="0" rotWithShape="0">
            <a:blip r:embed="rId13" cstate="print"/>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74758"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74759"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defTabSz="914377" fontAlgn="base">
              <a:spcBef>
                <a:spcPct val="0"/>
              </a:spcBef>
              <a:spcAft>
                <a:spcPct val="0"/>
              </a:spcAft>
            </a:pPr>
            <a:endParaRPr lang="en-US" sz="1800" b="1" i="0" dirty="0">
              <a:solidFill>
                <a:srgbClr val="003300"/>
              </a:solidFill>
              <a:latin typeface="Arial" panose="020B0604020202020204" pitchFamily="34" charset="0"/>
              <a:ea typeface="ＭＳ Ｐゴシック" charset="0"/>
              <a:cs typeface="ＭＳ Ｐゴシック" charset="0"/>
            </a:endParaRPr>
          </a:p>
        </p:txBody>
      </p:sp>
      <p:sp>
        <p:nvSpPr>
          <p:cNvPr id="25608"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4761"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610"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mn-lt"/>
                <a:ea typeface="+mn-ea"/>
                <a:cs typeface="+mn-cs"/>
              </a:defRPr>
            </a:lvl1pPr>
          </a:lstStyle>
          <a:p>
            <a:pPr defTabSz="914377" fontAlgn="base">
              <a:spcAft>
                <a:spcPct val="0"/>
              </a:spcAft>
              <a:defRPr/>
            </a:pPr>
            <a:endParaRPr lang="en-US">
              <a:solidFill>
                <a:srgbClr val="003300"/>
              </a:solidFill>
            </a:endParaRPr>
          </a:p>
        </p:txBody>
      </p:sp>
      <p:sp>
        <p:nvSpPr>
          <p:cNvPr id="25611"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mn-lt"/>
                <a:ea typeface="+mn-ea"/>
                <a:cs typeface="+mn-cs"/>
              </a:defRPr>
            </a:lvl1pPr>
          </a:lstStyle>
          <a:p>
            <a:pPr defTabSz="914377" fontAlgn="base">
              <a:spcAft>
                <a:spcPct val="0"/>
              </a:spcAft>
              <a:defRPr/>
            </a:pPr>
            <a:endParaRPr lang="en-US">
              <a:solidFill>
                <a:srgbClr val="003300"/>
              </a:solidFill>
            </a:endParaRPr>
          </a:p>
        </p:txBody>
      </p:sp>
      <p:sp>
        <p:nvSpPr>
          <p:cNvPr id="25612"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latin typeface="Times New Roman" charset="0"/>
              </a:defRPr>
            </a:lvl1pPr>
          </a:lstStyle>
          <a:p>
            <a:pPr defTabSz="914377" fontAlgn="base">
              <a:spcAft>
                <a:spcPct val="0"/>
              </a:spcAft>
              <a:defRPr/>
            </a:pPr>
            <a:fld id="{0DE47682-E232-A344-AAE6-B6DD47B7AAB5}" type="slidenum">
              <a:rPr lang="en-US">
                <a:solidFill>
                  <a:srgbClr val="003300"/>
                </a:solidFill>
                <a:ea typeface="ＭＳ Ｐゴシック" charset="0"/>
                <a:cs typeface="ＭＳ Ｐゴシック" charset="0"/>
              </a:rPr>
              <a:pPr defTabSz="914377" fontAlgn="base">
                <a:spcAft>
                  <a:spcPct val="0"/>
                </a:spcAft>
                <a:defRPr/>
              </a:pPr>
              <a:t>‹#›</a:t>
            </a:fld>
            <a:endParaRPr lang="en-US">
              <a:solidFill>
                <a:srgbClr val="003300"/>
              </a:solidFill>
              <a:ea typeface="ＭＳ Ｐゴシック" charset="0"/>
              <a:cs typeface="ＭＳ Ｐゴシック" charset="0"/>
            </a:endParaRPr>
          </a:p>
        </p:txBody>
      </p:sp>
    </p:spTree>
    <p:extLst>
      <p:ext uri="{BB962C8B-B14F-4D97-AF65-F5344CB8AC3E}">
        <p14:creationId xmlns:p14="http://schemas.microsoft.com/office/powerpoint/2010/main" val="3455350692"/>
      </p:ext>
    </p:extLst>
  </p:cSld>
  <p:clrMap bg1="lt1" tx1="dk1" bg2="lt2" tx2="dk2" accent1="accent1" accent2="accent2" accent3="accent3" accent4="accent4" accent5="accent5" accent6="accent6" hlink="hlink" folHlink="folHlink"/>
  <p:sldLayoutIdLst>
    <p:sldLayoutId id="2147485053" r:id="rId1"/>
    <p:sldLayoutId id="2147485054" r:id="rId2"/>
    <p:sldLayoutId id="2147485055" r:id="rId3"/>
    <p:sldLayoutId id="2147485056" r:id="rId4"/>
    <p:sldLayoutId id="2147485057" r:id="rId5"/>
    <p:sldLayoutId id="2147485058" r:id="rId6"/>
    <p:sldLayoutId id="2147485059" r:id="rId7"/>
    <p:sldLayoutId id="2147485060" r:id="rId8"/>
    <p:sldLayoutId id="2147485061" r:id="rId9"/>
    <p:sldLayoutId id="2147485062" r:id="rId10"/>
    <p:sldLayoutId id="2147485063"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ea typeface="ＭＳ Ｐゴシック" pitchFamily="-105" charset="-128"/>
          <a:cs typeface="ＭＳ Ｐゴシック" pitchFamily="-105" charset="-128"/>
        </a:defRPr>
      </a:lvl5pPr>
      <a:lvl6pPr marL="457189"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6pPr>
      <a:lvl7pPr marL="914377"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7pPr>
      <a:lvl8pPr marL="1371566"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8pPr>
      <a:lvl9pPr marL="1828754"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1" charset="0"/>
        </a:defRPr>
      </a:lvl9pPr>
    </p:titleStyle>
    <p:bodyStyle>
      <a:lvl1pPr marL="342891" indent="-342891"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05" charset="-128"/>
          <a:cs typeface="ＭＳ Ｐゴシック" pitchFamily="-105" charset="-128"/>
        </a:defRPr>
      </a:lvl1pPr>
      <a:lvl2pPr marL="742932" indent="-285744" algn="l" rtl="0" eaLnBrk="0" fontAlgn="base" hangingPunct="0">
        <a:spcBef>
          <a:spcPct val="20000"/>
        </a:spcBef>
        <a:spcAft>
          <a:spcPct val="0"/>
        </a:spcAft>
        <a:buChar char="–"/>
        <a:defRPr kumimoji="1" sz="2800">
          <a:solidFill>
            <a:schemeClr val="tx1"/>
          </a:solidFill>
          <a:latin typeface="+mn-lt"/>
          <a:ea typeface="ＭＳ Ｐゴシック" pitchFamily="-111" charset="-128"/>
        </a:defRPr>
      </a:lvl2pPr>
      <a:lvl3pPr marL="1142971" indent="-228594" algn="l" rtl="0" eaLnBrk="0" fontAlgn="base" hangingPunct="0">
        <a:spcBef>
          <a:spcPct val="20000"/>
        </a:spcBef>
        <a:spcAft>
          <a:spcPct val="0"/>
        </a:spcAft>
        <a:buChar char="•"/>
        <a:defRPr kumimoji="1" sz="2400">
          <a:solidFill>
            <a:schemeClr val="tx1"/>
          </a:solidFill>
          <a:latin typeface="+mn-lt"/>
          <a:ea typeface="ＭＳ Ｐゴシック" pitchFamily="-111" charset="-128"/>
        </a:defRPr>
      </a:lvl3pPr>
      <a:lvl4pPr marL="1600160" indent="-228594"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4pPr>
      <a:lvl5pPr marL="2057349" indent="-228594"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5pPr>
      <a:lvl6pPr marL="2514537" indent="-228594"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726" indent="-228594"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8914" indent="-228594"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103" indent="-228594"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189" rtl="0" eaLnBrk="1" latinLnBrk="0" hangingPunct="1">
        <a:defRPr sz="1800" kern="1200">
          <a:solidFill>
            <a:schemeClr val="tx1"/>
          </a:solidFill>
          <a:latin typeface="+mn-lt"/>
          <a:ea typeface="+mn-ea"/>
          <a:cs typeface="+mn-cs"/>
        </a:defRPr>
      </a:lvl1pPr>
      <a:lvl2pPr marL="457189" algn="l" defTabSz="457189" rtl="0" eaLnBrk="1" latinLnBrk="0" hangingPunct="1">
        <a:defRPr sz="1800" kern="1200">
          <a:solidFill>
            <a:schemeClr val="tx1"/>
          </a:solidFill>
          <a:latin typeface="+mn-lt"/>
          <a:ea typeface="+mn-ea"/>
          <a:cs typeface="+mn-cs"/>
        </a:defRPr>
      </a:lvl2pPr>
      <a:lvl3pPr marL="914377" algn="l" defTabSz="457189" rtl="0" eaLnBrk="1" latinLnBrk="0" hangingPunct="1">
        <a:defRPr sz="1800" kern="1200">
          <a:solidFill>
            <a:schemeClr val="tx1"/>
          </a:solidFill>
          <a:latin typeface="+mn-lt"/>
          <a:ea typeface="+mn-ea"/>
          <a:cs typeface="+mn-cs"/>
        </a:defRPr>
      </a:lvl3pPr>
      <a:lvl4pPr marL="1371566" algn="l" defTabSz="457189" rtl="0" eaLnBrk="1" latinLnBrk="0" hangingPunct="1">
        <a:defRPr sz="1800" kern="1200">
          <a:solidFill>
            <a:schemeClr val="tx1"/>
          </a:solidFill>
          <a:latin typeface="+mn-lt"/>
          <a:ea typeface="+mn-ea"/>
          <a:cs typeface="+mn-cs"/>
        </a:defRPr>
      </a:lvl4pPr>
      <a:lvl5pPr marL="1828754" algn="l" defTabSz="457189" rtl="0" eaLnBrk="1" latinLnBrk="0" hangingPunct="1">
        <a:defRPr sz="1800" kern="1200">
          <a:solidFill>
            <a:schemeClr val="tx1"/>
          </a:solidFill>
          <a:latin typeface="+mn-lt"/>
          <a:ea typeface="+mn-ea"/>
          <a:cs typeface="+mn-cs"/>
        </a:defRPr>
      </a:lvl5pPr>
      <a:lvl6pPr marL="2285943" algn="l" defTabSz="457189" rtl="0" eaLnBrk="1" latinLnBrk="0" hangingPunct="1">
        <a:defRPr sz="1800" kern="1200">
          <a:solidFill>
            <a:schemeClr val="tx1"/>
          </a:solidFill>
          <a:latin typeface="+mn-lt"/>
          <a:ea typeface="+mn-ea"/>
          <a:cs typeface="+mn-cs"/>
        </a:defRPr>
      </a:lvl6pPr>
      <a:lvl7pPr marL="2743131" algn="l" defTabSz="457189" rtl="0" eaLnBrk="1" latinLnBrk="0" hangingPunct="1">
        <a:defRPr sz="1800" kern="1200">
          <a:solidFill>
            <a:schemeClr val="tx1"/>
          </a:solidFill>
          <a:latin typeface="+mn-lt"/>
          <a:ea typeface="+mn-ea"/>
          <a:cs typeface="+mn-cs"/>
        </a:defRPr>
      </a:lvl7pPr>
      <a:lvl8pPr marL="3200320" algn="l" defTabSz="457189" rtl="0" eaLnBrk="1" latinLnBrk="0" hangingPunct="1">
        <a:defRPr sz="1800" kern="1200">
          <a:solidFill>
            <a:schemeClr val="tx1"/>
          </a:solidFill>
          <a:latin typeface="+mn-lt"/>
          <a:ea typeface="+mn-ea"/>
          <a:cs typeface="+mn-cs"/>
        </a:defRPr>
      </a:lvl8pPr>
      <a:lvl9pPr marL="3657509" algn="l" defTabSz="457189"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Arial" pitchFamily="34" charset="0"/>
              </a:defRPr>
            </a:lvl1pPr>
          </a:lstStyle>
          <a:p>
            <a:endParaRPr lang="en-US" altLang="en-US"/>
          </a:p>
        </p:txBody>
      </p:sp>
      <p:sp>
        <p:nvSpPr>
          <p:cNvPr id="9219"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Arial" pitchFamily="34" charset="0"/>
              </a:defRPr>
            </a:lvl1pPr>
          </a:lstStyle>
          <a:p>
            <a:fld id="{BE6DB5BB-6CDA-46AA-9A5C-7DCE3685B038}" type="slidenum">
              <a:rPr lang="en-US" altLang="en-US"/>
              <a:pPr/>
              <a:t>‹#›</a:t>
            </a:fld>
            <a:endParaRPr lang="en-US" altLang="en-US"/>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9222"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Tahoma" pitchFamily="-112" charset="-52"/>
                  <a:ea typeface="+mn-ea"/>
                </a:endParaRPr>
              </a:p>
            </p:txBody>
          </p:sp>
          <p:sp>
            <p:nvSpPr>
              <p:cNvPr id="9223"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Tahoma" pitchFamily="-112" charset="-52"/>
                  <a:ea typeface="+mn-ea"/>
                </a:endParaRPr>
              </a:p>
            </p:txBody>
          </p:sp>
          <p:sp>
            <p:nvSpPr>
              <p:cNvPr id="9224"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Tahoma" pitchFamily="-112" charset="-52"/>
                  <a:ea typeface="+mn-ea"/>
                </a:endParaRPr>
              </a:p>
            </p:txBody>
          </p:sp>
          <p:sp>
            <p:nvSpPr>
              <p:cNvPr id="1038"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26"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grpSp>
        <p:sp>
          <p:nvSpPr>
            <p:cNvPr id="9227"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ahoma" pitchFamily="-112" charset="-52"/>
                <a:ea typeface="+mn-ea"/>
              </a:endParaRPr>
            </a:p>
          </p:txBody>
        </p:sp>
        <p:sp>
          <p:nvSpPr>
            <p:cNvPr id="1034"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grpSp>
      <p:sp>
        <p:nvSpPr>
          <p:cNvPr id="9229"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230"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Arial" pitchFamily="34" charset="0"/>
              </a:defRPr>
            </a:lvl1pPr>
          </a:lstStyle>
          <a:p>
            <a:endParaRPr lang="en-US" altLang="en-US"/>
          </a:p>
        </p:txBody>
      </p:sp>
      <p:sp>
        <p:nvSpPr>
          <p:cNvPr id="9231"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907553"/>
      </p:ext>
    </p:extLst>
  </p:cSld>
  <p:clrMap bg1="dk2" tx1="lt1" bg2="dk1" tx2="lt2" accent1="accent1" accent2="accent2" accent3="accent3" accent4="accent4" accent5="accent5" accent6="accent6" hlink="hlink" folHlink="folHlink"/>
  <p:sldLayoutIdLst>
    <p:sldLayoutId id="2147485065" r:id="rId1"/>
    <p:sldLayoutId id="2147485066" r:id="rId2"/>
    <p:sldLayoutId id="2147485067" r:id="rId3"/>
    <p:sldLayoutId id="2147485068" r:id="rId4"/>
    <p:sldLayoutId id="2147485069" r:id="rId5"/>
    <p:sldLayoutId id="2147485070" r:id="rId6"/>
    <p:sldLayoutId id="2147485071" r:id="rId7"/>
    <p:sldLayoutId id="2147485072" r:id="rId8"/>
    <p:sldLayoutId id="2147485073" r:id="rId9"/>
    <p:sldLayoutId id="2147485074" r:id="rId10"/>
    <p:sldLayoutId id="2147485075"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MS PGothic" pitchFamily="34"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MS PGothic" pitchFamily="34"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2" charset="0"/>
        </a:defRPr>
      </a:lvl9pPr>
    </p:titleStyle>
    <p:bodyStyle>
      <a:lvl1pPr marL="342900" indent="-342900" algn="l" rtl="0" eaLnBrk="0" fontAlgn="base" hangingPunct="0">
        <a:spcBef>
          <a:spcPct val="20000"/>
        </a:spcBef>
        <a:spcAft>
          <a:spcPct val="0"/>
        </a:spcAft>
        <a:buClr>
          <a:schemeClr val="hlink"/>
        </a:buClr>
        <a:buSzPct val="70000"/>
        <a:buFont typeface="Wingdings" pitchFamily="2" charset="2"/>
        <a:buChar char="n"/>
        <a:defRPr sz="3200">
          <a:solidFill>
            <a:schemeClr val="tx1"/>
          </a:solidFill>
          <a:effectLst>
            <a:outerShdw blurRad="38100" dist="38100" dir="2700000" algn="tl">
              <a:srgbClr val="000000"/>
            </a:outerShdw>
          </a:effectLst>
          <a:latin typeface="Arial"/>
          <a:ea typeface="MS PGothic" pitchFamily="34" charset="-128"/>
          <a:cs typeface="Arial"/>
        </a:defRPr>
      </a:lvl1pPr>
      <a:lvl2pPr marL="742950" indent="-285750" algn="l" rtl="0" eaLnBrk="0" fontAlgn="base" hangingPunct="0">
        <a:spcBef>
          <a:spcPct val="20000"/>
        </a:spcBef>
        <a:spcAft>
          <a:spcPct val="0"/>
        </a:spcAft>
        <a:buClr>
          <a:schemeClr val="accent2"/>
        </a:buClr>
        <a:buSzPct val="70000"/>
        <a:buFont typeface="Wingdings" pitchFamily="2" charset="2"/>
        <a:buChar char="n"/>
        <a:defRPr sz="2800">
          <a:solidFill>
            <a:schemeClr val="tx1"/>
          </a:solidFill>
          <a:effectLst>
            <a:outerShdw blurRad="38100" dist="38100" dir="2700000" algn="tl">
              <a:srgbClr val="000000"/>
            </a:outerShdw>
          </a:effectLst>
          <a:latin typeface="Arial"/>
          <a:ea typeface="MS PGothic" pitchFamily="34" charset="-128"/>
          <a:cs typeface="Arial"/>
        </a:defRPr>
      </a:lvl2pPr>
      <a:lvl3pPr marL="1143000" indent="-228600" algn="l" rtl="0" eaLnBrk="0" fontAlgn="base" hangingPunct="0">
        <a:spcBef>
          <a:spcPct val="20000"/>
        </a:spcBef>
        <a:spcAft>
          <a:spcPct val="0"/>
        </a:spcAft>
        <a:buClr>
          <a:schemeClr val="tx2"/>
        </a:buClr>
        <a:buSzPct val="70000"/>
        <a:buFont typeface="Wingdings" pitchFamily="2" charset="2"/>
        <a:buChar char="n"/>
        <a:defRPr sz="2400">
          <a:solidFill>
            <a:schemeClr val="tx1"/>
          </a:solidFill>
          <a:effectLst>
            <a:outerShdw blurRad="38100" dist="38100" dir="2700000" algn="tl">
              <a:srgbClr val="000000"/>
            </a:outerShdw>
          </a:effectLst>
          <a:latin typeface="Arial"/>
          <a:ea typeface="MS PGothic" pitchFamily="34" charset="-128"/>
          <a:cs typeface="Arial"/>
        </a:defRPr>
      </a:lvl3pPr>
      <a:lvl4pPr marL="1600200" indent="-228600" algn="l" rtl="0" eaLnBrk="0" fontAlgn="base" hangingPunct="0">
        <a:spcBef>
          <a:spcPct val="20000"/>
        </a:spcBef>
        <a:spcAft>
          <a:spcPct val="0"/>
        </a:spcAft>
        <a:buClr>
          <a:schemeClr val="accent2"/>
        </a:buClr>
        <a:buSzPct val="70000"/>
        <a:buFont typeface="Wingdings" pitchFamily="2" charset="2"/>
        <a:buChar char="n"/>
        <a:defRPr sz="2000">
          <a:solidFill>
            <a:schemeClr val="tx1"/>
          </a:solidFill>
          <a:effectLst>
            <a:outerShdw blurRad="38100" dist="38100" dir="2700000" algn="tl">
              <a:srgbClr val="000000"/>
            </a:outerShdw>
          </a:effectLst>
          <a:latin typeface="Arial"/>
          <a:ea typeface="MS PGothic" pitchFamily="34" charset="-128"/>
          <a:cs typeface="Arial"/>
        </a:defRPr>
      </a:lvl4pPr>
      <a:lvl5pPr marL="2057400" indent="-228600" algn="l" rtl="0" eaLnBrk="0" fontAlgn="base" hangingPunct="0">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Arial"/>
          <a:ea typeface="MS PGothic" pitchFamily="34" charset="-128"/>
          <a:cs typeface="Arial"/>
        </a:defRPr>
      </a:lvl5pPr>
      <a:lvl6pPr marL="25146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SzPct val="70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effectLst/>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effectLst/>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effectLst/>
              </a:rPr>
              <a:pPr eaLnBrk="0" hangingPunct="0">
                <a:defRPr/>
              </a:pPr>
              <a:t>‹#›</a:t>
            </a:fld>
            <a:endParaRPr lang="en-US">
              <a:effectLst/>
            </a:endParaRPr>
          </a:p>
        </p:txBody>
      </p:sp>
    </p:spTree>
    <p:extLst>
      <p:ext uri="{BB962C8B-B14F-4D97-AF65-F5344CB8AC3E}">
        <p14:creationId xmlns:p14="http://schemas.microsoft.com/office/powerpoint/2010/main" val="3984873841"/>
      </p:ext>
    </p:extLst>
  </p:cSld>
  <p:clrMap bg1="lt1" tx1="dk1" bg2="lt2" tx2="dk2" accent1="accent1" accent2="accent2" accent3="accent3" accent4="accent4" accent5="accent5" accent6="accent6" hlink="hlink" folHlink="folHlink"/>
  <p:sldLayoutIdLst>
    <p:sldLayoutId id="2147485077" r:id="rId1"/>
    <p:sldLayoutId id="2147485078" r:id="rId2"/>
    <p:sldLayoutId id="2147485079" r:id="rId3"/>
    <p:sldLayoutId id="2147485080" r:id="rId4"/>
    <p:sldLayoutId id="2147485081" r:id="rId5"/>
    <p:sldLayoutId id="2147485082" r:id="rId6"/>
    <p:sldLayoutId id="2147485083" r:id="rId7"/>
    <p:sldLayoutId id="2147485084" r:id="rId8"/>
    <p:sldLayoutId id="2147485085" r:id="rId9"/>
    <p:sldLayoutId id="2147485086" r:id="rId10"/>
    <p:sldLayoutId id="2147485087" r:id="rId11"/>
    <p:sldLayoutId id="2147485088" r:id="rId12"/>
    <p:sldLayoutId id="214748508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5325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5325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endParaRPr>
          </a:p>
        </p:txBody>
      </p:sp>
      <p:sp>
        <p:nvSpPr>
          <p:cNvPr id="5325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eaLnBrk="0" hangingPunct="0">
              <a:defRPr sz="2400">
                <a:solidFill>
                  <a:schemeClr val="tx1"/>
                </a:solidFill>
                <a:latin typeface="Times New Roman" charset="0"/>
                <a:ea typeface="ＭＳ Ｐゴシック" charset="0"/>
                <a:cs typeface="ＭＳ Ｐゴシック" charset="0"/>
              </a:defRPr>
            </a:lvl1pPr>
            <a:lvl2pPr marL="742950" indent="-285750" defTabSz="449263" eaLnBrk="0" hangingPunct="0">
              <a:defRPr sz="2400">
                <a:solidFill>
                  <a:schemeClr val="tx1"/>
                </a:solidFill>
                <a:latin typeface="Times New Roman" charset="0"/>
                <a:ea typeface="ＭＳ Ｐゴシック" charset="0"/>
              </a:defRPr>
            </a:lvl2pPr>
            <a:lvl3pPr marL="1143000" indent="-228600" defTabSz="449263" eaLnBrk="0" hangingPunct="0">
              <a:defRPr sz="2400">
                <a:solidFill>
                  <a:schemeClr val="tx1"/>
                </a:solidFill>
                <a:latin typeface="Times New Roman" charset="0"/>
                <a:ea typeface="ＭＳ Ｐゴシック" charset="0"/>
              </a:defRPr>
            </a:lvl3pPr>
            <a:lvl4pPr marL="1600200" indent="-228600" defTabSz="449263" eaLnBrk="0" hangingPunct="0">
              <a:defRPr sz="2400">
                <a:solidFill>
                  <a:schemeClr val="tx1"/>
                </a:solidFill>
                <a:latin typeface="Times New Roman" charset="0"/>
                <a:ea typeface="ＭＳ Ｐゴシック" charset="0"/>
              </a:defRPr>
            </a:lvl4pPr>
            <a:lvl5pPr marL="2057400" indent="-228600" defTabSz="449263" eaLnBrk="0" hangingPunct="0">
              <a:defRPr sz="2400">
                <a:solidFill>
                  <a:schemeClr val="tx1"/>
                </a:solidFill>
                <a:latin typeface="Times New Roman"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a:solidFill>
                  <a:srgbClr val="000000"/>
                </a:solidFill>
                <a:effectLst/>
              </a:defRPr>
            </a:lvl1pPr>
          </a:lstStyle>
          <a:p>
            <a:pPr>
              <a:defRPr/>
            </a:pPr>
            <a:fld id="{8E84017C-FDBA-1D49-A156-B939BFA42FD6}" type="slidenum">
              <a:rPr lang="en-GB"/>
              <a:pPr>
                <a:defRPr/>
              </a:pPr>
              <a:t>‹#›</a:t>
            </a:fld>
            <a:endParaRPr lang="en-GB"/>
          </a:p>
        </p:txBody>
      </p:sp>
    </p:spTree>
    <p:extLst>
      <p:ext uri="{BB962C8B-B14F-4D97-AF65-F5344CB8AC3E}">
        <p14:creationId xmlns:p14="http://schemas.microsoft.com/office/powerpoint/2010/main" val="891391200"/>
      </p:ext>
    </p:extLst>
  </p:cSld>
  <p:clrMap bg1="lt1" tx1="dk1" bg2="lt2" tx2="dk2" accent1="accent1" accent2="accent2" accent3="accent3" accent4="accent4" accent5="accent5" accent6="accent6" hlink="hlink" folHlink="folHlink"/>
  <p:sldLayoutIdLst>
    <p:sldLayoutId id="2147485091" r:id="rId1"/>
    <p:sldLayoutId id="2147485092"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000000"/>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000000"/>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000000"/>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000000"/>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000000"/>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4211"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212"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400">
                <a:latin typeface="+mn-lt"/>
              </a:defRPr>
            </a:lvl1pPr>
          </a:lstStyle>
          <a:p>
            <a:pPr>
              <a:defRPr/>
            </a:pPr>
            <a:endParaRPr lang="en-US">
              <a:solidFill>
                <a:srgbClr val="000000"/>
              </a:solidFill>
              <a:effectLst/>
              <a:latin typeface="Times New Roman"/>
            </a:endParaRPr>
          </a:p>
        </p:txBody>
      </p:sp>
      <p:sp>
        <p:nvSpPr>
          <p:cNvPr id="94213"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400">
                <a:latin typeface="+mn-lt"/>
              </a:defRPr>
            </a:lvl1pPr>
          </a:lstStyle>
          <a:p>
            <a:pPr>
              <a:defRPr/>
            </a:pPr>
            <a:endParaRPr lang="en-US">
              <a:solidFill>
                <a:srgbClr val="000000"/>
              </a:solidFill>
              <a:effectLst/>
              <a:latin typeface="Times New Roman"/>
            </a:endParaRPr>
          </a:p>
        </p:txBody>
      </p:sp>
      <p:sp>
        <p:nvSpPr>
          <p:cNvPr id="94214"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400">
                <a:latin typeface="+mn-lt"/>
              </a:defRPr>
            </a:lvl1pPr>
          </a:lstStyle>
          <a:p>
            <a:pPr>
              <a:defRPr/>
            </a:pPr>
            <a:fld id="{9703D659-D832-0F40-A1F9-3777443E6385}" type="slidenum">
              <a:rPr lang="en-US">
                <a:solidFill>
                  <a:srgbClr val="000000"/>
                </a:solidFill>
                <a:effectLst/>
                <a:latin typeface="Times New Roman"/>
              </a:rPr>
              <a:pPr>
                <a:defRPr/>
              </a:pPr>
              <a:t>‹#›</a:t>
            </a:fld>
            <a:endParaRPr lang="en-US">
              <a:solidFill>
                <a:srgbClr val="000000"/>
              </a:solidFill>
              <a:effectLst/>
              <a:latin typeface="Times New Roman"/>
            </a:endParaRPr>
          </a:p>
        </p:txBody>
      </p:sp>
    </p:spTree>
    <p:extLst>
      <p:ext uri="{BB962C8B-B14F-4D97-AF65-F5344CB8AC3E}">
        <p14:creationId xmlns:p14="http://schemas.microsoft.com/office/powerpoint/2010/main" val="4200154302"/>
      </p:ext>
    </p:extLst>
  </p:cSld>
  <p:clrMap bg1="lt1" tx1="dk1" bg2="lt2" tx2="dk2" accent1="accent1" accent2="accent2" accent3="accent3" accent4="accent4" accent5="accent5" accent6="accent6" hlink="hlink" folHlink="folHlink"/>
  <p:sldLayoutIdLst>
    <p:sldLayoutId id="2147485094" r:id="rId1"/>
    <p:sldLayoutId id="2147485095" r:id="rId2"/>
    <p:sldLayoutId id="2147485096" r:id="rId3"/>
    <p:sldLayoutId id="2147485097" r:id="rId4"/>
    <p:sldLayoutId id="2147485098" r:id="rId5"/>
    <p:sldLayoutId id="2147485099" r:id="rId6"/>
    <p:sldLayoutId id="2147485100" r:id="rId7"/>
    <p:sldLayoutId id="2147485101" r:id="rId8"/>
    <p:sldLayoutId id="2147485102" r:id="rId9"/>
    <p:sldLayoutId id="2147485103" r:id="rId10"/>
    <p:sldLayoutId id="2147485104" r:id="rId11"/>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97282"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97283"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789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cs typeface="Geneva" charset="0"/>
            </a:endParaRPr>
          </a:p>
        </p:txBody>
      </p:sp>
      <p:sp>
        <p:nvSpPr>
          <p:cNvPr id="3789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defTabSz="449263" eaLnBrk="1" hangingPunct="1">
              <a:lnSpc>
                <a:spcPct val="93000"/>
              </a:lnSpc>
              <a:buClr>
                <a:srgbClr val="FFFFFF"/>
              </a:buClr>
              <a:buSzPct val="100000"/>
              <a:buFont typeface="Arial" charset="0"/>
              <a:buNone/>
              <a:defRPr/>
            </a:pPr>
            <a:endParaRPr lang="en-US" b="1" i="0" dirty="0">
              <a:solidFill>
                <a:srgbClr val="FFFFFF"/>
              </a:solidFill>
              <a:effectLst/>
              <a:latin typeface="Arial" panose="020B0604020202020204" pitchFamily="34" charset="0"/>
              <a:cs typeface="Geneva" charset="0"/>
            </a:endParaRPr>
          </a:p>
        </p:txBody>
      </p:sp>
      <p:sp>
        <p:nvSpPr>
          <p:cNvPr id="4101"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a:buClr>
                <a:srgbClr val="000000"/>
              </a:buClr>
              <a:buSzPct val="100000"/>
              <a:buFont typeface="Times New Roman" charset="0"/>
              <a:buNone/>
              <a:defRPr sz="1400">
                <a:solidFill>
                  <a:srgbClr val="000000"/>
                </a:solidFill>
                <a:effectLst/>
                <a:latin typeface="Times New Roman" charset="0"/>
              </a:defRPr>
            </a:lvl1pPr>
          </a:lstStyle>
          <a:p>
            <a:pPr>
              <a:defRPr/>
            </a:pPr>
            <a:fld id="{89C912E5-0F17-B043-A107-8AAD252D762A}" type="slidenum">
              <a:rPr lang="en-GB"/>
              <a:pPr>
                <a:defRPr/>
              </a:pPr>
              <a:t>‹#›</a:t>
            </a:fld>
            <a:endParaRPr lang="en-GB"/>
          </a:p>
        </p:txBody>
      </p:sp>
    </p:spTree>
    <p:extLst>
      <p:ext uri="{BB962C8B-B14F-4D97-AF65-F5344CB8AC3E}">
        <p14:creationId xmlns:p14="http://schemas.microsoft.com/office/powerpoint/2010/main" val="1449955096"/>
      </p:ext>
    </p:extLst>
  </p:cSld>
  <p:clrMap bg1="lt1" tx1="dk1" bg2="lt2" tx2="dk2" accent1="accent1" accent2="accent2" accent3="accent3" accent4="accent4" accent5="accent5" accent6="accent6" hlink="hlink" folHlink="folHlink"/>
  <p:sldLayoutIdLst>
    <p:sldLayoutId id="2147485106" r:id="rId1"/>
    <p:sldLayoutId id="2147485107" r:id="rId2"/>
    <p:sldLayoutId id="2147485108" r:id="rId3"/>
    <p:sldLayoutId id="2147485109" r:id="rId4"/>
    <p:sldLayoutId id="2147485110" r:id="rId5"/>
    <p:sldLayoutId id="2147485111" r:id="rId6"/>
    <p:sldLayoutId id="2147485112" r:id="rId7"/>
    <p:sldLayoutId id="2147485113" r:id="rId8"/>
    <p:sldLayoutId id="2147485114" r:id="rId9"/>
    <p:sldLayoutId id="2147485115" r:id="rId10"/>
    <p:sldLayoutId id="2147485116" r:id="rId11"/>
  </p:sldLayoutIdLst>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ＭＳ Ｐゴシック" charset="0"/>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ＭＳ Ｐゴシック" charset="0"/>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dirty="0">
              <a:solidFill>
                <a:srgbClr val="000000"/>
              </a:solidFill>
              <a:effectLst/>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dirty="0">
              <a:solidFill>
                <a:srgbClr val="000000"/>
              </a:solidFill>
              <a:effectLst/>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effectLst/>
              </a:rPr>
              <a:pPr/>
              <a:t>‹#›</a:t>
            </a:fld>
            <a:endParaRPr lang="en-US" dirty="0">
              <a:solidFill>
                <a:srgbClr val="000000"/>
              </a:solidFill>
              <a:effectLst/>
            </a:endParaRPr>
          </a:p>
        </p:txBody>
      </p:sp>
    </p:spTree>
    <p:extLst>
      <p:ext uri="{BB962C8B-B14F-4D97-AF65-F5344CB8AC3E}">
        <p14:creationId xmlns:p14="http://schemas.microsoft.com/office/powerpoint/2010/main" val="4151670857"/>
      </p:ext>
    </p:extLst>
  </p:cSld>
  <p:clrMap bg1="lt1" tx1="dk1" bg2="lt2" tx2="dk2" accent1="accent1" accent2="accent2" accent3="accent3" accent4="accent4" accent5="accent5" accent6="accent6" hlink="hlink" folHlink="folHlink"/>
  <p:sldLayoutIdLst>
    <p:sldLayoutId id="2147485118" r:id="rId1"/>
    <p:sldLayoutId id="2147485119" r:id="rId2"/>
    <p:sldLayoutId id="2147485120" r:id="rId3"/>
    <p:sldLayoutId id="2147485121" r:id="rId4"/>
    <p:sldLayoutId id="2147485122" r:id="rId5"/>
    <p:sldLayoutId id="2147485123" r:id="rId6"/>
    <p:sldLayoutId id="2147485124" r:id="rId7"/>
    <p:sldLayoutId id="2147485125" r:id="rId8"/>
    <p:sldLayoutId id="2147485126" r:id="rId9"/>
    <p:sldLayoutId id="2147485127" r:id="rId10"/>
    <p:sldLayoutId id="214748512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3075"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latin typeface="Arial" panose="020B0604020202020204" pitchFamily="34" charset="0"/>
              </a:defRPr>
            </a:lvl1pPr>
          </a:lstStyle>
          <a:p>
            <a:fld id="{E298D5E9-7021-BD46-94F8-8A53CA04E4B1}" type="slidenum">
              <a:rPr lang="en-US" smtClean="0">
                <a:solidFill>
                  <a:srgbClr val="FFFFFF"/>
                </a:solidFill>
              </a:rPr>
              <a:pPr/>
              <a:t>‹#›</a:t>
            </a:fld>
            <a:endParaRPr lang="en-US" dirty="0">
              <a:solidFill>
                <a:srgbClr val="FFFFFF"/>
              </a:solidFill>
            </a:endParaRPr>
          </a:p>
        </p:txBody>
      </p:sp>
      <p:grpSp>
        <p:nvGrpSpPr>
          <p:cNvPr id="142340" name="Group 4"/>
          <p:cNvGrpSpPr>
            <a:grpSpLocks/>
          </p:cNvGrpSpPr>
          <p:nvPr/>
        </p:nvGrpSpPr>
        <p:grpSpPr bwMode="auto">
          <a:xfrm>
            <a:off x="0" y="0"/>
            <a:ext cx="9140825" cy="6850063"/>
            <a:chOff x="0" y="0"/>
            <a:chExt cx="5758" cy="4315"/>
          </a:xfrm>
        </p:grpSpPr>
        <p:grpSp>
          <p:nvGrpSpPr>
            <p:cNvPr id="142344" name="Group 5"/>
            <p:cNvGrpSpPr>
              <a:grpSpLocks/>
            </p:cNvGrpSpPr>
            <p:nvPr userDrawn="1"/>
          </p:nvGrpSpPr>
          <p:grpSpPr bwMode="auto">
            <a:xfrm>
              <a:off x="1728" y="2230"/>
              <a:ext cx="4027" cy="2085"/>
              <a:chOff x="1728" y="2230"/>
              <a:chExt cx="4027" cy="2085"/>
            </a:xfrm>
          </p:grpSpPr>
          <p:sp>
            <p:nvSpPr>
              <p:cNvPr id="3078"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079"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080"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42350"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3082"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083"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sp>
          <p:nvSpPr>
            <p:cNvPr id="142346" name="Freeform 12"/>
            <p:cNvSpPr>
              <a:spLocks/>
            </p:cNvSpPr>
            <p:nvPr/>
          </p:nvSpPr>
          <p:spPr bwMode="hidden">
            <a:xfrm>
              <a:off x="0" y="0"/>
              <a:ext cx="5758" cy="1776"/>
            </a:xfrm>
            <a:custGeom>
              <a:avLst/>
              <a:gdLst>
                <a:gd name="T0" fmla="*/ 0 w 5740"/>
                <a:gd name="T1" fmla="*/ 0 h 1906"/>
                <a:gd name="T2" fmla="*/ 0 w 5740"/>
                <a:gd name="T3" fmla="*/ 1776 h 1906"/>
                <a:gd name="T4" fmla="*/ 5758 w 5740"/>
                <a:gd name="T5" fmla="*/ 1776 h 1906"/>
                <a:gd name="T6" fmla="*/ 5758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0" fontAlgn="base" hangingPunct="0">
                <a:spcBef>
                  <a:spcPct val="0"/>
                </a:spcBef>
                <a:spcAft>
                  <a:spcPct val="0"/>
                </a:spcAft>
                <a:defRPr/>
              </a:pPr>
              <a:endParaRPr lang="en-US" sz="2400" b="1" i="0" dirty="0">
                <a:solidFill>
                  <a:srgbClr val="FFFFFF"/>
                </a:solidFill>
                <a:latin typeface="Arial" panose="020B0604020202020204" pitchFamily="34" charset="0"/>
                <a:ea typeface="ＭＳ Ｐゴシック" charset="-128"/>
                <a:cs typeface="ＭＳ Ｐゴシック" charset="-128"/>
              </a:endParaRPr>
            </a:p>
          </p:txBody>
        </p:sp>
      </p:grpSp>
      <p:sp>
        <p:nvSpPr>
          <p:cNvPr id="3085"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086"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latin typeface="Arial" panose="020B0604020202020204" pitchFamily="34" charset="0"/>
                <a:ea typeface="ＭＳ Ｐゴシック" charset="-128"/>
                <a:cs typeface="ＭＳ Ｐゴシック" charset="-128"/>
              </a:defRPr>
            </a:lvl1pPr>
          </a:lstStyle>
          <a:p>
            <a:pPr>
              <a:defRPr/>
            </a:pPr>
            <a:endParaRPr lang="en-US" dirty="0">
              <a:solidFill>
                <a:srgbClr val="FFFFFF"/>
              </a:solidFill>
            </a:endParaRPr>
          </a:p>
        </p:txBody>
      </p:sp>
      <p:sp>
        <p:nvSpPr>
          <p:cNvPr id="3087"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33208942"/>
      </p:ext>
    </p:extLst>
  </p:cSld>
  <p:clrMap bg1="dk2" tx1="lt1" bg2="dk1" tx2="lt2" accent1="accent1" accent2="accent2" accent3="accent3" accent4="accent4" accent5="accent5" accent6="accent6" hlink="hlink" folHlink="folHlink"/>
  <p:sldLayoutIdLst>
    <p:sldLayoutId id="2147485130" r:id="rId1"/>
    <p:sldLayoutId id="2147485131" r:id="rId2"/>
    <p:sldLayoutId id="2147485132" r:id="rId3"/>
    <p:sldLayoutId id="2147485133" r:id="rId4"/>
    <p:sldLayoutId id="2147485134" r:id="rId5"/>
    <p:sldLayoutId id="2147485135" r:id="rId6"/>
    <p:sldLayoutId id="2147485136" r:id="rId7"/>
    <p:sldLayoutId id="2147485137" r:id="rId8"/>
    <p:sldLayoutId id="2147485138" r:id="rId9"/>
    <p:sldLayoutId id="2147485139" r:id="rId10"/>
    <p:sldLayoutId id="2147485140"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charset="-128"/>
          <a:cs typeface="ＭＳ Ｐゴシック"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4152459143"/>
      </p:ext>
    </p:extLst>
  </p:cSld>
  <p:clrMap bg1="lt1" tx1="dk1" bg2="lt2" tx2="dk2" accent1="accent1" accent2="accent2" accent3="accent3" accent4="accent4" accent5="accent5" accent6="accent6" hlink="hlink" folHlink="folHlink"/>
  <p:sldLayoutIdLst>
    <p:sldLayoutId id="2147485142" r:id="rId1"/>
    <p:sldLayoutId id="2147485143" r:id="rId2"/>
    <p:sldLayoutId id="2147485144" r:id="rId3"/>
    <p:sldLayoutId id="2147485145" r:id="rId4"/>
    <p:sldLayoutId id="2147485146" r:id="rId5"/>
    <p:sldLayoutId id="2147485147" r:id="rId6"/>
    <p:sldLayoutId id="2147485148" r:id="rId7"/>
    <p:sldLayoutId id="2147485149" r:id="rId8"/>
    <p:sldLayoutId id="2147485150" r:id="rId9"/>
    <p:sldLayoutId id="2147485151" r:id="rId10"/>
    <p:sldLayoutId id="2147485152" r:id="rId11"/>
    <p:sldLayoutId id="2147485153" r:id="rId12"/>
    <p:sldLayoutId id="2147485154"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r" defTabSz="914400" eaLnBrk="0" fontAlgn="base" hangingPunct="0">
                <a:spcBef>
                  <a:spcPct val="0"/>
                </a:spcBef>
                <a:spcAft>
                  <a:spcPct val="0"/>
                </a:spcAft>
                <a:defRPr/>
              </a:pPr>
              <a:endParaRPr lang="en-US" sz="1400">
                <a:solidFill>
                  <a:srgbClr val="000000"/>
                </a:solidFill>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defTabSz="914400" fontAlgn="base">
              <a:spcBef>
                <a:spcPct val="0"/>
              </a:spcBef>
              <a:spcAft>
                <a:spcPct val="0"/>
              </a:spcAft>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lgn="r" defTabSz="914400" fontAlgn="base">
              <a:spcBef>
                <a:spcPct val="0"/>
              </a:spcBef>
              <a:spcAft>
                <a:spcPct val="0"/>
              </a:spcAft>
              <a:defRPr/>
            </a:pPr>
            <a:fld id="{C46C7DFE-C368-8241-B94A-C4DDC9D775B4}" type="slidenum">
              <a:rPr lang="en-US">
                <a:solidFill>
                  <a:srgbClr val="FFFFFF"/>
                </a:solidFill>
                <a:ea typeface="ＭＳ Ｐゴシック" charset="0"/>
              </a:rPr>
              <a:pPr algn="r" defTabSz="914400" fontAlgn="base">
                <a:spcBef>
                  <a:spcPct val="0"/>
                </a:spcBef>
                <a:spcAft>
                  <a:spcPct val="0"/>
                </a:spcAft>
                <a:defRPr/>
              </a:pPr>
              <a:t>‹#›</a:t>
            </a:fld>
            <a:endParaRPr lang="en-US">
              <a:solidFill>
                <a:srgbClr val="FFFFFF"/>
              </a:solidFill>
              <a:ea typeface="ＭＳ Ｐゴシック" charset="0"/>
            </a:endParaRPr>
          </a:p>
        </p:txBody>
      </p:sp>
    </p:spTree>
    <p:extLst>
      <p:ext uri="{BB962C8B-B14F-4D97-AF65-F5344CB8AC3E}">
        <p14:creationId xmlns:p14="http://schemas.microsoft.com/office/powerpoint/2010/main" val="1389213046"/>
      </p:ext>
    </p:extLst>
  </p:cSld>
  <p:clrMap bg1="dk2" tx1="lt1" bg2="dk1" tx2="lt2" accent1="accent1" accent2="accent2" accent3="accent3" accent4="accent4" accent5="accent5" accent6="accent6" hlink="hlink" folHlink="folHlink"/>
  <p:sldLayoutIdLst>
    <p:sldLayoutId id="2147483972" r:id="rId1"/>
    <p:sldLayoutId id="2147483973" r:id="rId2"/>
    <p:sldLayoutId id="2147483974" r:id="rId3"/>
    <p:sldLayoutId id="2147483975" r:id="rId4"/>
    <p:sldLayoutId id="2147483976" r:id="rId5"/>
    <p:sldLayoutId id="2147483977" r:id="rId6"/>
    <p:sldLayoutId id="2147483978" r:id="rId7"/>
    <p:sldLayoutId id="2147483979" r:id="rId8"/>
    <p:sldLayoutId id="2147483980" r:id="rId9"/>
    <p:sldLayoutId id="2147483981" r:id="rId10"/>
    <p:sldLayoutId id="2147483982" r:id="rId11"/>
    <p:sldLayoutId id="2147483983" r:id="rId12"/>
    <p:sldLayoutId id="2147483984"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130050"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30051" name="Rectangle 3"/>
          <p:cNvSpPr>
            <a:spLocks noGrp="1" noChangeArrowheads="1"/>
          </p:cNvSpPr>
          <p:nvPr>
            <p:ph type="body" idx="1"/>
          </p:nvPr>
        </p:nvSpPr>
        <p:spPr bwMode="auto">
          <a:xfrm>
            <a:off x="685800" y="1752600"/>
            <a:ext cx="7848600" cy="44291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01764" name="Rectangle 4"/>
          <p:cNvSpPr>
            <a:spLocks noGrp="1" noChangeArrowheads="1"/>
          </p:cNvSpPr>
          <p:nvPr>
            <p:ph type="dt" sz="half" idx="2"/>
          </p:nvPr>
        </p:nvSpPr>
        <p:spPr bwMode="auto">
          <a:xfrm>
            <a:off x="685800" y="6400800"/>
            <a:ext cx="2225675"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l" eaLnBrk="1" hangingPunct="1">
              <a:spcBef>
                <a:spcPct val="0"/>
              </a:spcBef>
              <a:buClrTx/>
              <a:buFontTx/>
              <a:buNone/>
              <a:defRPr sz="1400" b="1" i="0">
                <a:solidFill>
                  <a:srgbClr val="000000"/>
                </a:solidFill>
                <a:latin typeface="Arial" panose="020B0604020202020204" pitchFamily="34" charset="0"/>
                <a:ea typeface="+mn-ea"/>
                <a:cs typeface="+mn-cs"/>
              </a:defRPr>
            </a:lvl1pPr>
          </a:lstStyle>
          <a:p>
            <a:pPr defTabSz="914400" fontAlgn="base">
              <a:spcAft>
                <a:spcPct val="0"/>
              </a:spcAft>
              <a:defRPr/>
            </a:pPr>
            <a:endParaRPr lang="en-US" dirty="0"/>
          </a:p>
        </p:txBody>
      </p:sp>
      <p:sp>
        <p:nvSpPr>
          <p:cNvPr id="501765"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ctr" eaLnBrk="1" hangingPunct="1">
              <a:spcBef>
                <a:spcPct val="0"/>
              </a:spcBef>
              <a:buClrTx/>
              <a:buFontTx/>
              <a:buNone/>
              <a:defRPr sz="1400" b="1" i="0">
                <a:solidFill>
                  <a:srgbClr val="000000"/>
                </a:solidFill>
                <a:latin typeface="Arial" panose="020B0604020202020204" pitchFamily="34" charset="0"/>
                <a:ea typeface="+mn-ea"/>
                <a:cs typeface="+mn-cs"/>
              </a:defRPr>
            </a:lvl1pPr>
          </a:lstStyle>
          <a:p>
            <a:pPr defTabSz="914400" fontAlgn="base">
              <a:spcAft>
                <a:spcPct val="0"/>
              </a:spcAft>
              <a:defRPr/>
            </a:pPr>
            <a:endParaRPr lang="en-US" dirty="0"/>
          </a:p>
        </p:txBody>
      </p:sp>
      <p:sp>
        <p:nvSpPr>
          <p:cNvPr id="501766"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2075" tIns="46038" rIns="92075" bIns="46038"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defTabSz="914400" fontAlgn="base">
              <a:spcBef>
                <a:spcPct val="0"/>
              </a:spcBef>
              <a:spcAft>
                <a:spcPct val="0"/>
              </a:spcAft>
              <a:defRPr/>
            </a:pPr>
            <a:fld id="{F8662F73-11E5-2B40-85EA-0622279E92AC}" type="slidenum">
              <a:rPr lang="en-US" smtClean="0">
                <a:ea typeface="ＭＳ Ｐゴシック" charset="0"/>
                <a:cs typeface="ＭＳ Ｐゴシック" charset="0"/>
              </a:rPr>
              <a:pPr defTabSz="914400" fontAlgn="base">
                <a:spcBef>
                  <a:spcPct val="0"/>
                </a:spcBef>
                <a:spcAft>
                  <a:spcPct val="0"/>
                </a:spcAft>
                <a:defRPr/>
              </a:pPr>
              <a:t>‹#›</a:t>
            </a:fld>
            <a:endParaRPr lang="en-US" dirty="0">
              <a:ea typeface="ＭＳ Ｐゴシック" charset="0"/>
              <a:cs typeface="ＭＳ Ｐゴシック" charset="0"/>
            </a:endParaRPr>
          </a:p>
        </p:txBody>
      </p:sp>
    </p:spTree>
    <p:extLst>
      <p:ext uri="{BB962C8B-B14F-4D97-AF65-F5344CB8AC3E}">
        <p14:creationId xmlns:p14="http://schemas.microsoft.com/office/powerpoint/2010/main" val="2276365103"/>
      </p:ext>
    </p:extLst>
  </p:cSld>
  <p:clrMap bg1="dk2" tx1="lt1" bg2="dk1" tx2="lt2" accent1="accent1" accent2="accent2" accent3="accent3" accent4="accent4" accent5="accent5" accent6="accent6" hlink="hlink" folHlink="folHlink"/>
  <p:sldLayoutIdLst>
    <p:sldLayoutId id="2147483986" r:id="rId1"/>
  </p:sldLayoutIdLst>
  <p:txStyles>
    <p:titleStyle>
      <a:lvl1pPr algn="l" rtl="0" eaLnBrk="0" fontAlgn="base" hangingPunct="0">
        <a:lnSpc>
          <a:spcPct val="90000"/>
        </a:lnSpc>
        <a:spcBef>
          <a:spcPct val="20000"/>
        </a:spcBef>
        <a:spcAft>
          <a:spcPct val="0"/>
        </a:spcAft>
        <a:defRPr kumimoji="1" sz="4400" b="1" i="0">
          <a:solidFill>
            <a:schemeClr val="tx2"/>
          </a:solidFill>
          <a:latin typeface="Arial" panose="020B0604020202020204" pitchFamily="34" charset="0"/>
          <a:ea typeface="ＭＳ Ｐゴシック" pitchFamily="-112" charset="-128"/>
          <a:cs typeface="ＭＳ Ｐゴシック" pitchFamily="-112" charset="-128"/>
        </a:defRPr>
      </a:lvl1pPr>
      <a:lvl2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5pPr>
      <a:lvl6pPr marL="457200" algn="l" rtl="0" eaLnBrk="0" fontAlgn="base" hangingPunct="0">
        <a:lnSpc>
          <a:spcPct val="90000"/>
        </a:lnSpc>
        <a:spcBef>
          <a:spcPct val="20000"/>
        </a:spcBef>
        <a:spcAft>
          <a:spcPct val="0"/>
        </a:spcAft>
        <a:defRPr kumimoji="1" sz="4400">
          <a:solidFill>
            <a:schemeClr val="tx2"/>
          </a:solidFill>
          <a:latin typeface="Arial" pitchFamily="-112" charset="0"/>
        </a:defRPr>
      </a:lvl6pPr>
      <a:lvl7pPr marL="914400" algn="l" rtl="0" eaLnBrk="0" fontAlgn="base" hangingPunct="0">
        <a:lnSpc>
          <a:spcPct val="90000"/>
        </a:lnSpc>
        <a:spcBef>
          <a:spcPct val="20000"/>
        </a:spcBef>
        <a:spcAft>
          <a:spcPct val="0"/>
        </a:spcAft>
        <a:defRPr kumimoji="1" sz="4400">
          <a:solidFill>
            <a:schemeClr val="tx2"/>
          </a:solidFill>
          <a:latin typeface="Arial" pitchFamily="-112" charset="0"/>
        </a:defRPr>
      </a:lvl7pPr>
      <a:lvl8pPr marL="1371600" algn="l" rtl="0" eaLnBrk="0" fontAlgn="base" hangingPunct="0">
        <a:lnSpc>
          <a:spcPct val="90000"/>
        </a:lnSpc>
        <a:spcBef>
          <a:spcPct val="20000"/>
        </a:spcBef>
        <a:spcAft>
          <a:spcPct val="0"/>
        </a:spcAft>
        <a:defRPr kumimoji="1" sz="4400">
          <a:solidFill>
            <a:schemeClr val="tx2"/>
          </a:solidFill>
          <a:latin typeface="Arial" pitchFamily="-112" charset="0"/>
        </a:defRPr>
      </a:lvl8pPr>
      <a:lvl9pPr marL="1828800" algn="l" rtl="0" eaLnBrk="0" fontAlgn="base" hangingPunct="0">
        <a:lnSpc>
          <a:spcPct val="90000"/>
        </a:lnSpc>
        <a:spcBef>
          <a:spcPct val="20000"/>
        </a:spcBef>
        <a:spcAft>
          <a:spcPct val="0"/>
        </a:spcAft>
        <a:defRPr kumimoji="1" sz="4400">
          <a:solidFill>
            <a:schemeClr val="tx2"/>
          </a:solidFill>
          <a:latin typeface="Arial" pitchFamily="-112" charset="0"/>
        </a:defRPr>
      </a:lvl9pPr>
    </p:titleStyle>
    <p:bodyStyle>
      <a:lvl1pPr marL="342900" indent="-342900" algn="l" rtl="0" eaLnBrk="0" fontAlgn="base" hangingPunct="0">
        <a:lnSpc>
          <a:spcPct val="90000"/>
        </a:lnSpc>
        <a:spcBef>
          <a:spcPct val="20000"/>
        </a:spcBef>
        <a:spcAft>
          <a:spcPct val="0"/>
        </a:spcAft>
        <a:buClr>
          <a:schemeClr val="tx2"/>
        </a:buClr>
        <a:buSzPct val="65000"/>
        <a:buFont typeface="Wingdings" charset="0"/>
        <a:buChar char="l"/>
        <a:defRPr kumimoji="1"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lnSpc>
          <a:spcPct val="90000"/>
        </a:lnSpc>
        <a:spcBef>
          <a:spcPct val="20000"/>
        </a:spcBef>
        <a:spcAft>
          <a:spcPct val="0"/>
        </a:spcAft>
        <a:buClr>
          <a:schemeClr val="tx2"/>
        </a:buClr>
        <a:buSzPct val="65000"/>
        <a:buFont typeface="Wingdings" charset="0"/>
        <a:buChar char="l"/>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lnSpc>
          <a:spcPct val="90000"/>
        </a:lnSpc>
        <a:spcBef>
          <a:spcPct val="20000"/>
        </a:spcBef>
        <a:spcAft>
          <a:spcPct val="0"/>
        </a:spcAft>
        <a:buClr>
          <a:schemeClr val="tx2"/>
        </a:buClr>
        <a:buSzPct val="65000"/>
        <a:buFont typeface="Wingdings" charset="0"/>
        <a:buChar char="l"/>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lnSpc>
          <a:spcPct val="90000"/>
        </a:lnSpc>
        <a:spcBef>
          <a:spcPct val="20000"/>
        </a:spcBef>
        <a:spcAft>
          <a:spcPct val="0"/>
        </a:spcAft>
        <a:buClr>
          <a:schemeClr val="tx2"/>
        </a:buClr>
        <a:buSzPct val="65000"/>
        <a:buFont typeface="Wingdings" charset="0"/>
        <a:buChar char="l"/>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6pPr>
      <a:lvl7pPr marL="29718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7pPr>
      <a:lvl8pPr marL="34290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8pPr>
      <a:lvl9pPr marL="3886200" indent="-228600"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10.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0.xml"/><Relationship Id="rId1" Type="http://schemas.openxmlformats.org/officeDocument/2006/relationships/slideLayout" Target="../slideLayouts/slideLayout16.xml"/><Relationship Id="rId4" Type="http://schemas.openxmlformats.org/officeDocument/2006/relationships/image" Target="../media/image23.jpeg"/></Relationships>
</file>

<file path=ppt/slides/_rels/slide100.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slideLayout" Target="../slideLayouts/slideLayout55.xml"/><Relationship Id="rId1" Type="http://schemas.openxmlformats.org/officeDocument/2006/relationships/themeOverride" Target="../theme/themeOverride16.xml"/></Relationships>
</file>

<file path=ppt/slides/_rels/slide10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1.xml"/><Relationship Id="rId1" Type="http://schemas.openxmlformats.org/officeDocument/2006/relationships/slideLayout" Target="../slideLayouts/slideLayout33.xml"/></Relationships>
</file>

<file path=ppt/slides/_rels/slide10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2.xml"/><Relationship Id="rId1" Type="http://schemas.openxmlformats.org/officeDocument/2006/relationships/slideLayout" Target="../slideLayouts/slideLayout33.xml"/></Relationships>
</file>

<file path=ppt/slides/_rels/slide10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3.xml"/><Relationship Id="rId1" Type="http://schemas.openxmlformats.org/officeDocument/2006/relationships/slideLayout" Target="../slideLayouts/slideLayout33.xml"/></Relationships>
</file>

<file path=ppt/slides/_rels/slide10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04.xml"/><Relationship Id="rId1" Type="http://schemas.openxmlformats.org/officeDocument/2006/relationships/slideLayout" Target="../slideLayouts/slideLayout33.xml"/></Relationships>
</file>

<file path=ppt/slides/_rels/slide1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1.xml"/><Relationship Id="rId1" Type="http://schemas.openxmlformats.org/officeDocument/2006/relationships/slideLayout" Target="../slideLayouts/slideLayout187.xml"/></Relationships>
</file>

<file path=ppt/slides/_rels/slide110.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106.xml"/><Relationship Id="rId1" Type="http://schemas.openxmlformats.org/officeDocument/2006/relationships/slideLayout" Target="../slideLayouts/slideLayout1.xml"/><Relationship Id="rId4" Type="http://schemas.openxmlformats.org/officeDocument/2006/relationships/image" Target="../media/image99.jpeg"/></Relationships>
</file>

<file path=ppt/slides/_rels/slide112.xml.rels><?xml version="1.0" encoding="UTF-8" standalone="yes"?>
<Relationships xmlns="http://schemas.openxmlformats.org/package/2006/relationships"><Relationship Id="rId3" Type="http://schemas.openxmlformats.org/officeDocument/2006/relationships/hyperlink" Target="https://www.google.com.sg/url?sa=i&amp;rct=j&amp;q=&amp;esrc=s&amp;source=imgres&amp;cd=&amp;ved=2ahUKEwjVtLWUm_PnAhUCPH0KHYx9DR0QjRx6BAgBEAQ&amp;url=https://paulthepoke.com/2015/05/17/shavuotpentecost-part-1/&amp;psig=AOvVaw1cCXCC1VtvXqwuQ2BIUJnM&amp;ust=1582943757545851" TargetMode="External"/><Relationship Id="rId2" Type="http://schemas.openxmlformats.org/officeDocument/2006/relationships/notesSlide" Target="../notesSlides/notesSlide107.xml"/><Relationship Id="rId1" Type="http://schemas.openxmlformats.org/officeDocument/2006/relationships/slideLayout" Target="../slideLayouts/slideLayout1.xml"/><Relationship Id="rId4" Type="http://schemas.openxmlformats.org/officeDocument/2006/relationships/image" Target="../media/image100.jpe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16.xml"/></Relationships>
</file>

<file path=ppt/slides/_rels/slide114.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16.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88.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themeOverride" Target="../theme/themeOverride3.xml"/><Relationship Id="rId4" Type="http://schemas.openxmlformats.org/officeDocument/2006/relationships/image" Target="../media/image25.png"/></Relationships>
</file>

<file path=ppt/slides/_rels/slide120.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13.xml"/><Relationship Id="rId1" Type="http://schemas.openxmlformats.org/officeDocument/2006/relationships/slideLayout" Target="../slideLayouts/slideLayout582.xml"/></Relationships>
</file>

<file path=ppt/slides/_rels/slide121.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497.xml"/><Relationship Id="rId1" Type="http://schemas.openxmlformats.org/officeDocument/2006/relationships/themeOverride" Target="../theme/themeOverride17.xml"/><Relationship Id="rId4" Type="http://schemas.openxmlformats.org/officeDocument/2006/relationships/image" Target="../media/image105.jpeg"/></Relationships>
</file>

<file path=ppt/slides/_rels/slide122.xml.rels><?xml version="1.0" encoding="UTF-8" standalone="yes"?>
<Relationships xmlns="http://schemas.openxmlformats.org/package/2006/relationships"><Relationship Id="rId3" Type="http://schemas.openxmlformats.org/officeDocument/2006/relationships/image" Target="../media/image106.jpeg"/><Relationship Id="rId2" Type="http://schemas.openxmlformats.org/officeDocument/2006/relationships/notesSlide" Target="../notesSlides/notesSlide115.xml"/><Relationship Id="rId1" Type="http://schemas.openxmlformats.org/officeDocument/2006/relationships/slideLayout" Target="../slideLayouts/slideLayout507.xml"/><Relationship Id="rId4" Type="http://schemas.openxmlformats.org/officeDocument/2006/relationships/image" Target="../media/image107.jpeg"/></Relationships>
</file>

<file path=ppt/slides/_rels/slide123.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16.xml"/><Relationship Id="rId1" Type="http://schemas.openxmlformats.org/officeDocument/2006/relationships/slideLayout" Target="../slideLayouts/slideLayout507.xml"/><Relationship Id="rId4" Type="http://schemas.openxmlformats.org/officeDocument/2006/relationships/image" Target="../media/image109.jpeg"/></Relationships>
</file>

<file path=ppt/slides/_rels/slide12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17.xml"/><Relationship Id="rId1" Type="http://schemas.openxmlformats.org/officeDocument/2006/relationships/slideLayout" Target="../slideLayouts/slideLayout518.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61.xml"/></Relationships>
</file>

<file path=ppt/slides/_rels/slide126.xml.rels><?xml version="1.0" encoding="UTF-8" standalone="yes"?>
<Relationships xmlns="http://schemas.openxmlformats.org/package/2006/relationships"><Relationship Id="rId2" Type="http://schemas.openxmlformats.org/officeDocument/2006/relationships/image" Target="../media/image104.jpeg"/><Relationship Id="rId1" Type="http://schemas.openxmlformats.org/officeDocument/2006/relationships/slideLayout" Target="../slideLayouts/slideLayout603.xml"/></Relationships>
</file>

<file path=ppt/slides/_rels/slide127.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9.xml"/><Relationship Id="rId1" Type="http://schemas.openxmlformats.org/officeDocument/2006/relationships/slideLayout" Target="../slideLayouts/slideLayout615.xml"/></Relationships>
</file>

<file path=ppt/slides/_rels/slide12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3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2.xml"/><Relationship Id="rId1" Type="http://schemas.openxmlformats.org/officeDocument/2006/relationships/slideLayout" Target="../slideLayouts/slideLayout33.xml"/></Relationships>
</file>

<file path=ppt/slides/_rels/slide13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34.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125.xml"/><Relationship Id="rId1" Type="http://schemas.openxmlformats.org/officeDocument/2006/relationships/slideLayout" Target="../slideLayouts/slideLayout49.xml"/><Relationship Id="rId4" Type="http://schemas.openxmlformats.org/officeDocument/2006/relationships/image" Target="../media/image78.jpe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26.xml"/><Relationship Id="rId2" Type="http://schemas.openxmlformats.org/officeDocument/2006/relationships/slideLayout" Target="../slideLayouts/slideLayout28.xml"/><Relationship Id="rId1" Type="http://schemas.openxmlformats.org/officeDocument/2006/relationships/themeOverride" Target="../theme/themeOverride18.xml"/></Relationships>
</file>

<file path=ppt/slides/_rels/slide136.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28.xml"/><Relationship Id="rId1" Type="http://schemas.openxmlformats.org/officeDocument/2006/relationships/themeOverride" Target="../theme/themeOverride19.xml"/><Relationship Id="rId4" Type="http://schemas.openxmlformats.org/officeDocument/2006/relationships/image" Target="../media/image79.png"/></Relationships>
</file>

<file path=ppt/slides/_rels/slide137.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128.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129.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216.xml"/><Relationship Id="rId1" Type="http://schemas.openxmlformats.org/officeDocument/2006/relationships/themeOverride" Target="../theme/themeOverride20.xml"/><Relationship Id="rId4" Type="http://schemas.openxmlformats.org/officeDocument/2006/relationships/image" Target="../media/image114.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28.xml"/><Relationship Id="rId1" Type="http://schemas.openxmlformats.org/officeDocument/2006/relationships/themeOverride" Target="../theme/themeOverride4.xml"/><Relationship Id="rId4" Type="http://schemas.openxmlformats.org/officeDocument/2006/relationships/image" Target="../media/image27.png"/></Relationships>
</file>

<file path=ppt/slides/_rels/slide140.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216.xml"/><Relationship Id="rId1" Type="http://schemas.openxmlformats.org/officeDocument/2006/relationships/themeOverride" Target="../theme/themeOverride21.xml"/><Relationship Id="rId4" Type="http://schemas.openxmlformats.org/officeDocument/2006/relationships/image" Target="../media/image115.png"/></Relationships>
</file>

<file path=ppt/slides/_rels/slide14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132.xml"/><Relationship Id="rId1" Type="http://schemas.openxmlformats.org/officeDocument/2006/relationships/slideLayout" Target="../slideLayouts/slideLayout216.xml"/></Relationships>
</file>

<file path=ppt/slides/_rels/slide142.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33.xml"/><Relationship Id="rId1" Type="http://schemas.openxmlformats.org/officeDocument/2006/relationships/slideLayout" Target="../slideLayouts/slideLayout3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26.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7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72.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72.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71.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71.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0.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41.xml"/><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28.xml"/><Relationship Id="rId1" Type="http://schemas.openxmlformats.org/officeDocument/2006/relationships/themeOverride" Target="../theme/themeOverride22.xml"/><Relationship Id="rId4" Type="http://schemas.openxmlformats.org/officeDocument/2006/relationships/image" Target="../media/image27.png"/></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28.xml"/><Relationship Id="rId1" Type="http://schemas.openxmlformats.org/officeDocument/2006/relationships/themeOverride" Target="../theme/themeOverride23.xml"/><Relationship Id="rId4" Type="http://schemas.openxmlformats.org/officeDocument/2006/relationships/image" Target="../media/image27.png"/></Relationships>
</file>

<file path=ppt/slides/_rels/slide154.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44.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145.xml"/><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46.xml"/><Relationship Id="rId1" Type="http://schemas.openxmlformats.org/officeDocument/2006/relationships/slideLayout" Target="../slideLayouts/slideLayout1.xml"/><Relationship Id="rId4" Type="http://schemas.openxmlformats.org/officeDocument/2006/relationships/image" Target="../media/image120.jpeg"/></Relationships>
</file>

<file path=ppt/slides/_rels/slide15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47.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48.xml"/><Relationship Id="rId1" Type="http://schemas.openxmlformats.org/officeDocument/2006/relationships/slideLayout" Target="../slideLayouts/slideLayout1.xml"/></Relationships>
</file>

<file path=ppt/slides/_rels/slide159.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49.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50.xml"/><Relationship Id="rId1" Type="http://schemas.openxmlformats.org/officeDocument/2006/relationships/slideLayout" Target="../slideLayouts/slideLayout545.xml"/></Relationships>
</file>

<file path=ppt/slides/_rels/slide161.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151.xml"/><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2.xml"/><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7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71.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7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7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6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57.xml"/><Relationship Id="rId1" Type="http://schemas.openxmlformats.org/officeDocument/2006/relationships/slideLayout" Target="../slideLayouts/slideLayout279.xml"/></Relationships>
</file>

<file path=ppt/slides/_rels/slide16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58.xml"/><Relationship Id="rId1" Type="http://schemas.openxmlformats.org/officeDocument/2006/relationships/slideLayout" Target="../slideLayouts/slideLayout33.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7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59.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0.xml"/><Relationship Id="rId1" Type="http://schemas.openxmlformats.org/officeDocument/2006/relationships/slideLayout" Target="../slideLayouts/slideLayout16.xml"/></Relationships>
</file>

<file path=ppt/slides/_rels/slide17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1.xml"/><Relationship Id="rId1" Type="http://schemas.openxmlformats.org/officeDocument/2006/relationships/slideLayout" Target="../slideLayouts/slideLayout285.xml"/></Relationships>
</file>

<file path=ppt/slides/_rels/slide174.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62.xml"/><Relationship Id="rId1" Type="http://schemas.openxmlformats.org/officeDocument/2006/relationships/slideLayout" Target="../slideLayouts/slideLayout285.xml"/></Relationships>
</file>

<file path=ppt/slides/_rels/slide175.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3.xml"/><Relationship Id="rId1" Type="http://schemas.openxmlformats.org/officeDocument/2006/relationships/slideLayout" Target="../slideLayouts/slideLayout302.xml"/></Relationships>
</file>

<file path=ppt/slides/_rels/slide176.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4.xml"/><Relationship Id="rId1" Type="http://schemas.openxmlformats.org/officeDocument/2006/relationships/slideLayout" Target="../slideLayouts/slideLayout302.xml"/></Relationships>
</file>

<file path=ppt/slides/_rels/slide17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5.xml"/><Relationship Id="rId1" Type="http://schemas.openxmlformats.org/officeDocument/2006/relationships/slideLayout" Target="../slideLayouts/slideLayout302.xml"/></Relationships>
</file>

<file path=ppt/slides/_rels/slide178.xml.rels><?xml version="1.0" encoding="UTF-8" standalone="yes"?>
<Relationships xmlns="http://schemas.openxmlformats.org/package/2006/relationships"><Relationship Id="rId3" Type="http://schemas.openxmlformats.org/officeDocument/2006/relationships/notesSlide" Target="../notesSlides/notesSlide166.xml"/><Relationship Id="rId2" Type="http://schemas.openxmlformats.org/officeDocument/2006/relationships/slideLayout" Target="../slideLayouts/slideLayout28.xml"/><Relationship Id="rId1" Type="http://schemas.openxmlformats.org/officeDocument/2006/relationships/themeOverride" Target="../theme/themeOverride24.xml"/><Relationship Id="rId4" Type="http://schemas.openxmlformats.org/officeDocument/2006/relationships/image" Target="../media/image27.png"/></Relationships>
</file>

<file path=ppt/slides/_rels/slide17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67.xml"/><Relationship Id="rId1" Type="http://schemas.openxmlformats.org/officeDocument/2006/relationships/slideLayout" Target="../slideLayouts/slideLayout33.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26.png"/><Relationship Id="rId2" Type="http://schemas.openxmlformats.org/officeDocument/2006/relationships/notesSlide" Target="../notesSlides/notesSlide168.xml"/><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33.xml"/></Relationships>
</file>

<file path=ppt/slides/_rels/slide183.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70.xml"/><Relationship Id="rId1" Type="http://schemas.openxmlformats.org/officeDocument/2006/relationships/slideLayout" Target="../slideLayouts/slideLayout3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85.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71.xml"/><Relationship Id="rId1" Type="http://schemas.openxmlformats.org/officeDocument/2006/relationships/slideLayout" Target="../slideLayouts/slideLayout77.xml"/></Relationships>
</file>

<file path=ppt/slides/_rels/slide186.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172.xml"/><Relationship Id="rId1" Type="http://schemas.openxmlformats.org/officeDocument/2006/relationships/slideLayout" Target="../slideLayouts/slideLayout26.xml"/><Relationship Id="rId4" Type="http://schemas.openxmlformats.org/officeDocument/2006/relationships/image" Target="../media/image129.jpeg"/></Relationships>
</file>

<file path=ppt/slides/_rels/slide187.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6.xml"/></Relationships>
</file>

<file path=ppt/slides/_rels/slide18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74.xml"/><Relationship Id="rId1" Type="http://schemas.openxmlformats.org/officeDocument/2006/relationships/slideLayout" Target="../slideLayouts/slideLayout310.xml"/><Relationship Id="rId4" Type="http://schemas.openxmlformats.org/officeDocument/2006/relationships/image" Target="../media/image131.jpeg"/></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75.xml"/><Relationship Id="rId1" Type="http://schemas.openxmlformats.org/officeDocument/2006/relationships/slideLayout" Target="../slideLayouts/slideLayout33.xml"/></Relationships>
</file>

<file path=ppt/slides/_rels/slide191.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76.xml"/><Relationship Id="rId1" Type="http://schemas.openxmlformats.org/officeDocument/2006/relationships/slideLayout" Target="../slideLayouts/slideLayout33.xml"/></Relationships>
</file>

<file path=ppt/slides/_rels/slide192.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77.xml"/><Relationship Id="rId1" Type="http://schemas.openxmlformats.org/officeDocument/2006/relationships/slideLayout" Target="../slideLayouts/slideLayout33.xml"/><Relationship Id="rId5" Type="http://schemas.openxmlformats.org/officeDocument/2006/relationships/image" Target="../media/image136.jpeg"/><Relationship Id="rId4" Type="http://schemas.openxmlformats.org/officeDocument/2006/relationships/image" Target="../media/image135.png"/></Relationships>
</file>

<file path=ppt/slides/_rels/slide193.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78.xml"/><Relationship Id="rId1" Type="http://schemas.openxmlformats.org/officeDocument/2006/relationships/slideLayout" Target="../slideLayouts/slideLayout33.xml"/><Relationship Id="rId5" Type="http://schemas.openxmlformats.org/officeDocument/2006/relationships/image" Target="../media/image139.jpeg"/><Relationship Id="rId4" Type="http://schemas.openxmlformats.org/officeDocument/2006/relationships/image" Target="../media/image138.jpeg"/></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27.xml"/></Relationships>
</file>

<file path=ppt/slides/_rels/slide19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80.xml"/><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81.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82.xml"/><Relationship Id="rId1" Type="http://schemas.openxmlformats.org/officeDocument/2006/relationships/slideLayout" Target="../slideLayouts/slideLayout136.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38.xml"/></Relationships>
</file>

<file path=ppt/slides/_rels/slide199.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184.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85.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87.xml"/><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0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88.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89.xml"/><Relationship Id="rId1" Type="http://schemas.openxmlformats.org/officeDocument/2006/relationships/slideLayout" Target="../slideLayouts/slideLayout16.xml"/></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90.xml"/><Relationship Id="rId2" Type="http://schemas.openxmlformats.org/officeDocument/2006/relationships/slideLayout" Target="../slideLayouts/slideLayout632.xml"/><Relationship Id="rId1" Type="http://schemas.openxmlformats.org/officeDocument/2006/relationships/themeOverride" Target="../theme/themeOverride25.xml"/><Relationship Id="rId4" Type="http://schemas.openxmlformats.org/officeDocument/2006/relationships/image" Target="../media/image146.jpeg"/></Relationships>
</file>

<file path=ppt/slides/_rels/slide20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91.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92.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93.xml"/><Relationship Id="rId1" Type="http://schemas.openxmlformats.org/officeDocument/2006/relationships/slideLayout" Target="../slideLayouts/slideLayout16.xml"/><Relationship Id="rId4" Type="http://schemas.openxmlformats.org/officeDocument/2006/relationships/image" Target="../media/image23.jpeg"/></Relationships>
</file>

<file path=ppt/slides/_rels/slide2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0.xml"/><Relationship Id="rId1" Type="http://schemas.openxmlformats.org/officeDocument/2006/relationships/slideLayout" Target="../slideLayouts/slideLayout198.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33.xml"/></Relationships>
</file>

<file path=ppt/slides/_rels/slide211.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95.xml"/><Relationship Id="rId1" Type="http://schemas.openxmlformats.org/officeDocument/2006/relationships/slideLayout" Target="../slideLayouts/slideLayout33.xml"/></Relationships>
</file>

<file path=ppt/slides/_rels/slide212.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96.xml"/><Relationship Id="rId1" Type="http://schemas.openxmlformats.org/officeDocument/2006/relationships/slideLayout" Target="../slideLayouts/slideLayout85.xml"/></Relationships>
</file>

<file path=ppt/slides/_rels/slide213.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97.xml"/><Relationship Id="rId1" Type="http://schemas.openxmlformats.org/officeDocument/2006/relationships/slideLayout" Target="../slideLayouts/slideLayout86.xml"/></Relationships>
</file>

<file path=ppt/slides/_rels/slide214.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98.xml"/><Relationship Id="rId1" Type="http://schemas.openxmlformats.org/officeDocument/2006/relationships/slideLayout" Target="../slideLayouts/slideLayout33.xml"/></Relationships>
</file>

<file path=ppt/slides/_rels/slide215.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99.xml"/><Relationship Id="rId1" Type="http://schemas.openxmlformats.org/officeDocument/2006/relationships/slideLayout" Target="../slideLayouts/slideLayout16.xml"/><Relationship Id="rId4" Type="http://schemas.openxmlformats.org/officeDocument/2006/relationships/image" Target="../media/image151.png"/></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6.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6.xml"/></Relationships>
</file>

<file path=ppt/slides/_rels/slide219.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202.xml"/><Relationship Id="rId1" Type="http://schemas.openxmlformats.org/officeDocument/2006/relationships/slideLayout" Target="../slideLayouts/slideLayout88.xml"/></Relationships>
</file>

<file path=ppt/slides/_rels/slide2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198.xml"/></Relationships>
</file>

<file path=ppt/slides/_rels/slide220.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203.xml"/><Relationship Id="rId1" Type="http://schemas.openxmlformats.org/officeDocument/2006/relationships/slideLayout" Target="../slideLayouts/slideLayout88.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2.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204.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205.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71.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71.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28.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208.xml"/><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209.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2.xml"/><Relationship Id="rId1" Type="http://schemas.openxmlformats.org/officeDocument/2006/relationships/slideLayout" Target="../slideLayouts/slideLayout198.xml"/><Relationship Id="rId4" Type="http://schemas.openxmlformats.org/officeDocument/2006/relationships/image" Target="../media/image36.png"/></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31.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210.xml"/><Relationship Id="rId1" Type="http://schemas.openxmlformats.org/officeDocument/2006/relationships/slideLayout" Target="../slideLayouts/slideLayout320.xml"/></Relationships>
</file>

<file path=ppt/slides/_rels/slide232.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211.xml"/><Relationship Id="rId1" Type="http://schemas.openxmlformats.org/officeDocument/2006/relationships/slideLayout" Target="../slideLayouts/slideLayout33.xml"/></Relationships>
</file>

<file path=ppt/slides/_rels/slide233.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212.xml"/><Relationship Id="rId1" Type="http://schemas.openxmlformats.org/officeDocument/2006/relationships/slideLayout" Target="../slideLayouts/slideLayout32.xml"/></Relationships>
</file>

<file path=ppt/slides/_rels/slide234.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213.xml"/><Relationship Id="rId1" Type="http://schemas.openxmlformats.org/officeDocument/2006/relationships/slideLayout" Target="../slideLayouts/slideLayout32.xml"/></Relationships>
</file>

<file path=ppt/slides/_rels/slide235.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214.xml"/><Relationship Id="rId1" Type="http://schemas.openxmlformats.org/officeDocument/2006/relationships/slideLayout" Target="../slideLayouts/slideLayout32.xml"/></Relationships>
</file>

<file path=ppt/slides/_rels/slide236.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15.xml"/><Relationship Id="rId1" Type="http://schemas.openxmlformats.org/officeDocument/2006/relationships/slideLayout" Target="../slideLayouts/slideLayout32.xml"/></Relationships>
</file>

<file path=ppt/slides/_rels/slide237.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16.xml"/><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217.xml"/><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2" Type="http://schemas.openxmlformats.org/officeDocument/2006/relationships/image" Target="../media/image166.png"/><Relationship Id="rId1" Type="http://schemas.openxmlformats.org/officeDocument/2006/relationships/slideLayout" Target="../slideLayouts/slideLayout32.xml"/></Relationships>
</file>

<file path=ppt/slides/_rels/slide2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3.xml"/><Relationship Id="rId1" Type="http://schemas.openxmlformats.org/officeDocument/2006/relationships/slideLayout" Target="../slideLayouts/slideLayout198.xml"/></Relationships>
</file>

<file path=ppt/slides/_rels/slide240.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218.xml"/><Relationship Id="rId1" Type="http://schemas.openxmlformats.org/officeDocument/2006/relationships/slideLayout" Target="../slideLayouts/slideLayout735.xml"/></Relationships>
</file>

<file path=ppt/slides/_rels/slide241.xml.rels><?xml version="1.0" encoding="UTF-8" standalone="yes"?>
<Relationships xmlns="http://schemas.openxmlformats.org/package/2006/relationships"><Relationship Id="rId2" Type="http://schemas.openxmlformats.org/officeDocument/2006/relationships/image" Target="../media/image168.png"/><Relationship Id="rId1" Type="http://schemas.openxmlformats.org/officeDocument/2006/relationships/slideLayout" Target="../slideLayouts/slideLayout748.xml"/></Relationships>
</file>

<file path=ppt/slides/_rels/slide242.xml.rels><?xml version="1.0" encoding="UTF-8" standalone="yes"?>
<Relationships xmlns="http://schemas.openxmlformats.org/package/2006/relationships"><Relationship Id="rId2" Type="http://schemas.openxmlformats.org/officeDocument/2006/relationships/image" Target="../media/image169.jpeg"/><Relationship Id="rId1" Type="http://schemas.openxmlformats.org/officeDocument/2006/relationships/slideLayout" Target="../slideLayouts/slideLayout750.xml"/></Relationships>
</file>

<file path=ppt/slides/_rels/slide243.xml.rels><?xml version="1.0" encoding="UTF-8" standalone="yes"?>
<Relationships xmlns="http://schemas.openxmlformats.org/package/2006/relationships"><Relationship Id="rId2" Type="http://schemas.openxmlformats.org/officeDocument/2006/relationships/image" Target="../media/image170.jpeg"/><Relationship Id="rId1" Type="http://schemas.openxmlformats.org/officeDocument/2006/relationships/slideLayout" Target="../slideLayouts/slideLayout766.xml"/></Relationships>
</file>

<file path=ppt/slides/_rels/slide24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219.xml"/><Relationship Id="rId1" Type="http://schemas.openxmlformats.org/officeDocument/2006/relationships/slideLayout" Target="../slideLayouts/slideLayout772.xml"/></Relationships>
</file>

<file path=ppt/slides/_rels/slide24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220.xml"/><Relationship Id="rId1" Type="http://schemas.openxmlformats.org/officeDocument/2006/relationships/slideLayout" Target="../slideLayouts/slideLayout772.xml"/></Relationships>
</file>

<file path=ppt/slides/_rels/slide246.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221.xml"/><Relationship Id="rId1" Type="http://schemas.openxmlformats.org/officeDocument/2006/relationships/slideLayout" Target="../slideLayouts/slideLayout784.xml"/><Relationship Id="rId4" Type="http://schemas.openxmlformats.org/officeDocument/2006/relationships/image" Target="../media/image173.jpe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48.xml.rels><?xml version="1.0" encoding="UTF-8" standalone="yes"?>
<Relationships xmlns="http://schemas.openxmlformats.org/package/2006/relationships"><Relationship Id="rId3" Type="http://schemas.openxmlformats.org/officeDocument/2006/relationships/hyperlink" Target="http://www.lima.ohio-state.edu/biology/images/anatomy/Blood%20400X.jpg" TargetMode="External"/><Relationship Id="rId2" Type="http://schemas.openxmlformats.org/officeDocument/2006/relationships/notesSlide" Target="../notesSlides/notesSlide222.xml"/><Relationship Id="rId1" Type="http://schemas.openxmlformats.org/officeDocument/2006/relationships/slideLayout" Target="../slideLayouts/slideLayout91.xml"/><Relationship Id="rId4" Type="http://schemas.openxmlformats.org/officeDocument/2006/relationships/image" Target="../media/image174.jpeg"/></Relationships>
</file>

<file path=ppt/slides/_rels/slide249.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223.xml"/><Relationship Id="rId1" Type="http://schemas.openxmlformats.org/officeDocument/2006/relationships/slideLayout" Target="../slideLayouts/slideLayout91.xml"/></Relationships>
</file>

<file path=ppt/slides/_rels/slide2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4.xml"/><Relationship Id="rId1" Type="http://schemas.openxmlformats.org/officeDocument/2006/relationships/slideLayout" Target="../slideLayouts/slideLayout198.xml"/></Relationships>
</file>

<file path=ppt/slides/_rels/slide250.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4.xml"/><Relationship Id="rId1" Type="http://schemas.openxmlformats.org/officeDocument/2006/relationships/slideLayout" Target="../slideLayouts/slideLayout33.xml"/></Relationships>
</file>

<file path=ppt/slides/_rels/slide25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5.xml"/><Relationship Id="rId1" Type="http://schemas.openxmlformats.org/officeDocument/2006/relationships/slideLayout" Target="../slideLayouts/slideLayout33.xml"/></Relationships>
</file>

<file path=ppt/slides/_rels/slide252.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6.xml"/><Relationship Id="rId1" Type="http://schemas.openxmlformats.org/officeDocument/2006/relationships/slideLayout" Target="../slideLayouts/slideLayout33.xml"/></Relationships>
</file>

<file path=ppt/slides/_rels/slide253.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227.xml"/><Relationship Id="rId1" Type="http://schemas.openxmlformats.org/officeDocument/2006/relationships/slideLayout" Target="../slideLayouts/slideLayout33.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5.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49.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57.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28.xml"/><Relationship Id="rId1" Type="http://schemas.openxmlformats.org/officeDocument/2006/relationships/slideLayout" Target="../slideLayouts/slideLayout49.xml"/></Relationships>
</file>

<file path=ppt/slides/_rels/slide258.xml.rels><?xml version="1.0" encoding="UTF-8" standalone="yes"?>
<Relationships xmlns="http://schemas.openxmlformats.org/package/2006/relationships"><Relationship Id="rId3" Type="http://schemas.openxmlformats.org/officeDocument/2006/relationships/image" Target="../media/image179.png"/><Relationship Id="rId2" Type="http://schemas.openxmlformats.org/officeDocument/2006/relationships/notesSlide" Target="../notesSlides/notesSlide229.xml"/><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30.xml"/><Relationship Id="rId1" Type="http://schemas.openxmlformats.org/officeDocument/2006/relationships/slideLayout" Target="../slideLayouts/slideLayout88.xml"/></Relationships>
</file>

<file path=ppt/slides/_rels/slide26.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5.xml"/><Relationship Id="rId1" Type="http://schemas.openxmlformats.org/officeDocument/2006/relationships/slideLayout" Target="../slideLayouts/slideLayout204.xml"/></Relationships>
</file>

<file path=ppt/slides/_rels/slide260.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3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62.xml.rels><?xml version="1.0" encoding="UTF-8" standalone="yes"?>
<Relationships xmlns="http://schemas.openxmlformats.org/package/2006/relationships"><Relationship Id="rId2" Type="http://schemas.openxmlformats.org/officeDocument/2006/relationships/image" Target="../media/image182.png"/><Relationship Id="rId1" Type="http://schemas.openxmlformats.org/officeDocument/2006/relationships/slideLayout" Target="../slideLayouts/slideLayout32.xml"/></Relationships>
</file>

<file path=ppt/slides/_rels/slide263.xml.rels><?xml version="1.0" encoding="UTF-8" standalone="yes"?>
<Relationships xmlns="http://schemas.openxmlformats.org/package/2006/relationships"><Relationship Id="rId3" Type="http://schemas.openxmlformats.org/officeDocument/2006/relationships/image" Target="../media/image183.jpg"/><Relationship Id="rId2" Type="http://schemas.openxmlformats.org/officeDocument/2006/relationships/notesSlide" Target="../notesSlides/notesSlide231.xml"/><Relationship Id="rId1" Type="http://schemas.openxmlformats.org/officeDocument/2006/relationships/slideLayout" Target="../slideLayouts/slideLayout794.xml"/></Relationships>
</file>

<file path=ppt/slides/_rels/slide264.xml.rels><?xml version="1.0" encoding="UTF-8" standalone="yes"?>
<Relationships xmlns="http://schemas.openxmlformats.org/package/2006/relationships"><Relationship Id="rId3" Type="http://schemas.openxmlformats.org/officeDocument/2006/relationships/image" Target="../media/image184.jpg"/><Relationship Id="rId2" Type="http://schemas.openxmlformats.org/officeDocument/2006/relationships/notesSlide" Target="../notesSlides/notesSlide232.xml"/><Relationship Id="rId1" Type="http://schemas.openxmlformats.org/officeDocument/2006/relationships/slideLayout" Target="../slideLayouts/slideLayout794.xml"/><Relationship Id="rId5" Type="http://schemas.openxmlformats.org/officeDocument/2006/relationships/image" Target="../media/image186.jpg"/><Relationship Id="rId4" Type="http://schemas.openxmlformats.org/officeDocument/2006/relationships/image" Target="../media/image185.jpg"/></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66.xml.rels><?xml version="1.0" encoding="UTF-8" standalone="yes"?>
<Relationships xmlns="http://schemas.openxmlformats.org/package/2006/relationships"><Relationship Id="rId3" Type="http://schemas.openxmlformats.org/officeDocument/2006/relationships/hyperlink" Target="http://images.google.com/imgres?imgurl=religion-cults.com/Judaism/jew.gif&amp;imgrefurl=http://religion-cults.com/Judaism/p-festi2.htm&amp;h=441&amp;w=304&amp;prev=/images?q=Jewish+feasts&amp;svnum=10&amp;hl=en&amp;lr=&amp;ie=UTF-8&amp;oe=UTF-8" TargetMode="External"/><Relationship Id="rId2" Type="http://schemas.openxmlformats.org/officeDocument/2006/relationships/notesSlide" Target="../notesSlides/notesSlide233.xml"/><Relationship Id="rId1" Type="http://schemas.openxmlformats.org/officeDocument/2006/relationships/slideLayout" Target="../slideLayouts/slideLayout342.xml"/><Relationship Id="rId4" Type="http://schemas.openxmlformats.org/officeDocument/2006/relationships/image" Target="../media/image187.jpeg"/></Relationships>
</file>

<file path=ppt/slides/_rels/slide267.xml.rels><?xml version="1.0" encoding="UTF-8" standalone="yes"?>
<Relationships xmlns="http://schemas.openxmlformats.org/package/2006/relationships"><Relationship Id="rId3" Type="http://schemas.openxmlformats.org/officeDocument/2006/relationships/hyperlink" Target="http://www.ou.org/images/pius-sm.gif" TargetMode="External"/><Relationship Id="rId2" Type="http://schemas.openxmlformats.org/officeDocument/2006/relationships/notesSlide" Target="../notesSlides/notesSlide234.xml"/><Relationship Id="rId1" Type="http://schemas.openxmlformats.org/officeDocument/2006/relationships/slideLayout" Target="../slideLayouts/slideLayout83.xml"/><Relationship Id="rId4" Type="http://schemas.openxmlformats.org/officeDocument/2006/relationships/image" Target="../media/image188.png"/></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69.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35.xml"/><Relationship Id="rId1" Type="http://schemas.openxmlformats.org/officeDocument/2006/relationships/slideLayout" Target="../slideLayouts/slideLayout8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8.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271.xml.rels><?xml version="1.0" encoding="UTF-8" standalone="yes"?>
<Relationships xmlns="http://schemas.openxmlformats.org/package/2006/relationships"><Relationship Id="rId3" Type="http://schemas.openxmlformats.org/officeDocument/2006/relationships/image" Target="../media/image190.jpeg"/><Relationship Id="rId7" Type="http://schemas.openxmlformats.org/officeDocument/2006/relationships/image" Target="../media/image193.png"/><Relationship Id="rId2" Type="http://schemas.openxmlformats.org/officeDocument/2006/relationships/notesSlide" Target="../notesSlides/notesSlide236.xml"/><Relationship Id="rId1" Type="http://schemas.openxmlformats.org/officeDocument/2006/relationships/slideLayout" Target="../slideLayouts/slideLayout665.xml"/><Relationship Id="rId6" Type="http://schemas.openxmlformats.org/officeDocument/2006/relationships/image" Target="../media/image192.jpeg"/><Relationship Id="rId5" Type="http://schemas.openxmlformats.org/officeDocument/2006/relationships/hyperlink" Target="http://www.jtsa.edu/images/art/s_priest.jpg" TargetMode="External"/><Relationship Id="rId4" Type="http://schemas.openxmlformats.org/officeDocument/2006/relationships/image" Target="../media/image191.jpeg"/></Relationships>
</file>

<file path=ppt/slides/_rels/slide272.xml.rels><?xml version="1.0" encoding="UTF-8" standalone="yes"?>
<Relationships xmlns="http://schemas.openxmlformats.org/package/2006/relationships"><Relationship Id="rId8" Type="http://schemas.openxmlformats.org/officeDocument/2006/relationships/hyperlink" Target="http://images.google.com.sg/imgres?imgurl=www.ecatt.com/country/singapore/sg35.gif&amp;imgrefurl=http://www.ecatt.com/country/singapore/inhalt_sg.htm&amp;h=308&amp;w=529&amp;prev=/images?q=Work+in+Singapore&amp;start=40&amp;svnum=10&amp;hl=en&amp;lr=&amp;ie=UTF-8&amp;oe=UTF-8&amp;sa=N" TargetMode="External"/><Relationship Id="rId13" Type="http://schemas.openxmlformats.org/officeDocument/2006/relationships/image" Target="../media/image201.jpeg"/><Relationship Id="rId3" Type="http://schemas.openxmlformats.org/officeDocument/2006/relationships/image" Target="../media/image194.jpeg"/><Relationship Id="rId7" Type="http://schemas.openxmlformats.org/officeDocument/2006/relationships/image" Target="../media/image197.jpeg"/><Relationship Id="rId12" Type="http://schemas.openxmlformats.org/officeDocument/2006/relationships/image" Target="../media/image200.jpeg"/><Relationship Id="rId2" Type="http://schemas.openxmlformats.org/officeDocument/2006/relationships/notesSlide" Target="../notesSlides/notesSlide237.xml"/><Relationship Id="rId1" Type="http://schemas.openxmlformats.org/officeDocument/2006/relationships/slideLayout" Target="../slideLayouts/slideLayout369.xml"/><Relationship Id="rId6" Type="http://schemas.openxmlformats.org/officeDocument/2006/relationships/hyperlink" Target="http://images.google.com.sg/imgres?imgurl=www.zaobao.com/special/contactsingapore/images/work_main.gif&amp;imgrefurl=http://www.zaobao.com/special/contactsingapore/pages/work_main.html&amp;h=494&amp;w=403&amp;prev=/images?q=Work+in+Singapore&amp;start=20&amp;svnum=10&amp;hl=en&amp;lr=&amp;ie=UTF-8&amp;oe=UTF-8&amp;sa=N" TargetMode="External"/><Relationship Id="rId11" Type="http://schemas.openxmlformats.org/officeDocument/2006/relationships/image" Target="../media/image199.jpeg"/><Relationship Id="rId5" Type="http://schemas.openxmlformats.org/officeDocument/2006/relationships/image" Target="../media/image196.jpeg"/><Relationship Id="rId15" Type="http://schemas.openxmlformats.org/officeDocument/2006/relationships/image" Target="../media/image202.jpeg"/><Relationship Id="rId10" Type="http://schemas.openxmlformats.org/officeDocument/2006/relationships/hyperlink" Target="http://images.google.com.sg/imgres?imgurl=www.moveandstay.com/singapore/picture_other/corporate_work_man.jpg&amp;imgrefurl=http://www.moveandstay.com/singapore/service_corporate.asp&amp;h=181&amp;w=260&amp;prev=/images?q=Work+in+Singapore&amp;start=60&amp;svnum=10&amp;hl=en&amp;lr=&amp;ie=UTF-8&amp;oe=UTF-8&amp;sa=N" TargetMode="External"/><Relationship Id="rId4" Type="http://schemas.openxmlformats.org/officeDocument/2006/relationships/image" Target="../media/image195.jpeg"/><Relationship Id="rId9" Type="http://schemas.openxmlformats.org/officeDocument/2006/relationships/image" Target="../media/image198.jpeg"/><Relationship Id="rId14" Type="http://schemas.openxmlformats.org/officeDocument/2006/relationships/hyperlink" Target="http://images.google.com.sg/imgres?imgurl=www.jaring.my/wencom/singapore1.jpg&amp;imgrefurl=http://www.jaring.my/wencom/singapore.htm&amp;h=224&amp;w=193&amp;prev=/images?q=Work+in+Singapore&amp;start=40&amp;svnum=10&amp;hl=en&amp;lr=&amp;ie=UTF-8&amp;oe=UTF-8&amp;sa=N" TargetMode="External"/></Relationships>
</file>

<file path=ppt/slides/_rels/slide27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38.xml"/><Relationship Id="rId1" Type="http://schemas.openxmlformats.org/officeDocument/2006/relationships/slideLayout" Target="../slideLayouts/slideLayout374.xml"/></Relationships>
</file>

<file path=ppt/slides/_rels/slide27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39.xml"/><Relationship Id="rId1" Type="http://schemas.openxmlformats.org/officeDocument/2006/relationships/slideLayout" Target="../slideLayouts/slideLayout676.xml"/><Relationship Id="rId5" Type="http://schemas.openxmlformats.org/officeDocument/2006/relationships/image" Target="../media/image205.jpeg"/><Relationship Id="rId4"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s>
</file>

<file path=ppt/slides/_rels/slide275.xml.rels><?xml version="1.0" encoding="UTF-8" standalone="yes"?>
<Relationships xmlns="http://schemas.openxmlformats.org/package/2006/relationships"><Relationship Id="rId3" Type="http://schemas.openxmlformats.org/officeDocument/2006/relationships/image" Target="../media/image206.png"/><Relationship Id="rId2" Type="http://schemas.openxmlformats.org/officeDocument/2006/relationships/notesSlide" Target="../notesSlides/notesSlide240.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91.jpeg"/><Relationship Id="rId7" Type="http://schemas.openxmlformats.org/officeDocument/2006/relationships/diagramColors" Target="../diagrams/colors1.xml"/><Relationship Id="rId2" Type="http://schemas.openxmlformats.org/officeDocument/2006/relationships/notesSlide" Target="../notesSlides/notesSlide241.xml"/><Relationship Id="rId1" Type="http://schemas.openxmlformats.org/officeDocument/2006/relationships/slideLayout" Target="../slideLayouts/slideLayout551.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77.xml.rels><?xml version="1.0" encoding="UTF-8" standalone="yes"?>
<Relationships xmlns="http://schemas.openxmlformats.org/package/2006/relationships"><Relationship Id="rId3" Type="http://schemas.openxmlformats.org/officeDocument/2006/relationships/image" Target="../media/image190.jpeg"/><Relationship Id="rId7" Type="http://schemas.openxmlformats.org/officeDocument/2006/relationships/image" Target="../media/image193.png"/><Relationship Id="rId2" Type="http://schemas.openxmlformats.org/officeDocument/2006/relationships/notesSlide" Target="../notesSlides/notesSlide242.xml"/><Relationship Id="rId1" Type="http://schemas.openxmlformats.org/officeDocument/2006/relationships/slideLayout" Target="../slideLayouts/slideLayout665.xml"/><Relationship Id="rId6" Type="http://schemas.openxmlformats.org/officeDocument/2006/relationships/image" Target="../media/image192.jpeg"/><Relationship Id="rId5" Type="http://schemas.openxmlformats.org/officeDocument/2006/relationships/hyperlink" Target="http://www.jtsa.edu/images/art/s_priest.jpg" TargetMode="External"/><Relationship Id="rId4" Type="http://schemas.openxmlformats.org/officeDocument/2006/relationships/image" Target="../media/image191.jpeg"/></Relationships>
</file>

<file path=ppt/slides/_rels/slide278.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91.jpeg"/><Relationship Id="rId7" Type="http://schemas.openxmlformats.org/officeDocument/2006/relationships/diagramColors" Target="../diagrams/colors2.xml"/><Relationship Id="rId2" Type="http://schemas.openxmlformats.org/officeDocument/2006/relationships/notesSlide" Target="../notesSlides/notesSlide243.xml"/><Relationship Id="rId1" Type="http://schemas.openxmlformats.org/officeDocument/2006/relationships/slideLayout" Target="../slideLayouts/slideLayout33.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79.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91.jpeg"/><Relationship Id="rId7" Type="http://schemas.openxmlformats.org/officeDocument/2006/relationships/diagramColors" Target="../diagrams/colors3.xml"/><Relationship Id="rId2" Type="http://schemas.openxmlformats.org/officeDocument/2006/relationships/notesSlide" Target="../notesSlides/notesSlide244.xml"/><Relationship Id="rId1" Type="http://schemas.openxmlformats.org/officeDocument/2006/relationships/slideLayout" Target="../slideLayouts/slideLayout33.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7.xml"/><Relationship Id="rId1" Type="http://schemas.openxmlformats.org/officeDocument/2006/relationships/slideLayout" Target="../slideLayouts/slideLayout198.xml"/></Relationships>
</file>

<file path=ppt/slides/_rels/slide280.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91.jpeg"/><Relationship Id="rId7" Type="http://schemas.openxmlformats.org/officeDocument/2006/relationships/diagramColors" Target="../diagrams/colors4.xml"/><Relationship Id="rId2" Type="http://schemas.openxmlformats.org/officeDocument/2006/relationships/notesSlide" Target="../notesSlides/notesSlide245.xml"/><Relationship Id="rId1" Type="http://schemas.openxmlformats.org/officeDocument/2006/relationships/slideLayout" Target="../slideLayouts/slideLayout33.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81.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91.jpeg"/><Relationship Id="rId7" Type="http://schemas.openxmlformats.org/officeDocument/2006/relationships/diagramColors" Target="../diagrams/colors5.xml"/><Relationship Id="rId2" Type="http://schemas.openxmlformats.org/officeDocument/2006/relationships/notesSlide" Target="../notesSlides/notesSlide246.xml"/><Relationship Id="rId1" Type="http://schemas.openxmlformats.org/officeDocument/2006/relationships/slideLayout" Target="../slideLayouts/slideLayout33.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82.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91.jpeg"/><Relationship Id="rId7" Type="http://schemas.openxmlformats.org/officeDocument/2006/relationships/diagramColors" Target="../diagrams/colors6.xml"/><Relationship Id="rId2" Type="http://schemas.openxmlformats.org/officeDocument/2006/relationships/notesSlide" Target="../notesSlides/notesSlide247.xml"/><Relationship Id="rId1" Type="http://schemas.openxmlformats.org/officeDocument/2006/relationships/slideLayout" Target="../slideLayouts/slideLayout33.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83.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91.jpeg"/><Relationship Id="rId7" Type="http://schemas.openxmlformats.org/officeDocument/2006/relationships/diagramColors" Target="../diagrams/colors7.xml"/><Relationship Id="rId2" Type="http://schemas.openxmlformats.org/officeDocument/2006/relationships/notesSlide" Target="../notesSlides/notesSlide248.xml"/><Relationship Id="rId1" Type="http://schemas.openxmlformats.org/officeDocument/2006/relationships/slideLayout" Target="../slideLayouts/slideLayout33.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84.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91.jpeg"/><Relationship Id="rId7" Type="http://schemas.openxmlformats.org/officeDocument/2006/relationships/diagramColors" Target="../diagrams/colors8.xml"/><Relationship Id="rId2" Type="http://schemas.openxmlformats.org/officeDocument/2006/relationships/notesSlide" Target="../notesSlides/notesSlide249.xml"/><Relationship Id="rId1" Type="http://schemas.openxmlformats.org/officeDocument/2006/relationships/slideLayout" Target="../slideLayouts/slideLayout33.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85.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91.jpeg"/><Relationship Id="rId7" Type="http://schemas.openxmlformats.org/officeDocument/2006/relationships/diagramColors" Target="../diagrams/colors9.xml"/><Relationship Id="rId2" Type="http://schemas.openxmlformats.org/officeDocument/2006/relationships/notesSlide" Target="../notesSlides/notesSlide250.xml"/><Relationship Id="rId1" Type="http://schemas.openxmlformats.org/officeDocument/2006/relationships/slideLayout" Target="../slideLayouts/slideLayout33.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86.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91.jpeg"/><Relationship Id="rId7" Type="http://schemas.openxmlformats.org/officeDocument/2006/relationships/diagramColors" Target="../diagrams/colors10.xml"/><Relationship Id="rId2" Type="http://schemas.openxmlformats.org/officeDocument/2006/relationships/notesSlide" Target="../notesSlides/notesSlide251.xml"/><Relationship Id="rId1" Type="http://schemas.openxmlformats.org/officeDocument/2006/relationships/slideLayout" Target="../slideLayouts/slideLayout33.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87.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52.xml"/><Relationship Id="rId1" Type="http://schemas.openxmlformats.org/officeDocument/2006/relationships/slideLayout" Target="../slideLayouts/slideLayout33.xml"/></Relationships>
</file>

<file path=ppt/slides/_rels/slide288.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53.xml"/><Relationship Id="rId1" Type="http://schemas.openxmlformats.org/officeDocument/2006/relationships/slideLayout" Target="../slideLayouts/slideLayout459.xml"/><Relationship Id="rId4" Type="http://schemas.openxmlformats.org/officeDocument/2006/relationships/image" Target="../media/image208.png"/></Relationships>
</file>

<file path=ppt/slides/_rels/slide289.xml.rels><?xml version="1.0" encoding="UTF-8" standalone="yes"?>
<Relationships xmlns="http://schemas.openxmlformats.org/package/2006/relationships"><Relationship Id="rId3" Type="http://schemas.openxmlformats.org/officeDocument/2006/relationships/notesSlide" Target="../notesSlides/notesSlide254.xml"/><Relationship Id="rId2" Type="http://schemas.openxmlformats.org/officeDocument/2006/relationships/slideLayout" Target="../slideLayouts/slideLayout392.xml"/><Relationship Id="rId1" Type="http://schemas.openxmlformats.org/officeDocument/2006/relationships/themeOverride" Target="../theme/themeOverride26.xml"/></Relationships>
</file>

<file path=ppt/slides/_rels/slide29.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8.xml"/><Relationship Id="rId1" Type="http://schemas.openxmlformats.org/officeDocument/2006/relationships/slideLayout" Target="../slideLayouts/slideLayout198.xml"/></Relationships>
</file>

<file path=ppt/slides/_rels/slide290.xml.rels><?xml version="1.0" encoding="UTF-8" standalone="yes"?>
<Relationships xmlns="http://schemas.openxmlformats.org/package/2006/relationships"><Relationship Id="rId3" Type="http://schemas.openxmlformats.org/officeDocument/2006/relationships/notesSlide" Target="../notesSlides/notesSlide255.xml"/><Relationship Id="rId2" Type="http://schemas.openxmlformats.org/officeDocument/2006/relationships/slideLayout" Target="../slideLayouts/slideLayout392.xml"/><Relationship Id="rId1" Type="http://schemas.openxmlformats.org/officeDocument/2006/relationships/themeOverride" Target="../theme/themeOverride27.xml"/></Relationships>
</file>

<file path=ppt/slides/_rels/slide291.xml.rels><?xml version="1.0" encoding="UTF-8" standalone="yes"?>
<Relationships xmlns="http://schemas.openxmlformats.org/package/2006/relationships"><Relationship Id="rId3" Type="http://schemas.openxmlformats.org/officeDocument/2006/relationships/notesSlide" Target="../notesSlides/notesSlide256.xml"/><Relationship Id="rId2" Type="http://schemas.openxmlformats.org/officeDocument/2006/relationships/slideLayout" Target="../slideLayouts/slideLayout392.xml"/><Relationship Id="rId1" Type="http://schemas.openxmlformats.org/officeDocument/2006/relationships/themeOverride" Target="../theme/themeOverride28.xml"/></Relationships>
</file>

<file path=ppt/slides/_rels/slide292.xml.rels><?xml version="1.0" encoding="UTF-8" standalone="yes"?>
<Relationships xmlns="http://schemas.openxmlformats.org/package/2006/relationships"><Relationship Id="rId8" Type="http://schemas.microsoft.com/office/2007/relationships/diagramDrawing" Target="../diagrams/drawing11.xml"/><Relationship Id="rId3" Type="http://schemas.openxmlformats.org/officeDocument/2006/relationships/image" Target="../media/image191.jpeg"/><Relationship Id="rId7" Type="http://schemas.openxmlformats.org/officeDocument/2006/relationships/diagramColors" Target="../diagrams/colors11.xml"/><Relationship Id="rId2" Type="http://schemas.openxmlformats.org/officeDocument/2006/relationships/notesSlide" Target="../notesSlides/notesSlide257.xml"/><Relationship Id="rId1" Type="http://schemas.openxmlformats.org/officeDocument/2006/relationships/slideLayout" Target="../slideLayouts/slideLayout551.xml"/><Relationship Id="rId6" Type="http://schemas.openxmlformats.org/officeDocument/2006/relationships/diagramQuickStyle" Target="../diagrams/quickStyle11.xml"/><Relationship Id="rId5" Type="http://schemas.openxmlformats.org/officeDocument/2006/relationships/diagramLayout" Target="../diagrams/layout11.xml"/><Relationship Id="rId4" Type="http://schemas.openxmlformats.org/officeDocument/2006/relationships/diagramData" Target="../diagrams/data11.xml"/></Relationships>
</file>

<file path=ppt/slides/_rels/slide293.xml.rels><?xml version="1.0" encoding="UTF-8" standalone="yes"?>
<Relationships xmlns="http://schemas.openxmlformats.org/package/2006/relationships"><Relationship Id="rId8" Type="http://schemas.microsoft.com/office/2007/relationships/diagramDrawing" Target="../diagrams/drawing12.xml"/><Relationship Id="rId3" Type="http://schemas.openxmlformats.org/officeDocument/2006/relationships/image" Target="../media/image191.jpeg"/><Relationship Id="rId7" Type="http://schemas.openxmlformats.org/officeDocument/2006/relationships/diagramColors" Target="../diagrams/colors12.xml"/><Relationship Id="rId2" Type="http://schemas.openxmlformats.org/officeDocument/2006/relationships/notesSlide" Target="../notesSlides/notesSlide258.xml"/><Relationship Id="rId1" Type="http://schemas.openxmlformats.org/officeDocument/2006/relationships/slideLayout" Target="../slideLayouts/slideLayout551.xml"/><Relationship Id="rId6" Type="http://schemas.openxmlformats.org/officeDocument/2006/relationships/diagramQuickStyle" Target="../diagrams/quickStyle12.xml"/><Relationship Id="rId5" Type="http://schemas.openxmlformats.org/officeDocument/2006/relationships/diagramLayout" Target="../diagrams/layout12.xml"/><Relationship Id="rId4" Type="http://schemas.openxmlformats.org/officeDocument/2006/relationships/diagramData" Target="../diagrams/data12.xml"/></Relationships>
</file>

<file path=ppt/slides/_rels/slide294.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59.xml"/><Relationship Id="rId1" Type="http://schemas.openxmlformats.org/officeDocument/2006/relationships/slideLayout" Target="../slideLayouts/slideLayout369.xml"/></Relationships>
</file>

<file path=ppt/slides/_rels/slide295.xml.rels><?xml version="1.0" encoding="UTF-8" standalone="yes"?>
<Relationships xmlns="http://schemas.openxmlformats.org/package/2006/relationships"><Relationship Id="rId8" Type="http://schemas.microsoft.com/office/2007/relationships/diagramDrawing" Target="../diagrams/drawing13.xml"/><Relationship Id="rId3" Type="http://schemas.openxmlformats.org/officeDocument/2006/relationships/image" Target="../media/image191.jpeg"/><Relationship Id="rId7" Type="http://schemas.openxmlformats.org/officeDocument/2006/relationships/diagramColors" Target="../diagrams/colors13.xml"/><Relationship Id="rId2" Type="http://schemas.openxmlformats.org/officeDocument/2006/relationships/notesSlide" Target="../notesSlides/notesSlide260.xml"/><Relationship Id="rId1" Type="http://schemas.openxmlformats.org/officeDocument/2006/relationships/slideLayout" Target="../slideLayouts/slideLayout32.xml"/><Relationship Id="rId6" Type="http://schemas.openxmlformats.org/officeDocument/2006/relationships/diagramQuickStyle" Target="../diagrams/quickStyle13.xml"/><Relationship Id="rId5" Type="http://schemas.openxmlformats.org/officeDocument/2006/relationships/diagramLayout" Target="../diagrams/layout13.xml"/><Relationship Id="rId4" Type="http://schemas.openxmlformats.org/officeDocument/2006/relationships/diagramData" Target="../diagrams/data13.xml"/></Relationships>
</file>

<file path=ppt/slides/_rels/slide296.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61.xml"/><Relationship Id="rId1" Type="http://schemas.openxmlformats.org/officeDocument/2006/relationships/slideLayout" Target="../slideLayouts/slideLayout380.xml"/></Relationships>
</file>

<file path=ppt/slides/_rels/slide297.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62.xml"/><Relationship Id="rId1" Type="http://schemas.openxmlformats.org/officeDocument/2006/relationships/slideLayout" Target="../slideLayouts/slideLayout369.xml"/><Relationship Id="rId6" Type="http://schemas.openxmlformats.org/officeDocument/2006/relationships/image" Target="../media/image211.jpeg"/><Relationship Id="rId5" Type="http://schemas.openxmlformats.org/officeDocument/2006/relationships/image" Target="../media/image210.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298.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3.xml"/><Relationship Id="rId1" Type="http://schemas.openxmlformats.org/officeDocument/2006/relationships/slideLayout" Target="../slideLayouts/slideLayout558.xml"/></Relationships>
</file>

<file path=ppt/slides/_rels/slide29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4.xml"/><Relationship Id="rId1" Type="http://schemas.openxmlformats.org/officeDocument/2006/relationships/slideLayout" Target="../slideLayouts/slideLayout558.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9.xml"/><Relationship Id="rId1" Type="http://schemas.openxmlformats.org/officeDocument/2006/relationships/slideLayout" Target="../slideLayouts/slideLayout198.xml"/></Relationships>
</file>

<file path=ppt/slides/_rels/slide300.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5.xml"/><Relationship Id="rId1" Type="http://schemas.openxmlformats.org/officeDocument/2006/relationships/slideLayout" Target="../slideLayouts/slideLayout558.xml"/></Relationships>
</file>

<file path=ppt/slides/_rels/slide301.xml.rels><?xml version="1.0" encoding="UTF-8" standalone="yes"?>
<Relationships xmlns="http://schemas.openxmlformats.org/package/2006/relationships"><Relationship Id="rId3" Type="http://schemas.openxmlformats.org/officeDocument/2006/relationships/image" Target="../media/image191.jpeg"/><Relationship Id="rId7" Type="http://schemas.openxmlformats.org/officeDocument/2006/relationships/image" Target="../media/image150.jpeg"/><Relationship Id="rId2" Type="http://schemas.openxmlformats.org/officeDocument/2006/relationships/notesSlide" Target="../notesSlides/notesSlide266.xml"/><Relationship Id="rId1" Type="http://schemas.openxmlformats.org/officeDocument/2006/relationships/slideLayout" Target="../slideLayouts/slideLayout565.xml"/><Relationship Id="rId6" Type="http://schemas.openxmlformats.org/officeDocument/2006/relationships/image" Target="../media/image210.jpeg"/><Relationship Id="rId5"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 Id="rId4" Type="http://schemas.openxmlformats.org/officeDocument/2006/relationships/image" Target="../media/image213.jpeg"/></Relationships>
</file>

<file path=ppt/slides/_rels/slide302.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67.xml"/><Relationship Id="rId1" Type="http://schemas.openxmlformats.org/officeDocument/2006/relationships/slideLayout" Target="../slideLayouts/slideLayout545.xml"/></Relationships>
</file>

<file path=ppt/slides/_rels/slide303.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68.xml"/><Relationship Id="rId1" Type="http://schemas.openxmlformats.org/officeDocument/2006/relationships/slideLayout" Target="../slideLayouts/slideLayout545.xml"/></Relationships>
</file>

<file path=ppt/slides/_rels/slide304.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269.xml"/><Relationship Id="rId1" Type="http://schemas.openxmlformats.org/officeDocument/2006/relationships/slideLayout" Target="../slideLayouts/slideLayout545.xml"/></Relationships>
</file>

<file path=ppt/slides/_rels/slide305.xml.rels><?xml version="1.0" encoding="UTF-8" standalone="yes"?>
<Relationships xmlns="http://schemas.openxmlformats.org/package/2006/relationships"><Relationship Id="rId2" Type="http://schemas.openxmlformats.org/officeDocument/2006/relationships/image" Target="../media/image215.jpeg"/><Relationship Id="rId1" Type="http://schemas.openxmlformats.org/officeDocument/2006/relationships/slideLayout" Target="../slideLayouts/slideLayout545.xml"/></Relationships>
</file>

<file path=ppt/slides/_rels/slide306.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70.xml"/><Relationship Id="rId1" Type="http://schemas.openxmlformats.org/officeDocument/2006/relationships/slideLayout" Target="../slideLayouts/slideLayout545.xml"/><Relationship Id="rId4" Type="http://schemas.openxmlformats.org/officeDocument/2006/relationships/image" Target="../media/image217.jpeg"/></Relationships>
</file>

<file path=ppt/slides/_rels/slide307.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71.xml"/><Relationship Id="rId1" Type="http://schemas.openxmlformats.org/officeDocument/2006/relationships/slideLayout" Target="../slideLayouts/slideLayout369.xml"/><Relationship Id="rId4" Type="http://schemas.openxmlformats.org/officeDocument/2006/relationships/image" Target="../media/image219.jpeg"/></Relationships>
</file>

<file path=ppt/slides/_rels/slide308.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72.xml"/><Relationship Id="rId1" Type="http://schemas.openxmlformats.org/officeDocument/2006/relationships/slideLayout" Target="../slideLayouts/slideLayout373.xml"/><Relationship Id="rId5" Type="http://schemas.openxmlformats.org/officeDocument/2006/relationships/image" Target="../media/image221.jpeg"/><Relationship Id="rId4" Type="http://schemas.openxmlformats.org/officeDocument/2006/relationships/image" Target="../media/image220.jpeg"/></Relationships>
</file>

<file path=ppt/slides/_rels/slide309.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273.xml"/><Relationship Id="rId1" Type="http://schemas.openxmlformats.org/officeDocument/2006/relationships/slideLayout" Target="../slideLayouts/slideLayout394.xml"/></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98.xml"/></Relationships>
</file>

<file path=ppt/slides/_rels/slide31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74.xml"/><Relationship Id="rId1" Type="http://schemas.openxmlformats.org/officeDocument/2006/relationships/slideLayout" Target="../slideLayouts/slideLayout394.xml"/></Relationships>
</file>

<file path=ppt/slides/_rels/slide311.xml.rels><?xml version="1.0" encoding="UTF-8" standalone="yes"?>
<Relationships xmlns="http://schemas.openxmlformats.org/package/2006/relationships"><Relationship Id="rId8" Type="http://schemas.microsoft.com/office/2007/relationships/diagramDrawing" Target="../diagrams/drawing14.xml"/><Relationship Id="rId3" Type="http://schemas.openxmlformats.org/officeDocument/2006/relationships/image" Target="../media/image191.jpeg"/><Relationship Id="rId7" Type="http://schemas.openxmlformats.org/officeDocument/2006/relationships/diagramColors" Target="../diagrams/colors14.xml"/><Relationship Id="rId2" Type="http://schemas.openxmlformats.org/officeDocument/2006/relationships/notesSlide" Target="../notesSlides/notesSlide275.xml"/><Relationship Id="rId1" Type="http://schemas.openxmlformats.org/officeDocument/2006/relationships/slideLayout" Target="../slideLayouts/slideLayout32.xml"/><Relationship Id="rId6" Type="http://schemas.openxmlformats.org/officeDocument/2006/relationships/diagramQuickStyle" Target="../diagrams/quickStyle14.xml"/><Relationship Id="rId5" Type="http://schemas.openxmlformats.org/officeDocument/2006/relationships/diagramLayout" Target="../diagrams/layout14.xml"/><Relationship Id="rId4" Type="http://schemas.openxmlformats.org/officeDocument/2006/relationships/diagramData" Target="../diagrams/data14.xml"/></Relationships>
</file>

<file path=ppt/slides/_rels/slide312.xml.rels><?xml version="1.0" encoding="UTF-8" standalone="yes"?>
<Relationships xmlns="http://schemas.openxmlformats.org/package/2006/relationships"><Relationship Id="rId8"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3" Type="http://schemas.openxmlformats.org/officeDocument/2006/relationships/image" Target="../media/image191.jpeg"/><Relationship Id="rId7" Type="http://schemas.openxmlformats.org/officeDocument/2006/relationships/image" Target="../media/image225.jpeg"/><Relationship Id="rId2" Type="http://schemas.openxmlformats.org/officeDocument/2006/relationships/notesSlide" Target="../notesSlides/notesSlide276.xml"/><Relationship Id="rId1" Type="http://schemas.openxmlformats.org/officeDocument/2006/relationships/slideLayout" Target="../slideLayouts/slideLayout369.xml"/><Relationship Id="rId6" Type="http://schemas.openxmlformats.org/officeDocument/2006/relationships/hyperlink" Target="http://www.foodsubs.com/Photos/yeast-breadmachine.jpg" TargetMode="External"/><Relationship Id="rId5" Type="http://schemas.openxmlformats.org/officeDocument/2006/relationships/image" Target="../media/image224.png"/><Relationship Id="rId10" Type="http://schemas.openxmlformats.org/officeDocument/2006/relationships/image" Target="../media/image227.jpeg"/><Relationship Id="rId4" Type="http://schemas.openxmlformats.org/officeDocument/2006/relationships/hyperlink" Target="http://www.globalgourmet.com/food/foodday/fd0397/art/bdyeast.gif" TargetMode="External"/><Relationship Id="rId9" Type="http://schemas.openxmlformats.org/officeDocument/2006/relationships/image" Target="../media/image226.jpeg"/></Relationships>
</file>

<file path=ppt/slides/_rels/slide313.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77.xml"/><Relationship Id="rId1" Type="http://schemas.openxmlformats.org/officeDocument/2006/relationships/slideLayout" Target="../slideLayouts/slideLayout394.xml"/></Relationships>
</file>

<file path=ppt/slides/_rels/slide314.xml.rels><?xml version="1.0" encoding="UTF-8" standalone="yes"?>
<Relationships xmlns="http://schemas.openxmlformats.org/package/2006/relationships"><Relationship Id="rId8" Type="http://schemas.microsoft.com/office/2007/relationships/diagramDrawing" Target="../diagrams/drawing15.xml"/><Relationship Id="rId3" Type="http://schemas.openxmlformats.org/officeDocument/2006/relationships/image" Target="../media/image191.jpeg"/><Relationship Id="rId7" Type="http://schemas.openxmlformats.org/officeDocument/2006/relationships/diagramColors" Target="../diagrams/colors15.xml"/><Relationship Id="rId2" Type="http://schemas.openxmlformats.org/officeDocument/2006/relationships/notesSlide" Target="../notesSlides/notesSlide278.xml"/><Relationship Id="rId1" Type="http://schemas.openxmlformats.org/officeDocument/2006/relationships/slideLayout" Target="../slideLayouts/slideLayout32.xml"/><Relationship Id="rId6" Type="http://schemas.openxmlformats.org/officeDocument/2006/relationships/diagramQuickStyle" Target="../diagrams/quickStyle15.xml"/><Relationship Id="rId5" Type="http://schemas.openxmlformats.org/officeDocument/2006/relationships/diagramLayout" Target="../diagrams/layout15.xml"/><Relationship Id="rId4" Type="http://schemas.openxmlformats.org/officeDocument/2006/relationships/diagramData" Target="../diagrams/data15.xml"/></Relationships>
</file>

<file path=ppt/slides/_rels/slide315.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279.xml"/><Relationship Id="rId1" Type="http://schemas.openxmlformats.org/officeDocument/2006/relationships/slideLayout" Target="../slideLayouts/slideLayout371.xml"/><Relationship Id="rId6" Type="http://schemas.openxmlformats.org/officeDocument/2006/relationships/image" Target="../media/image231.jpeg"/><Relationship Id="rId5" Type="http://schemas.openxmlformats.org/officeDocument/2006/relationships/image" Target="../media/image230.jpeg"/><Relationship Id="rId4" Type="http://schemas.openxmlformats.org/officeDocument/2006/relationships/image" Target="../media/image229.jpeg"/></Relationships>
</file>

<file path=ppt/slides/_rels/slide31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80.xml"/><Relationship Id="rId1" Type="http://schemas.openxmlformats.org/officeDocument/2006/relationships/slideLayout" Target="../slideLayouts/slideLayout373.xml"/><Relationship Id="rId4" Type="http://schemas.openxmlformats.org/officeDocument/2006/relationships/image" Target="../media/image232.jpeg"/></Relationships>
</file>

<file path=ppt/slides/_rels/slide317.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81.xml"/><Relationship Id="rId1" Type="http://schemas.openxmlformats.org/officeDocument/2006/relationships/slideLayout" Target="../slideLayouts/slideLayout648.xml"/></Relationships>
</file>

<file path=ppt/slides/_rels/slide318.xml.rels><?xml version="1.0" encoding="UTF-8" standalone="yes"?>
<Relationships xmlns="http://schemas.openxmlformats.org/package/2006/relationships"><Relationship Id="rId8" Type="http://schemas.microsoft.com/office/2007/relationships/diagramDrawing" Target="../diagrams/drawing16.xml"/><Relationship Id="rId3" Type="http://schemas.openxmlformats.org/officeDocument/2006/relationships/image" Target="../media/image191.jpeg"/><Relationship Id="rId7" Type="http://schemas.openxmlformats.org/officeDocument/2006/relationships/diagramColors" Target="../diagrams/colors16.xml"/><Relationship Id="rId2" Type="http://schemas.openxmlformats.org/officeDocument/2006/relationships/notesSlide" Target="../notesSlides/notesSlide282.xml"/><Relationship Id="rId1" Type="http://schemas.openxmlformats.org/officeDocument/2006/relationships/slideLayout" Target="../slideLayouts/slideLayout32.xml"/><Relationship Id="rId6" Type="http://schemas.openxmlformats.org/officeDocument/2006/relationships/diagramQuickStyle" Target="../diagrams/quickStyle16.xml"/><Relationship Id="rId5" Type="http://schemas.openxmlformats.org/officeDocument/2006/relationships/diagramLayout" Target="../diagrams/layout16.xml"/><Relationship Id="rId4" Type="http://schemas.openxmlformats.org/officeDocument/2006/relationships/diagramData" Target="../diagrams/data16.xml"/></Relationships>
</file>

<file path=ppt/slides/_rels/slide319.xml.rels><?xml version="1.0" encoding="UTF-8" standalone="yes"?>
<Relationships xmlns="http://schemas.openxmlformats.org/package/2006/relationships"><Relationship Id="rId3" Type="http://schemas.openxmlformats.org/officeDocument/2006/relationships/image" Target="../media/image234.jpeg"/><Relationship Id="rId7" Type="http://schemas.openxmlformats.org/officeDocument/2006/relationships/image" Target="../media/image237.png"/><Relationship Id="rId2" Type="http://schemas.openxmlformats.org/officeDocument/2006/relationships/notesSlide" Target="../notesSlides/notesSlide283.xml"/><Relationship Id="rId1" Type="http://schemas.openxmlformats.org/officeDocument/2006/relationships/slideLayout" Target="../slideLayouts/slideLayout394.xml"/><Relationship Id="rId6" Type="http://schemas.openxmlformats.org/officeDocument/2006/relationships/hyperlink" Target="http://www.ucgcalgary.org/Regina/Regina/wheatstalks.gif" TargetMode="External"/><Relationship Id="rId5" Type="http://schemas.openxmlformats.org/officeDocument/2006/relationships/image" Target="../media/image236.jpeg"/><Relationship Id="rId4" Type="http://schemas.openxmlformats.org/officeDocument/2006/relationships/image" Target="../media/image235.jpeg"/></Relationships>
</file>

<file path=ppt/slides/_rels/slide3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1.xml"/><Relationship Id="rId1" Type="http://schemas.openxmlformats.org/officeDocument/2006/relationships/slideLayout" Target="../slideLayouts/slideLayout198.xml"/></Relationships>
</file>

<file path=ppt/slides/_rels/slide320.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84.xml"/><Relationship Id="rId1" Type="http://schemas.openxmlformats.org/officeDocument/2006/relationships/slideLayout" Target="../slideLayouts/slideLayout405.xml"/><Relationship Id="rId4" Type="http://schemas.openxmlformats.org/officeDocument/2006/relationships/image" Target="../media/image239.jpeg"/></Relationships>
</file>

<file path=ppt/slides/_rels/slide321.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85.xml"/><Relationship Id="rId1" Type="http://schemas.openxmlformats.org/officeDocument/2006/relationships/slideLayout" Target="../slideLayouts/slideLayout655.xml"/></Relationships>
</file>

<file path=ppt/slides/_rels/slide322.xml.rels><?xml version="1.0" encoding="UTF-8" standalone="yes"?>
<Relationships xmlns="http://schemas.openxmlformats.org/package/2006/relationships"><Relationship Id="rId8" Type="http://schemas.microsoft.com/office/2007/relationships/diagramDrawing" Target="../diagrams/drawing17.xml"/><Relationship Id="rId3" Type="http://schemas.openxmlformats.org/officeDocument/2006/relationships/image" Target="../media/image191.jpeg"/><Relationship Id="rId7" Type="http://schemas.openxmlformats.org/officeDocument/2006/relationships/diagramColors" Target="../diagrams/colors17.xml"/><Relationship Id="rId2" Type="http://schemas.openxmlformats.org/officeDocument/2006/relationships/notesSlide" Target="../notesSlides/notesSlide286.xml"/><Relationship Id="rId1" Type="http://schemas.openxmlformats.org/officeDocument/2006/relationships/slideLayout" Target="../slideLayouts/slideLayout32.xml"/><Relationship Id="rId6" Type="http://schemas.openxmlformats.org/officeDocument/2006/relationships/diagramQuickStyle" Target="../diagrams/quickStyle17.xml"/><Relationship Id="rId5" Type="http://schemas.openxmlformats.org/officeDocument/2006/relationships/diagramLayout" Target="../diagrams/layout17.xml"/><Relationship Id="rId4" Type="http://schemas.openxmlformats.org/officeDocument/2006/relationships/diagramData" Target="../diagrams/data17.xml"/></Relationships>
</file>

<file path=ppt/slides/_rels/slide323.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87.xml"/><Relationship Id="rId1" Type="http://schemas.openxmlformats.org/officeDocument/2006/relationships/slideLayout" Target="../slideLayouts/slideLayout396.xml"/><Relationship Id="rId5" Type="http://schemas.openxmlformats.org/officeDocument/2006/relationships/image" Target="../media/image243.jpeg"/><Relationship Id="rId4" Type="http://schemas.openxmlformats.org/officeDocument/2006/relationships/image" Target="../media/image242.jpeg"/></Relationships>
</file>

<file path=ppt/slides/_rels/slide324.xml.rels><?xml version="1.0" encoding="UTF-8" standalone="yes"?>
<Relationships xmlns="http://schemas.openxmlformats.org/package/2006/relationships"><Relationship Id="rId8" Type="http://schemas.microsoft.com/office/2007/relationships/diagramDrawing" Target="../diagrams/drawing18.xml"/><Relationship Id="rId3" Type="http://schemas.openxmlformats.org/officeDocument/2006/relationships/image" Target="../media/image191.jpeg"/><Relationship Id="rId7" Type="http://schemas.openxmlformats.org/officeDocument/2006/relationships/diagramColors" Target="../diagrams/colors18.xml"/><Relationship Id="rId2" Type="http://schemas.openxmlformats.org/officeDocument/2006/relationships/notesSlide" Target="../notesSlides/notesSlide288.xml"/><Relationship Id="rId1" Type="http://schemas.openxmlformats.org/officeDocument/2006/relationships/slideLayout" Target="../slideLayouts/slideLayout32.xml"/><Relationship Id="rId6" Type="http://schemas.openxmlformats.org/officeDocument/2006/relationships/diagramQuickStyle" Target="../diagrams/quickStyle18.xml"/><Relationship Id="rId5" Type="http://schemas.openxmlformats.org/officeDocument/2006/relationships/diagramLayout" Target="../diagrams/layout18.xml"/><Relationship Id="rId4" Type="http://schemas.openxmlformats.org/officeDocument/2006/relationships/diagramData" Target="../diagrams/data18.xml"/></Relationships>
</file>

<file path=ppt/slides/_rels/slide32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89.xml"/><Relationship Id="rId1" Type="http://schemas.openxmlformats.org/officeDocument/2006/relationships/slideLayout" Target="../slideLayouts/slideLayout398.xml"/></Relationships>
</file>

<file path=ppt/slides/_rels/slide326.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90.xml"/><Relationship Id="rId1" Type="http://schemas.openxmlformats.org/officeDocument/2006/relationships/slideLayout" Target="../slideLayouts/slideLayout421.xml"/></Relationships>
</file>

<file path=ppt/slides/_rels/slide327.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91.xml"/><Relationship Id="rId1" Type="http://schemas.openxmlformats.org/officeDocument/2006/relationships/slideLayout" Target="../slideLayouts/slideLayout421.xml"/></Relationships>
</file>

<file path=ppt/slides/_rels/slide328.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2.xml"/><Relationship Id="rId1" Type="http://schemas.openxmlformats.org/officeDocument/2006/relationships/slideLayout" Target="../slideLayouts/slideLayout421.xml"/></Relationships>
</file>

<file path=ppt/slides/_rels/slide329.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3.xml"/><Relationship Id="rId1" Type="http://schemas.openxmlformats.org/officeDocument/2006/relationships/slideLayout" Target="../slideLayouts/slideLayout421.xml"/></Relationships>
</file>

<file path=ppt/slides/_rels/slide3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2.xml"/><Relationship Id="rId1" Type="http://schemas.openxmlformats.org/officeDocument/2006/relationships/slideLayout" Target="../slideLayouts/slideLayout33.xml"/></Relationships>
</file>

<file path=ppt/slides/_rels/slide330.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4.xml"/><Relationship Id="rId1" Type="http://schemas.openxmlformats.org/officeDocument/2006/relationships/slideLayout" Target="../slideLayouts/slideLayout421.xml"/></Relationships>
</file>

<file path=ppt/slides/_rels/slide331.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5.xml"/><Relationship Id="rId1" Type="http://schemas.openxmlformats.org/officeDocument/2006/relationships/slideLayout" Target="../slideLayouts/slideLayout421.xml"/></Relationships>
</file>

<file path=ppt/slides/_rels/slide332.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96.xml"/><Relationship Id="rId1" Type="http://schemas.openxmlformats.org/officeDocument/2006/relationships/slideLayout" Target="../slideLayouts/slideLayout421.xml"/></Relationships>
</file>

<file path=ppt/slides/_rels/slide333.xml.rels><?xml version="1.0" encoding="UTF-8" standalone="yes"?>
<Relationships xmlns="http://schemas.openxmlformats.org/package/2006/relationships"><Relationship Id="rId8" Type="http://schemas.microsoft.com/office/2007/relationships/diagramDrawing" Target="../diagrams/drawing19.xml"/><Relationship Id="rId3" Type="http://schemas.openxmlformats.org/officeDocument/2006/relationships/image" Target="../media/image191.jpeg"/><Relationship Id="rId7" Type="http://schemas.openxmlformats.org/officeDocument/2006/relationships/diagramColors" Target="../diagrams/colors19.xml"/><Relationship Id="rId2" Type="http://schemas.openxmlformats.org/officeDocument/2006/relationships/notesSlide" Target="../notesSlides/notesSlide297.xml"/><Relationship Id="rId1" Type="http://schemas.openxmlformats.org/officeDocument/2006/relationships/slideLayout" Target="../slideLayouts/slideLayout32.xml"/><Relationship Id="rId6" Type="http://schemas.openxmlformats.org/officeDocument/2006/relationships/diagramQuickStyle" Target="../diagrams/quickStyle19.xml"/><Relationship Id="rId5" Type="http://schemas.openxmlformats.org/officeDocument/2006/relationships/diagramLayout" Target="../diagrams/layout19.xml"/><Relationship Id="rId4" Type="http://schemas.openxmlformats.org/officeDocument/2006/relationships/diagramData" Target="../diagrams/data19.xml"/></Relationships>
</file>

<file path=ppt/slides/_rels/slide334.xml.rels><?xml version="1.0" encoding="UTF-8" standalone="yes"?>
<Relationships xmlns="http://schemas.openxmlformats.org/package/2006/relationships"><Relationship Id="rId8" Type="http://schemas.openxmlformats.org/officeDocument/2006/relationships/hyperlink" Target="http://images.google.com.sg/imgres?imgurl=www.mystae.com/images/succoth.gif&amp;imgrefurl=http://www.mystae.com/restricted/reflections/messiah/jerusalem.html&amp;h=283&amp;w=170&amp;prev=/images?q=%22Feast+of+Tabernacles%22&amp;start=60&amp;svnum=10&amp;hl=en&amp;lr=&amp;ie=UTF-8&amp;oe=UTF-8&amp;sa=N" TargetMode="External"/><Relationship Id="rId3" Type="http://schemas.openxmlformats.org/officeDocument/2006/relationships/image" Target="../media/image248.jpeg"/><Relationship Id="rId7" Type="http://schemas.openxmlformats.org/officeDocument/2006/relationships/image" Target="../media/image250.jpeg"/><Relationship Id="rId2" Type="http://schemas.openxmlformats.org/officeDocument/2006/relationships/notesSlide" Target="../notesSlides/notesSlide298.xml"/><Relationship Id="rId1" Type="http://schemas.openxmlformats.org/officeDocument/2006/relationships/slideLayout" Target="../slideLayouts/slideLayout394.xml"/><Relationship Id="rId6" Type="http://schemas.openxmlformats.org/officeDocument/2006/relationships/hyperlink" Target="http://images.google.com.sg/imgres?imgurl=www.ortzion.org/succah1.gif&amp;imgrefurl=http://www.ortzion.org/finalyears3.html&amp;h=228&amp;w=248&amp;prev=/images?q=%22Feast+of+Tabernacles%22&amp;start=40&amp;svnum=10&amp;hl=en&amp;lr=&amp;ie=UTF-8&amp;oe=UTF-8&amp;sa=N" TargetMode="External"/><Relationship Id="rId11" Type="http://schemas.openxmlformats.org/officeDocument/2006/relationships/image" Target="../media/image252.jpeg"/><Relationship Id="rId5" Type="http://schemas.openxmlformats.org/officeDocument/2006/relationships/image" Target="../media/image249.jpeg"/><Relationship Id="rId10" Type="http://schemas.openxmlformats.org/officeDocument/2006/relationships/hyperlink" Target="http://images.google.com.sg/imgres?imgurl=www.ida.net/users/rdk/ces/Lesson15/sukkot_model.jpg&amp;imgrefurl=http://www.ida.net/users/rdk/ces/Lesson15/Lesson15.html&amp;h=329&amp;w=442&amp;prev=/images?q=%22Feast+of+Tabernacles%22&amp;start=60&amp;svnum=10&amp;hl=en&amp;lr=&amp;ie=UTF-8&amp;oe=UTF-8&amp;sa=N" TargetMode="External"/><Relationship Id="rId4" Type="http://schemas.openxmlformats.org/officeDocument/2006/relationships/hyperlink" Target="http://images.google.com.sg/imgres?imgurl=members.aol.com/baruchshem/sukkah1.jpg&amp;imgrefurl=http://members.aol.com/baruchshem/feasts.htm&amp;h=277&amp;w=529&amp;prev=/images?q=%22Feast+of+Tabernacles%22&amp;start=20&amp;svnum=10&amp;hl=en&amp;lr=&amp;ie=UTF-8&amp;oe=UTF-8&amp;sa=N" TargetMode="External"/><Relationship Id="rId9" Type="http://schemas.openxmlformats.org/officeDocument/2006/relationships/image" Target="../media/image251.jpeg"/></Relationships>
</file>

<file path=ppt/slides/_rels/slide335.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299.xml"/><Relationship Id="rId1" Type="http://schemas.openxmlformats.org/officeDocument/2006/relationships/slideLayout" Target="../slideLayouts/slideLayout33.xml"/></Relationships>
</file>

<file path=ppt/slides/_rels/slide336.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300.xml"/><Relationship Id="rId1" Type="http://schemas.openxmlformats.org/officeDocument/2006/relationships/slideLayout" Target="../slideLayouts/slideLayout398.xml"/><Relationship Id="rId4" Type="http://schemas.openxmlformats.org/officeDocument/2006/relationships/image" Target="../media/image254.jpeg"/></Relationships>
</file>

<file path=ppt/slides/_rels/slide337.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notesSlide" Target="../notesSlides/notesSlide301.xml"/><Relationship Id="rId1" Type="http://schemas.openxmlformats.org/officeDocument/2006/relationships/slideLayout" Target="../slideLayouts/slideLayout683.xml"/></Relationships>
</file>

<file path=ppt/slides/_rels/slide338.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notesSlide" Target="../notesSlides/notesSlide302.xml"/><Relationship Id="rId1" Type="http://schemas.openxmlformats.org/officeDocument/2006/relationships/slideLayout" Target="../slideLayouts/slideLayout431.xml"/><Relationship Id="rId5" Type="http://schemas.openxmlformats.org/officeDocument/2006/relationships/image" Target="../media/image258.jpeg"/><Relationship Id="rId4" Type="http://schemas.openxmlformats.org/officeDocument/2006/relationships/image" Target="../media/image257.jpeg"/></Relationships>
</file>

<file path=ppt/slides/_rels/slide339.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303.xml"/><Relationship Id="rId1" Type="http://schemas.openxmlformats.org/officeDocument/2006/relationships/slideLayout" Target="../slideLayouts/slideLayout442.xml"/></Relationships>
</file>

<file path=ppt/slides/_rels/slide34.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3.xml"/><Relationship Id="rId1" Type="http://schemas.openxmlformats.org/officeDocument/2006/relationships/slideLayout" Target="../slideLayouts/slideLayout33.xml"/></Relationships>
</file>

<file path=ppt/slides/_rels/slide340.xml.rels><?xml version="1.0" encoding="UTF-8" standalone="yes"?>
<Relationships xmlns="http://schemas.openxmlformats.org/package/2006/relationships"><Relationship Id="rId8" Type="http://schemas.microsoft.com/office/2007/relationships/diagramDrawing" Target="../diagrams/drawing20.xml"/><Relationship Id="rId3" Type="http://schemas.openxmlformats.org/officeDocument/2006/relationships/image" Target="../media/image191.jpeg"/><Relationship Id="rId7" Type="http://schemas.openxmlformats.org/officeDocument/2006/relationships/diagramColors" Target="../diagrams/colors20.xml"/><Relationship Id="rId2" Type="http://schemas.openxmlformats.org/officeDocument/2006/relationships/notesSlide" Target="../notesSlides/notesSlide304.xml"/><Relationship Id="rId1" Type="http://schemas.openxmlformats.org/officeDocument/2006/relationships/slideLayout" Target="../slideLayouts/slideLayout32.xml"/><Relationship Id="rId6" Type="http://schemas.openxmlformats.org/officeDocument/2006/relationships/diagramQuickStyle" Target="../diagrams/quickStyle20.xml"/><Relationship Id="rId5" Type="http://schemas.openxmlformats.org/officeDocument/2006/relationships/diagramLayout" Target="../diagrams/layout20.xml"/><Relationship Id="rId4" Type="http://schemas.openxmlformats.org/officeDocument/2006/relationships/diagramData" Target="../diagrams/data20.xml"/></Relationships>
</file>

<file path=ppt/slides/_rels/slide341.xml.rels><?xml version="1.0" encoding="UTF-8" standalone="yes"?>
<Relationships xmlns="http://schemas.openxmlformats.org/package/2006/relationships"><Relationship Id="rId3" Type="http://schemas.openxmlformats.org/officeDocument/2006/relationships/image" Target="../media/image191.jpeg"/><Relationship Id="rId7" Type="http://schemas.openxmlformats.org/officeDocument/2006/relationships/image" Target="../media/image261.jpeg"/><Relationship Id="rId2" Type="http://schemas.openxmlformats.org/officeDocument/2006/relationships/notesSlide" Target="../notesSlides/notesSlide305.xml"/><Relationship Id="rId1" Type="http://schemas.openxmlformats.org/officeDocument/2006/relationships/slideLayout" Target="../slideLayouts/slideLayout459.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60.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42.xml.rels><?xml version="1.0" encoding="UTF-8" standalone="yes"?>
<Relationships xmlns="http://schemas.openxmlformats.org/package/2006/relationships"><Relationship Id="rId3" Type="http://schemas.openxmlformats.org/officeDocument/2006/relationships/image" Target="../media/image191.jpeg"/><Relationship Id="rId7" Type="http://schemas.openxmlformats.org/officeDocument/2006/relationships/image" Target="../media/image261.jpeg"/><Relationship Id="rId2" Type="http://schemas.openxmlformats.org/officeDocument/2006/relationships/notesSlide" Target="../notesSlides/notesSlide306.xml"/><Relationship Id="rId1" Type="http://schemas.openxmlformats.org/officeDocument/2006/relationships/slideLayout" Target="../slideLayouts/slideLayout459.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260.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344.xml.rels><?xml version="1.0" encoding="UTF-8" standalone="yes"?>
<Relationships xmlns="http://schemas.openxmlformats.org/package/2006/relationships"><Relationship Id="rId8" Type="http://schemas.microsoft.com/office/2007/relationships/diagramDrawing" Target="../diagrams/drawing21.xml"/><Relationship Id="rId3" Type="http://schemas.openxmlformats.org/officeDocument/2006/relationships/image" Target="../media/image191.jpeg"/><Relationship Id="rId7" Type="http://schemas.openxmlformats.org/officeDocument/2006/relationships/diagramColors" Target="../diagrams/colors21.xml"/><Relationship Id="rId2" Type="http://schemas.openxmlformats.org/officeDocument/2006/relationships/notesSlide" Target="../notesSlides/notesSlide307.xml"/><Relationship Id="rId1" Type="http://schemas.openxmlformats.org/officeDocument/2006/relationships/slideLayout" Target="../slideLayouts/slideLayout32.xml"/><Relationship Id="rId6" Type="http://schemas.openxmlformats.org/officeDocument/2006/relationships/diagramQuickStyle" Target="../diagrams/quickStyle21.xml"/><Relationship Id="rId5" Type="http://schemas.openxmlformats.org/officeDocument/2006/relationships/diagramLayout" Target="../diagrams/layout21.xml"/><Relationship Id="rId4" Type="http://schemas.openxmlformats.org/officeDocument/2006/relationships/diagramData" Target="../diagrams/data21.xml"/></Relationships>
</file>

<file path=ppt/slides/_rels/slide345.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308.xml"/><Relationship Id="rId1" Type="http://schemas.openxmlformats.org/officeDocument/2006/relationships/slideLayout" Target="../slideLayouts/slideLayout394.xml"/></Relationships>
</file>

<file path=ppt/slides/_rels/slide346.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309.xml"/><Relationship Id="rId1" Type="http://schemas.openxmlformats.org/officeDocument/2006/relationships/slideLayout" Target="../slideLayouts/slideLayout394.xml"/></Relationships>
</file>

<file path=ppt/slides/_rels/slide347.xml.rels><?xml version="1.0" encoding="UTF-8" standalone="yes"?>
<Relationships xmlns="http://schemas.openxmlformats.org/package/2006/relationships"><Relationship Id="rId8" Type="http://schemas.microsoft.com/office/2007/relationships/diagramDrawing" Target="../diagrams/drawing22.xml"/><Relationship Id="rId3" Type="http://schemas.openxmlformats.org/officeDocument/2006/relationships/image" Target="../media/image191.jpeg"/><Relationship Id="rId7" Type="http://schemas.openxmlformats.org/officeDocument/2006/relationships/diagramColors" Target="../diagrams/colors22.xml"/><Relationship Id="rId2" Type="http://schemas.openxmlformats.org/officeDocument/2006/relationships/notesSlide" Target="../notesSlides/notesSlide310.xml"/><Relationship Id="rId1" Type="http://schemas.openxmlformats.org/officeDocument/2006/relationships/slideLayout" Target="../slideLayouts/slideLayout32.xml"/><Relationship Id="rId6" Type="http://schemas.openxmlformats.org/officeDocument/2006/relationships/diagramQuickStyle" Target="../diagrams/quickStyle22.xml"/><Relationship Id="rId5" Type="http://schemas.openxmlformats.org/officeDocument/2006/relationships/diagramLayout" Target="../diagrams/layout22.xml"/><Relationship Id="rId4" Type="http://schemas.openxmlformats.org/officeDocument/2006/relationships/diagramData" Target="../diagrams/data22.xml"/></Relationships>
</file>

<file path=ppt/slides/_rels/slide348.xml.rels><?xml version="1.0" encoding="UTF-8" standalone="yes"?>
<Relationships xmlns="http://schemas.openxmlformats.org/package/2006/relationships"><Relationship Id="rId3" Type="http://schemas.openxmlformats.org/officeDocument/2006/relationships/hyperlink" Target="http://images.google.com.sg/imgres?imgurl=www.windowview.org/images.wv/images.jr/hanukah.jpg&amp;imgrefurl=http://www.windowview.org/JandG.files/Holiday.4.html&amp;h=180&amp;w=240&amp;prev=/images?q=%22Feast+of+Tabernacles%22&amp;start=80&amp;svnum=10&amp;hl=en&amp;lr=&amp;ie=UTF-8&amp;oe=UTF-8&amp;sa=N" TargetMode="External"/><Relationship Id="rId7" Type="http://schemas.openxmlformats.org/officeDocument/2006/relationships/image" Target="../media/image267.jpeg"/><Relationship Id="rId2" Type="http://schemas.openxmlformats.org/officeDocument/2006/relationships/notesSlide" Target="../notesSlides/notesSlide311.xml"/><Relationship Id="rId1" Type="http://schemas.openxmlformats.org/officeDocument/2006/relationships/slideLayout" Target="../slideLayouts/slideLayout398.xml"/><Relationship Id="rId6" Type="http://schemas.openxmlformats.org/officeDocument/2006/relationships/image" Target="../media/image266.jpeg"/><Relationship Id="rId5" Type="http://schemas.openxmlformats.org/officeDocument/2006/relationships/image" Target="../media/image265.jpeg"/><Relationship Id="rId4" Type="http://schemas.openxmlformats.org/officeDocument/2006/relationships/image" Target="../media/image264.jpeg"/></Relationships>
</file>

<file path=ppt/slides/_rels/slide349.xml.rels><?xml version="1.0" encoding="UTF-8" standalone="yes"?>
<Relationships xmlns="http://schemas.openxmlformats.org/package/2006/relationships"><Relationship Id="rId8" Type="http://schemas.microsoft.com/office/2007/relationships/diagramDrawing" Target="../diagrams/drawing23.xml"/><Relationship Id="rId3" Type="http://schemas.openxmlformats.org/officeDocument/2006/relationships/image" Target="../media/image191.jpeg"/><Relationship Id="rId7" Type="http://schemas.openxmlformats.org/officeDocument/2006/relationships/diagramColors" Target="../diagrams/colors23.xml"/><Relationship Id="rId2" Type="http://schemas.openxmlformats.org/officeDocument/2006/relationships/notesSlide" Target="../notesSlides/notesSlide312.xml"/><Relationship Id="rId1" Type="http://schemas.openxmlformats.org/officeDocument/2006/relationships/slideLayout" Target="../slideLayouts/slideLayout32.xml"/><Relationship Id="rId6" Type="http://schemas.openxmlformats.org/officeDocument/2006/relationships/diagramQuickStyle" Target="../diagrams/quickStyle23.xml"/><Relationship Id="rId5" Type="http://schemas.openxmlformats.org/officeDocument/2006/relationships/diagramLayout" Target="../diagrams/layout23.xml"/><Relationship Id="rId4" Type="http://schemas.openxmlformats.org/officeDocument/2006/relationships/diagramData" Target="../diagrams/data23.xml"/></Relationships>
</file>

<file path=ppt/slides/_rels/slide35.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204.xml"/><Relationship Id="rId1" Type="http://schemas.openxmlformats.org/officeDocument/2006/relationships/themeOverride" Target="../theme/themeOverride5.xml"/><Relationship Id="rId4" Type="http://schemas.openxmlformats.org/officeDocument/2006/relationships/image" Target="../media/image45.jpeg"/></Relationships>
</file>

<file path=ppt/slides/_rels/slide350.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313.xml"/><Relationship Id="rId1" Type="http://schemas.openxmlformats.org/officeDocument/2006/relationships/slideLayout" Target="../slideLayouts/slideLayout394.xml"/></Relationships>
</file>

<file path=ppt/slides/_rels/slide351.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314.xml"/><Relationship Id="rId1" Type="http://schemas.openxmlformats.org/officeDocument/2006/relationships/slideLayout" Target="../slideLayouts/slideLayout369.xml"/></Relationships>
</file>

<file path=ppt/slides/_rels/slide352.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15.xml"/><Relationship Id="rId1" Type="http://schemas.openxmlformats.org/officeDocument/2006/relationships/slideLayout" Target="../slideLayouts/slideLayout369.xml"/></Relationships>
</file>

<file path=ppt/slides/_rels/slide353.xml.rels><?xml version="1.0" encoding="UTF-8" standalone="yes"?>
<Relationships xmlns="http://schemas.openxmlformats.org/package/2006/relationships"><Relationship Id="rId3" Type="http://schemas.openxmlformats.org/officeDocument/2006/relationships/hyperlink" Target="http://www.westlenexasda.org/uploads/postimage/292_IMG2.jpg" TargetMode="External"/><Relationship Id="rId2" Type="http://schemas.openxmlformats.org/officeDocument/2006/relationships/notesSlide" Target="../notesSlides/notesSlide316.xml"/><Relationship Id="rId1" Type="http://schemas.openxmlformats.org/officeDocument/2006/relationships/slideLayout" Target="../slideLayouts/slideLayout369.xml"/><Relationship Id="rId4" Type="http://schemas.openxmlformats.org/officeDocument/2006/relationships/image" Target="../media/image270.jpeg"/></Relationships>
</file>

<file path=ppt/slides/_rels/slide354.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17.xml"/><Relationship Id="rId1" Type="http://schemas.openxmlformats.org/officeDocument/2006/relationships/slideLayout" Target="../slideLayouts/slideLayout369.xml"/></Relationships>
</file>

<file path=ppt/slides/_rels/slide355.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18.xml"/><Relationship Id="rId1" Type="http://schemas.openxmlformats.org/officeDocument/2006/relationships/slideLayout" Target="../slideLayouts/slideLayout374.xml"/></Relationships>
</file>

<file path=ppt/slides/_rels/slide356.xml.rels><?xml version="1.0" encoding="UTF-8" standalone="yes"?>
<Relationships xmlns="http://schemas.openxmlformats.org/package/2006/relationships"><Relationship Id="rId2" Type="http://schemas.openxmlformats.org/officeDocument/2006/relationships/notesSlide" Target="../notesSlides/notesSlide319.xml"/><Relationship Id="rId1" Type="http://schemas.openxmlformats.org/officeDocument/2006/relationships/slideLayout" Target="../slideLayouts/slideLayout369.xml"/></Relationships>
</file>

<file path=ppt/slides/_rels/slide357.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20.xml"/><Relationship Id="rId1" Type="http://schemas.openxmlformats.org/officeDocument/2006/relationships/slideLayout" Target="../slideLayouts/slideLayout369.xml"/></Relationships>
</file>

<file path=ppt/slides/_rels/slide358.xml.rels><?xml version="1.0" encoding="UTF-8" standalone="yes"?>
<Relationships xmlns="http://schemas.openxmlformats.org/package/2006/relationships"><Relationship Id="rId8" Type="http://schemas.microsoft.com/office/2007/relationships/diagramDrawing" Target="../diagrams/drawing24.xml"/><Relationship Id="rId3" Type="http://schemas.openxmlformats.org/officeDocument/2006/relationships/image" Target="../media/image191.jpeg"/><Relationship Id="rId7" Type="http://schemas.openxmlformats.org/officeDocument/2006/relationships/diagramColors" Target="../diagrams/colors24.xml"/><Relationship Id="rId2" Type="http://schemas.openxmlformats.org/officeDocument/2006/relationships/notesSlide" Target="../notesSlides/notesSlide321.xml"/><Relationship Id="rId1" Type="http://schemas.openxmlformats.org/officeDocument/2006/relationships/slideLayout" Target="../slideLayouts/slideLayout32.xml"/><Relationship Id="rId6" Type="http://schemas.openxmlformats.org/officeDocument/2006/relationships/diagramQuickStyle" Target="../diagrams/quickStyle24.xml"/><Relationship Id="rId5" Type="http://schemas.openxmlformats.org/officeDocument/2006/relationships/diagramLayout" Target="../diagrams/layout24.xml"/><Relationship Id="rId4" Type="http://schemas.openxmlformats.org/officeDocument/2006/relationships/diagramData" Target="../diagrams/data24.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6.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5.xml"/><Relationship Id="rId1" Type="http://schemas.openxmlformats.org/officeDocument/2006/relationships/slideLayout" Target="../slideLayouts/slideLayout206.xml"/></Relationships>
</file>

<file path=ppt/slides/_rels/slide360.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355.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355.xml"/></Relationships>
</file>

<file path=ppt/slides/_rels/slide362.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355.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355.xml"/></Relationships>
</file>

<file path=ppt/slides/_rels/slide364.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image" Target="../media/image274.jpeg"/><Relationship Id="rId1" Type="http://schemas.openxmlformats.org/officeDocument/2006/relationships/slideLayout" Target="../slideLayouts/slideLayout472.xml"/><Relationship Id="rId4" Type="http://schemas.openxmlformats.org/officeDocument/2006/relationships/image" Target="../media/image276.jpeg"/></Relationships>
</file>

<file path=ppt/slides/_rels/slide365.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notesSlide" Target="../notesSlides/notesSlide326.xml"/><Relationship Id="rId1" Type="http://schemas.openxmlformats.org/officeDocument/2006/relationships/slideLayout" Target="../slideLayouts/slideLayout478.xml"/></Relationships>
</file>

<file path=ppt/slides/_rels/slide366.xml.rels><?xml version="1.0" encoding="UTF-8" standalone="yes"?>
<Relationships xmlns="http://schemas.openxmlformats.org/package/2006/relationships"><Relationship Id="rId3" Type="http://schemas.openxmlformats.org/officeDocument/2006/relationships/image" Target="../media/image278.jpeg"/><Relationship Id="rId2" Type="http://schemas.openxmlformats.org/officeDocument/2006/relationships/notesSlide" Target="../notesSlides/notesSlide327.xml"/><Relationship Id="rId1" Type="http://schemas.openxmlformats.org/officeDocument/2006/relationships/slideLayout" Target="../slideLayouts/slideLayout478.xml"/></Relationships>
</file>

<file path=ppt/slides/_rels/slide367.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328.xml"/><Relationship Id="rId1" Type="http://schemas.openxmlformats.org/officeDocument/2006/relationships/slideLayout" Target="../slideLayouts/slideLayout478.xml"/></Relationships>
</file>

<file path=ppt/slides/_rels/slide368.xml.rels><?xml version="1.0" encoding="UTF-8" standalone="yes"?>
<Relationships xmlns="http://schemas.openxmlformats.org/package/2006/relationships"><Relationship Id="rId3" Type="http://schemas.openxmlformats.org/officeDocument/2006/relationships/image" Target="../media/image280.jpeg"/><Relationship Id="rId2" Type="http://schemas.openxmlformats.org/officeDocument/2006/relationships/notesSlide" Target="../notesSlides/notesSlide329.xml"/><Relationship Id="rId1" Type="http://schemas.openxmlformats.org/officeDocument/2006/relationships/slideLayout" Target="../slideLayouts/slideLayout478.xml"/></Relationships>
</file>

<file path=ppt/slides/_rels/slide369.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notesSlide" Target="../notesSlides/notesSlide330.xml"/><Relationship Id="rId1" Type="http://schemas.openxmlformats.org/officeDocument/2006/relationships/slideLayout" Target="../slideLayouts/slideLayout478.xml"/></Relationships>
</file>

<file path=ppt/slides/_rels/slide3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04.xml"/></Relationships>
</file>

<file path=ppt/slides/_rels/slide370.xml.rels><?xml version="1.0" encoding="UTF-8" standalone="yes"?>
<Relationships xmlns="http://schemas.openxmlformats.org/package/2006/relationships"><Relationship Id="rId3" Type="http://schemas.openxmlformats.org/officeDocument/2006/relationships/image" Target="../media/image282.jpeg"/><Relationship Id="rId2" Type="http://schemas.openxmlformats.org/officeDocument/2006/relationships/notesSlide" Target="../notesSlides/notesSlide331.xml"/><Relationship Id="rId1" Type="http://schemas.openxmlformats.org/officeDocument/2006/relationships/slideLayout" Target="../slideLayouts/slideLayout478.xml"/></Relationships>
</file>

<file path=ppt/slides/_rels/slide371.xml.rels><?xml version="1.0" encoding="UTF-8" standalone="yes"?>
<Relationships xmlns="http://schemas.openxmlformats.org/package/2006/relationships"><Relationship Id="rId3" Type="http://schemas.openxmlformats.org/officeDocument/2006/relationships/image" Target="../media/image283.jpeg"/><Relationship Id="rId2" Type="http://schemas.openxmlformats.org/officeDocument/2006/relationships/notesSlide" Target="../notesSlides/notesSlide332.xml"/><Relationship Id="rId1" Type="http://schemas.openxmlformats.org/officeDocument/2006/relationships/slideLayout" Target="../slideLayouts/slideLayout478.xml"/></Relationships>
</file>

<file path=ppt/slides/_rels/slide372.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33.xml"/><Relationship Id="rId1" Type="http://schemas.openxmlformats.org/officeDocument/2006/relationships/slideLayout" Target="../slideLayouts/slideLayout478.xml"/></Relationships>
</file>

<file path=ppt/slides/_rels/slide373.xml.rels><?xml version="1.0" encoding="UTF-8" standalone="yes"?>
<Relationships xmlns="http://schemas.openxmlformats.org/package/2006/relationships"><Relationship Id="rId3" Type="http://schemas.openxmlformats.org/officeDocument/2006/relationships/image" Target="../media/image284.jpeg"/><Relationship Id="rId2" Type="http://schemas.openxmlformats.org/officeDocument/2006/relationships/notesSlide" Target="../notesSlides/notesSlide334.xml"/><Relationship Id="rId1" Type="http://schemas.openxmlformats.org/officeDocument/2006/relationships/slideLayout" Target="../slideLayouts/slideLayout478.xml"/></Relationships>
</file>

<file path=ppt/slides/_rels/slide374.xml.rels><?xml version="1.0" encoding="UTF-8" standalone="yes"?>
<Relationships xmlns="http://schemas.openxmlformats.org/package/2006/relationships"><Relationship Id="rId3" Type="http://schemas.openxmlformats.org/officeDocument/2006/relationships/image" Target="../media/image285.jpeg"/><Relationship Id="rId2" Type="http://schemas.openxmlformats.org/officeDocument/2006/relationships/notesSlide" Target="../notesSlides/notesSlide335.xml"/><Relationship Id="rId1" Type="http://schemas.openxmlformats.org/officeDocument/2006/relationships/slideLayout" Target="../slideLayouts/slideLayout478.xml"/></Relationships>
</file>

<file path=ppt/slides/_rels/slide375.xml.rels><?xml version="1.0" encoding="UTF-8" standalone="yes"?>
<Relationships xmlns="http://schemas.openxmlformats.org/package/2006/relationships"><Relationship Id="rId3" Type="http://schemas.openxmlformats.org/officeDocument/2006/relationships/image" Target="../media/image286.jpeg"/><Relationship Id="rId2" Type="http://schemas.openxmlformats.org/officeDocument/2006/relationships/notesSlide" Target="../notesSlides/notesSlide336.xml"/><Relationship Id="rId1" Type="http://schemas.openxmlformats.org/officeDocument/2006/relationships/slideLayout" Target="../slideLayouts/slideLayout478.xml"/></Relationships>
</file>

<file path=ppt/slides/_rels/slide376.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337.xml"/><Relationship Id="rId1" Type="http://schemas.openxmlformats.org/officeDocument/2006/relationships/slideLayout" Target="../slideLayouts/slideLayout478.xml"/></Relationships>
</file>

<file path=ppt/slides/_rels/slide377.xml.rels><?xml version="1.0" encoding="UTF-8" standalone="yes"?>
<Relationships xmlns="http://schemas.openxmlformats.org/package/2006/relationships"><Relationship Id="rId3" Type="http://schemas.openxmlformats.org/officeDocument/2006/relationships/image" Target="../media/image288.jpeg"/><Relationship Id="rId2" Type="http://schemas.openxmlformats.org/officeDocument/2006/relationships/notesSlide" Target="../notesSlides/notesSlide338.xml"/><Relationship Id="rId1" Type="http://schemas.openxmlformats.org/officeDocument/2006/relationships/slideLayout" Target="../slideLayouts/slideLayout478.xml"/></Relationships>
</file>

<file path=ppt/slides/_rels/slide378.xml.rels><?xml version="1.0" encoding="UTF-8" standalone="yes"?>
<Relationships xmlns="http://schemas.openxmlformats.org/package/2006/relationships"><Relationship Id="rId3" Type="http://schemas.openxmlformats.org/officeDocument/2006/relationships/image" Target="../media/image289.jpeg"/><Relationship Id="rId2" Type="http://schemas.openxmlformats.org/officeDocument/2006/relationships/notesSlide" Target="../notesSlides/notesSlide339.xml"/><Relationship Id="rId1" Type="http://schemas.openxmlformats.org/officeDocument/2006/relationships/slideLayout" Target="../slideLayouts/slideLayout478.xml"/></Relationships>
</file>

<file path=ppt/slides/_rels/slide379.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340.xml"/><Relationship Id="rId1" Type="http://schemas.openxmlformats.org/officeDocument/2006/relationships/slideLayout" Target="../slideLayouts/slideLayout47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4.xml"/></Relationships>
</file>

<file path=ppt/slides/_rels/slide380.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341.xml"/><Relationship Id="rId1" Type="http://schemas.openxmlformats.org/officeDocument/2006/relationships/slideLayout" Target="../slideLayouts/slideLayout478.xml"/></Relationships>
</file>

<file path=ppt/slides/_rels/slide381.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342.xml"/><Relationship Id="rId1" Type="http://schemas.openxmlformats.org/officeDocument/2006/relationships/slideLayout" Target="../slideLayouts/slideLayout478.xml"/></Relationships>
</file>

<file path=ppt/slides/_rels/slide382.xml.rels><?xml version="1.0" encoding="UTF-8" standalone="yes"?>
<Relationships xmlns="http://schemas.openxmlformats.org/package/2006/relationships"><Relationship Id="rId3" Type="http://schemas.openxmlformats.org/officeDocument/2006/relationships/image" Target="../media/image293.jpeg"/><Relationship Id="rId2" Type="http://schemas.openxmlformats.org/officeDocument/2006/relationships/notesSlide" Target="../notesSlides/notesSlide343.xml"/><Relationship Id="rId1" Type="http://schemas.openxmlformats.org/officeDocument/2006/relationships/slideLayout" Target="../slideLayouts/slideLayout478.xml"/></Relationships>
</file>

<file path=ppt/slides/_rels/slide383.xml.rels><?xml version="1.0" encoding="UTF-8" standalone="yes"?>
<Relationships xmlns="http://schemas.openxmlformats.org/package/2006/relationships"><Relationship Id="rId3" Type="http://schemas.openxmlformats.org/officeDocument/2006/relationships/image" Target="../media/image294.jpeg"/><Relationship Id="rId2" Type="http://schemas.openxmlformats.org/officeDocument/2006/relationships/notesSlide" Target="../notesSlides/notesSlide344.xml"/><Relationship Id="rId1" Type="http://schemas.openxmlformats.org/officeDocument/2006/relationships/slideLayout" Target="../slideLayouts/slideLayout478.xml"/></Relationships>
</file>

<file path=ppt/slides/_rels/slide384.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345.xml"/><Relationship Id="rId1" Type="http://schemas.openxmlformats.org/officeDocument/2006/relationships/slideLayout" Target="../slideLayouts/slideLayout478.xml"/></Relationships>
</file>

<file path=ppt/slides/_rels/slide385.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346.xml"/><Relationship Id="rId1" Type="http://schemas.openxmlformats.org/officeDocument/2006/relationships/slideLayout" Target="../slideLayouts/slideLayout478.xml"/></Relationships>
</file>

<file path=ppt/slides/_rels/slide386.xml.rels><?xml version="1.0" encoding="UTF-8" standalone="yes"?>
<Relationships xmlns="http://schemas.openxmlformats.org/package/2006/relationships"><Relationship Id="rId3" Type="http://schemas.openxmlformats.org/officeDocument/2006/relationships/image" Target="../media/image297.jpeg"/><Relationship Id="rId2" Type="http://schemas.openxmlformats.org/officeDocument/2006/relationships/notesSlide" Target="../notesSlides/notesSlide347.xml"/><Relationship Id="rId1" Type="http://schemas.openxmlformats.org/officeDocument/2006/relationships/slideLayout" Target="../slideLayouts/slideLayout478.xml"/></Relationships>
</file>

<file path=ppt/slides/_rels/slide387.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348.xml"/><Relationship Id="rId1" Type="http://schemas.openxmlformats.org/officeDocument/2006/relationships/slideLayout" Target="../slideLayouts/slideLayout478.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89.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notesSlide" Target="../notesSlides/notesSlide349.xml"/><Relationship Id="rId1" Type="http://schemas.openxmlformats.org/officeDocument/2006/relationships/slideLayout" Target="../slideLayouts/slideLayout44.xml"/></Relationships>
</file>

<file path=ppt/slides/_rels/slide39.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37.xml"/><Relationship Id="rId1" Type="http://schemas.openxmlformats.org/officeDocument/2006/relationships/slideLayout" Target="../slideLayouts/slideLayout16.xml"/><Relationship Id="rId4" Type="http://schemas.openxmlformats.org/officeDocument/2006/relationships/image" Target="../media/image23.jpeg"/></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350.xml"/><Relationship Id="rId1" Type="http://schemas.openxmlformats.org/officeDocument/2006/relationships/slideLayout" Target="../slideLayouts/slideLayout707.xml"/></Relationships>
</file>

<file path=ppt/slides/_rels/slide392.xml.rels><?xml version="1.0" encoding="UTF-8" standalone="yes"?>
<Relationships xmlns="http://schemas.openxmlformats.org/package/2006/relationships"><Relationship Id="rId3" Type="http://schemas.openxmlformats.org/officeDocument/2006/relationships/image" Target="../media/image300.emf"/><Relationship Id="rId2" Type="http://schemas.openxmlformats.org/officeDocument/2006/relationships/notesSlide" Target="../notesSlides/notesSlide351.xml"/><Relationship Id="rId1" Type="http://schemas.openxmlformats.org/officeDocument/2006/relationships/slideLayout" Target="../slideLayouts/slideLayout695.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394.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notesSlide" Target="../notesSlides/notesSlide352.xml"/><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102.xml"/></Relationships>
</file>

<file path=ppt/slides/_rels/slide39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54.xml"/><Relationship Id="rId1" Type="http://schemas.openxmlformats.org/officeDocument/2006/relationships/slideLayout" Target="../slideLayouts/slideLayout118.xml"/></Relationships>
</file>

<file path=ppt/slides/_rels/slide39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18.xml"/></Relationships>
</file>

<file path=ppt/slides/_rels/slide39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18.xml"/></Relationships>
</file>

<file path=ppt/slides/_rels/slide399.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04.xml"/></Relationships>
</file>

<file path=ppt/slides/_rels/slide400.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notesSlide" Target="../notesSlides/notesSlide356.xml"/><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3" Type="http://schemas.openxmlformats.org/officeDocument/2006/relationships/image" Target="../media/image303.png"/><Relationship Id="rId2" Type="http://schemas.openxmlformats.org/officeDocument/2006/relationships/notesSlide" Target="../notesSlides/notesSlide357.xml"/><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3" Type="http://schemas.openxmlformats.org/officeDocument/2006/relationships/image" Target="../media/image304.png"/><Relationship Id="rId2" Type="http://schemas.openxmlformats.org/officeDocument/2006/relationships/notesSlide" Target="../notesSlides/notesSlide358.xml"/><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notesSlide" Target="../notesSlides/notesSlide359.xml"/><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notesSlide" Target="../notesSlides/notesSlide360.xml"/><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3" Type="http://schemas.openxmlformats.org/officeDocument/2006/relationships/image" Target="../media/image307.png"/><Relationship Id="rId2" Type="http://schemas.openxmlformats.org/officeDocument/2006/relationships/notesSlide" Target="../notesSlides/notesSlide361.xml"/><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notesSlide" Target="../notesSlides/notesSlide362.xml"/><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63.xml"/><Relationship Id="rId1" Type="http://schemas.openxmlformats.org/officeDocument/2006/relationships/slideLayout" Target="../slideLayouts/slideLayout44.xml"/></Relationships>
</file>

<file path=ppt/slides/_rels/slide40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64.xml"/><Relationship Id="rId1" Type="http://schemas.openxmlformats.org/officeDocument/2006/relationships/slideLayout" Target="../slideLayouts/slideLayout44.xml"/></Relationships>
</file>

<file path=ppt/slides/_rels/slide409.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65.xml"/><Relationship Id="rId1" Type="http://schemas.openxmlformats.org/officeDocument/2006/relationships/slideLayout" Target="../slideLayouts/slideLayout44.xml"/></Relationships>
</file>

<file path=ppt/slides/_rels/slide41.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9.xml"/><Relationship Id="rId1" Type="http://schemas.openxmlformats.org/officeDocument/2006/relationships/slideLayout" Target="../slideLayouts/slideLayout533.xml"/></Relationships>
</file>

<file path=ppt/slides/_rels/slide410.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366.xml"/><Relationship Id="rId1" Type="http://schemas.openxmlformats.org/officeDocument/2006/relationships/slideLayout" Target="../slideLayouts/slideLayout44.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367.xml"/><Relationship Id="rId1" Type="http://schemas.openxmlformats.org/officeDocument/2006/relationships/slideLayout" Target="../slideLayouts/slideLayout16.xml"/></Relationships>
</file>

<file path=ppt/slides/_rels/slide41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368.xml"/><Relationship Id="rId1" Type="http://schemas.openxmlformats.org/officeDocument/2006/relationships/slideLayout" Target="../slideLayouts/slideLayout1.xml"/></Relationships>
</file>

<file path=ppt/slides/_rels/slide413.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notesSlide" Target="../notesSlides/notesSlide369.xml"/><Relationship Id="rId1" Type="http://schemas.openxmlformats.org/officeDocument/2006/relationships/slideLayout" Target="../slideLayouts/slideLayout1.xml"/></Relationships>
</file>

<file path=ppt/slides/_rels/slide4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70.xml"/><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71.xml"/><Relationship Id="rId1" Type="http://schemas.openxmlformats.org/officeDocument/2006/relationships/slideLayout" Target="../slideLayouts/slideLayout1.xml"/></Relationships>
</file>

<file path=ppt/slides/_rels/slide416.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372.xml"/><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73.xml"/><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2" Type="http://schemas.openxmlformats.org/officeDocument/2006/relationships/notesSlide" Target="../notesSlides/notesSlide374.xml"/><Relationship Id="rId1" Type="http://schemas.openxmlformats.org/officeDocument/2006/relationships/slideLayout" Target="../slideLayouts/slideLayout714.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375.xml"/><Relationship Id="rId1" Type="http://schemas.openxmlformats.org/officeDocument/2006/relationships/slideLayout" Target="../slideLayouts/slideLayout36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04.xml"/></Relationships>
</file>

<file path=ppt/slides/_rels/slide420.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76.xml"/><Relationship Id="rId1" Type="http://schemas.openxmlformats.org/officeDocument/2006/relationships/slideLayout" Target="../slideLayouts/slideLayout625.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2.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notesSlide" Target="../notesSlides/notesSlide377.xml"/><Relationship Id="rId1" Type="http://schemas.openxmlformats.org/officeDocument/2006/relationships/slideLayout" Target="../slideLayouts/slideLayout1.xml"/><Relationship Id="rId4" Type="http://schemas.openxmlformats.org/officeDocument/2006/relationships/image" Target="../media/image312.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04.xml"/></Relationships>
</file>

<file path=ppt/slides/_rels/slide44.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42.xml"/><Relationship Id="rId1" Type="http://schemas.openxmlformats.org/officeDocument/2006/relationships/slideLayout" Target="../slideLayouts/slideLayout540.xml"/><Relationship Id="rId4" Type="http://schemas.openxmlformats.org/officeDocument/2006/relationships/image" Target="../media/image50.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1.xml"/><Relationship Id="rId1" Type="http://schemas.openxmlformats.org/officeDocument/2006/relationships/themeOverride" Target="../theme/themeOverride6.xml"/><Relationship Id="rId4" Type="http://schemas.openxmlformats.org/officeDocument/2006/relationships/image" Target="../media/image51.png"/></Relationships>
</file>

<file path=ppt/slides/_rels/slide46.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4.xml"/><Relationship Id="rId1" Type="http://schemas.openxmlformats.org/officeDocument/2006/relationships/slideLayout" Target="../slideLayouts/slideLayout1.xml"/><Relationship Id="rId4" Type="http://schemas.openxmlformats.org/officeDocument/2006/relationships/image" Target="../media/image53.jpeg"/></Relationships>
</file>

<file path=ppt/slides/_rels/slide4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xml"/><Relationship Id="rId1" Type="http://schemas.openxmlformats.org/officeDocument/2006/relationships/slideLayout" Target="../slideLayouts/slideLayout158.xml"/></Relationships>
</file>

<file path=ppt/slides/_rels/slide5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1.xml"/><Relationship Id="rId1" Type="http://schemas.openxmlformats.org/officeDocument/2006/relationships/slideLayout" Target="../slideLayouts/slideLayout124.xml"/></Relationships>
</file>

<file path=ppt/slides/_rels/slide54.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52.xml"/><Relationship Id="rId1" Type="http://schemas.openxmlformats.org/officeDocument/2006/relationships/slideLayout" Target="../slideLayouts/slideLayout125.xml"/></Relationships>
</file>

<file path=ppt/slides/_rels/slide55.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53.xml"/><Relationship Id="rId1" Type="http://schemas.openxmlformats.org/officeDocument/2006/relationships/slideLayout" Target="../slideLayouts/slideLayout135.xml"/><Relationship Id="rId4" Type="http://schemas.openxmlformats.org/officeDocument/2006/relationships/image" Target="../media/image63.png"/></Relationships>
</file>

<file path=ppt/slides/_rels/slide56.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6.xml"/><Relationship Id="rId1" Type="http://schemas.openxmlformats.org/officeDocument/2006/relationships/slideLayout" Target="../slideLayouts/slideLayout152.xml"/></Relationships>
</file>

<file path=ppt/slides/_rels/slide5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175.xml"/></Relationships>
</file>

<file path=ppt/slides/_rels/slide6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59.xml"/><Relationship Id="rId1" Type="http://schemas.openxmlformats.org/officeDocument/2006/relationships/slideLayout" Target="../slideLayouts/slideLayout33.xml"/></Relationships>
</file>

<file path=ppt/slides/_rels/slide6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3.xml"/><Relationship Id="rId1" Type="http://schemas.openxmlformats.org/officeDocument/2006/relationships/slideLayout" Target="../slideLayouts/slideLayout16.xml"/></Relationships>
</file>

<file path=ppt/slides/_rels/slide6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64.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7.xml"/><Relationship Id="rId1" Type="http://schemas.openxmlformats.org/officeDocument/2006/relationships/slideLayout" Target="../slideLayouts/slideLayout158.xml"/><Relationship Id="rId5" Type="http://schemas.microsoft.com/office/2007/relationships/hdphoto" Target="../media/hdphoto1.wdp"/><Relationship Id="rId4" Type="http://schemas.openxmlformats.org/officeDocument/2006/relationships/image" Target="../media/image20.jpe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6.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28.xml"/><Relationship Id="rId1" Type="http://schemas.openxmlformats.org/officeDocument/2006/relationships/themeOverride" Target="../theme/themeOverride7.xml"/><Relationship Id="rId4" Type="http://schemas.openxmlformats.org/officeDocument/2006/relationships/image" Target="../media/image27.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8.xml"/><Relationship Id="rId1" Type="http://schemas.openxmlformats.org/officeDocument/2006/relationships/themeOverride" Target="../theme/themeOverride8.xml"/><Relationship Id="rId4" Type="http://schemas.openxmlformats.org/officeDocument/2006/relationships/image" Target="../media/image27.png"/></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28.xml"/><Relationship Id="rId1" Type="http://schemas.openxmlformats.org/officeDocument/2006/relationships/themeOverride" Target="../theme/themeOverride9.xml"/><Relationship Id="rId4" Type="http://schemas.openxmlformats.org/officeDocument/2006/relationships/image" Target="../media/image27.png"/></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5.xml"/></Relationships>
</file>

<file path=ppt/slides/_rels/slide75.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1.xml"/><Relationship Id="rId1" Type="http://schemas.openxmlformats.org/officeDocument/2006/relationships/themeOverride" Target="../theme/themeOverride10.xml"/><Relationship Id="rId4" Type="http://schemas.openxmlformats.org/officeDocument/2006/relationships/image" Target="../media/image76.png"/></Relationships>
</file>

<file path=ppt/slides/_rels/slide79.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xml"/><Relationship Id="rId1" Type="http://schemas.openxmlformats.org/officeDocument/2006/relationships/slideLayout" Target="../slideLayouts/slideLayout158.xml"/><Relationship Id="rId4" Type="http://schemas.openxmlformats.org/officeDocument/2006/relationships/image" Target="../media/image21.jpeg"/></Relationships>
</file>

<file path=ppt/slides/_rels/slide8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77.xml"/><Relationship Id="rId1" Type="http://schemas.openxmlformats.org/officeDocument/2006/relationships/slideLayout" Target="../slideLayouts/slideLayout15.xml"/><Relationship Id="rId4" Type="http://schemas.openxmlformats.org/officeDocument/2006/relationships/image" Target="../media/image78.jpeg"/></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28.xml"/><Relationship Id="rId1" Type="http://schemas.openxmlformats.org/officeDocument/2006/relationships/themeOverride" Target="../theme/themeOverride11.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28.xml"/><Relationship Id="rId1" Type="http://schemas.openxmlformats.org/officeDocument/2006/relationships/themeOverride" Target="../theme/themeOverride12.xml"/><Relationship Id="rId4" Type="http://schemas.openxmlformats.org/officeDocument/2006/relationships/image" Target="../media/image79.png"/></Relationships>
</file>

<file path=ppt/slides/_rels/slide8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80.xml"/><Relationship Id="rId1" Type="http://schemas.openxmlformats.org/officeDocument/2006/relationships/slideLayout" Target="../slideLayouts/slideLayout725.xml"/></Relationships>
</file>

<file path=ppt/slides/_rels/slide85.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81.xml"/><Relationship Id="rId1" Type="http://schemas.openxmlformats.org/officeDocument/2006/relationships/slideLayout" Target="../slideLayouts/slideLayout725.xml"/><Relationship Id="rId4" Type="http://schemas.openxmlformats.org/officeDocument/2006/relationships/image" Target="../media/image82.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25.xml"/></Relationships>
</file>

<file path=ppt/slides/_rels/slide87.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3.xml"/><Relationship Id="rId1" Type="http://schemas.openxmlformats.org/officeDocument/2006/relationships/slideLayout" Target="../slideLayouts/slideLayout725.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249.xml"/><Relationship Id="rId1" Type="http://schemas.openxmlformats.org/officeDocument/2006/relationships/themeOverride" Target="../theme/themeOverride1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66.xml"/></Relationships>
</file>

<file path=ppt/slides/_rels/slide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9.xml"/><Relationship Id="rId1" Type="http://schemas.openxmlformats.org/officeDocument/2006/relationships/slideLayout" Target="../slideLayouts/slideLayout158.xml"/></Relationships>
</file>

<file path=ppt/slides/_rels/slide90.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86.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483.xml"/><Relationship Id="rId1" Type="http://schemas.openxmlformats.org/officeDocument/2006/relationships/themeOverride" Target="../theme/themeOverride14.xml"/><Relationship Id="rId4" Type="http://schemas.openxmlformats.org/officeDocument/2006/relationships/image" Target="../media/image85.jpe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28.xml"/><Relationship Id="rId1" Type="http://schemas.openxmlformats.org/officeDocument/2006/relationships/themeOverride" Target="../theme/themeOverride15.xml"/><Relationship Id="rId4" Type="http://schemas.openxmlformats.org/officeDocument/2006/relationships/image" Target="../media/image27.png"/></Relationships>
</file>

<file path=ppt/slides/_rels/slide9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3123" name="Rectangle 2"/>
          <p:cNvSpPr>
            <a:spLocks noGrp="1" noChangeArrowheads="1"/>
          </p:cNvSpPr>
          <p:nvPr>
            <p:ph type="title"/>
          </p:nvPr>
        </p:nvSpPr>
        <p:spPr>
          <a:xfrm>
            <a:off x="304800" y="76200"/>
            <a:ext cx="7772400" cy="1143000"/>
          </a:xfrm>
        </p:spPr>
        <p:txBody>
          <a:bodyPr/>
          <a:lstStyle/>
          <a:p>
            <a:pPr algn="l"/>
            <a:r>
              <a:rPr lang="ar-JO" sz="7200" dirty="0">
                <a:solidFill>
                  <a:schemeClr val="bg2"/>
                </a:solidFill>
                <a:ea typeface="ＭＳ Ｐゴシック" charset="0"/>
              </a:rPr>
              <a:t>لاويين</a:t>
            </a:r>
            <a:endParaRPr lang="en-US" sz="7200" dirty="0">
              <a:solidFill>
                <a:schemeClr val="bg2"/>
              </a:solidFill>
              <a:ea typeface="ＭＳ Ｐゴシック" charset="0"/>
            </a:endParaRPr>
          </a:p>
        </p:txBody>
      </p:sp>
      <p:sp>
        <p:nvSpPr>
          <p:cNvPr id="133124" name="Text Box 7"/>
          <p:cNvSpPr txBox="1">
            <a:spLocks noChangeArrowheads="1"/>
          </p:cNvSpPr>
          <p:nvPr/>
        </p:nvSpPr>
        <p:spPr bwMode="auto">
          <a:xfrm>
            <a:off x="0" y="5562600"/>
            <a:ext cx="9144000" cy="160043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التقديس</a:t>
            </a:r>
            <a:r>
              <a:rPr kumimoji="0" lang="en-US" sz="4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br>
              <a:rPr kumimoji="0" lang="en-US" sz="5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من خلال الذبيحة والإنفصال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5" name="Text Box 5"/>
          <p:cNvSpPr txBox="1">
            <a:spLocks noChangeArrowheads="1"/>
          </p:cNvSpPr>
          <p:nvPr/>
        </p:nvSpPr>
        <p:spPr bwMode="auto">
          <a:xfrm>
            <a:off x="4894263" y="4797425"/>
            <a:ext cx="4249737" cy="547688"/>
          </a:xfrm>
          <a:prstGeom prst="rect">
            <a:avLst/>
          </a:prstGeom>
          <a:solidFill>
            <a:srgbClr val="3900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lang="ar-JO" sz="1600" b="1" dirty="0">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309380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pPr rtl="1"/>
            <a:r>
              <a:rPr lang="ar-JO" sz="4000" dirty="0">
                <a:solidFill>
                  <a:schemeClr val="tx1"/>
                </a:solidFill>
                <a:ea typeface="ＭＳ Ｐゴシック" charset="0"/>
              </a:rPr>
              <a:t>لاويين</a:t>
            </a:r>
            <a:endParaRPr lang="en-US" sz="4000" dirty="0">
              <a:solidFill>
                <a:schemeClr val="tx1"/>
              </a:solidFill>
              <a:ea typeface="ＭＳ Ｐゴシック" charset="0"/>
            </a:endParaRPr>
          </a:p>
        </p:txBody>
      </p:sp>
      <p:sp>
        <p:nvSpPr>
          <p:cNvPr id="173059" name="Text Box 4"/>
          <p:cNvSpPr txBox="1">
            <a:spLocks noChangeArrowheads="1"/>
          </p:cNvSpPr>
          <p:nvPr/>
        </p:nvSpPr>
        <p:spPr bwMode="auto">
          <a:xfrm>
            <a:off x="8421163" y="44624"/>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التقديس من خلال الذبيحة و الإنفصال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الهدف : حتى يبقى الرب قادراً على البقاء مع الشعب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المكان : جبل سيناء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الزمان : شهر واحد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الإصحاحات 1 - 10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الإصحاحات 11 - 27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الذبيحة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إله 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إله 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ضمان الشركة مع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استمرارية الشركة مع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السعي إلى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استرضاء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ذبائح كاملة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 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كهنة كاملين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 10)</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قوانين 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 27)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النجاسة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 15)</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خطايا السهو</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خيمة الإجتماع</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الجرائم</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 20)</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الكهنة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 – 22)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العبادة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 24)</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كنعان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(25 -26)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1128648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Effect transition="in" filter="checkerboard(across)">
                                      <p:cBhvr>
                                        <p:cTn id="7" dur="500"/>
                                        <p:tgtEl>
                                          <p:spTgt spid="173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الذبائح (لا 1-7)</a:t>
            </a:r>
            <a:endParaRPr lang="zh-CN" altLang="en-US" sz="2800" dirty="0">
              <a:effectLst>
                <a:glow rad="127000">
                  <a:schemeClr val="tx1"/>
                </a:glow>
              </a:effectLst>
              <a:ea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المحرقة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05681"/>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السلامة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الإثم</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19573"/>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الحبوب</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794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الخطية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7346" y="28866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lvl="0" indent="-366713" algn="r" defTabSz="914400">
              <a:defRPr/>
            </a:pPr>
            <a:r>
              <a:rPr lang="ar-JO" sz="3600" b="1" dirty="0">
                <a:effectLst>
                  <a:glow rad="127000">
                    <a:schemeClr val="tx1"/>
                  </a:glow>
                </a:effectLst>
                <a:latin typeface="Arial" panose="020B0604020202020204" pitchFamily="34" charset="0"/>
                <a:ea typeface="ＭＳ Ｐゴシック" charset="0"/>
                <a:cs typeface="Arial" panose="020B0604020202020204" pitchFamily="34" charset="0"/>
              </a:rPr>
              <a:t>1. إعمل ما هو غير مطلوب – عبادة إضافية</a:t>
            </a:r>
            <a:r>
              <a:rPr lang="en-US" sz="3600" b="1" dirty="0">
                <a:effectLst>
                  <a:glow rad="127000">
                    <a:schemeClr val="tx1"/>
                  </a:glow>
                </a:effectLst>
                <a:latin typeface="Arial" panose="020B0604020202020204" pitchFamily="34" charset="0"/>
                <a:ea typeface="ＭＳ Ｐゴシック" charset="0"/>
                <a:cs typeface="Arial" panose="020B0604020202020204" pitchFamily="34" charset="0"/>
              </a:rPr>
              <a:t> </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07915"/>
            <a:ext cx="979864" cy="921412"/>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488552"/>
            <a:ext cx="979864" cy="921412"/>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53188"/>
            <a:ext cx="979864" cy="921412"/>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305616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A2410253-B1A9-DE49-8622-DB1CAC314B0A}"/>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138056" cy="5398115"/>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4987244" y="1826253"/>
            <a:ext cx="4129548" cy="1301646"/>
          </a:xfrm>
          <a:noFill/>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كل ما في لله</a:t>
            </a:r>
            <a:endParaRPr lang="en-US" sz="36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33A077C4-01B9-BB44-9669-19E682713C9D}"/>
              </a:ext>
            </a:extLst>
          </p:cNvPr>
          <p:cNvSpPr txBox="1">
            <a:spLocks noChangeArrowheads="1"/>
          </p:cNvSpPr>
          <p:nvPr/>
        </p:nvSpPr>
        <p:spPr bwMode="auto">
          <a:xfrm>
            <a:off x="4987244" y="3308089"/>
            <a:ext cx="4129548" cy="72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1: 3-17</a:t>
            </a:r>
            <a:endParaRPr kumimoji="0" lang="en-US" sz="2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905A1D3-5C08-F344-AAB6-09F06D8E62FE}"/>
              </a:ext>
            </a:extLst>
          </p:cNvPr>
          <p:cNvSpPr txBox="1">
            <a:spLocks noChangeArrowheads="1"/>
          </p:cNvSpPr>
          <p:nvPr/>
        </p:nvSpPr>
        <p:spPr bwMode="auto">
          <a:xfrm>
            <a:off x="4987244" y="250145"/>
            <a:ext cx="4129548" cy="13016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dirty="0">
                <a:ln>
                  <a:noFill/>
                </a:ln>
                <a:solidFill>
                  <a:srgbClr val="FF93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4400" b="1" u="none" strike="noStrike" kern="0" cap="none" spc="0" normalizeH="0" baseline="0" noProof="0" dirty="0">
              <a:ln>
                <a:noFill/>
              </a:ln>
              <a:solidFill>
                <a:srgbClr val="FF93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0932423"/>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484" name="Picture 4">
            <a:extLst>
              <a:ext uri="{FF2B5EF4-FFF2-40B4-BE49-F238E27FC236}">
                <a16:creationId xmlns:a16="http://schemas.microsoft.com/office/drawing/2014/main" id="{88FD62DA-AF8C-4A48-B666-422BAE9204C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1634773"/>
            <a:ext cx="8890000" cy="51054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ar-JO" sz="2400" dirty="0">
                <a:effectLst/>
                <a:ea typeface="ＭＳ Ｐゴシック" charset="0"/>
              </a:rPr>
              <a:t>التقدمات (لا 1-7)</a:t>
            </a:r>
            <a:endParaRPr lang="en-US" sz="2400" dirty="0">
              <a:effectLst/>
              <a:ea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393714"/>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C14EB0A-2EF3-3349-824A-238151B76DC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34" y="2832676"/>
            <a:ext cx="9144000" cy="3098834"/>
          </a:xfrm>
          <a:prstGeom prst="rect">
            <a:avLst/>
          </a:prstGeom>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ar-JO" sz="2400" dirty="0">
                <a:effectLst/>
                <a:ea typeface="ＭＳ Ｐゴシック" charset="0"/>
              </a:rPr>
              <a:t>التقدمات (لا 1-7)</a:t>
            </a:r>
            <a:endParaRPr lang="en-US" sz="2400" dirty="0">
              <a:effectLst/>
              <a:ea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687665" y="804798"/>
            <a:ext cx="413913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ذبيحة المحرقة</a:t>
            </a:r>
            <a:endParaRPr kumimoji="0" lang="en-US" sz="40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4048774" y="3436630"/>
            <a:ext cx="3023460" cy="48670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ثور، كبش أو ماعز</a:t>
            </a:r>
            <a:endParaRPr kumimoji="0" lang="en-US"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a:extLst>
              <a:ext uri="{FF2B5EF4-FFF2-40B4-BE49-F238E27FC236}">
                <a16:creationId xmlns:a16="http://schemas.microsoft.com/office/drawing/2014/main" id="{FE05AE29-FC22-BA44-9237-8B5E10BD3029}"/>
              </a:ext>
            </a:extLst>
          </p:cNvPr>
          <p:cNvSpPr txBox="1">
            <a:spLocks noChangeArrowheads="1"/>
          </p:cNvSpPr>
          <p:nvPr/>
        </p:nvSpPr>
        <p:spPr bwMode="auto">
          <a:xfrm>
            <a:off x="6157374" y="5013986"/>
            <a:ext cx="3023460" cy="486701"/>
          </a:xfrm>
          <a:prstGeom prst="rect">
            <a:avLst/>
          </a:prstGeom>
          <a:solidFill>
            <a:schemeClr val="bg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حمام أو يمام</a:t>
            </a:r>
            <a:endParaRPr kumimoji="0" lang="en-US" sz="32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9884989"/>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6E9C7D2-A21B-A54F-9A39-5308DFF338D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78658"/>
            <a:ext cx="9173082" cy="69366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1906"/>
            <a:ext cx="9144000" cy="1183135"/>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ذبيحة كاملة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950631167"/>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لاويين 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43788763"/>
      </p:ext>
    </p:extLst>
  </p:cSld>
  <p:clrMapOvr>
    <a:overrideClrMapping bg1="lt1" tx1="dk1" bg2="lt2" tx2="dk2" accent1="accent1" accent2="accent2" accent3="accent3" accent4="accent4" accent5="accent5" accent6="accent6" hlink="hlink" folHlink="folHlink"/>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29" name="Picture 4" descr="diag1"/>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1730" name="Rectangle 3"/>
          <p:cNvSpPr>
            <a:spLocks noGrp="1" noChangeArrowheads="1"/>
          </p:cNvSpPr>
          <p:nvPr>
            <p:ph type="title" idx="4294967295"/>
          </p:nvPr>
        </p:nvSpPr>
        <p:spPr>
          <a:xfrm>
            <a:off x="228600" y="4572000"/>
            <a:ext cx="3352800" cy="2133600"/>
          </a:xfrm>
          <a:solidFill>
            <a:srgbClr val="000000"/>
          </a:solidFill>
        </p:spPr>
        <p:txBody>
          <a:bodyPr/>
          <a:lstStyle/>
          <a:p>
            <a:pPr eaLnBrk="1" hangingPunct="1"/>
            <a:r>
              <a:rPr lang="ar-JO" sz="4000" dirty="0">
                <a:solidFill>
                  <a:schemeClr val="bg1"/>
                </a:solidFill>
                <a:ea typeface="ＭＳ Ｐゴシック" charset="0"/>
              </a:rPr>
              <a:t>خيمة</a:t>
            </a:r>
            <a:br>
              <a:rPr lang="ar-JO" sz="4000" dirty="0">
                <a:solidFill>
                  <a:schemeClr val="bg1"/>
                </a:solidFill>
                <a:ea typeface="ＭＳ Ｐゴシック" charset="0"/>
              </a:rPr>
            </a:br>
            <a:r>
              <a:rPr lang="ar-JO" sz="4000" dirty="0">
                <a:solidFill>
                  <a:schemeClr val="bg1"/>
                </a:solidFill>
                <a:ea typeface="ＭＳ Ｐゴシック" charset="0"/>
              </a:rPr>
              <a:t>الإجتماع</a:t>
            </a:r>
            <a:br>
              <a:rPr lang="ar-JO" sz="4000" dirty="0">
                <a:solidFill>
                  <a:schemeClr val="bg1"/>
                </a:solidFill>
                <a:ea typeface="ＭＳ Ｐゴシック" charset="0"/>
              </a:rPr>
            </a:br>
            <a:r>
              <a:rPr lang="ar-JO" sz="4000" dirty="0">
                <a:solidFill>
                  <a:schemeClr val="bg1"/>
                </a:solidFill>
                <a:ea typeface="ＭＳ Ｐゴシック" charset="0"/>
              </a:rPr>
              <a:t>والساحة</a:t>
            </a:r>
            <a:endParaRPr lang="en-US" sz="4000" dirty="0">
              <a:solidFill>
                <a:schemeClr val="bg1"/>
              </a:solidFill>
              <a:ea typeface="ＭＳ Ｐゴシック" charset="0"/>
            </a:endParaRPr>
          </a:p>
        </p:txBody>
      </p:sp>
      <p:sp>
        <p:nvSpPr>
          <p:cNvPr id="4" name="Rectangle 3"/>
          <p:cNvSpPr txBox="1">
            <a:spLocks noChangeArrowheads="1"/>
          </p:cNvSpPr>
          <p:nvPr/>
        </p:nvSpPr>
        <p:spPr bwMode="auto">
          <a:xfrm>
            <a:off x="3124200" y="37338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الساحة </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Rectangle 3"/>
          <p:cNvSpPr txBox="1">
            <a:spLocks noChangeArrowheads="1"/>
          </p:cNvSpPr>
          <p:nvPr/>
        </p:nvSpPr>
        <p:spPr bwMode="auto">
          <a:xfrm>
            <a:off x="457200" y="76200"/>
            <a:ext cx="20574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خيمة الاجتماع</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3"/>
          <p:cNvSpPr txBox="1">
            <a:spLocks noChangeArrowheads="1"/>
          </p:cNvSpPr>
          <p:nvPr/>
        </p:nvSpPr>
        <p:spPr bwMode="auto">
          <a:xfrm>
            <a:off x="4876800" y="5334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الأعمدة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201734" name="Rectangle 3"/>
          <p:cNvSpPr txBox="1">
            <a:spLocks noChangeArrowheads="1"/>
          </p:cNvSpPr>
          <p:nvPr/>
        </p:nvSpPr>
        <p:spPr bwMode="auto">
          <a:xfrm>
            <a:off x="5638800" y="1295400"/>
            <a:ext cx="3048000" cy="5334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"الستائر" من الكتان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3"/>
          <p:cNvSpPr txBox="1">
            <a:spLocks noChangeArrowheads="1"/>
          </p:cNvSpPr>
          <p:nvPr/>
        </p:nvSpPr>
        <p:spPr bwMode="auto">
          <a:xfrm>
            <a:off x="5105400" y="2895600"/>
            <a:ext cx="3048000" cy="6858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مذبح تقدمات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المحرقة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9" name="Rectangle 3"/>
          <p:cNvSpPr txBox="1">
            <a:spLocks noChangeArrowheads="1"/>
          </p:cNvSpPr>
          <p:nvPr/>
        </p:nvSpPr>
        <p:spPr bwMode="auto">
          <a:xfrm>
            <a:off x="4343400" y="22860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المرحضة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 name="Rectangle 3"/>
          <p:cNvSpPr txBox="1">
            <a:spLocks noChangeArrowheads="1"/>
          </p:cNvSpPr>
          <p:nvPr/>
        </p:nvSpPr>
        <p:spPr bwMode="auto">
          <a:xfrm>
            <a:off x="6553200" y="5562600"/>
            <a:ext cx="1371600" cy="533400"/>
          </a:xfrm>
          <a:prstGeom prst="rect">
            <a:avLst/>
          </a:prstGeom>
          <a:solidFill>
            <a:srgbClr val="000000"/>
          </a:solid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البوابة</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891565413"/>
      </p:ext>
    </p:extLst>
  </p:cSld>
  <p:clrMapOvr>
    <a:masterClrMapping/>
  </p:clrMapOvr>
  <p:transition spd="med">
    <p:randomBar dir="vert"/>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196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8243" name="Text Box 3"/>
          <p:cNvSpPr txBox="1">
            <a:spLocks noChangeArrowheads="1"/>
          </p:cNvSpPr>
          <p:nvPr/>
        </p:nvSpPr>
        <p:spPr bwMode="auto">
          <a:xfrm>
            <a:off x="533400" y="1882775"/>
            <a:ext cx="8610600" cy="2862322"/>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 يقدم المتعبد قربانه.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2- يضع يده (أيديهم) على رأس المحرقة، ويمكنه الإعتراف بخطيتهِ.</a:t>
            </a:r>
            <a:r>
              <a:rPr kumimoji="0" lang="en-US"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 </a:t>
            </a:r>
          </a:p>
          <a:p>
            <a:pPr marL="461963" marR="0" lvl="0" indent="-461963"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3- يذبح المتعبد المحرقة.</a:t>
            </a:r>
            <a:endParaRPr kumimoji="0" lang="en-US" sz="3600" b="1" u="none" strike="noStrike" kern="1200" cap="none" spc="0" normalizeH="0" baseline="0" noProof="0" dirty="0">
              <a:ln>
                <a:noFill/>
              </a:ln>
              <a:solidFill>
                <a:srgbClr val="FFFFFF"/>
              </a:solidFill>
              <a:effectLst>
                <a:outerShdw blurRad="50800" dist="381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78244" name="Text Box 4"/>
          <p:cNvSpPr txBox="1">
            <a:spLocks noChangeArrowheads="1"/>
          </p:cNvSpPr>
          <p:nvPr/>
        </p:nvSpPr>
        <p:spPr bwMode="auto">
          <a:xfrm>
            <a:off x="0" y="6248400"/>
            <a:ext cx="9144001"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 ت. بيكويث، قاموس الكتاب المقدس الجديد، 1962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78245" name="Text Box 5"/>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78246" name="Rectangle 6"/>
          <p:cNvSpPr>
            <a:spLocks noGrp="1" noChangeArrowheads="1"/>
          </p:cNvSpPr>
          <p:nvPr>
            <p:ph type="title" idx="4294967295"/>
          </p:nvPr>
        </p:nvSpPr>
        <p:spPr>
          <a:xfrm>
            <a:off x="685800" y="3810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طقوس التقدمات في لاويين 1- 5</a:t>
            </a:r>
            <a:endParaRPr lang="en-US" sz="4000" dirty="0">
              <a:solidFill>
                <a:schemeClr val="bg1"/>
              </a:solidFill>
            </a:endParaRPr>
          </a:p>
        </p:txBody>
      </p:sp>
    </p:spTree>
    <p:extLst>
      <p:ext uri="{BB962C8B-B14F-4D97-AF65-F5344CB8AC3E}">
        <p14:creationId xmlns:p14="http://schemas.microsoft.com/office/powerpoint/2010/main" val="7222096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8243">
                                            <p:txEl>
                                              <p:pRg st="0" end="0"/>
                                            </p:txEl>
                                          </p:spTgt>
                                        </p:tgtEl>
                                        <p:attrNameLst>
                                          <p:attrName>style.visibility</p:attrName>
                                        </p:attrNameLst>
                                      </p:cBhvr>
                                      <p:to>
                                        <p:strVal val="visible"/>
                                      </p:to>
                                    </p:set>
                                    <p:animEffect transition="in" filter="dissolve">
                                      <p:cBhvr>
                                        <p:cTn id="7" dur="75"/>
                                        <p:tgtEl>
                                          <p:spTgt spid="7782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8243">
                                            <p:txEl>
                                              <p:pRg st="1" end="1"/>
                                            </p:txEl>
                                          </p:spTgt>
                                        </p:tgtEl>
                                        <p:attrNameLst>
                                          <p:attrName>style.visibility</p:attrName>
                                        </p:attrNameLst>
                                      </p:cBhvr>
                                      <p:to>
                                        <p:strVal val="visible"/>
                                      </p:to>
                                    </p:set>
                                    <p:animEffect transition="in" filter="dissolve">
                                      <p:cBhvr>
                                        <p:cTn id="12" dur="75"/>
                                        <p:tgtEl>
                                          <p:spTgt spid="77824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78243">
                                            <p:txEl>
                                              <p:pRg st="2" end="2"/>
                                            </p:txEl>
                                          </p:spTgt>
                                        </p:tgtEl>
                                        <p:attrNameLst>
                                          <p:attrName>style.visibility</p:attrName>
                                        </p:attrNameLst>
                                      </p:cBhvr>
                                      <p:to>
                                        <p:strVal val="visible"/>
                                      </p:to>
                                    </p:set>
                                    <p:animEffect transition="in" filter="dissolve">
                                      <p:cBhvr>
                                        <p:cTn id="17" dur="75"/>
                                        <p:tgtEl>
                                          <p:spTgt spid="7782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43" grpId="0" build="p"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401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0291" name="Text Box 3"/>
          <p:cNvSpPr txBox="1">
            <a:spLocks noChangeArrowheads="1"/>
          </p:cNvSpPr>
          <p:nvPr/>
        </p:nvSpPr>
        <p:spPr bwMode="auto">
          <a:xfrm>
            <a:off x="533400" y="1773238"/>
            <a:ext cx="79248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يجمع الكاهن الدم في إناء</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ويرشه باتجاه زوايا المذبح</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الشمالية الشرقية والجنوبية الغربية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بطريقة بحيث ترش فيها</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جميع الزوايا الأربعة.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ثم يصب ما تبقى من الدم</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عند قاعدة المذبح.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80293" name="Text Box 5"/>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80294" name="Rectangle 6"/>
          <p:cNvSpPr>
            <a:spLocks noGrp="1" noChangeArrowheads="1"/>
          </p:cNvSpPr>
          <p:nvPr>
            <p:ph type="title" idx="4294967295"/>
          </p:nvPr>
        </p:nvSpPr>
        <p:spPr>
          <a:xfrm>
            <a:off x="685800" y="304800"/>
            <a:ext cx="7772400" cy="7620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طقوس التقدمات في لاويين 1- 5</a:t>
            </a:r>
            <a:endParaRPr lang="en-US" dirty="0">
              <a:ea typeface="ＭＳ Ｐゴシック" charset="0"/>
            </a:endParaRPr>
          </a:p>
        </p:txBody>
      </p:sp>
      <p:sp>
        <p:nvSpPr>
          <p:cNvPr id="7" name="Text Box 4"/>
          <p:cNvSpPr txBox="1">
            <a:spLocks noChangeArrowheads="1"/>
          </p:cNvSpPr>
          <p:nvPr/>
        </p:nvSpPr>
        <p:spPr bwMode="auto">
          <a:xfrm>
            <a:off x="1" y="6248400"/>
            <a:ext cx="9144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 ت. بيكويث، قاموس الكتاب المقدس الجديد، 1962</a:t>
            </a:r>
          </a:p>
        </p:txBody>
      </p:sp>
    </p:spTree>
    <p:extLst>
      <p:ext uri="{BB962C8B-B14F-4D97-AF65-F5344CB8AC3E}">
        <p14:creationId xmlns:p14="http://schemas.microsoft.com/office/powerpoint/2010/main" val="2171885538"/>
      </p:ext>
    </p:extLst>
  </p:cSld>
  <p:clrMapOvr>
    <a:masterClrMapping/>
  </p:clrMapOvr>
  <p:transition spd="med">
    <p:randomBar dir="vert"/>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82339" name="Text Box 3"/>
          <p:cNvSpPr txBox="1">
            <a:spLocks noChangeArrowheads="1"/>
          </p:cNvSpPr>
          <p:nvPr/>
        </p:nvSpPr>
        <p:spPr bwMode="auto">
          <a:xfrm>
            <a:off x="533400" y="1557338"/>
            <a:ext cx="8610600" cy="3970318"/>
          </a:xfrm>
          <a:prstGeom prst="rect">
            <a:avLst/>
          </a:prstGeom>
          <a:noFill/>
          <a:ln w="9525">
            <a:noFill/>
            <a:miter lim="800000"/>
            <a:headEnd/>
            <a:tailEnd/>
          </a:ln>
          <a:effectLst/>
        </p:spPr>
        <p:txBody>
          <a:bodyPr>
            <a:spAutoFit/>
          </a:bodyPr>
          <a:lstStyle/>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5- يتم إحراق جزء من الذبيحة.</a:t>
            </a:r>
            <a:endParaRPr kumimoji="0" lang="en-US" sz="20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r" defTabSz="914400" rtl="1" eaLnBrk="0" fontAlgn="base" latinLnBrk="0" hangingPunct="0">
              <a:lnSpc>
                <a:spcPct val="100000"/>
              </a:lnSpc>
              <a:spcBef>
                <a:spcPct val="0"/>
              </a:spcBef>
              <a:spcAft>
                <a:spcPct val="0"/>
              </a:spcAft>
              <a:buClrTx/>
              <a:buSzTx/>
              <a:buFontTx/>
              <a:buNone/>
              <a:tabLst/>
              <a:defRPr/>
            </a:pPr>
            <a:endPar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6- وتؤكل الأجزاء المتبقية من الذبيحة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ذبيحة سلامة،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إما من قبل الكاهن والمتعبدين (تقدمة شركة)،</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أو من قبل الكهنة وعائلاتهم،</a:t>
            </a:r>
          </a:p>
          <a:p>
            <a:pPr marL="461963" marR="0" lvl="0" indent="-461963" algn="r" defTabSz="9144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rPr>
              <a:t>    أو من قبل الكهنة وحدهم.</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7000"/>
                  </a:srgbClr>
                </a:outerShdw>
              </a:effectLst>
              <a:uLnTx/>
              <a:uFillTx/>
              <a:latin typeface="Arial" panose="020B0604020202020204" pitchFamily="34" charset="0"/>
              <a:ea typeface="Times New Roman" pitchFamily="-111" charset="0"/>
              <a:cs typeface="Arial" panose="020B0604020202020204" pitchFamily="34" charset="0"/>
            </a:endParaRPr>
          </a:p>
        </p:txBody>
      </p:sp>
      <p:sp>
        <p:nvSpPr>
          <p:cNvPr id="782341" name="Text Box 5"/>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782342" name="Rectangle 6"/>
          <p:cNvSpPr>
            <a:spLocks noGrp="1" noChangeArrowheads="1"/>
          </p:cNvSpPr>
          <p:nvPr>
            <p:ph type="title" idx="4294967295"/>
          </p:nvPr>
        </p:nvSpPr>
        <p:spPr>
          <a:xfrm>
            <a:off x="685800" y="304800"/>
            <a:ext cx="7772400" cy="6858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طقوس التقدمات في لاويين 1- 5</a:t>
            </a:r>
            <a:endParaRPr lang="en-US" dirty="0">
              <a:ea typeface="ＭＳ Ｐゴシック" charset="0"/>
            </a:endParaRPr>
          </a:p>
        </p:txBody>
      </p:sp>
      <p:sp>
        <p:nvSpPr>
          <p:cNvPr id="7" name="Text Box 4"/>
          <p:cNvSpPr txBox="1">
            <a:spLocks noChangeArrowheads="1"/>
          </p:cNvSpPr>
          <p:nvPr/>
        </p:nvSpPr>
        <p:spPr bwMode="auto">
          <a:xfrm>
            <a:off x="1" y="6248400"/>
            <a:ext cx="9144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ر. ت. بيكويث، قاموس الكتاب المقدس الجديد، 1962</a:t>
            </a:r>
          </a:p>
        </p:txBody>
      </p:sp>
    </p:spTree>
    <p:extLst>
      <p:ext uri="{BB962C8B-B14F-4D97-AF65-F5344CB8AC3E}">
        <p14:creationId xmlns:p14="http://schemas.microsoft.com/office/powerpoint/2010/main" val="276203995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82339">
                                            <p:txEl>
                                              <p:pRg st="0" end="0"/>
                                            </p:txEl>
                                          </p:spTgt>
                                        </p:tgtEl>
                                        <p:attrNameLst>
                                          <p:attrName>style.visibility</p:attrName>
                                        </p:attrNameLst>
                                      </p:cBhvr>
                                      <p:to>
                                        <p:strVal val="visible"/>
                                      </p:to>
                                    </p:set>
                                    <p:animEffect transition="in" filter="dissolve">
                                      <p:cBhvr>
                                        <p:cTn id="7" dur="500"/>
                                        <p:tgtEl>
                                          <p:spTgt spid="78233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82339">
                                            <p:txEl>
                                              <p:pRg st="2" end="2"/>
                                            </p:txEl>
                                          </p:spTgt>
                                        </p:tgtEl>
                                        <p:attrNameLst>
                                          <p:attrName>style.visibility</p:attrName>
                                        </p:attrNameLst>
                                      </p:cBhvr>
                                      <p:to>
                                        <p:strVal val="visible"/>
                                      </p:to>
                                    </p:set>
                                    <p:animEffect transition="in" filter="dissolve">
                                      <p:cBhvr>
                                        <p:cTn id="12" dur="500"/>
                                        <p:tgtEl>
                                          <p:spTgt spid="782339">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82339">
                                            <p:txEl>
                                              <p:pRg st="3" end="3"/>
                                            </p:txEl>
                                          </p:spTgt>
                                        </p:tgtEl>
                                        <p:attrNameLst>
                                          <p:attrName>style.visibility</p:attrName>
                                        </p:attrNameLst>
                                      </p:cBhvr>
                                      <p:to>
                                        <p:strVal val="visible"/>
                                      </p:to>
                                    </p:set>
                                    <p:animEffect transition="in" filter="dissolve">
                                      <p:cBhvr>
                                        <p:cTn id="17" dur="500"/>
                                        <p:tgtEl>
                                          <p:spTgt spid="782339">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82339">
                                            <p:txEl>
                                              <p:pRg st="4" end="4"/>
                                            </p:txEl>
                                          </p:spTgt>
                                        </p:tgtEl>
                                        <p:attrNameLst>
                                          <p:attrName>style.visibility</p:attrName>
                                        </p:attrNameLst>
                                      </p:cBhvr>
                                      <p:to>
                                        <p:strVal val="visible"/>
                                      </p:to>
                                    </p:set>
                                    <p:animEffect transition="in" filter="dissolve">
                                      <p:cBhvr>
                                        <p:cTn id="22" dur="500"/>
                                        <p:tgtEl>
                                          <p:spTgt spid="782339">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82339">
                                            <p:txEl>
                                              <p:pRg st="5" end="5"/>
                                            </p:txEl>
                                          </p:spTgt>
                                        </p:tgtEl>
                                        <p:attrNameLst>
                                          <p:attrName>style.visibility</p:attrName>
                                        </p:attrNameLst>
                                      </p:cBhvr>
                                      <p:to>
                                        <p:strVal val="visible"/>
                                      </p:to>
                                    </p:set>
                                    <p:animEffect transition="in" filter="dissolve">
                                      <p:cBhvr>
                                        <p:cTn id="27" dur="500"/>
                                        <p:tgtEl>
                                          <p:spTgt spid="782339">
                                            <p:txEl>
                                              <p:pRg st="5" end="5"/>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82339">
                                            <p:txEl>
                                              <p:pRg st="6" end="6"/>
                                            </p:txEl>
                                          </p:spTgt>
                                        </p:tgtEl>
                                        <p:attrNameLst>
                                          <p:attrName>style.visibility</p:attrName>
                                        </p:attrNameLst>
                                      </p:cBhvr>
                                      <p:to>
                                        <p:strVal val="visible"/>
                                      </p:to>
                                    </p:set>
                                    <p:animEffect transition="in" filter="dissolve">
                                      <p:cBhvr>
                                        <p:cTn id="32" dur="500"/>
                                        <p:tgtEl>
                                          <p:spTgt spid="78233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2339" grpId="0" build="p"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4116" t="9101" r="7197" b="6897"/>
          <a:stretch/>
        </p:blipFill>
        <p:spPr>
          <a:xfrm rot="10740000">
            <a:off x="-1" y="673101"/>
            <a:ext cx="9183471" cy="6146798"/>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نشأة العالم</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وضع الزوجين في عدن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تجربة و سقوط الإنسان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الكراهية و الجريمة الأولى</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5. نسب آدم الكامل</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6. دروس عن الأولويات المناسبة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7. موجز العلاقات الشخصية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8.. إيمان قائد المئة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  </a:t>
            </a: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دعوة متى من يسوع</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 إرسال الرسل للتبشير</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 شهادة عن رسالة يوحنا</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12. المسيا الحقيقي يدعى شيطاناً</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13. رسالة مخفية في الأمثال</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14. قتل المعمدان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15. حكمة في الرد على الفريسيين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16. مفاتيح الملكوت</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17. تأثير تجلي يسوع</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18. الحاجة للغفران الحقيقي</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19. توضيح أسباب الطلاق</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 فرص للحصاد</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21. لعن شجرة التين</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 دفع الجزية لقيصر</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23. مواجهة النفاق باللعنات</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24. أحداث المجيء الثاني</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25. دينونة الأمم</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26. أحداث ليلة الجلجثة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27. طريق الصليب</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28. قيامة المخلص و المأمورية</a:t>
            </a:r>
            <a:endParaRPr kumimoji="0" lang="en-US"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 name="Rectangle 10"/>
          <p:cNvSpPr/>
          <p:nvPr/>
        </p:nvSpPr>
        <p:spPr>
          <a:xfrm>
            <a:off x="1314192" y="2263388"/>
            <a:ext cx="227948"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rPr>
              <a:t> </a:t>
            </a:r>
            <a:endParaRPr kumimoji="0" lang="en-US" sz="1800" b="1"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Arial" panose="020B0604020202020204" pitchFamily="34" charset="0"/>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rPr>
              <a:t>لاويين</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cs typeface="Arial" panose="020B0604020202020204" pitchFamily="34" charset="0"/>
            </a:endParaRPr>
          </a:p>
        </p:txBody>
      </p:sp>
      <p:sp>
        <p:nvSpPr>
          <p:cNvPr id="15" name="Rectangle 14"/>
          <p:cNvSpPr/>
          <p:nvPr/>
        </p:nvSpPr>
        <p:spPr>
          <a:xfrm>
            <a:off x="127591" y="818708"/>
            <a:ext cx="2094614" cy="21477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القداسة تتطلب محرقة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قبول تقدمة الطعام</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ضرورة ذبيحة السلامة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طلب ذبيحة الخطية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5. ذبيحة محرقة عن التعديات</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6. قوانين الذبائح للكهنة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7. قوانين الذبائح للكهنة</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8. حفظ قداسة الكاهن</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9. ذبيحة و تقدمة هارون</a:t>
            </a:r>
          </a:p>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10. النار تحرق ناداب و أبيهو</a:t>
            </a:r>
          </a:p>
          <a:p>
            <a:pPr marL="342900" marR="0" lvl="0" indent="-34290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6" name="Rectangle 15"/>
          <p:cNvSpPr/>
          <p:nvPr/>
        </p:nvSpPr>
        <p:spPr>
          <a:xfrm>
            <a:off x="2222206" y="818709"/>
            <a:ext cx="1998920" cy="19882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11. تحذير من الحيوانات النجسة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12. تقدمة تطهير من الولادة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13. متطلبات نجاسة الأبرص</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14. علامة تطهير الأبرص</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15. تطهير نجاسة البشر</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16. تنظيم الكفارة السنوية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17. أهمية الدم</a:t>
            </a:r>
          </a:p>
          <a:p>
            <a:pPr marL="0" marR="0" lvl="0" indent="0" algn="r" defTabSz="457200" rtl="0" eaLnBrk="1" fontAlgn="auto" latinLnBrk="0" hangingPunct="1">
              <a:lnSpc>
                <a:spcPct val="100000"/>
              </a:lnSpc>
              <a:spcBef>
                <a:spcPts val="0"/>
              </a:spcBef>
              <a:spcAft>
                <a:spcPts val="0"/>
              </a:spcAft>
              <a:buClrTx/>
              <a:buSzTx/>
              <a:buFontTx/>
              <a:buNone/>
              <a:tabLst/>
              <a:defRPr/>
            </a:pPr>
            <a:endPar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18. منع النجاسة الجنسية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19. أوامر القداسة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20. قيود ضد الخطايا الأخلاقية</a:t>
            </a:r>
          </a:p>
        </p:txBody>
      </p:sp>
      <p:sp>
        <p:nvSpPr>
          <p:cNvPr id="17" name="Rectangle 16"/>
          <p:cNvSpPr/>
          <p:nvPr/>
        </p:nvSpPr>
        <p:spPr>
          <a:xfrm>
            <a:off x="4990216" y="818709"/>
            <a:ext cx="2239924" cy="172167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21. مؤهلات الكاهن أمام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22. احترام ذبائح الله</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23. تنظيم الإحتفالات الدينية</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24. أكل الخبز المقدس</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25. السنة السبتية و اليوبيل</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26. عواقب العصيان</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12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27. أهمية حفظ النذور</a:t>
            </a:r>
          </a:p>
        </p:txBody>
      </p:sp>
    </p:spTree>
    <p:extLst>
      <p:ext uri="{BB962C8B-B14F-4D97-AF65-F5344CB8AC3E}">
        <p14:creationId xmlns:p14="http://schemas.microsoft.com/office/powerpoint/2010/main" val="2010222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985266"/>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تقدمة الحبوب (لا 2)</a:t>
            </a:r>
            <a:endParaRPr lang="en-US" sz="4800" dirty="0">
              <a:effectLst>
                <a:glow rad="127000">
                  <a:schemeClr val="tx1"/>
                </a:glow>
              </a:effectLst>
              <a:ea typeface="ＭＳ Ｐゴシック" charset="0"/>
            </a:endParaRPr>
          </a:p>
        </p:txBody>
      </p:sp>
      <p:pic>
        <p:nvPicPr>
          <p:cNvPr id="9218" name="Picture 2" descr="Related image">
            <a:extLst>
              <a:ext uri="{FF2B5EF4-FFF2-40B4-BE49-F238E27FC236}">
                <a16:creationId xmlns:a16="http://schemas.microsoft.com/office/drawing/2014/main" id="{343CE8F6-2F3B-554C-BFFF-8FD20DA4D25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5050"/>
            <a:ext cx="9144000" cy="47863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41185944"/>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855091"/>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تقدمة الحبوب (لا 2)</a:t>
            </a:r>
            <a:endParaRPr lang="en-US" sz="4800" dirty="0">
              <a:effectLst>
                <a:glow rad="127000">
                  <a:schemeClr val="tx1"/>
                </a:glow>
              </a:effectLst>
              <a:ea typeface="ＭＳ Ｐゴシック" charset="0"/>
            </a:endParaRPr>
          </a:p>
        </p:txBody>
      </p:sp>
      <p:pic>
        <p:nvPicPr>
          <p:cNvPr id="6146" name="Picture 2">
            <a:extLst>
              <a:ext uri="{FF2B5EF4-FFF2-40B4-BE49-F238E27FC236}">
                <a16:creationId xmlns:a16="http://schemas.microsoft.com/office/drawing/2014/main" id="{0624B895-13D5-024D-AD76-C4B393BD494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04875"/>
            <a:ext cx="9144000" cy="504825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Related image">
            <a:extLst>
              <a:ext uri="{FF2B5EF4-FFF2-40B4-BE49-F238E27FC236}">
                <a16:creationId xmlns:a16="http://schemas.microsoft.com/office/drawing/2014/main" id="{00D63035-7D1F-B648-9C3D-4FD6F053C468}"/>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33934" y="3417887"/>
            <a:ext cx="2857500" cy="3213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8214313"/>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تقدمة الحبوب (لا 2)</a:t>
            </a:r>
            <a:endParaRPr lang="en-US" sz="4800" dirty="0">
              <a:effectLst>
                <a:glow rad="127000">
                  <a:schemeClr val="tx1"/>
                </a:glow>
              </a:effectLst>
              <a:ea typeface="ＭＳ Ｐゴシック" charset="0"/>
            </a:endParaRPr>
          </a:p>
        </p:txBody>
      </p:sp>
      <p:pic>
        <p:nvPicPr>
          <p:cNvPr id="8194" name="Picture 2">
            <a:hlinkClick r:id="rId3"/>
            <a:extLst>
              <a:ext uri="{FF2B5EF4-FFF2-40B4-BE49-F238E27FC236}">
                <a16:creationId xmlns:a16="http://schemas.microsoft.com/office/drawing/2014/main" id="{4AB0E638-4832-4243-B1CA-A46C6AF6378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49086" y="959852"/>
            <a:ext cx="7130143" cy="47426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03358504"/>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18114" name="Rectangle 44"/>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8115" name="Rectangle 44"/>
          <p:cNvSpPr>
            <a:spLocks noChangeArrowheads="1"/>
          </p:cNvSpPr>
          <p:nvPr/>
        </p:nvSpPr>
        <p:spPr bwMode="auto">
          <a:xfrm>
            <a:off x="0" y="0"/>
            <a:ext cx="9144000" cy="17526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8116" name="Rectangle 43"/>
          <p:cNvSpPr>
            <a:spLocks noChangeArrowheads="1"/>
          </p:cNvSpPr>
          <p:nvPr/>
        </p:nvSpPr>
        <p:spPr bwMode="auto">
          <a:xfrm>
            <a:off x="0" y="4191000"/>
            <a:ext cx="9144000" cy="26670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8117" name="Text Box 2"/>
          <p:cNvSpPr txBox="1">
            <a:spLocks noChangeArrowheads="1"/>
          </p:cNvSpPr>
          <p:nvPr/>
        </p:nvSpPr>
        <p:spPr bwMode="auto">
          <a:xfrm>
            <a:off x="8153400" y="177800"/>
            <a:ext cx="790601" cy="52322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8118" name="Text Box 3"/>
          <p:cNvSpPr>
            <a:spLocks noGrp="1" noChangeArrowheads="1"/>
          </p:cNvSpPr>
          <p:nvPr>
            <p:ph type="title"/>
          </p:nvPr>
        </p:nvSpPr>
        <p:spPr>
          <a:xfrm>
            <a:off x="304800" y="152400"/>
            <a:ext cx="7772400" cy="762000"/>
          </a:xfrm>
          <a:solidFill>
            <a:srgbClr val="000000"/>
          </a:solidFill>
        </p:spPr>
        <p:txBody>
          <a:bodyPr/>
          <a:lstStyle/>
          <a:p>
            <a:r>
              <a:rPr kumimoji="0" lang="ar-JO" sz="3600" dirty="0">
                <a:solidFill>
                  <a:schemeClr val="tx1"/>
                </a:solidFill>
                <a:ea typeface="SimSun" charset="0"/>
              </a:rPr>
              <a:t>ذبائح العهد القديم</a:t>
            </a:r>
            <a:endParaRPr kumimoji="0" lang="en-US" sz="2000" dirty="0">
              <a:solidFill>
                <a:schemeClr val="tx1"/>
              </a:solidFill>
              <a:ea typeface="SimSun" charset="0"/>
            </a:endParaRPr>
          </a:p>
        </p:txBody>
      </p:sp>
      <p:grpSp>
        <p:nvGrpSpPr>
          <p:cNvPr id="218119" name="Group 4"/>
          <p:cNvGrpSpPr>
            <a:grpSpLocks/>
          </p:cNvGrpSpPr>
          <p:nvPr/>
        </p:nvGrpSpPr>
        <p:grpSpPr bwMode="auto">
          <a:xfrm>
            <a:off x="0" y="993775"/>
            <a:ext cx="9124950" cy="5864225"/>
            <a:chOff x="6" y="626"/>
            <a:chExt cx="5748" cy="1638"/>
          </a:xfrm>
        </p:grpSpPr>
        <p:grpSp>
          <p:nvGrpSpPr>
            <p:cNvPr id="218121" name="Group 5"/>
            <p:cNvGrpSpPr>
              <a:grpSpLocks/>
            </p:cNvGrpSpPr>
            <p:nvPr/>
          </p:nvGrpSpPr>
          <p:grpSpPr bwMode="auto">
            <a:xfrm>
              <a:off x="6" y="626"/>
              <a:ext cx="1437" cy="209"/>
              <a:chOff x="0" y="0"/>
              <a:chExt cx="938" cy="403"/>
            </a:xfrm>
          </p:grpSpPr>
          <p:sp>
            <p:nvSpPr>
              <p:cNvPr id="14342" name="Rectangle 6"/>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الاسم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6" name="Rectangle 7"/>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2" name="Group 8"/>
            <p:cNvGrpSpPr>
              <a:grpSpLocks/>
            </p:cNvGrpSpPr>
            <p:nvPr/>
          </p:nvGrpSpPr>
          <p:grpSpPr bwMode="auto">
            <a:xfrm>
              <a:off x="1443" y="626"/>
              <a:ext cx="1436" cy="209"/>
              <a:chOff x="938" y="0"/>
              <a:chExt cx="938" cy="403"/>
            </a:xfrm>
          </p:grpSpPr>
          <p:sp>
            <p:nvSpPr>
              <p:cNvPr id="14345" name="Rectangle 9"/>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نص 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4" name="Rectangle 10"/>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3" name="Group 11"/>
            <p:cNvGrpSpPr>
              <a:grpSpLocks/>
            </p:cNvGrpSpPr>
            <p:nvPr/>
          </p:nvGrpSpPr>
          <p:grpSpPr bwMode="auto">
            <a:xfrm>
              <a:off x="2879" y="626"/>
              <a:ext cx="1437" cy="209"/>
              <a:chOff x="1876" y="0"/>
              <a:chExt cx="938" cy="403"/>
            </a:xfrm>
          </p:grpSpPr>
          <p:sp>
            <p:nvSpPr>
              <p:cNvPr id="14348" name="Rectangle 12"/>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العناصر</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2" name="Rectangle 13"/>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4" name="Group 14"/>
            <p:cNvGrpSpPr>
              <a:grpSpLocks/>
            </p:cNvGrpSpPr>
            <p:nvPr/>
          </p:nvGrpSpPr>
          <p:grpSpPr bwMode="auto">
            <a:xfrm>
              <a:off x="4316" y="626"/>
              <a:ext cx="1438" cy="209"/>
              <a:chOff x="2814" y="0"/>
              <a:chExt cx="939" cy="403"/>
            </a:xfrm>
          </p:grpSpPr>
          <p:sp>
            <p:nvSpPr>
              <p:cNvPr id="14351" name="Rectangle 15"/>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الغرض</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50" name="Rectangle 16"/>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5" name="Group 17"/>
            <p:cNvGrpSpPr>
              <a:grpSpLocks/>
            </p:cNvGrpSpPr>
            <p:nvPr/>
          </p:nvGrpSpPr>
          <p:grpSpPr bwMode="auto">
            <a:xfrm>
              <a:off x="6" y="835"/>
              <a:ext cx="1437" cy="684"/>
              <a:chOff x="0" y="403"/>
              <a:chExt cx="938" cy="1323"/>
            </a:xfrm>
          </p:grpSpPr>
          <p:sp>
            <p:nvSpPr>
              <p:cNvPr id="14354" name="Rectangle 18"/>
              <p:cNvSpPr>
                <a:spLocks noChangeArrowheads="1"/>
              </p:cNvSpPr>
              <p:nvPr/>
            </p:nvSpPr>
            <p:spPr bwMode="auto">
              <a:xfrm>
                <a:off x="43" y="403"/>
                <a:ext cx="852" cy="132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المحرقة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8" name="Rectangle 19"/>
              <p:cNvSpPr>
                <a:spLocks noChangeArrowheads="1"/>
              </p:cNvSpPr>
              <p:nvPr/>
            </p:nvSpPr>
            <p:spPr bwMode="auto">
              <a:xfrm>
                <a:off x="0"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6" name="Group 20"/>
            <p:cNvGrpSpPr>
              <a:grpSpLocks/>
            </p:cNvGrpSpPr>
            <p:nvPr/>
          </p:nvGrpSpPr>
          <p:grpSpPr bwMode="auto">
            <a:xfrm>
              <a:off x="1443" y="835"/>
              <a:ext cx="1436" cy="684"/>
              <a:chOff x="938" y="403"/>
              <a:chExt cx="938" cy="1323"/>
            </a:xfrm>
          </p:grpSpPr>
          <p:sp>
            <p:nvSpPr>
              <p:cNvPr id="14357" name="Rectangle 21"/>
              <p:cNvSpPr>
                <a:spLocks noChangeArrowheads="1"/>
              </p:cNvSpPr>
              <p:nvPr/>
            </p:nvSpPr>
            <p:spPr bwMode="auto">
              <a:xfrm>
                <a:off x="981"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1</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 8- 13</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 18- 21</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16: 24</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6" name="Rectangle 22"/>
              <p:cNvSpPr>
                <a:spLocks noChangeArrowheads="1"/>
              </p:cNvSpPr>
              <p:nvPr/>
            </p:nvSpPr>
            <p:spPr bwMode="auto">
              <a:xfrm>
                <a:off x="938"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7" name="Group 23"/>
            <p:cNvGrpSpPr>
              <a:grpSpLocks/>
            </p:cNvGrpSpPr>
            <p:nvPr/>
          </p:nvGrpSpPr>
          <p:grpSpPr bwMode="auto">
            <a:xfrm>
              <a:off x="2879" y="835"/>
              <a:ext cx="1437" cy="684"/>
              <a:chOff x="1876" y="403"/>
              <a:chExt cx="938" cy="1323"/>
            </a:xfrm>
          </p:grpSpPr>
          <p:sp>
            <p:nvSpPr>
              <p:cNvPr id="14360" name="Rectangle 24"/>
              <p:cNvSpPr>
                <a:spLocks noChangeArrowheads="1"/>
              </p:cNvSpPr>
              <p:nvPr/>
            </p:nvSpPr>
            <p:spPr bwMode="auto">
              <a:xfrm>
                <a:off x="1919" y="403"/>
                <a:ext cx="852"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ثور صحيح،</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كبش ذكر،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ومن الطيور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(يمام أو أفراخ</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حمام للفقراء)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تستهلك بكاملها</a:t>
                </a:r>
              </a:p>
            </p:txBody>
          </p:sp>
          <p:sp>
            <p:nvSpPr>
              <p:cNvPr id="218144" name="Rectangle 25"/>
              <p:cNvSpPr>
                <a:spLocks noChangeArrowheads="1"/>
              </p:cNvSpPr>
              <p:nvPr/>
            </p:nvSpPr>
            <p:spPr bwMode="auto">
              <a:xfrm>
                <a:off x="1876" y="403"/>
                <a:ext cx="938"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8" name="Group 26"/>
            <p:cNvGrpSpPr>
              <a:grpSpLocks/>
            </p:cNvGrpSpPr>
            <p:nvPr/>
          </p:nvGrpSpPr>
          <p:grpSpPr bwMode="auto">
            <a:xfrm>
              <a:off x="4316" y="835"/>
              <a:ext cx="1438" cy="684"/>
              <a:chOff x="2814" y="403"/>
              <a:chExt cx="939" cy="1323"/>
            </a:xfrm>
          </p:grpSpPr>
          <p:sp>
            <p:nvSpPr>
              <p:cNvPr id="14363" name="Rectangle 27"/>
              <p:cNvSpPr>
                <a:spLocks noChangeArrowheads="1"/>
              </p:cNvSpPr>
              <p:nvPr/>
            </p:nvSpPr>
            <p:spPr bwMode="auto">
              <a:xfrm>
                <a:off x="2857" y="403"/>
                <a:ext cx="853" cy="132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فعل عبادة طوعي؛ للتكفير عن خطيئة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مقصودة بشكل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عام؛ وللتعبير عن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الاستسلام لله</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2" name="Rectangle 28"/>
              <p:cNvSpPr>
                <a:spLocks noChangeArrowheads="1"/>
              </p:cNvSpPr>
              <p:nvPr/>
            </p:nvSpPr>
            <p:spPr bwMode="auto">
              <a:xfrm>
                <a:off x="2814" y="403"/>
                <a:ext cx="939"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29" name="Group 29"/>
            <p:cNvGrpSpPr>
              <a:grpSpLocks/>
            </p:cNvGrpSpPr>
            <p:nvPr/>
          </p:nvGrpSpPr>
          <p:grpSpPr bwMode="auto">
            <a:xfrm>
              <a:off x="6" y="1519"/>
              <a:ext cx="1437" cy="745"/>
              <a:chOff x="0" y="1726"/>
              <a:chExt cx="938" cy="1438"/>
            </a:xfrm>
          </p:grpSpPr>
          <p:sp>
            <p:nvSpPr>
              <p:cNvPr id="14366" name="Rectangle 30"/>
              <p:cNvSpPr>
                <a:spLocks noChangeArrowheads="1"/>
              </p:cNvSpPr>
              <p:nvPr/>
            </p:nvSpPr>
            <p:spPr bwMode="auto">
              <a:xfrm>
                <a:off x="43" y="1726"/>
                <a:ext cx="852" cy="143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تقدمة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الدقيق</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40" name="Rectangle 31"/>
              <p:cNvSpPr>
                <a:spLocks noChangeArrowheads="1"/>
              </p:cNvSpPr>
              <p:nvPr/>
            </p:nvSpPr>
            <p:spPr bwMode="auto">
              <a:xfrm>
                <a:off x="0"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30" name="Group 32"/>
            <p:cNvGrpSpPr>
              <a:grpSpLocks/>
            </p:cNvGrpSpPr>
            <p:nvPr/>
          </p:nvGrpSpPr>
          <p:grpSpPr bwMode="auto">
            <a:xfrm>
              <a:off x="1443" y="1519"/>
              <a:ext cx="1436" cy="745"/>
              <a:chOff x="938" y="1726"/>
              <a:chExt cx="938" cy="1438"/>
            </a:xfrm>
          </p:grpSpPr>
          <p:sp>
            <p:nvSpPr>
              <p:cNvPr id="14369" name="Rectangle 33"/>
              <p:cNvSpPr>
                <a:spLocks noChangeArrowheads="1"/>
              </p:cNvSpPr>
              <p:nvPr/>
            </p:nvSpPr>
            <p:spPr bwMode="auto">
              <a:xfrm>
                <a:off x="981"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2</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 14- 23</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38" name="Rectangle 34"/>
              <p:cNvSpPr>
                <a:spLocks noChangeArrowheads="1"/>
              </p:cNvSpPr>
              <p:nvPr/>
            </p:nvSpPr>
            <p:spPr bwMode="auto">
              <a:xfrm>
                <a:off x="938"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31" name="Group 35"/>
            <p:cNvGrpSpPr>
              <a:grpSpLocks/>
            </p:cNvGrpSpPr>
            <p:nvPr/>
          </p:nvGrpSpPr>
          <p:grpSpPr bwMode="auto">
            <a:xfrm>
              <a:off x="2879" y="1519"/>
              <a:ext cx="1437" cy="745"/>
              <a:chOff x="1876" y="1726"/>
              <a:chExt cx="938" cy="1438"/>
            </a:xfrm>
          </p:grpSpPr>
          <p:sp>
            <p:nvSpPr>
              <p:cNvPr id="14372" name="Rectangle 36"/>
              <p:cNvSpPr>
                <a:spLocks noChangeArrowheads="1"/>
              </p:cNvSpPr>
              <p:nvPr/>
            </p:nvSpPr>
            <p:spPr bwMode="auto">
              <a:xfrm>
                <a:off x="1919" y="1726"/>
                <a:ext cx="852"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قمح، دقيق، زيت زيتون، لبان،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خبز، مع ملح وتحرق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ذبيحة سلامة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36" name="Rectangle 37"/>
              <p:cNvSpPr>
                <a:spLocks noChangeArrowheads="1"/>
              </p:cNvSpPr>
              <p:nvPr/>
            </p:nvSpPr>
            <p:spPr bwMode="auto">
              <a:xfrm>
                <a:off x="1876" y="1726"/>
                <a:ext cx="938"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8132" name="Group 38"/>
            <p:cNvGrpSpPr>
              <a:grpSpLocks/>
            </p:cNvGrpSpPr>
            <p:nvPr/>
          </p:nvGrpSpPr>
          <p:grpSpPr bwMode="auto">
            <a:xfrm>
              <a:off x="4316" y="1519"/>
              <a:ext cx="1438" cy="745"/>
              <a:chOff x="2814" y="1726"/>
              <a:chExt cx="939" cy="1438"/>
            </a:xfrm>
          </p:grpSpPr>
          <p:sp>
            <p:nvSpPr>
              <p:cNvPr id="14375" name="Rectangle 39"/>
              <p:cNvSpPr>
                <a:spLocks noChangeArrowheads="1"/>
              </p:cNvSpPr>
              <p:nvPr/>
            </p:nvSpPr>
            <p:spPr bwMode="auto">
              <a:xfrm>
                <a:off x="2857" y="1726"/>
                <a:ext cx="853" cy="143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فعل عبادة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طوعي؛ والاعتراف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بصلاح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وأحكامه؛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والإخلاص</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لله</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18134" name="Rectangle 40"/>
              <p:cNvSpPr>
                <a:spLocks noChangeArrowheads="1"/>
              </p:cNvSpPr>
              <p:nvPr/>
            </p:nvSpPr>
            <p:spPr bwMode="auto">
              <a:xfrm>
                <a:off x="2814" y="1726"/>
                <a:ext cx="939" cy="143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18120" name="Text Box 42"/>
          <p:cNvSpPr txBox="1">
            <a:spLocks noChangeArrowheads="1"/>
          </p:cNvSpPr>
          <p:nvPr/>
        </p:nvSpPr>
        <p:spPr bwMode="auto">
          <a:xfrm>
            <a:off x="0" y="6550025"/>
            <a:ext cx="4267200" cy="3048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كتاب المرجع المرئي للكتاب المقدس، 29</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2982288759"/>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AFF70A-E047-5040-A525-7C4998A4C7BA}"/>
              </a:ext>
            </a:extLst>
          </p:cNvPr>
          <p:cNvPicPr>
            <a:picLocks noChangeAspect="1"/>
          </p:cNvPicPr>
          <p:nvPr/>
        </p:nvPicPr>
        <p:blipFill>
          <a:blip r:embed="rId3"/>
          <a:stretch>
            <a:fillRect/>
          </a:stretch>
        </p:blipFill>
        <p:spPr>
          <a:xfrm>
            <a:off x="0" y="892098"/>
            <a:ext cx="6101052" cy="596590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150" y="310"/>
            <a:ext cx="9143999" cy="1080120"/>
          </a:xfrm>
          <a:effectLst/>
        </p:spPr>
        <p:txBody>
          <a:bodyPr/>
          <a:lstStyle/>
          <a:p>
            <a:pPr>
              <a:defRPr/>
            </a:pPr>
            <a:r>
              <a:rPr lang="ar-JO" dirty="0">
                <a:solidFill>
                  <a:schemeClr val="tx2"/>
                </a:solidFill>
                <a:effectLst>
                  <a:glow rad="127000">
                    <a:schemeClr val="bg1"/>
                  </a:glow>
                </a:effectLst>
                <a:ea typeface="ＭＳ Ｐゴシック" charset="0"/>
              </a:rPr>
              <a:t>تقدمة الحبوب = الشكر</a:t>
            </a:r>
            <a:endParaRPr lang="en-US" dirty="0">
              <a:solidFill>
                <a:schemeClr val="tx2"/>
              </a:solidFill>
              <a:effectLst>
                <a:glow rad="127000">
                  <a:schemeClr val="bg1"/>
                </a:glow>
              </a:effectLst>
              <a:ea typeface="ＭＳ Ｐゴシック" charset="0"/>
            </a:endParaRPr>
          </a:p>
        </p:txBody>
      </p:sp>
    </p:spTree>
    <p:extLst>
      <p:ext uri="{BB962C8B-B14F-4D97-AF65-F5344CB8AC3E}">
        <p14:creationId xmlns:p14="http://schemas.microsoft.com/office/powerpoint/2010/main" val="503034301"/>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٣</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00764438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778090-CFA2-464E-AF7E-B5A071BB251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5849" y="-15550"/>
            <a:ext cx="9189849" cy="68548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45849" y="-15550"/>
            <a:ext cx="9200735" cy="1296279"/>
          </a:xfrm>
          <a:solidFill>
            <a:schemeClr val="tx1"/>
          </a:solidFill>
          <a:effectLst>
            <a:outerShdw blurRad="63500" dist="35921" dir="2700000" algn="ctr" rotWithShape="0">
              <a:schemeClr val="tx2">
                <a:alpha val="74998"/>
              </a:schemeClr>
            </a:outerShdw>
          </a:effectLst>
        </p:spPr>
        <p:txBody>
          <a:bodyPr anchor="ctr"/>
          <a:lstStyle/>
          <a:p>
            <a:pPr>
              <a:defRPr/>
            </a:pPr>
            <a:r>
              <a:rPr lang="ar-JO" sz="3200" dirty="0">
                <a:effectLst>
                  <a:glow rad="127000">
                    <a:schemeClr val="tx1"/>
                  </a:glow>
                </a:effectLst>
                <a:ea typeface="ＭＳ Ｐゴシック" charset="0"/>
              </a:rPr>
              <a:t>تقدمة السلامة (لا 3)</a:t>
            </a:r>
            <a:endParaRPr lang="en-US" sz="3200" dirty="0">
              <a:effectLst>
                <a:glow rad="127000">
                  <a:schemeClr val="tx1"/>
                </a:glow>
              </a:effectLst>
              <a:ea typeface="ＭＳ Ｐゴシック" charset="0"/>
            </a:endParaRPr>
          </a:p>
        </p:txBody>
      </p:sp>
      <p:sp>
        <p:nvSpPr>
          <p:cNvPr id="8" name="Rectangle 2">
            <a:extLst>
              <a:ext uri="{FF2B5EF4-FFF2-40B4-BE49-F238E27FC236}">
                <a16:creationId xmlns:a16="http://schemas.microsoft.com/office/drawing/2014/main" id="{3248727A-3785-FF49-88FC-C5BCBCC657F6}"/>
              </a:ext>
            </a:extLst>
          </p:cNvPr>
          <p:cNvSpPr txBox="1">
            <a:spLocks noChangeArrowheads="1"/>
          </p:cNvSpPr>
          <p:nvPr/>
        </p:nvSpPr>
        <p:spPr bwMode="auto">
          <a:xfrm>
            <a:off x="10886" y="574301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91BC6934-A0B7-1E4B-A4D3-006980DC5410}"/>
              </a:ext>
            </a:extLst>
          </p:cNvPr>
          <p:cNvSpPr txBox="1">
            <a:spLocks noChangeArrowheads="1"/>
          </p:cNvSpPr>
          <p:nvPr/>
        </p:nvSpPr>
        <p:spPr bwMode="auto">
          <a:xfrm>
            <a:off x="385840" y="3676899"/>
            <a:ext cx="8394092" cy="3028716"/>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 لحم ذبيحة شكر سلامته يؤكل يوم قربانه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a:t>
            </a:r>
            <a:r>
              <a:rPr kumimoji="0" lang="ar-JO" sz="3600" b="1" u="none" strike="noStrike" kern="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يبقي منه شيئاً إلى الصباح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a:t>
            </a:r>
            <a:r>
              <a:rPr kumimoji="0" lang="ar-JO" sz="3600" b="1" u="none" strike="noStrike" kern="0" cap="none" spc="0" normalizeH="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7: 15</a:t>
            </a:r>
            <a:r>
              <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970991442"/>
      </p:ext>
    </p:extLst>
  </p:cSld>
  <p:clrMapOvr>
    <a:masterClrMapping/>
  </p:clrMapOvr>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لماذا تعتبر رائحة مرضية للرب؟</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(لا 1: 9، 17، 2: 2، 9، 12، 3: 5، 16، 4: 31)</a:t>
            </a:r>
            <a:endParaRPr lang="en-US" sz="3600" dirty="0">
              <a:effectLst>
                <a:glow rad="127000">
                  <a:schemeClr val="tx1"/>
                </a:glow>
              </a:effectLst>
              <a:ea typeface="ＭＳ Ｐゴシック" charset="0"/>
            </a:endParaRPr>
          </a:p>
        </p:txBody>
      </p:sp>
      <p:pic>
        <p:nvPicPr>
          <p:cNvPr id="32770" name="Picture 2">
            <a:extLst>
              <a:ext uri="{FF2B5EF4-FFF2-40B4-BE49-F238E27FC236}">
                <a16:creationId xmlns:a16="http://schemas.microsoft.com/office/drawing/2014/main" id="{8D8BFEC3-5B63-AA44-AE08-07EEB00340E2}"/>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833680"/>
            <a:ext cx="5575300" cy="366821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047324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wipe(down)">
                                      <p:cBhvr>
                                        <p:cTn id="7" dur="580">
                                          <p:stCondLst>
                                            <p:cond delay="0"/>
                                          </p:stCondLst>
                                        </p:cTn>
                                        <p:tgtEl>
                                          <p:spTgt spid="32770"/>
                                        </p:tgtEl>
                                      </p:cBhvr>
                                    </p:animEffect>
                                    <p:anim calcmode="lin" valueType="num">
                                      <p:cBhvr>
                                        <p:cTn id="8" dur="1822" tmFilter="0,0; 0.14,0.36; 0.43,0.73; 0.71,0.91; 1.0,1.0">
                                          <p:stCondLst>
                                            <p:cond delay="0"/>
                                          </p:stCondLst>
                                        </p:cTn>
                                        <p:tgtEl>
                                          <p:spTgt spid="3277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277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277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277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2770"/>
                                        </p:tgtEl>
                                        <p:attrNameLst>
                                          <p:attrName>ppt_y</p:attrName>
                                        </p:attrNameLst>
                                      </p:cBhvr>
                                      <p:tavLst>
                                        <p:tav tm="0" fmla="#ppt_y-sin(pi*$)/81">
                                          <p:val>
                                            <p:fltVal val="0"/>
                                          </p:val>
                                        </p:tav>
                                        <p:tav tm="100000">
                                          <p:val>
                                            <p:fltVal val="1"/>
                                          </p:val>
                                        </p:tav>
                                      </p:tavLst>
                                    </p:anim>
                                    <p:animScale>
                                      <p:cBhvr>
                                        <p:cTn id="13" dur="26">
                                          <p:stCondLst>
                                            <p:cond delay="650"/>
                                          </p:stCondLst>
                                        </p:cTn>
                                        <p:tgtEl>
                                          <p:spTgt spid="32770"/>
                                        </p:tgtEl>
                                      </p:cBhvr>
                                      <p:to x="100000" y="60000"/>
                                    </p:animScale>
                                    <p:animScale>
                                      <p:cBhvr>
                                        <p:cTn id="14" dur="166" decel="50000">
                                          <p:stCondLst>
                                            <p:cond delay="676"/>
                                          </p:stCondLst>
                                        </p:cTn>
                                        <p:tgtEl>
                                          <p:spTgt spid="32770"/>
                                        </p:tgtEl>
                                      </p:cBhvr>
                                      <p:to x="100000" y="100000"/>
                                    </p:animScale>
                                    <p:animScale>
                                      <p:cBhvr>
                                        <p:cTn id="15" dur="26">
                                          <p:stCondLst>
                                            <p:cond delay="1312"/>
                                          </p:stCondLst>
                                        </p:cTn>
                                        <p:tgtEl>
                                          <p:spTgt spid="32770"/>
                                        </p:tgtEl>
                                      </p:cBhvr>
                                      <p:to x="100000" y="80000"/>
                                    </p:animScale>
                                    <p:animScale>
                                      <p:cBhvr>
                                        <p:cTn id="16" dur="166" decel="50000">
                                          <p:stCondLst>
                                            <p:cond delay="1338"/>
                                          </p:stCondLst>
                                        </p:cTn>
                                        <p:tgtEl>
                                          <p:spTgt spid="32770"/>
                                        </p:tgtEl>
                                      </p:cBhvr>
                                      <p:to x="100000" y="100000"/>
                                    </p:animScale>
                                    <p:animScale>
                                      <p:cBhvr>
                                        <p:cTn id="17" dur="26">
                                          <p:stCondLst>
                                            <p:cond delay="1642"/>
                                          </p:stCondLst>
                                        </p:cTn>
                                        <p:tgtEl>
                                          <p:spTgt spid="32770"/>
                                        </p:tgtEl>
                                      </p:cBhvr>
                                      <p:to x="100000" y="90000"/>
                                    </p:animScale>
                                    <p:animScale>
                                      <p:cBhvr>
                                        <p:cTn id="18" dur="166" decel="50000">
                                          <p:stCondLst>
                                            <p:cond delay="1668"/>
                                          </p:stCondLst>
                                        </p:cTn>
                                        <p:tgtEl>
                                          <p:spTgt spid="32770"/>
                                        </p:tgtEl>
                                      </p:cBhvr>
                                      <p:to x="100000" y="100000"/>
                                    </p:animScale>
                                    <p:animScale>
                                      <p:cBhvr>
                                        <p:cTn id="19" dur="26">
                                          <p:stCondLst>
                                            <p:cond delay="1808"/>
                                          </p:stCondLst>
                                        </p:cTn>
                                        <p:tgtEl>
                                          <p:spTgt spid="32770"/>
                                        </p:tgtEl>
                                      </p:cBhvr>
                                      <p:to x="100000" y="95000"/>
                                    </p:animScale>
                                    <p:animScale>
                                      <p:cBhvr>
                                        <p:cTn id="20" dur="166" decel="50000">
                                          <p:stCondLst>
                                            <p:cond delay="1834"/>
                                          </p:stCondLst>
                                        </p:cTn>
                                        <p:tgtEl>
                                          <p:spTgt spid="3277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ctr"/>
          <a:lstStyle/>
          <a:p>
            <a:pPr>
              <a:defRPr/>
            </a:pPr>
            <a:r>
              <a:rPr lang="ar-JO" sz="3600" dirty="0">
                <a:effectLst>
                  <a:glow rad="127000">
                    <a:schemeClr val="tx1"/>
                  </a:glow>
                </a:effectLst>
                <a:ea typeface="ＭＳ Ｐゴシック" charset="0"/>
              </a:rPr>
              <a:t>يجب أن نعبر عن محبتنا لله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بطرق لم يطلبها هو بشكل محدد</a:t>
            </a:r>
            <a:endParaRPr lang="en-US" sz="3600" dirty="0">
              <a:effectLst>
                <a:glow rad="127000">
                  <a:schemeClr val="tx1"/>
                </a:glow>
              </a:effectLst>
              <a:ea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1545130492"/>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0" y="2286000"/>
            <a:ext cx="9144000" cy="1143000"/>
          </a:xfrm>
        </p:spPr>
        <p:txBody>
          <a:bodyPr/>
          <a:lstStyle/>
          <a:p>
            <a:pPr eaLnBrk="1" hangingPunct="1"/>
            <a:r>
              <a:rPr lang="ar-JO" dirty="0">
                <a:solidFill>
                  <a:schemeClr val="bg1"/>
                </a:solidFill>
                <a:cs typeface="Arial" panose="020B0604020202020204" pitchFamily="34" charset="0"/>
              </a:rPr>
              <a:t>رومية 12 </a:t>
            </a:r>
            <a:endParaRPr lang="en-US" dirty="0">
              <a:cs typeface="Arial" panose="020B0604020202020204" pitchFamily="34" charset="0"/>
            </a:endParaRPr>
          </a:p>
        </p:txBody>
      </p:sp>
      <p:sp>
        <p:nvSpPr>
          <p:cNvPr id="926723" name="Rectangle 3"/>
          <p:cNvSpPr>
            <a:spLocks noGrp="1" noChangeArrowheads="1"/>
          </p:cNvSpPr>
          <p:nvPr>
            <p:ph type="subTitle" idx="1"/>
          </p:nvPr>
        </p:nvSpPr>
        <p:spPr>
          <a:xfrm>
            <a:off x="806824" y="3886200"/>
            <a:ext cx="7530352" cy="1752600"/>
          </a:xfrm>
        </p:spPr>
        <p:txBody>
          <a:bodyPr/>
          <a:lstStyle/>
          <a:p>
            <a:pPr eaLnBrk="1" hangingPunct="1"/>
            <a:r>
              <a:rPr lang="ar-JO" dirty="0">
                <a:solidFill>
                  <a:srgbClr val="FFFFFF"/>
                </a:solidFill>
                <a:cs typeface="Arial" panose="020B0604020202020204" pitchFamily="34" charset="0"/>
              </a:rPr>
              <a:t>البر مطبق في الحياة المتغيرة</a:t>
            </a:r>
            <a:endParaRPr lang="en-US" dirty="0">
              <a:solidFill>
                <a:srgbClr val="FFFFFF"/>
              </a:solidFill>
              <a:cs typeface="Arial" panose="020B0604020202020204" pitchFamily="34" charset="0"/>
            </a:endParaRPr>
          </a:p>
        </p:txBody>
      </p:sp>
      <p:sp>
        <p:nvSpPr>
          <p:cNvPr id="143364" name="Text Box 4"/>
          <p:cNvSpPr txBox="1">
            <a:spLocks noChangeArrowheads="1"/>
          </p:cNvSpPr>
          <p:nvPr/>
        </p:nvSpPr>
        <p:spPr bwMode="auto">
          <a:xfrm>
            <a:off x="8205788" y="76200"/>
            <a:ext cx="898003"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154ي</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614378901"/>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ar-JO" sz="9600" dirty="0">
                <a:solidFill>
                  <a:schemeClr val="tx1"/>
                </a:solidFill>
                <a:effectLst/>
                <a:ea typeface="ＭＳ Ｐゴシック" charset="0"/>
              </a:rPr>
              <a:t>كن قديساً</a:t>
            </a:r>
            <a:endParaRPr lang="en-US" sz="9600" dirty="0">
              <a:solidFill>
                <a:schemeClr val="tx1"/>
              </a:solidFill>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Tree>
    <p:extLst>
      <p:ext uri="{BB962C8B-B14F-4D97-AF65-F5344CB8AC3E}">
        <p14:creationId xmlns:p14="http://schemas.microsoft.com/office/powerpoint/2010/main" val="404781324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edge">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dirty="0">
                <a:solidFill>
                  <a:schemeClr val="bg1"/>
                </a:solidFill>
                <a:ea typeface="ＭＳ Ｐゴシック" charset="-128"/>
                <a:cs typeface="Arial" panose="020B0604020202020204" pitchFamily="34" charset="0"/>
              </a:rPr>
              <a:t>البر في رومية</a:t>
            </a:r>
            <a:endParaRPr lang="en-US" sz="4000" dirty="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1: 18- 3: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التحول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ＭＳ Ｐゴシック"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448519954"/>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929794" name="Picture 2"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31025"/>
          </a:xfrm>
          <a:prstGeom prst="rect">
            <a:avLst/>
          </a:prstGeom>
          <a:noFill/>
          <a:ln w="9525">
            <a:noFill/>
            <a:miter lim="800000"/>
            <a:headEnd/>
            <a:tailEnd/>
          </a:ln>
        </p:spPr>
      </p:pic>
      <p:sp>
        <p:nvSpPr>
          <p:cNvPr id="564227" name="Rectangle 3"/>
          <p:cNvSpPr>
            <a:spLocks noGrp="1" noChangeArrowheads="1"/>
          </p:cNvSpPr>
          <p:nvPr>
            <p:ph type="title"/>
          </p:nvPr>
        </p:nvSpPr>
        <p:spPr>
          <a:xfrm>
            <a:off x="685800" y="0"/>
            <a:ext cx="7772400" cy="868363"/>
          </a:xfrm>
          <a:effectLst>
            <a:outerShdw blurRad="63500" dist="38099" dir="2700000" algn="ctr" rotWithShape="0">
              <a:schemeClr val="accent2">
                <a:alpha val="74998"/>
              </a:schemeClr>
            </a:outerShdw>
          </a:effectLst>
        </p:spPr>
        <p:txBody>
          <a:bodyPr/>
          <a:lstStyle/>
          <a:p>
            <a:pPr>
              <a:defRPr/>
            </a:pPr>
            <a:r>
              <a:rPr kumimoji="0" lang="ar-JO" dirty="0">
                <a:solidFill>
                  <a:schemeClr val="bg2"/>
                </a:solidFill>
                <a:ea typeface="ＭＳ Ｐゴシック" charset="0"/>
              </a:rPr>
              <a:t>رومية ١٢: ٢</a:t>
            </a:r>
            <a:endParaRPr kumimoji="0" lang="en-US" dirty="0">
              <a:solidFill>
                <a:schemeClr val="bg2"/>
              </a:solidFill>
              <a:ea typeface="ＭＳ Ｐゴシック" charset="0"/>
            </a:endParaRPr>
          </a:p>
        </p:txBody>
      </p:sp>
      <p:sp>
        <p:nvSpPr>
          <p:cNvPr id="929796" name="Text Box 4"/>
          <p:cNvSpPr txBox="1">
            <a:spLocks noChangeArrowheads="1"/>
          </p:cNvSpPr>
          <p:nvPr/>
        </p:nvSpPr>
        <p:spPr bwMode="auto">
          <a:xfrm>
            <a:off x="8281988" y="0"/>
            <a:ext cx="898003" cy="461665"/>
          </a:xfrm>
          <a:prstGeom prst="rect">
            <a:avLst/>
          </a:prstGeom>
          <a:noFill/>
          <a:ln w="12700" cap="sq">
            <a:noFill/>
            <a:miter lim="800000"/>
            <a:headEnd type="none" w="sm" len="sm"/>
            <a:tailEnd type="none" w="sm" len="sm"/>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154ي</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564231" name="Text Box 7"/>
          <p:cNvSpPr txBox="1">
            <a:spLocks noChangeArrowheads="1"/>
          </p:cNvSpPr>
          <p:nvPr/>
        </p:nvSpPr>
        <p:spPr bwMode="auto">
          <a:xfrm>
            <a:off x="1676400" y="873125"/>
            <a:ext cx="6096000" cy="1077218"/>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"قدموا أجسادكم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rPr>
              <a:t>ذبيحة حيّة..."</a:t>
            </a:r>
            <a:endParaRPr kumimoji="0" lang="en-US" altLang="zh-CN" sz="3200" b="1" u="none" strike="noStrike" kern="120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3105628013"/>
      </p:ext>
    </p:extLst>
  </p:cSld>
  <p:clrMapOvr>
    <a:overrideClrMapping bg1="dk2" tx1="lt1" bg2="dk1" tx2="lt2" accent1="accent1" accent2="accent2" accent3="accent3" accent4="accent4" accent5="accent5" accent6="accent6" hlink="hlink" folHlink="folHlink"/>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1842" name="Picture 1" descr="Rom 12.2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01600" y="0"/>
            <a:ext cx="9280573" cy="6976174"/>
          </a:xfrm>
          <a:prstGeom prst="rect">
            <a:avLst/>
          </a:prstGeom>
          <a:noFill/>
          <a:ln w="9525">
            <a:noFill/>
            <a:miter lim="800000"/>
            <a:headEnd/>
            <a:tailEnd/>
          </a:ln>
        </p:spPr>
      </p:pic>
      <p:sp>
        <p:nvSpPr>
          <p:cNvPr id="2" name="Title 1"/>
          <p:cNvSpPr>
            <a:spLocks noGrp="1"/>
          </p:cNvSpPr>
          <p:nvPr>
            <p:ph type="ctrTitle"/>
          </p:nvPr>
        </p:nvSpPr>
        <p:spPr>
          <a:xfrm>
            <a:off x="4991100" y="332656"/>
            <a:ext cx="4152900" cy="559420"/>
          </a:xfrm>
          <a:solidFill>
            <a:srgbClr val="000055"/>
          </a:solidFill>
        </p:spPr>
        <p:txBody>
          <a:bodyPr/>
          <a:lstStyle/>
          <a:p>
            <a:pPr rtl="1"/>
            <a:r>
              <a:rPr lang="ar-JO" sz="3200" dirty="0">
                <a:solidFill>
                  <a:srgbClr val="FFFFFF"/>
                </a:solidFill>
                <a:cs typeface="Arial" panose="020B0604020202020204" pitchFamily="34" charset="0"/>
              </a:rPr>
              <a:t>رومية</a:t>
            </a:r>
            <a:r>
              <a:rPr lang="en-US" sz="3200" dirty="0">
                <a:solidFill>
                  <a:srgbClr val="FFFFFF"/>
                </a:solidFill>
                <a:cs typeface="Arial" panose="020B0604020202020204" pitchFamily="34" charset="0"/>
              </a:rPr>
              <a:t> </a:t>
            </a:r>
            <a:r>
              <a:rPr lang="ar-JO" sz="3200" dirty="0">
                <a:solidFill>
                  <a:srgbClr val="FFFFFF"/>
                </a:solidFill>
                <a:cs typeface="Arial" panose="020B0604020202020204" pitchFamily="34" charset="0"/>
              </a:rPr>
              <a:t>١٢: ٢</a:t>
            </a:r>
            <a:endParaRPr lang="en-US" sz="3200" dirty="0">
              <a:solidFill>
                <a:srgbClr val="FFFFFF"/>
              </a:solidFill>
              <a:cs typeface="Arial" panose="020B0604020202020204" pitchFamily="34" charset="0"/>
            </a:endParaRPr>
          </a:p>
        </p:txBody>
      </p:sp>
      <p:sp>
        <p:nvSpPr>
          <p:cNvPr id="4" name="Title 1"/>
          <p:cNvSpPr txBox="1">
            <a:spLocks/>
          </p:cNvSpPr>
          <p:nvPr/>
        </p:nvSpPr>
        <p:spPr bwMode="auto">
          <a:xfrm>
            <a:off x="-67641" y="5044266"/>
            <a:ext cx="9145016" cy="18448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كن</a:t>
            </a: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 </a:t>
            </a:r>
            <a:r>
              <a:rPr kumimoji="0" lang="ar-JO" sz="88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متغيّرًا</a:t>
            </a:r>
            <a:r>
              <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 </a:t>
            </a:r>
            <a:r>
              <a:rPr kumimoji="0" lang="ar-JO"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عن طريق</a:t>
            </a:r>
            <a:endParaRPr kumimoji="0" lang="ar-JO" sz="32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rPr>
              <a:t>تجديد ذهنك</a:t>
            </a:r>
            <a:endParaRPr kumimoji="0" lang="en-US" sz="4000" b="1" u="none" strike="noStrike" kern="1200" cap="none" spc="0" normalizeH="0" baseline="0" noProof="0" dirty="0">
              <a:ln>
                <a:noFill/>
              </a:ln>
              <a:gradFill flip="none" rotWithShape="1">
                <a:gsLst>
                  <a:gs pos="0">
                    <a:srgbClr val="FFFFFF"/>
                  </a:gs>
                  <a:gs pos="100000">
                    <a:srgbClr val="333399">
                      <a:lumMod val="40000"/>
                      <a:lumOff val="60000"/>
                      <a:alpha val="63000"/>
                    </a:srgbClr>
                  </a:gs>
                </a:gsLst>
                <a:path path="circle">
                  <a:fillToRect l="100000" t="100000"/>
                </a:path>
                <a:tileRect r="-100000" b="-100000"/>
              </a:gra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976093017"/>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2866" name="Picture 1" descr="Rom 12.2 Dark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08" y="0"/>
            <a:ext cx="9144000" cy="6784975"/>
          </a:xfrm>
          <a:prstGeom prst="rect">
            <a:avLst/>
          </a:prstGeom>
          <a:noFill/>
          <a:ln w="9525">
            <a:noFill/>
            <a:miter lim="800000"/>
            <a:headEnd/>
            <a:tailEnd/>
          </a:ln>
        </p:spPr>
      </p:pic>
      <p:sp>
        <p:nvSpPr>
          <p:cNvPr id="2" name="Title 1"/>
          <p:cNvSpPr>
            <a:spLocks noGrp="1"/>
          </p:cNvSpPr>
          <p:nvPr>
            <p:ph type="ctrTitle"/>
          </p:nvPr>
        </p:nvSpPr>
        <p:spPr>
          <a:xfrm>
            <a:off x="4669158" y="5992713"/>
            <a:ext cx="4462264" cy="576064"/>
          </a:xfrm>
          <a:solidFill>
            <a:srgbClr val="000055"/>
          </a:solidFill>
          <a:ln w="9525">
            <a:noFill/>
            <a:miter lim="800000"/>
            <a:headEnd/>
            <a:tailEnd/>
          </a:ln>
        </p:spPr>
        <p:txBody>
          <a:bodyPr vert="horz" wrap="square" lIns="91440" tIns="45720" rIns="91440" bIns="45720" numCol="1" anchor="ctr" anchorCtr="0" compatLnSpc="1">
            <a:prstTxWarp prst="textNoShape">
              <a:avLst/>
            </a:prstTxWarp>
          </a:bodyPr>
          <a:lstStyle/>
          <a:p>
            <a:pPr rtl="1"/>
            <a:r>
              <a:rPr lang="ar-JO" sz="3200" dirty="0">
                <a:solidFill>
                  <a:srgbClr val="FFFFFF"/>
                </a:solidFill>
                <a:cs typeface="Arial" panose="020B0604020202020204" pitchFamily="34" charset="0"/>
              </a:rPr>
              <a:t>رومية</a:t>
            </a:r>
            <a:r>
              <a:rPr lang="en-US" sz="3200" dirty="0">
                <a:solidFill>
                  <a:srgbClr val="FFFFFF"/>
                </a:solidFill>
                <a:cs typeface="Arial" panose="020B0604020202020204" pitchFamily="34" charset="0"/>
              </a:rPr>
              <a:t> </a:t>
            </a:r>
            <a:r>
              <a:rPr lang="ar-JO" sz="3200" dirty="0">
                <a:solidFill>
                  <a:srgbClr val="FFFFFF"/>
                </a:solidFill>
                <a:cs typeface="Arial" panose="020B0604020202020204" pitchFamily="34" charset="0"/>
              </a:rPr>
              <a:t>١٢: ٢</a:t>
            </a:r>
            <a:endParaRPr lang="en-US" sz="3200" dirty="0">
              <a:solidFill>
                <a:schemeClr val="accent2">
                  <a:lumMod val="40000"/>
                  <a:lumOff val="60000"/>
                </a:schemeClr>
              </a:solidFill>
              <a:cs typeface="Arial" panose="020B0604020202020204" pitchFamily="34" charset="0"/>
            </a:endParaRPr>
          </a:p>
        </p:txBody>
      </p:sp>
      <p:sp>
        <p:nvSpPr>
          <p:cNvPr id="4" name="Title 1"/>
          <p:cNvSpPr txBox="1">
            <a:spLocks/>
          </p:cNvSpPr>
          <p:nvPr/>
        </p:nvSpPr>
        <p:spPr bwMode="auto">
          <a:xfrm>
            <a:off x="212798" y="3904481"/>
            <a:ext cx="8568952" cy="2016224"/>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وَلَا تُشَاكِلُوا هَذَا ٱلدَّهْرَ،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بَلْ تَغَيَّرُوا عَنْ شَكْلِكُمْ بِتَجْدِيدِ أَذْهَانِكُمْ،</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 لِتَخْتَبِرُوا مَا هِيَ إِرَادَةُ ٱللهِ: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rPr>
              <a:t>ٱلصَّالِحَةُ ٱلْمَرْضِيَّةُ ٱلْكَامِلَةُ.</a:t>
            </a:r>
            <a:endParaRPr kumimoji="0" lang="en-US" sz="2800" b="1" u="none" strike="noStrike" kern="1200" cap="none" spc="0" normalizeH="0" baseline="0" noProof="0" dirty="0">
              <a:ln>
                <a:noFill/>
              </a:ln>
              <a:solidFill>
                <a:srgbClr val="CCFFCC"/>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406162857"/>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4914" name="Picture 2" descr="Love Feas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5401"/>
            <a:ext cx="7924800" cy="6908801"/>
          </a:xfrm>
          <a:prstGeom prst="rect">
            <a:avLst/>
          </a:prstGeom>
          <a:noFill/>
          <a:ln w="9525">
            <a:noFill/>
            <a:miter lim="800000"/>
            <a:headEnd/>
            <a:tailEnd/>
          </a:ln>
        </p:spPr>
      </p:pic>
      <p:sp>
        <p:nvSpPr>
          <p:cNvPr id="200707" name="Rectangle 3"/>
          <p:cNvSpPr>
            <a:spLocks noGrp="1" noChangeArrowheads="1"/>
          </p:cNvSpPr>
          <p:nvPr>
            <p:ph type="title"/>
          </p:nvPr>
        </p:nvSpPr>
        <p:spPr>
          <a:xfrm>
            <a:off x="1860" y="-25401"/>
            <a:ext cx="3722649" cy="1218581"/>
          </a:xfrm>
          <a:solidFill>
            <a:schemeClr val="tx1"/>
          </a:solidFill>
          <a:effectLst>
            <a:outerShdw blurRad="63500" dist="35921" dir="2700000" algn="ctr" rotWithShape="0">
              <a:schemeClr val="bg2">
                <a:alpha val="74998"/>
              </a:schemeClr>
            </a:outerShdw>
          </a:effectLst>
        </p:spPr>
        <p:txBody>
          <a:bodyPr/>
          <a:lstStyle/>
          <a:p>
            <a:pPr algn="ctr" eaLnBrk="1" hangingPunct="1">
              <a:defRPr/>
            </a:pPr>
            <a:r>
              <a:rPr lang="ar-JO" dirty="0">
                <a:solidFill>
                  <a:srgbClr val="FFFFFF"/>
                </a:solidFill>
                <a:ea typeface="ＭＳ Ｐゴシック" pitchFamily="-112" charset="-128"/>
                <a:cs typeface="Arial" panose="020B0604020202020204" pitchFamily="34" charset="0"/>
              </a:rPr>
              <a:t>حياة الجسد</a:t>
            </a:r>
            <a:br>
              <a:rPr lang="ar-JO" dirty="0">
                <a:solidFill>
                  <a:srgbClr val="FFFFFF"/>
                </a:solidFill>
                <a:ea typeface="ＭＳ Ｐゴシック" pitchFamily="-112" charset="-128"/>
                <a:cs typeface="Arial" panose="020B0604020202020204" pitchFamily="34" charset="0"/>
              </a:rPr>
            </a:br>
            <a:r>
              <a:rPr lang="en-US" dirty="0">
                <a:solidFill>
                  <a:srgbClr val="FFFFFF"/>
                </a:solidFill>
                <a:ea typeface="ＭＳ Ｐゴシック" pitchFamily="-112" charset="-128"/>
                <a:cs typeface="Arial" panose="020B0604020202020204" pitchFamily="34" charset="0"/>
              </a:rPr>
              <a:t>(</a:t>
            </a:r>
            <a:r>
              <a:rPr lang="ar-JO" dirty="0">
                <a:solidFill>
                  <a:srgbClr val="FFFFFF"/>
                </a:solidFill>
                <a:ea typeface="ＭＳ Ｐゴシック" pitchFamily="-112" charset="-128"/>
                <a:cs typeface="Arial" panose="020B0604020202020204" pitchFamily="34" charset="0"/>
              </a:rPr>
              <a:t>رومية 12</a:t>
            </a:r>
            <a:r>
              <a:rPr lang="en-US" dirty="0">
                <a:solidFill>
                  <a:srgbClr val="FFFFFF"/>
                </a:solidFill>
                <a:ea typeface="ＭＳ Ｐゴシック" pitchFamily="-112" charset="-128"/>
                <a:cs typeface="Arial" panose="020B0604020202020204" pitchFamily="34" charset="0"/>
              </a:rPr>
              <a:t>)</a:t>
            </a:r>
          </a:p>
        </p:txBody>
      </p:sp>
      <p:sp>
        <p:nvSpPr>
          <p:cNvPr id="200708" name="Text Box 4"/>
          <p:cNvSpPr txBox="1">
            <a:spLocks noChangeArrowheads="1"/>
          </p:cNvSpPr>
          <p:nvPr/>
        </p:nvSpPr>
        <p:spPr bwMode="auto">
          <a:xfrm>
            <a:off x="8281988" y="0"/>
            <a:ext cx="877163" cy="461665"/>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rPr>
              <a:t>154ج</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2" charset="-128"/>
              <a:cs typeface="Arial" panose="020B0604020202020204" pitchFamily="34" charset="0"/>
            </a:endParaRPr>
          </a:p>
        </p:txBody>
      </p:sp>
    </p:spTree>
    <p:extLst>
      <p:ext uri="{BB962C8B-B14F-4D97-AF65-F5344CB8AC3E}">
        <p14:creationId xmlns:p14="http://schemas.microsoft.com/office/powerpoint/2010/main" val="1409974177"/>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220162" name="Rectangle 56"/>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0163" name="Rectangle 93"/>
          <p:cNvSpPr>
            <a:spLocks noChangeArrowheads="1"/>
          </p:cNvSpPr>
          <p:nvPr/>
        </p:nvSpPr>
        <p:spPr bwMode="auto">
          <a:xfrm>
            <a:off x="0" y="0"/>
            <a:ext cx="9144000" cy="152400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0164" name="Rectangle 92"/>
          <p:cNvSpPr>
            <a:spLocks noChangeArrowheads="1"/>
          </p:cNvSpPr>
          <p:nvPr/>
        </p:nvSpPr>
        <p:spPr bwMode="auto">
          <a:xfrm>
            <a:off x="0" y="2819400"/>
            <a:ext cx="9144000" cy="24384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0165" name="Text Box 2"/>
          <p:cNvSpPr txBox="1">
            <a:spLocks noChangeArrowheads="1"/>
          </p:cNvSpPr>
          <p:nvPr/>
        </p:nvSpPr>
        <p:spPr bwMode="auto">
          <a:xfrm>
            <a:off x="8153400" y="177800"/>
            <a:ext cx="790601" cy="523220"/>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20166" name="Text Box 3"/>
          <p:cNvSpPr>
            <a:spLocks noGrp="1" noChangeArrowheads="1"/>
          </p:cNvSpPr>
          <p:nvPr>
            <p:ph type="title"/>
          </p:nvPr>
        </p:nvSpPr>
        <p:spPr>
          <a:xfrm>
            <a:off x="304800" y="152400"/>
            <a:ext cx="7772400" cy="762000"/>
          </a:xfrm>
          <a:solidFill>
            <a:srgbClr val="000000"/>
          </a:solidFill>
        </p:spPr>
        <p:txBody>
          <a:bodyPr/>
          <a:lstStyle/>
          <a:p>
            <a:pPr eaLnBrk="1" hangingPunct="1"/>
            <a:r>
              <a:rPr kumimoji="0" lang="ar-JO" sz="3600" dirty="0">
                <a:solidFill>
                  <a:schemeClr val="tx1"/>
                </a:solidFill>
                <a:ea typeface="SimSun" charset="0"/>
              </a:rPr>
              <a:t>ذبائح العهد القديم</a:t>
            </a:r>
            <a:endParaRPr kumimoji="0" lang="en-US" sz="2000" dirty="0">
              <a:solidFill>
                <a:schemeClr val="tx1"/>
              </a:solidFill>
              <a:ea typeface="SimSun" charset="0"/>
            </a:endParaRPr>
          </a:p>
        </p:txBody>
      </p:sp>
      <p:grpSp>
        <p:nvGrpSpPr>
          <p:cNvPr id="220167" name="Group 41"/>
          <p:cNvGrpSpPr>
            <a:grpSpLocks/>
          </p:cNvGrpSpPr>
          <p:nvPr/>
        </p:nvGrpSpPr>
        <p:grpSpPr bwMode="auto">
          <a:xfrm>
            <a:off x="0" y="993775"/>
            <a:ext cx="9124950" cy="5864225"/>
            <a:chOff x="6" y="626"/>
            <a:chExt cx="5748" cy="2262"/>
          </a:xfrm>
        </p:grpSpPr>
        <p:grpSp>
          <p:nvGrpSpPr>
            <p:cNvPr id="220169" name="Group 42"/>
            <p:cNvGrpSpPr>
              <a:grpSpLocks/>
            </p:cNvGrpSpPr>
            <p:nvPr/>
          </p:nvGrpSpPr>
          <p:grpSpPr bwMode="auto">
            <a:xfrm>
              <a:off x="6" y="626"/>
              <a:ext cx="1437" cy="209"/>
              <a:chOff x="0" y="0"/>
              <a:chExt cx="938" cy="403"/>
            </a:xfrm>
          </p:grpSpPr>
          <p:sp>
            <p:nvSpPr>
              <p:cNvPr id="42027" name="Rectangle 43"/>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الاسم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7" name="Rectangle 44"/>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0" name="Group 45"/>
            <p:cNvGrpSpPr>
              <a:grpSpLocks/>
            </p:cNvGrpSpPr>
            <p:nvPr/>
          </p:nvGrpSpPr>
          <p:grpSpPr bwMode="auto">
            <a:xfrm>
              <a:off x="1443" y="626"/>
              <a:ext cx="1436" cy="209"/>
              <a:chOff x="938" y="0"/>
              <a:chExt cx="938" cy="403"/>
            </a:xfrm>
          </p:grpSpPr>
          <p:sp>
            <p:nvSpPr>
              <p:cNvPr id="42030" name="Rectangle 46"/>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نص 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5" name="Rectangle 47"/>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1" name="Group 48"/>
            <p:cNvGrpSpPr>
              <a:grpSpLocks/>
            </p:cNvGrpSpPr>
            <p:nvPr/>
          </p:nvGrpSpPr>
          <p:grpSpPr bwMode="auto">
            <a:xfrm>
              <a:off x="2879" y="626"/>
              <a:ext cx="1437" cy="209"/>
              <a:chOff x="1876" y="0"/>
              <a:chExt cx="938" cy="403"/>
            </a:xfrm>
          </p:grpSpPr>
          <p:sp>
            <p:nvSpPr>
              <p:cNvPr id="42033" name="Rectangle 49"/>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العناصر</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3" name="Rectangle 50"/>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2" name="Group 51"/>
            <p:cNvGrpSpPr>
              <a:grpSpLocks/>
            </p:cNvGrpSpPr>
            <p:nvPr/>
          </p:nvGrpSpPr>
          <p:grpSpPr bwMode="auto">
            <a:xfrm>
              <a:off x="4316" y="626"/>
              <a:ext cx="1438" cy="209"/>
              <a:chOff x="2814" y="0"/>
              <a:chExt cx="939" cy="403"/>
            </a:xfrm>
          </p:grpSpPr>
          <p:sp>
            <p:nvSpPr>
              <p:cNvPr id="42036" name="Rectangle 52"/>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الغرض</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11" name="Rectangle 53"/>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3" name="Group 54"/>
            <p:cNvGrpSpPr>
              <a:grpSpLocks/>
            </p:cNvGrpSpPr>
            <p:nvPr/>
          </p:nvGrpSpPr>
          <p:grpSpPr bwMode="auto">
            <a:xfrm>
              <a:off x="6" y="834"/>
              <a:ext cx="5748" cy="2054"/>
              <a:chOff x="6" y="2264"/>
              <a:chExt cx="5748" cy="2054"/>
            </a:xfrm>
          </p:grpSpPr>
          <p:grpSp>
            <p:nvGrpSpPr>
              <p:cNvPr id="220174" name="Group 55"/>
              <p:cNvGrpSpPr>
                <a:grpSpLocks/>
              </p:cNvGrpSpPr>
              <p:nvPr/>
            </p:nvGrpSpPr>
            <p:grpSpPr bwMode="auto">
              <a:xfrm>
                <a:off x="6" y="2264"/>
                <a:ext cx="1437" cy="506"/>
                <a:chOff x="0" y="3164"/>
                <a:chExt cx="938" cy="978"/>
              </a:xfrm>
            </p:grpSpPr>
            <p:sp>
              <p:nvSpPr>
                <p:cNvPr id="42040" name="Rectangle 56"/>
                <p:cNvSpPr>
                  <a:spLocks noChangeArrowheads="1"/>
                </p:cNvSpPr>
                <p:nvPr/>
              </p:nvSpPr>
              <p:spPr bwMode="auto">
                <a:xfrm>
                  <a:off x="43"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السلامة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9" name="Rectangle 57"/>
                <p:cNvSpPr>
                  <a:spLocks noChangeArrowheads="1"/>
                </p:cNvSpPr>
                <p:nvPr/>
              </p:nvSpPr>
              <p:spPr bwMode="auto">
                <a:xfrm>
                  <a:off x="0"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5" name="Group 58"/>
              <p:cNvGrpSpPr>
                <a:grpSpLocks/>
              </p:cNvGrpSpPr>
              <p:nvPr/>
            </p:nvGrpSpPr>
            <p:grpSpPr bwMode="auto">
              <a:xfrm>
                <a:off x="1443" y="2264"/>
                <a:ext cx="1436" cy="506"/>
                <a:chOff x="938" y="3164"/>
                <a:chExt cx="938" cy="978"/>
              </a:xfrm>
            </p:grpSpPr>
            <p:sp>
              <p:nvSpPr>
                <p:cNvPr id="42043" name="Rectangle 59"/>
                <p:cNvSpPr>
                  <a:spLocks noChangeArrowheads="1"/>
                </p:cNvSpPr>
                <p:nvPr/>
              </p:nvSpPr>
              <p:spPr bwMode="auto">
                <a:xfrm>
                  <a:off x="981"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3</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7: 11- 34</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7" name="Rectangle 60"/>
                <p:cNvSpPr>
                  <a:spLocks noChangeArrowheads="1"/>
                </p:cNvSpPr>
                <p:nvPr/>
              </p:nvSpPr>
              <p:spPr bwMode="auto">
                <a:xfrm>
                  <a:off x="938"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6" name="Group 61"/>
              <p:cNvGrpSpPr>
                <a:grpSpLocks/>
              </p:cNvGrpSpPr>
              <p:nvPr/>
            </p:nvGrpSpPr>
            <p:grpSpPr bwMode="auto">
              <a:xfrm>
                <a:off x="2879" y="2264"/>
                <a:ext cx="1437" cy="506"/>
                <a:chOff x="1876" y="3164"/>
                <a:chExt cx="938" cy="978"/>
              </a:xfrm>
            </p:grpSpPr>
            <p:sp>
              <p:nvSpPr>
                <p:cNvPr id="42046" name="Rectangle 62"/>
                <p:cNvSpPr>
                  <a:spLocks noChangeArrowheads="1"/>
                </p:cNvSpPr>
                <p:nvPr/>
              </p:nvSpPr>
              <p:spPr bwMode="auto">
                <a:xfrm>
                  <a:off x="1919" y="3164"/>
                  <a:ext cx="852"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ماعز أو غنم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صحيح؛ أقراص</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خبز متنوعة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5" name="Rectangle 63"/>
                <p:cNvSpPr>
                  <a:spLocks noChangeArrowheads="1"/>
                </p:cNvSpPr>
                <p:nvPr/>
              </p:nvSpPr>
              <p:spPr bwMode="auto">
                <a:xfrm>
                  <a:off x="1876" y="3164"/>
                  <a:ext cx="938"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7" name="Group 64"/>
              <p:cNvGrpSpPr>
                <a:grpSpLocks/>
              </p:cNvGrpSpPr>
              <p:nvPr/>
            </p:nvGrpSpPr>
            <p:grpSpPr bwMode="auto">
              <a:xfrm>
                <a:off x="4316" y="2264"/>
                <a:ext cx="1438" cy="506"/>
                <a:chOff x="2814" y="3164"/>
                <a:chExt cx="939" cy="978"/>
              </a:xfrm>
            </p:grpSpPr>
            <p:sp>
              <p:nvSpPr>
                <p:cNvPr id="42049" name="Rectangle 65"/>
                <p:cNvSpPr>
                  <a:spLocks noChangeArrowheads="1"/>
                </p:cNvSpPr>
                <p:nvPr/>
              </p:nvSpPr>
              <p:spPr bwMode="auto">
                <a:xfrm>
                  <a:off x="2857" y="3164"/>
                  <a:ext cx="853" cy="97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تطوعي؛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وجبة جماعية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3" name="Rectangle 66"/>
                <p:cNvSpPr>
                  <a:spLocks noChangeArrowheads="1"/>
                </p:cNvSpPr>
                <p:nvPr/>
              </p:nvSpPr>
              <p:spPr bwMode="auto">
                <a:xfrm>
                  <a:off x="2814" y="3164"/>
                  <a:ext cx="939"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8" name="Group 67"/>
              <p:cNvGrpSpPr>
                <a:grpSpLocks/>
              </p:cNvGrpSpPr>
              <p:nvPr/>
            </p:nvGrpSpPr>
            <p:grpSpPr bwMode="auto">
              <a:xfrm>
                <a:off x="6" y="2770"/>
                <a:ext cx="1437" cy="923"/>
                <a:chOff x="0" y="4142"/>
                <a:chExt cx="938" cy="1783"/>
              </a:xfrm>
            </p:grpSpPr>
            <p:sp>
              <p:nvSpPr>
                <p:cNvPr id="42052" name="Rectangle 68"/>
                <p:cNvSpPr>
                  <a:spLocks noChangeArrowheads="1"/>
                </p:cNvSpPr>
                <p:nvPr/>
              </p:nvSpPr>
              <p:spPr bwMode="auto">
                <a:xfrm>
                  <a:off x="43" y="4142"/>
                  <a:ext cx="852" cy="1783"/>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201" name="Rectangle 69"/>
                <p:cNvSpPr>
                  <a:spLocks noChangeArrowheads="1"/>
                </p:cNvSpPr>
                <p:nvPr/>
              </p:nvSpPr>
              <p:spPr bwMode="auto">
                <a:xfrm>
                  <a:off x="0"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79" name="Group 70"/>
              <p:cNvGrpSpPr>
                <a:grpSpLocks/>
              </p:cNvGrpSpPr>
              <p:nvPr/>
            </p:nvGrpSpPr>
            <p:grpSpPr bwMode="auto">
              <a:xfrm>
                <a:off x="1443" y="2770"/>
                <a:ext cx="1436" cy="923"/>
                <a:chOff x="938" y="4142"/>
                <a:chExt cx="938" cy="1783"/>
              </a:xfrm>
            </p:grpSpPr>
            <p:sp>
              <p:nvSpPr>
                <p:cNvPr id="42055" name="Rectangle 71"/>
                <p:cNvSpPr>
                  <a:spLocks noChangeArrowheads="1"/>
                </p:cNvSpPr>
                <p:nvPr/>
              </p:nvSpPr>
              <p:spPr bwMode="auto">
                <a:xfrm>
                  <a:off x="981"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4: 1- 5: 13</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 24- 30</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8: 14- 17</a:t>
                  </a:r>
                  <a:r>
                    <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16: 3- 22</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9" name="Rectangle 72"/>
                <p:cNvSpPr>
                  <a:spLocks noChangeArrowheads="1"/>
                </p:cNvSpPr>
                <p:nvPr/>
              </p:nvSpPr>
              <p:spPr bwMode="auto">
                <a:xfrm>
                  <a:off x="938"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0" name="Group 73"/>
              <p:cNvGrpSpPr>
                <a:grpSpLocks/>
              </p:cNvGrpSpPr>
              <p:nvPr/>
            </p:nvGrpSpPr>
            <p:grpSpPr bwMode="auto">
              <a:xfrm>
                <a:off x="2879" y="2770"/>
                <a:ext cx="1437" cy="923"/>
                <a:chOff x="1876" y="4142"/>
                <a:chExt cx="938" cy="1783"/>
              </a:xfrm>
            </p:grpSpPr>
            <p:sp>
              <p:nvSpPr>
                <p:cNvPr id="42058" name="Rectangle 74"/>
                <p:cNvSpPr>
                  <a:spLocks noChangeArrowheads="1"/>
                </p:cNvSpPr>
                <p:nvPr/>
              </p:nvSpPr>
              <p:spPr bwMode="auto">
                <a:xfrm>
                  <a:off x="1919" y="4142"/>
                  <a:ext cx="852"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ثور صحيح،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ماعز،</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أو ضأن؛ حمامة/ يمامة (للفقراء)؛</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10/1 إيفة دقيق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للفقير جدًا</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7" name="Rectangle 75"/>
                <p:cNvSpPr>
                  <a:spLocks noChangeArrowheads="1"/>
                </p:cNvSpPr>
                <p:nvPr/>
              </p:nvSpPr>
              <p:spPr bwMode="auto">
                <a:xfrm>
                  <a:off x="1876" y="4142"/>
                  <a:ext cx="938"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1" name="Group 76"/>
              <p:cNvGrpSpPr>
                <a:grpSpLocks/>
              </p:cNvGrpSpPr>
              <p:nvPr/>
            </p:nvGrpSpPr>
            <p:grpSpPr bwMode="auto">
              <a:xfrm>
                <a:off x="4316" y="2770"/>
                <a:ext cx="1438" cy="923"/>
                <a:chOff x="2814" y="4142"/>
                <a:chExt cx="939" cy="1783"/>
              </a:xfrm>
            </p:grpSpPr>
            <p:sp>
              <p:nvSpPr>
                <p:cNvPr id="42061" name="Rectangle 77"/>
                <p:cNvSpPr>
                  <a:spLocks noChangeArrowheads="1"/>
                </p:cNvSpPr>
                <p:nvPr/>
              </p:nvSpPr>
              <p:spPr bwMode="auto">
                <a:xfrm>
                  <a:off x="2857" y="4142"/>
                  <a:ext cx="853" cy="1783"/>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إلزامية؛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الكفارة عن الخطية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المقصودة؛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الاعتراف،</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والمغفرة،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والتطهير</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5" name="Rectangle 78"/>
                <p:cNvSpPr>
                  <a:spLocks noChangeArrowheads="1"/>
                </p:cNvSpPr>
                <p:nvPr/>
              </p:nvSpPr>
              <p:spPr bwMode="auto">
                <a:xfrm>
                  <a:off x="2814" y="4142"/>
                  <a:ext cx="939" cy="17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2" name="Group 79"/>
              <p:cNvGrpSpPr>
                <a:grpSpLocks/>
              </p:cNvGrpSpPr>
              <p:nvPr/>
            </p:nvGrpSpPr>
            <p:grpSpPr bwMode="auto">
              <a:xfrm>
                <a:off x="6" y="3693"/>
                <a:ext cx="1437" cy="625"/>
                <a:chOff x="0" y="5925"/>
                <a:chExt cx="938" cy="1208"/>
              </a:xfrm>
            </p:grpSpPr>
            <p:sp>
              <p:nvSpPr>
                <p:cNvPr id="42064" name="Rectangle 80"/>
                <p:cNvSpPr>
                  <a:spLocks noChangeArrowheads="1"/>
                </p:cNvSpPr>
                <p:nvPr/>
              </p:nvSpPr>
              <p:spPr bwMode="auto">
                <a:xfrm>
                  <a:off x="43" y="5925"/>
                  <a:ext cx="852" cy="1208"/>
                </a:xfrm>
                <a:prstGeom prst="rect">
                  <a:avLst/>
                </a:prstGeom>
                <a:no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ذبيحة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الإثم</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3" name="Rectangle 81"/>
                <p:cNvSpPr>
                  <a:spLocks noChangeArrowheads="1"/>
                </p:cNvSpPr>
                <p:nvPr/>
              </p:nvSpPr>
              <p:spPr bwMode="auto">
                <a:xfrm>
                  <a:off x="0"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3" name="Group 82"/>
              <p:cNvGrpSpPr>
                <a:grpSpLocks/>
              </p:cNvGrpSpPr>
              <p:nvPr/>
            </p:nvGrpSpPr>
            <p:grpSpPr bwMode="auto">
              <a:xfrm>
                <a:off x="1443" y="3693"/>
                <a:ext cx="1436" cy="625"/>
                <a:chOff x="938" y="5925"/>
                <a:chExt cx="938" cy="1208"/>
              </a:xfrm>
            </p:grpSpPr>
            <p:sp>
              <p:nvSpPr>
                <p:cNvPr id="42067" name="Rectangle 83"/>
                <p:cNvSpPr>
                  <a:spLocks noChangeArrowheads="1"/>
                </p:cNvSpPr>
                <p:nvPr/>
              </p:nvSpPr>
              <p:spPr bwMode="auto">
                <a:xfrm>
                  <a:off x="981"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5: 14- 6: 7</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7: 1- 6</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91" name="Rectangle 84"/>
                <p:cNvSpPr>
                  <a:spLocks noChangeArrowheads="1"/>
                </p:cNvSpPr>
                <p:nvPr/>
              </p:nvSpPr>
              <p:spPr bwMode="auto">
                <a:xfrm>
                  <a:off x="938"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4" name="Group 85"/>
              <p:cNvGrpSpPr>
                <a:grpSpLocks/>
              </p:cNvGrpSpPr>
              <p:nvPr/>
            </p:nvGrpSpPr>
            <p:grpSpPr bwMode="auto">
              <a:xfrm>
                <a:off x="2879" y="3693"/>
                <a:ext cx="1437" cy="625"/>
                <a:chOff x="1876" y="5925"/>
                <a:chExt cx="938" cy="1208"/>
              </a:xfrm>
            </p:grpSpPr>
            <p:sp>
              <p:nvSpPr>
                <p:cNvPr id="42070" name="Rectangle 86"/>
                <p:cNvSpPr>
                  <a:spLocks noChangeArrowheads="1"/>
                </p:cNvSpPr>
                <p:nvPr/>
              </p:nvSpPr>
              <p:spPr bwMode="auto">
                <a:xfrm>
                  <a:off x="1919" y="5925"/>
                  <a:ext cx="852"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كبش أو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ضأن صحيح</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89" name="Rectangle 87"/>
                <p:cNvSpPr>
                  <a:spLocks noChangeArrowheads="1"/>
                </p:cNvSpPr>
                <p:nvPr/>
              </p:nvSpPr>
              <p:spPr bwMode="auto">
                <a:xfrm>
                  <a:off x="1876" y="5925"/>
                  <a:ext cx="938"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0185" name="Group 88"/>
              <p:cNvGrpSpPr>
                <a:grpSpLocks/>
              </p:cNvGrpSpPr>
              <p:nvPr/>
            </p:nvGrpSpPr>
            <p:grpSpPr bwMode="auto">
              <a:xfrm>
                <a:off x="4316" y="3693"/>
                <a:ext cx="1438" cy="625"/>
                <a:chOff x="2814" y="5925"/>
                <a:chExt cx="939" cy="1208"/>
              </a:xfrm>
            </p:grpSpPr>
            <p:sp>
              <p:nvSpPr>
                <p:cNvPr id="42073" name="Rectangle 89"/>
                <p:cNvSpPr>
                  <a:spLocks noChangeArrowheads="1"/>
                </p:cNvSpPr>
                <p:nvPr/>
              </p:nvSpPr>
              <p:spPr bwMode="auto">
                <a:xfrm>
                  <a:off x="2857" y="5925"/>
                  <a:ext cx="853" cy="1208"/>
                </a:xfrm>
                <a:prstGeom prst="rect">
                  <a:avLst/>
                </a:prstGeom>
                <a:noFill/>
                <a:ln w="12700" cap="sq">
                  <a:noFill/>
                  <a:miter lim="800000"/>
                  <a:headEnd type="none" w="sm" len="sm"/>
                  <a:tailEnd type="none" w="sm" len="sm"/>
                </a:ln>
                <a:effectLst/>
              </p:spPr>
              <p:txBody>
                <a:bodyPr lIns="0" tIns="0" r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إلزامية؛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للتكفير عن الخطية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المقصودة؛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دفع غرامة 20%</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20187" name="Rectangle 90"/>
                <p:cNvSpPr>
                  <a:spLocks noChangeArrowheads="1"/>
                </p:cNvSpPr>
                <p:nvPr/>
              </p:nvSpPr>
              <p:spPr bwMode="auto">
                <a:xfrm>
                  <a:off x="2814" y="5925"/>
                  <a:ext cx="939" cy="120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220168" name="Text Box 91"/>
          <p:cNvSpPr txBox="1">
            <a:spLocks noChangeArrowheads="1"/>
          </p:cNvSpPr>
          <p:nvPr/>
        </p:nvSpPr>
        <p:spPr bwMode="auto">
          <a:xfrm>
            <a:off x="0" y="6548438"/>
            <a:ext cx="4419600" cy="3048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كتاب المرجع المرئي للكتاب المقدس، 29</a:t>
            </a:r>
          </a:p>
        </p:txBody>
      </p:sp>
    </p:spTree>
    <p:extLst>
      <p:ext uri="{BB962C8B-B14F-4D97-AF65-F5344CB8AC3E}">
        <p14:creationId xmlns:p14="http://schemas.microsoft.com/office/powerpoint/2010/main" val="847712058"/>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09986" name="Rectangle 2"/>
          <p:cNvSpPr>
            <a:spLocks noGrp="1" noChangeArrowheads="1"/>
          </p:cNvSpPr>
          <p:nvPr>
            <p:ph type="title"/>
          </p:nvPr>
        </p:nvSpPr>
        <p:spPr>
          <a:xfrm>
            <a:off x="0" y="304800"/>
            <a:ext cx="9144000" cy="1143000"/>
          </a:xfrm>
        </p:spPr>
        <p:txBody>
          <a:bodyPr/>
          <a:lstStyle/>
          <a:p>
            <a:pPr eaLnBrk="1" hangingPunct="1">
              <a:defRPr/>
            </a:pPr>
            <a:r>
              <a:rPr lang="ar-JO" sz="4000" dirty="0">
                <a:solidFill>
                  <a:schemeClr val="tx1"/>
                </a:solidFill>
                <a:ea typeface="ＭＳ Ｐゴシック" charset="-128"/>
                <a:cs typeface="Arial" panose="020B0604020202020204" pitchFamily="34" charset="0"/>
              </a:rPr>
              <a:t>البر الذي يحول في رومية 12-13</a:t>
            </a:r>
            <a:endParaRPr lang="en-US" sz="4000" dirty="0">
              <a:solidFill>
                <a:schemeClr val="tx1"/>
              </a:solidFill>
              <a:ea typeface="ＭＳ Ｐゴシック" charset="-128"/>
              <a:cs typeface="Arial" panose="020B0604020202020204" pitchFamily="34" charset="0"/>
            </a:endParaRPr>
          </a:p>
        </p:txBody>
      </p:sp>
      <p:sp>
        <p:nvSpPr>
          <p:cNvPr id="92877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imes New Roman" charset="0"/>
                <a:ea typeface="ＭＳ Ｐゴシック" charset="-128"/>
              </a:rPr>
              <a:t>145</a:t>
            </a:r>
            <a:endParaRPr kumimoji="0" lang="en-US" sz="2400" b="1" i="0" u="none" strike="noStrike" kern="1200" cap="none" spc="0" normalizeH="0" baseline="0" noProof="0" dirty="0">
              <a:ln>
                <a:noFill/>
              </a:ln>
              <a:solidFill>
                <a:srgbClr val="FFFFFF"/>
              </a:solidFill>
              <a:effectLst/>
              <a:uLnTx/>
              <a:uFillTx/>
              <a:latin typeface="Times New Roman" charset="0"/>
              <a:ea typeface="ＭＳ Ｐゴシック" charset="-128"/>
            </a:endParaRPr>
          </a:p>
        </p:txBody>
      </p:sp>
      <p:sp>
        <p:nvSpPr>
          <p:cNvPr id="5" name="Rectangle 2"/>
          <p:cNvSpPr txBox="1">
            <a:spLocks noChangeArrowheads="1"/>
          </p:cNvSpPr>
          <p:nvPr/>
        </p:nvSpPr>
        <p:spPr bwMode="auto">
          <a:xfrm>
            <a:off x="381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في</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الكنيسة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r>
              <a:rPr kumimoji="0" lang="ar-JO"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الإصحاح 12</a:t>
            </a: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endParaRPr kumimoji="0" lang="en-US" sz="4000" b="1" i="0" u="none" strike="noStrike" kern="1200" cap="none" spc="0" normalizeH="0" baseline="0" noProof="0" dirty="0">
              <a:ln>
                <a:noFill/>
              </a:ln>
              <a:solidFill>
                <a:srgbClr val="FFFFFF"/>
              </a:solidFill>
              <a:effectLst/>
              <a:uLnTx/>
              <a:uFillTx/>
              <a:latin typeface="Copperplate Gothic Light" charset="0"/>
              <a:ea typeface="ＭＳ Ｐゴシック" charset="-128"/>
            </a:endParaRPr>
          </a:p>
        </p:txBody>
      </p:sp>
      <p:sp>
        <p:nvSpPr>
          <p:cNvPr id="6" name="Rectangle 2"/>
          <p:cNvSpPr txBox="1">
            <a:spLocks noChangeArrowheads="1"/>
          </p:cNvSpPr>
          <p:nvPr/>
        </p:nvSpPr>
        <p:spPr bwMode="auto">
          <a:xfrm>
            <a:off x="4572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في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Copperplate Gothic Light" charset="0"/>
                <a:ea typeface="ＭＳ Ｐゴシック" charset="-128"/>
              </a:rPr>
              <a:t>المجتمع</a:t>
            </a:r>
            <a:b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b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r>
              <a:rPr kumimoji="0" lang="ar-JO"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الإصحاح 13</a:t>
            </a:r>
            <a:r>
              <a:rPr kumimoji="0" lang="en-US" sz="4000" b="0" i="0" u="none" strike="noStrike" kern="1200" cap="none" spc="0" normalizeH="0" baseline="0" noProof="0" dirty="0">
                <a:ln>
                  <a:noFill/>
                </a:ln>
                <a:solidFill>
                  <a:srgbClr val="FFFFFF"/>
                </a:solidFill>
                <a:effectLst/>
                <a:uLnTx/>
                <a:uFillTx/>
                <a:latin typeface="Copperplate Gothic Light" charset="0"/>
                <a:ea typeface="ＭＳ Ｐゴシック" charset="-128"/>
              </a:rPr>
              <a:t>)</a:t>
            </a:r>
            <a:endParaRPr kumimoji="0" lang="en-US" sz="4000" b="1" i="0" u="none" strike="noStrike" kern="1200" cap="none" spc="0" normalizeH="0" baseline="0" noProof="0" dirty="0">
              <a:ln>
                <a:noFill/>
              </a:ln>
              <a:solidFill>
                <a:srgbClr val="FFFFFF"/>
              </a:solidFill>
              <a:effectLst/>
              <a:uLnTx/>
              <a:uFillTx/>
              <a:latin typeface="Copperplate Gothic Light" charset="0"/>
              <a:ea typeface="ＭＳ Ｐゴシック" charset="-128"/>
            </a:endParaRPr>
          </a:p>
        </p:txBody>
      </p:sp>
      <p:sp>
        <p:nvSpPr>
          <p:cNvPr id="9" name="Down Arrow 8"/>
          <p:cNvSpPr>
            <a:spLocks noChangeArrowheads="1"/>
          </p:cNvSpPr>
          <p:nvPr/>
        </p:nvSpPr>
        <p:spPr bwMode="auto">
          <a:xfrm>
            <a:off x="12954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128"/>
            </a:endParaRPr>
          </a:p>
        </p:txBody>
      </p:sp>
      <p:sp>
        <p:nvSpPr>
          <p:cNvPr id="10" name="Down Arrow 9"/>
          <p:cNvSpPr>
            <a:spLocks noChangeArrowheads="1"/>
          </p:cNvSpPr>
          <p:nvPr/>
        </p:nvSpPr>
        <p:spPr bwMode="auto">
          <a:xfrm>
            <a:off x="54102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78236045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par>
                          <p:cTn id="17" fill="hold" nodeType="afterGroup">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9" grpId="0" animBg="1"/>
      <p:bldP spid="10"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242" name="Group 1026"/>
          <p:cNvGraphicFramePr>
            <a:graphicFrameLocks noGrp="1"/>
          </p:cNvGraphicFramePr>
          <p:nvPr/>
        </p:nvGraphicFramePr>
        <p:xfrm>
          <a:off x="990600" y="1854200"/>
          <a:ext cx="7315200" cy="4532949"/>
        </p:xfrm>
        <a:graphic>
          <a:graphicData uri="http://schemas.openxmlformats.org/drawingml/2006/table">
            <a:tbl>
              <a:tblPr>
                <a:effectLst>
                  <a:outerShdw blurRad="50800" dist="38100" dir="2700000" algn="tl" rotWithShape="0">
                    <a:srgbClr val="000000">
                      <a:alpha val="43000"/>
                    </a:srgbClr>
                  </a:outerShdw>
                </a:effectLst>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الكلام</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48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chemeClr val="accent2"/>
                        </a:gs>
                        <a:gs pos="100000">
                          <a:schemeClr val="accent4"/>
                        </a:gs>
                      </a:gsLst>
                      <a:path path="rect">
                        <a:fillToRect l="50000" t="50000" r="50000" b="50000"/>
                      </a:path>
                      <a:tileRect/>
                    </a:gradFill>
                  </a:tcPr>
                </a:tc>
                <a:extLst>
                  <a:ext uri="{0D108BD9-81ED-4DB2-BD59-A6C34878D82A}">
                    <a16:rowId xmlns:a16="http://schemas.microsoft.com/office/drawing/2014/main" val="10000"/>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التعليم</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الإدارة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1"/>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الكرازة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الإيمان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2"/>
                  </a:ext>
                </a:extLst>
              </a:tr>
              <a:tr h="7604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رعاة - معلمين</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العطاء</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3"/>
                  </a:ext>
                </a:extLst>
              </a:tr>
              <a:tr h="738188">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التشجيع</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الخدمة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4"/>
                  </a:ext>
                </a:extLst>
              </a:tr>
              <a:tr h="7366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95000"/>
                        <a:lumOff val="5000"/>
                      </a:scheme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rPr>
                        <a:t>الرحمة</a:t>
                      </a:r>
                      <a:endParaRPr kumimoji="0" lang="en-US" sz="3600" b="1" i="0" u="none" strike="noStrike" cap="none" normalizeH="0" baseline="0" dirty="0">
                        <a:ln>
                          <a:noFill/>
                        </a:ln>
                        <a:solidFill>
                          <a:schemeClr val="bg1"/>
                        </a:solidFill>
                        <a:effectLst>
                          <a:outerShdw blurRad="38100" dist="38100" dir="2700000" algn="tl">
                            <a:srgbClr val="000000">
                              <a:alpha val="43137"/>
                            </a:srgbClr>
                          </a:outerShdw>
                        </a:effectLst>
                        <a:latin typeface="Rial"/>
                        <a:ea typeface="ＭＳ Ｐゴシック" pitchFamily="34" charset="-128"/>
                        <a:cs typeface="Rial"/>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0">
                          <a:srgbClr val="990099"/>
                        </a:gs>
                        <a:gs pos="100000">
                          <a:schemeClr val="tx1"/>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825346" name="Rectangle 1053"/>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pic>
        <p:nvPicPr>
          <p:cNvPr id="825347" name="Picture 5" descr="body_of_Christ2.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4384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5348" name="Title 33"/>
          <p:cNvSpPr>
            <a:spLocks noGrp="1"/>
          </p:cNvSpPr>
          <p:nvPr>
            <p:ph type="title" idx="4294967295"/>
          </p:nvPr>
        </p:nvSpPr>
        <p:spPr>
          <a:xfrm>
            <a:off x="3124200" y="0"/>
            <a:ext cx="3352800" cy="1752600"/>
          </a:xfrm>
        </p:spPr>
        <p:txBody>
          <a:bodyPr/>
          <a:lstStyle/>
          <a:p>
            <a:pPr eaLnBrk="1" hangingPunct="1"/>
            <a:r>
              <a:rPr lang="ar-JO" sz="3600" dirty="0">
                <a:cs typeface="Arial" panose="020B0604020202020204" pitchFamily="34" charset="0"/>
              </a:rPr>
              <a:t>تصنيفات المواهب</a:t>
            </a:r>
            <a:br>
              <a:rPr lang="en-US" sz="3600" dirty="0">
                <a:cs typeface="Arial" panose="020B0604020202020204" pitchFamily="34" charset="0"/>
              </a:rPr>
            </a:br>
            <a:r>
              <a:rPr lang="en-US" sz="3600" dirty="0">
                <a:cs typeface="Arial" panose="020B0604020202020204" pitchFamily="34" charset="0"/>
              </a:rPr>
              <a:t>(</a:t>
            </a:r>
            <a:r>
              <a:rPr lang="ar-JO" sz="3600" dirty="0">
                <a:cs typeface="Arial" panose="020B0604020202020204" pitchFamily="34" charset="0"/>
              </a:rPr>
              <a:t>1 بطرس 4: 11</a:t>
            </a:r>
            <a:r>
              <a:rPr lang="en-US" sz="3600" dirty="0">
                <a:cs typeface="Arial" panose="020B0604020202020204" pitchFamily="34" charset="0"/>
              </a:rPr>
              <a:t>)</a:t>
            </a:r>
            <a:endParaRPr lang="en-US" dirty="0">
              <a:cs typeface="Arial" panose="020B0604020202020204" pitchFamily="34" charset="0"/>
            </a:endParaRPr>
          </a:p>
        </p:txBody>
      </p:sp>
      <p:sp>
        <p:nvSpPr>
          <p:cNvPr id="825349" name="AutoShape 25"/>
          <p:cNvSpPr>
            <a:spLocks noChangeArrowheads="1"/>
          </p:cNvSpPr>
          <p:nvPr/>
        </p:nvSpPr>
        <p:spPr bwMode="auto">
          <a:xfrm>
            <a:off x="1066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كلمة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25350" name="AutoShape 28"/>
          <p:cNvSpPr>
            <a:spLocks noChangeArrowheads="1"/>
          </p:cNvSpPr>
          <p:nvPr/>
        </p:nvSpPr>
        <p:spPr bwMode="auto">
          <a:xfrm>
            <a:off x="5638800" y="0"/>
            <a:ext cx="2819400" cy="20574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أحصل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على قوة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من الله</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إعمل ما هو غير مطلوب – عبادة إضافية</a:t>
            </a:r>
            <a:r>
              <a:rPr lang="en-US" sz="4800" dirty="0">
                <a:effectLst>
                  <a:glow rad="127000">
                    <a:schemeClr val="tx1"/>
                  </a:glow>
                </a:effectLst>
                <a:ea typeface="ＭＳ Ｐゴシック" charset="0"/>
              </a:rPr>
              <a:t>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3321874528"/>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التقدمات (لا 1-7)</a:t>
            </a:r>
            <a:endParaRPr lang="zh-CN" altLang="en-US" sz="2800" dirty="0">
              <a:effectLst>
                <a:glow rad="127000">
                  <a:schemeClr val="tx1"/>
                </a:glow>
              </a:effectLst>
              <a:ea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المحرقة</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329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السلامة</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الإثم</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215109"/>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الحبوب</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806758"/>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الخطية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25788" y="2265004"/>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lvl="0" indent="-366713" algn="r" defTabSz="914400">
              <a:defRPr/>
            </a:pPr>
            <a:r>
              <a:rPr lang="ar-JO" sz="36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1. إعمل ما هو غير مطلوب – عبادة إضافية</a:t>
            </a:r>
            <a:r>
              <a:rPr lang="en-US" sz="36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 </a:t>
            </a:r>
            <a:endParaRPr kumimoji="0" lang="en-US"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07915"/>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488552"/>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53188"/>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94811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right)">
                                      <p:cBhvr>
                                        <p:cTn id="1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4" grpId="0" animBg="1"/>
      <p:bldP spid="23" grpId="0" animBg="1"/>
      <p:bldP spid="2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000000"/>
              </a:solidFill>
              <a:effectLst>
                <a:outerShdw blurRad="38100" dist="38100" dir="2700000" algn="tl">
                  <a:srgbClr val="DDDDDD"/>
                </a:outerShdw>
              </a:effectLst>
              <a:uLnTx/>
              <a:uFillTx/>
              <a:latin typeface="Arial" panose="020B0604020202020204" pitchFamily="34" charset="0"/>
              <a:ea typeface="Times New Roman" pitchFamily="-111" charset="0"/>
              <a:cs typeface="Arial" panose="020B0604020202020204" pitchFamily="34"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lgn="r">
              <a:defRPr/>
            </a:pPr>
            <a:r>
              <a:rPr kumimoji="0" lang="ar-JO" dirty="0">
                <a:solidFill>
                  <a:schemeClr val="tx1"/>
                </a:solidFill>
                <a:ea typeface="ＭＳ Ｐゴシック" charset="0"/>
              </a:rPr>
              <a:t>أي هذه الإجابات هي الأكثر دقَّة؟</a:t>
            </a:r>
            <a:endParaRPr kumimoji="0" lang="en-US" dirty="0">
              <a:ea typeface="ＭＳ Ｐゴシック" charset="0"/>
            </a:endParaRPr>
          </a:p>
        </p:txBody>
      </p:sp>
      <p:sp>
        <p:nvSpPr>
          <p:cNvPr id="540677" name="Text Box 1029"/>
          <p:cNvSpPr txBox="1">
            <a:spLocks noChangeArrowheads="1"/>
          </p:cNvSpPr>
          <p:nvPr/>
        </p:nvSpPr>
        <p:spPr bwMode="auto">
          <a:xfrm>
            <a:off x="133176" y="2768694"/>
            <a:ext cx="959024"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القديم</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78" name="Text Box 1030"/>
          <p:cNvSpPr txBox="1">
            <a:spLocks noChangeArrowheads="1"/>
          </p:cNvSpPr>
          <p:nvPr/>
        </p:nvSpPr>
        <p:spPr bwMode="auto">
          <a:xfrm>
            <a:off x="228600" y="4244315"/>
            <a:ext cx="863600" cy="984885"/>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العهد الجديد</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7" name="Group 1031"/>
          <p:cNvGrpSpPr>
            <a:grpSpLocks/>
          </p:cNvGrpSpPr>
          <p:nvPr/>
        </p:nvGrpSpPr>
        <p:grpSpPr bwMode="auto">
          <a:xfrm>
            <a:off x="1295400" y="2667000"/>
            <a:ext cx="1447800" cy="2895600"/>
            <a:chOff x="960" y="1680"/>
            <a:chExt cx="912" cy="1824"/>
          </a:xfrm>
        </p:grpSpPr>
        <p:sp>
          <p:nvSpPr>
            <p:cNvPr id="18741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الخلاص بواسطة...</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187399" name="Group 1036"/>
          <p:cNvGrpSpPr>
            <a:grpSpLocks/>
          </p:cNvGrpSpPr>
          <p:nvPr/>
        </p:nvGrpSpPr>
        <p:grpSpPr bwMode="auto">
          <a:xfrm>
            <a:off x="3378200" y="2667000"/>
            <a:ext cx="1447800" cy="2895600"/>
            <a:chOff x="2352" y="1680"/>
            <a:chExt cx="912" cy="1824"/>
          </a:xfrm>
        </p:grpSpPr>
        <p:sp>
          <p:nvSpPr>
            <p:cNvPr id="18741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86" name="Text Box 1038"/>
            <p:cNvSpPr txBox="1">
              <a:spLocks noChangeArrowheads="1"/>
            </p:cNvSpPr>
            <p:nvPr/>
          </p:nvSpPr>
          <p:spPr bwMode="auto">
            <a:xfrm>
              <a:off x="240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87" name="Text Box 1039"/>
            <p:cNvSpPr txBox="1">
              <a:spLocks noChangeArrowheads="1"/>
            </p:cNvSpPr>
            <p:nvPr/>
          </p:nvSpPr>
          <p:spPr bwMode="auto">
            <a:xfrm>
              <a:off x="240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grpSp>
        <p:nvGrpSpPr>
          <p:cNvPr id="187400" name="Group 1040"/>
          <p:cNvGrpSpPr>
            <a:grpSpLocks/>
          </p:cNvGrpSpPr>
          <p:nvPr/>
        </p:nvGrpSpPr>
        <p:grpSpPr bwMode="auto">
          <a:xfrm>
            <a:off x="5461000" y="2667000"/>
            <a:ext cx="1447800" cy="2895600"/>
            <a:chOff x="3792" y="1680"/>
            <a:chExt cx="912" cy="1824"/>
          </a:xfrm>
        </p:grpSpPr>
        <p:sp>
          <p:nvSpPr>
            <p:cNvPr id="18740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وحده</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18740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3" name="Text Box 1045"/>
          <p:cNvSpPr txBox="1">
            <a:spLocks noChangeArrowheads="1"/>
          </p:cNvSpPr>
          <p:nvPr/>
        </p:nvSpPr>
        <p:spPr bwMode="auto">
          <a:xfrm>
            <a:off x="8313591" y="74097"/>
            <a:ext cx="67165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121 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grpSp>
        <p:nvGrpSpPr>
          <p:cNvPr id="187403" name="Group 1046"/>
          <p:cNvGrpSpPr>
            <a:grpSpLocks/>
          </p:cNvGrpSpPr>
          <p:nvPr/>
        </p:nvGrpSpPr>
        <p:grpSpPr bwMode="auto">
          <a:xfrm>
            <a:off x="7543800" y="2681288"/>
            <a:ext cx="1447800" cy="2895600"/>
            <a:chOff x="4896" y="1689"/>
            <a:chExt cx="912" cy="1824"/>
          </a:xfrm>
        </p:grpSpPr>
        <p:sp>
          <p:nvSpPr>
            <p:cNvPr id="18740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40697" name="Text Box 1049"/>
            <p:cNvSpPr txBox="1">
              <a:spLocks noChangeArrowheads="1"/>
            </p:cNvSpPr>
            <p:nvPr/>
          </p:nvSpPr>
          <p:spPr bwMode="auto">
            <a:xfrm>
              <a:off x="4944" y="2453"/>
              <a:ext cx="768" cy="931"/>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الإيمان + الأعمال</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sp>
        <p:nvSpPr>
          <p:cNvPr id="540698" name="Text Box 1050"/>
          <p:cNvSpPr txBox="1">
            <a:spLocks noChangeArrowheads="1"/>
          </p:cNvSpPr>
          <p:nvPr/>
        </p:nvSpPr>
        <p:spPr bwMode="auto">
          <a:xfrm>
            <a:off x="7421563" y="6399213"/>
            <a:ext cx="1525587" cy="307975"/>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cf. OTS 119e</a:t>
            </a:r>
            <a:endParaRPr kumimoji="0" lang="en-US" sz="16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cs typeface="Arial" panose="020B0604020202020204" pitchFamily="34" charset="0"/>
            </a:endParaRPr>
          </a:p>
        </p:txBody>
      </p:sp>
      <p:sp>
        <p:nvSpPr>
          <p:cNvPr id="28" name="Text Box 1030"/>
          <p:cNvSpPr txBox="1">
            <a:spLocks noChangeArrowheads="1"/>
          </p:cNvSpPr>
          <p:nvPr/>
        </p:nvSpPr>
        <p:spPr bwMode="auto">
          <a:xfrm>
            <a:off x="0" y="5805264"/>
            <a:ext cx="914400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01638" marR="0" lvl="0" indent="-280988" algn="r" defTabSz="914400" rtl="1" eaLnBrk="0" fontAlgn="base" latinLnBrk="0" hangingPunct="0">
              <a:lnSpc>
                <a:spcPct val="100000"/>
              </a:lnSpc>
              <a:spcBef>
                <a:spcPct val="50000"/>
              </a:spcBef>
              <a:spcAft>
                <a:spcPct val="0"/>
              </a:spcAft>
              <a:buClrTx/>
              <a:buSzTx/>
              <a:buFont typeface="Arial" panose="020B0604020202020204" pitchFamily="34" charset="0"/>
              <a:buChar char="•"/>
              <a:defRPr/>
            </a:pPr>
            <a:r>
              <a:rPr kumimoji="0" lang="ar-JO"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ما المقاطع الكتابيَّة التي تدعم إجابتك؟             </a:t>
            </a:r>
            <a:endParaRPr kumimoji="0" lang="en-US"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687395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9921"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6195" name="Text Box 3"/>
          <p:cNvSpPr txBox="1">
            <a:spLocks noChangeArrowheads="1"/>
          </p:cNvSpPr>
          <p:nvPr/>
        </p:nvSpPr>
        <p:spPr bwMode="auto">
          <a:xfrm>
            <a:off x="1045030" y="1006475"/>
            <a:ext cx="7413170" cy="3970318"/>
          </a:xfrm>
          <a:prstGeom prst="rect">
            <a:avLst/>
          </a:prstGeom>
          <a:noFill/>
          <a:ln w="9525">
            <a:noFill/>
            <a:miter lim="800000"/>
            <a:headEnd/>
            <a:tailEnd/>
          </a:ln>
          <a:effectLst/>
        </p:spPr>
        <p:txBody>
          <a:bodyPr wrap="square">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محرقة كاملة</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تقدمة الحبوب</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السلامة</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الخطية</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a:p>
            <a:pPr marL="461963" marR="0" lvl="0" indent="-461963" algn="ctr"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a:t>
            </a:r>
            <a:r>
              <a:rPr kumimoji="0" lang="ar-JO"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rPr>
              <a:t>             ذبيحة الإثم</a:t>
            </a:r>
            <a:endParaRPr kumimoji="0" lang="en-US" sz="360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cs typeface="Arial" panose="020B0604020202020204" pitchFamily="34" charset="0"/>
            </a:endParaRPr>
          </a:p>
        </p:txBody>
      </p:sp>
      <p:sp>
        <p:nvSpPr>
          <p:cNvPr id="776196" name="Text Box 4"/>
          <p:cNvSpPr txBox="1">
            <a:spLocks noChangeArrowheads="1"/>
          </p:cNvSpPr>
          <p:nvPr/>
        </p:nvSpPr>
        <p:spPr bwMode="auto">
          <a:xfrm>
            <a:off x="6516379" y="2057400"/>
            <a:ext cx="1376980"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التكريس</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197" name="Text Box 5"/>
          <p:cNvSpPr txBox="1">
            <a:spLocks noChangeArrowheads="1"/>
          </p:cNvSpPr>
          <p:nvPr/>
        </p:nvSpPr>
        <p:spPr bwMode="auto">
          <a:xfrm>
            <a:off x="6255148" y="4114800"/>
            <a:ext cx="1231106"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التطهير</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198" name="AutoShape 6"/>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199" name="AutoShape 7"/>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6200" name="Text Box 8"/>
          <p:cNvSpPr txBox="1">
            <a:spLocks noChangeArrowheads="1"/>
          </p:cNvSpPr>
          <p:nvPr/>
        </p:nvSpPr>
        <p:spPr bwMode="auto">
          <a:xfrm>
            <a:off x="6519807" y="2667000"/>
            <a:ext cx="1489189"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تطوعي</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201" name="Text Box 9"/>
          <p:cNvSpPr txBox="1">
            <a:spLocks noChangeArrowheads="1"/>
          </p:cNvSpPr>
          <p:nvPr/>
        </p:nvSpPr>
        <p:spPr bwMode="auto">
          <a:xfrm>
            <a:off x="6671301" y="4724400"/>
            <a:ext cx="1348125"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إلزامي</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6202" name="Text Box 10"/>
          <p:cNvSpPr txBox="1">
            <a:spLocks noChangeArrowheads="1"/>
          </p:cNvSpPr>
          <p:nvPr/>
        </p:nvSpPr>
        <p:spPr bwMode="auto">
          <a:xfrm>
            <a:off x="8299450" y="76200"/>
            <a:ext cx="646331"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endParaRPr>
          </a:p>
        </p:txBody>
      </p:sp>
      <p:sp>
        <p:nvSpPr>
          <p:cNvPr id="776203" name="Rectangle 11"/>
          <p:cNvSpPr>
            <a:spLocks noGrp="1" noChangeArrowheads="1"/>
          </p:cNvSpPr>
          <p:nvPr>
            <p:ph type="title" idx="4294967295"/>
          </p:nvPr>
        </p:nvSpPr>
        <p:spPr>
          <a:xfrm>
            <a:off x="685800" y="304800"/>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التقدمات في لاويين 1-7</a:t>
            </a:r>
            <a:endParaRPr lang="en-US" sz="4000" dirty="0">
              <a:solidFill>
                <a:schemeClr val="bg1"/>
              </a:solidFill>
            </a:endParaRPr>
          </a:p>
        </p:txBody>
      </p:sp>
    </p:spTree>
    <p:extLst>
      <p:ext uri="{BB962C8B-B14F-4D97-AF65-F5344CB8AC3E}">
        <p14:creationId xmlns:p14="http://schemas.microsoft.com/office/powerpoint/2010/main" val="16288021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6198"/>
                                        </p:tgtEl>
                                        <p:attrNameLst>
                                          <p:attrName>style.visibility</p:attrName>
                                        </p:attrNameLst>
                                      </p:cBhvr>
                                      <p:to>
                                        <p:strVal val="visible"/>
                                      </p:to>
                                    </p:set>
                                    <p:animEffect transition="in" filter="wipe(right)">
                                      <p:cBhvr>
                                        <p:cTn id="7" dur="2000"/>
                                        <p:tgtEl>
                                          <p:spTgt spid="7761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6196"/>
                                        </p:tgtEl>
                                        <p:attrNameLst>
                                          <p:attrName>style.visibility</p:attrName>
                                        </p:attrNameLst>
                                      </p:cBhvr>
                                      <p:to>
                                        <p:strVal val="visible"/>
                                      </p:to>
                                    </p:set>
                                    <p:animEffect transition="in" filter="dissolve">
                                      <p:cBhvr>
                                        <p:cTn id="12" dur="500"/>
                                        <p:tgtEl>
                                          <p:spTgt spid="77619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6199"/>
                                        </p:tgtEl>
                                        <p:attrNameLst>
                                          <p:attrName>style.visibility</p:attrName>
                                        </p:attrNameLst>
                                      </p:cBhvr>
                                      <p:to>
                                        <p:strVal val="visible"/>
                                      </p:to>
                                    </p:set>
                                    <p:animEffect transition="in" filter="wipe(right)">
                                      <p:cBhvr>
                                        <p:cTn id="17" dur="2000"/>
                                        <p:tgtEl>
                                          <p:spTgt spid="77619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6197"/>
                                        </p:tgtEl>
                                        <p:attrNameLst>
                                          <p:attrName>style.visibility</p:attrName>
                                        </p:attrNameLst>
                                      </p:cBhvr>
                                      <p:to>
                                        <p:strVal val="visible"/>
                                      </p:to>
                                    </p:set>
                                    <p:animEffect transition="in" filter="dissolve">
                                      <p:cBhvr>
                                        <p:cTn id="22" dur="500"/>
                                        <p:tgtEl>
                                          <p:spTgt spid="77619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6200"/>
                                        </p:tgtEl>
                                        <p:attrNameLst>
                                          <p:attrName>style.visibility</p:attrName>
                                        </p:attrNameLst>
                                      </p:cBhvr>
                                      <p:to>
                                        <p:strVal val="visible"/>
                                      </p:to>
                                    </p:set>
                                    <p:animEffect transition="in" filter="dissolve">
                                      <p:cBhvr>
                                        <p:cTn id="27" dur="500"/>
                                        <p:tgtEl>
                                          <p:spTgt spid="77620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6201"/>
                                        </p:tgtEl>
                                        <p:attrNameLst>
                                          <p:attrName>style.visibility</p:attrName>
                                        </p:attrNameLst>
                                      </p:cBhvr>
                                      <p:to>
                                        <p:strVal val="visible"/>
                                      </p:to>
                                    </p:set>
                                    <p:animEffect transition="in" filter="dissolve">
                                      <p:cBhvr>
                                        <p:cTn id="32" dur="500"/>
                                        <p:tgtEl>
                                          <p:spTgt spid="776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6196" grpId="0" animBg="1"/>
      <p:bldP spid="776197" grpId="0" animBg="1"/>
      <p:bldP spid="776198" grpId="0" animBg="1"/>
      <p:bldP spid="776199" grpId="0" animBg="1"/>
      <p:bldP spid="776200" grpId="0"/>
      <p:bldP spid="77620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إعمل ما هو مطلوب – الإعتراف بالخطية</a:t>
            </a:r>
            <a:r>
              <a:rPr lang="en-US" sz="4800" dirty="0">
                <a:effectLst>
                  <a:glow rad="127000">
                    <a:schemeClr val="tx1"/>
                  </a:glow>
                </a:effectLst>
                <a:ea typeface="ＭＳ Ｐゴシック" charset="0"/>
              </a:rPr>
              <a:t>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3225309321"/>
      </p:ext>
    </p:extLst>
  </p:cSld>
  <p:clrMapOvr>
    <a:masterClrMapping/>
  </p:clrMapOvr>
  <p:transition/>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ar-JO" sz="2800" dirty="0">
                <a:effectLst>
                  <a:glow rad="127000">
                    <a:schemeClr val="tx1"/>
                  </a:glow>
                </a:effectLst>
                <a:ea typeface="ＭＳ Ｐゴシック" charset="0"/>
              </a:rPr>
              <a:t>التقدمات (لا 1-7)</a:t>
            </a:r>
            <a:endParaRPr lang="zh-CN" altLang="en-US" sz="2800" dirty="0">
              <a:effectLst>
                <a:glow rad="127000">
                  <a:schemeClr val="tx1"/>
                </a:glow>
              </a:effectLst>
              <a:ea typeface="ＭＳ Ｐゴシック" charset="0"/>
            </a:endParaRPr>
          </a:p>
        </p:txBody>
      </p:sp>
      <p:sp>
        <p:nvSpPr>
          <p:cNvPr id="7" name="Rectangle 2">
            <a:extLst>
              <a:ext uri="{FF2B5EF4-FFF2-40B4-BE49-F238E27FC236}">
                <a16:creationId xmlns:a16="http://schemas.microsoft.com/office/drawing/2014/main" id="{3D858500-4D62-9E40-B33F-C69C0D2174AC}"/>
              </a:ext>
            </a:extLst>
          </p:cNvPr>
          <p:cNvSpPr txBox="1">
            <a:spLocks noChangeArrowheads="1"/>
          </p:cNvSpPr>
          <p:nvPr/>
        </p:nvSpPr>
        <p:spPr bwMode="auto">
          <a:xfrm>
            <a:off x="3479302" y="5992062"/>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المحرقة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Rectangle 2">
            <a:extLst>
              <a:ext uri="{FF2B5EF4-FFF2-40B4-BE49-F238E27FC236}">
                <a16:creationId xmlns:a16="http://schemas.microsoft.com/office/drawing/2014/main" id="{ECED7962-8E51-974D-9DF4-D7835DD5EC98}"/>
              </a:ext>
            </a:extLst>
          </p:cNvPr>
          <p:cNvSpPr txBox="1">
            <a:spLocks noChangeArrowheads="1"/>
          </p:cNvSpPr>
          <p:nvPr/>
        </p:nvSpPr>
        <p:spPr bwMode="auto">
          <a:xfrm>
            <a:off x="1540092" y="819329"/>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السلامة</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1" name="Rectangle 2">
            <a:extLst>
              <a:ext uri="{FF2B5EF4-FFF2-40B4-BE49-F238E27FC236}">
                <a16:creationId xmlns:a16="http://schemas.microsoft.com/office/drawing/2014/main" id="{4B1A7032-B020-AA4E-8161-C45D9A946CDF}"/>
              </a:ext>
            </a:extLst>
          </p:cNvPr>
          <p:cNvSpPr txBox="1">
            <a:spLocks noChangeArrowheads="1"/>
          </p:cNvSpPr>
          <p:nvPr/>
        </p:nvSpPr>
        <p:spPr bwMode="auto">
          <a:xfrm>
            <a:off x="7254143" y="5584777"/>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الإثم</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3" name="Rectangle 2">
            <a:extLst>
              <a:ext uri="{FF2B5EF4-FFF2-40B4-BE49-F238E27FC236}">
                <a16:creationId xmlns:a16="http://schemas.microsoft.com/office/drawing/2014/main" id="{CDD2CB78-CC84-E241-A6E8-B11A4969725D}"/>
              </a:ext>
            </a:extLst>
          </p:cNvPr>
          <p:cNvSpPr txBox="1">
            <a:spLocks noChangeArrowheads="1"/>
          </p:cNvSpPr>
          <p:nvPr/>
        </p:nvSpPr>
        <p:spPr bwMode="auto">
          <a:xfrm>
            <a:off x="229632" y="4133221"/>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الحبوب</a:t>
            </a:r>
            <a:endParaRPr kumimoji="0" lang="en-US" sz="20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5" name="Rectangle 2">
            <a:extLst>
              <a:ext uri="{FF2B5EF4-FFF2-40B4-BE49-F238E27FC236}">
                <a16:creationId xmlns:a16="http://schemas.microsoft.com/office/drawing/2014/main" id="{8B4E2C68-18C1-DB4A-8A69-012710CCE682}"/>
              </a:ext>
            </a:extLst>
          </p:cNvPr>
          <p:cNvSpPr txBox="1">
            <a:spLocks noChangeArrowheads="1"/>
          </p:cNvSpPr>
          <p:nvPr/>
        </p:nvSpPr>
        <p:spPr bwMode="auto">
          <a:xfrm>
            <a:off x="6362935" y="793110"/>
            <a:ext cx="1800000" cy="407285"/>
          </a:xfrm>
          <a:prstGeom prst="rect">
            <a:avLst/>
          </a:prstGeom>
          <a:solidFill>
            <a:schemeClr val="tx1"/>
          </a:solid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الخطية</a:t>
            </a:r>
            <a:endParaRPr kumimoji="0" lang="en-US" sz="20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229632" y="2624067"/>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366713" lvl="0" indent="-366713" algn="r" defTabSz="914400">
              <a:defRPr/>
            </a:pPr>
            <a:r>
              <a:rPr lang="ar-JO" sz="36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2. إعمل ما هو مطلوب – الإعتراف بالخطية</a:t>
            </a:r>
            <a:r>
              <a:rPr lang="en-US" sz="3600" b="1" dirty="0">
                <a:solidFill>
                  <a:srgbClr val="FFFF00"/>
                </a:solidFill>
                <a:effectLst>
                  <a:glow rad="127000">
                    <a:schemeClr val="tx1"/>
                  </a:glow>
                </a:effectLst>
                <a:latin typeface="Arial" panose="020B0604020202020204" pitchFamily="34" charset="0"/>
                <a:ea typeface="ＭＳ Ｐゴシック" charset="0"/>
                <a:cs typeface="Arial" panose="020B0604020202020204" pitchFamily="34" charset="0"/>
              </a:rPr>
              <a:t> </a:t>
            </a:r>
            <a:endParaRPr kumimoji="0" lang="en-US"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8846859">
            <a:off x="5304953" y="1379903"/>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2764098">
            <a:off x="5379782" y="3848925"/>
            <a:ext cx="979864" cy="921412"/>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129748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right)">
                                      <p:cBhvr>
                                        <p:cTn id="1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3" grpId="0" animBg="1"/>
      <p:bldP spid="24"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60679366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1026"/>
          <p:cNvSpPr>
            <a:spLocks noGrp="1" noChangeArrowheads="1"/>
          </p:cNvSpPr>
          <p:nvPr>
            <p:ph type="ctrTitle"/>
          </p:nvPr>
        </p:nvSpPr>
        <p:spPr>
          <a:xfrm>
            <a:off x="685800" y="981075"/>
            <a:ext cx="7772400" cy="3240088"/>
          </a:xfrm>
        </p:spPr>
        <p:txBody>
          <a:bodyPr/>
          <a:lstStyle/>
          <a:p>
            <a:r>
              <a:rPr lang="ar-JO" sz="6000" dirty="0">
                <a:ea typeface="ＭＳ Ｐゴシック" charset="0"/>
                <a:cs typeface="Arial" panose="020B0604020202020204" pitchFamily="34" charset="0"/>
              </a:rPr>
              <a:t>لماذا</a:t>
            </a:r>
            <a:br>
              <a:rPr lang="ar-JO" sz="6000" dirty="0">
                <a:ea typeface="ＭＳ Ｐゴシック" charset="0"/>
                <a:cs typeface="Arial" panose="020B0604020202020204" pitchFamily="34" charset="0"/>
              </a:rPr>
            </a:br>
            <a:r>
              <a:rPr lang="ar-JO" sz="6000" dirty="0">
                <a:ea typeface="ＭＳ Ｐゴシック" charset="0"/>
                <a:cs typeface="Arial" panose="020B0604020202020204" pitchFamily="34" charset="0"/>
              </a:rPr>
              <a:t>أسس الله</a:t>
            </a:r>
            <a:br>
              <a:rPr lang="ar-JO" sz="6000" dirty="0">
                <a:ea typeface="ＭＳ Ｐゴシック" charset="0"/>
                <a:cs typeface="Arial" panose="020B0604020202020204" pitchFamily="34" charset="0"/>
              </a:rPr>
            </a:br>
            <a:r>
              <a:rPr lang="ar-JO" sz="6000" dirty="0">
                <a:ea typeface="ＭＳ Ｐゴシック" charset="0"/>
                <a:cs typeface="Arial" panose="020B0604020202020204" pitchFamily="34" charset="0"/>
              </a:rPr>
              <a:t>نظام الذبائح؟</a:t>
            </a:r>
            <a:endParaRPr lang="en-US" dirty="0">
              <a:ea typeface="ＭＳ Ｐゴシック" charset="0"/>
              <a:cs typeface="Arial" panose="020B0604020202020204" pitchFamily="34" charset="0"/>
            </a:endParaRPr>
          </a:p>
        </p:txBody>
      </p:sp>
      <p:sp>
        <p:nvSpPr>
          <p:cNvPr id="183299"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defTabSz="914400" eaLnBrk="0" fontAlgn="base" hangingPunct="0">
              <a:spcBef>
                <a:spcPct val="20000"/>
              </a:spcBef>
              <a:spcAft>
                <a:spcPct val="0"/>
              </a:spcAft>
            </a:pPr>
            <a:r>
              <a:rPr kumimoji="1" lang="ar-JO" sz="4000" b="1" dirty="0">
                <a:solidFill>
                  <a:srgbClr val="FFFFFF"/>
                </a:solidFill>
                <a:latin typeface="Arial" panose="020B0604020202020204" pitchFamily="34" charset="0"/>
                <a:ea typeface="ＭＳ Ｐゴシック" charset="0"/>
                <a:cs typeface="Arial" panose="020B0604020202020204" pitchFamily="34" charset="0"/>
              </a:rPr>
              <a:t>هل الدم في الحقيقة</a:t>
            </a:r>
          </a:p>
          <a:p>
            <a:pPr algn="ctr" defTabSz="914400" eaLnBrk="0" fontAlgn="base" hangingPunct="0">
              <a:spcBef>
                <a:spcPct val="20000"/>
              </a:spcBef>
              <a:spcAft>
                <a:spcPct val="0"/>
              </a:spcAft>
            </a:pPr>
            <a:r>
              <a:rPr kumimoji="1" lang="ar-JO" sz="4000" b="1" dirty="0">
                <a:solidFill>
                  <a:srgbClr val="FFFFFF"/>
                </a:solidFill>
                <a:latin typeface="Arial" panose="020B0604020202020204" pitchFamily="34" charset="0"/>
                <a:ea typeface="ＭＳ Ｐゴシック" charset="0"/>
                <a:cs typeface="Arial" panose="020B0604020202020204" pitchFamily="34" charset="0"/>
              </a:rPr>
              <a:t>يغفر الخطية؟</a:t>
            </a:r>
            <a:endParaRPr kumimoji="1"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05030995"/>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p:txBody>
          <a:bodyPr/>
          <a:lstStyle/>
          <a:p>
            <a:pPr eaLnBrk="1" hangingPunct="1">
              <a:defRPr/>
            </a:pPr>
            <a:r>
              <a:rPr kumimoji="1" lang="ar-JO" dirty="0">
                <a:solidFill>
                  <a:schemeClr val="bg1"/>
                </a:solidFill>
                <a:ea typeface="ＭＳ Ｐゴシック" charset="0"/>
              </a:rPr>
              <a:t>هل خلصت الذبائح الدموية الإسرائيليين</a:t>
            </a:r>
            <a:br>
              <a:rPr kumimoji="1" lang="ar-JO" dirty="0">
                <a:solidFill>
                  <a:schemeClr val="bg1"/>
                </a:solidFill>
                <a:ea typeface="ＭＳ Ｐゴシック" charset="0"/>
              </a:rPr>
            </a:br>
            <a:r>
              <a:rPr kumimoji="1" lang="ar-JO" dirty="0">
                <a:solidFill>
                  <a:schemeClr val="bg1"/>
                </a:solidFill>
                <a:ea typeface="ＭＳ Ｐゴシック" charset="0"/>
              </a:rPr>
              <a:t>الذين هم تحت الشريعة؟</a:t>
            </a:r>
            <a:endParaRPr kumimoji="1" lang="en-US" dirty="0">
              <a:solidFill>
                <a:schemeClr val="bg1"/>
              </a:solidFill>
              <a:ea typeface="ＭＳ Ｐゴシック" charset="0"/>
            </a:endParaRPr>
          </a:p>
        </p:txBody>
      </p:sp>
      <p:sp>
        <p:nvSpPr>
          <p:cNvPr id="2" name="TextBox 1"/>
          <p:cNvSpPr txBox="1"/>
          <p:nvPr/>
        </p:nvSpPr>
        <p:spPr>
          <a:xfrm>
            <a:off x="827584" y="2420888"/>
            <a:ext cx="7416824" cy="3770263"/>
          </a:xfrm>
          <a:prstGeom prst="rect">
            <a:avLst/>
          </a:prstGeom>
          <a:solidFill>
            <a:srgbClr val="000000"/>
          </a:solidFill>
        </p:spPr>
        <p:txBody>
          <a:bodyPr>
            <a:spAutoFit/>
            <a:scene3d>
              <a:camera prst="orthographicFront"/>
              <a:lightRig rig="threePt" dir="t"/>
            </a:scene3d>
            <a:sp3d extrusionH="57150">
              <a:bevelT w="38100" h="38100" prst="angle"/>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rPr>
              <a:t>الدم</a:t>
            </a:r>
            <a:endParaRPr kumimoji="0" lang="en-US"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endParaRPr>
          </a:p>
        </p:txBody>
      </p:sp>
    </p:spTree>
    <p:extLst>
      <p:ext uri="{BB962C8B-B14F-4D97-AF65-F5344CB8AC3E}">
        <p14:creationId xmlns:p14="http://schemas.microsoft.com/office/powerpoint/2010/main" val="3876843817"/>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19075" y="1376375"/>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ar-JO" dirty="0">
                <a:solidFill>
                  <a:srgbClr val="FFFFFF"/>
                </a:solidFill>
                <a:ea typeface="ＭＳ Ｐゴシック" charset="0"/>
              </a:rPr>
              <a:t>الذبائح تغفر الخطية</a:t>
            </a:r>
            <a:endParaRPr kumimoji="1" lang="en-US" dirty="0">
              <a:solidFill>
                <a:srgbClr val="FFFFFF"/>
              </a:solidFill>
              <a:ea typeface="ＭＳ Ｐゴシック" charset="0"/>
            </a:endParaRPr>
          </a:p>
        </p:txBody>
      </p:sp>
      <p:sp>
        <p:nvSpPr>
          <p:cNvPr id="5" name="Rectangle 1029"/>
          <p:cNvSpPr>
            <a:spLocks noChangeArrowheads="1"/>
          </p:cNvSpPr>
          <p:nvPr/>
        </p:nvSpPr>
        <p:spPr bwMode="auto">
          <a:xfrm>
            <a:off x="3347864" y="1628800"/>
            <a:ext cx="5400600" cy="46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خلال هذه العملية،</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يطهر الكاهن الناس،</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ويصلح علاقتهم مع الرب،</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وسيُغفر لهم"</a:t>
            </a:r>
            <a:br>
              <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20؛ قارن 4: 26، 31، 35).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9E3524EC-83C0-425A-8ED3-A15F0AF9ADB5}"/>
              </a:ext>
            </a:extLst>
          </p:cNvPr>
          <p:cNvSpPr/>
          <p:nvPr/>
        </p:nvSpPr>
        <p:spPr bwMode="auto">
          <a:xfrm>
            <a:off x="-1447725" y="2343150"/>
            <a:ext cx="5400600" cy="419100"/>
          </a:xfrm>
          <a:prstGeom prst="rect">
            <a:avLst/>
          </a:prstGeom>
          <a:noFill/>
          <a:ln w="12700" cap="sq" cmpd="sng" algn="ctr">
            <a:no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dirty="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893138812"/>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يغفر الله لبني إسرائيل من خلال دم </a:t>
            </a:r>
            <a:r>
              <a:rPr lang="ar-JO" sz="4800" dirty="0">
                <a:solidFill>
                  <a:srgbClr val="FFFF00"/>
                </a:solidFill>
                <a:effectLst>
                  <a:glow rad="127000">
                    <a:schemeClr val="tx1"/>
                  </a:glow>
                </a:effectLst>
                <a:ea typeface="ＭＳ Ｐゴシック" charset="0"/>
              </a:rPr>
              <a:t>الذبائح</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4: 1-5: 13، 6: 24-30)</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266400657"/>
      </p:ext>
    </p:extLst>
  </p:cSld>
  <p:clrMapOvr>
    <a:masterClrMapping/>
  </p:clrMapOvr>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239291"/>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دم </a:t>
            </a:r>
            <a:r>
              <a:rPr lang="ar-JO" sz="3600" dirty="0">
                <a:solidFill>
                  <a:srgbClr val="FFFF00"/>
                </a:solidFill>
                <a:effectLst>
                  <a:glow rad="127000">
                    <a:schemeClr val="tx1"/>
                  </a:glow>
                </a:effectLst>
                <a:ea typeface="ＭＳ Ｐゴシック" charset="0"/>
              </a:rPr>
              <a:t>ذبيحة الخطية </a:t>
            </a:r>
            <a:r>
              <a:rPr lang="ar-JO" sz="3600" dirty="0">
                <a:effectLst>
                  <a:glow rad="127000">
                    <a:schemeClr val="tx1"/>
                  </a:glow>
                </a:effectLst>
                <a:ea typeface="ＭＳ Ｐゴシック" charset="0"/>
              </a:rPr>
              <a:t>يغفر خطيئة السهو</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(4: 1- 5: 13؛ 6: 24- 30).</a:t>
            </a:r>
            <a:endParaRPr lang="en-US" sz="3600" dirty="0">
              <a:effectLst>
                <a:glow rad="127000">
                  <a:schemeClr val="tx1"/>
                </a:glow>
              </a:effectLst>
              <a:ea typeface="ＭＳ Ｐゴシック" charset="0"/>
            </a:endParaRPr>
          </a:p>
        </p:txBody>
      </p:sp>
      <p:pic>
        <p:nvPicPr>
          <p:cNvPr id="5" name="Picture 4"/>
          <p:cNvPicPr>
            <a:picLocks noChangeAspect="1"/>
          </p:cNvPicPr>
          <p:nvPr/>
        </p:nvPicPr>
        <p:blipFill>
          <a:blip r:embed="rId3"/>
          <a:stretch>
            <a:fillRect/>
          </a:stretch>
        </p:blipFill>
        <p:spPr>
          <a:xfrm>
            <a:off x="539552" y="1268760"/>
            <a:ext cx="7861300" cy="5308600"/>
          </a:xfrm>
          <a:prstGeom prst="rect">
            <a:avLst/>
          </a:prstGeom>
        </p:spPr>
      </p:pic>
    </p:spTree>
    <p:extLst>
      <p:ext uri="{BB962C8B-B14F-4D97-AF65-F5344CB8AC3E}">
        <p14:creationId xmlns:p14="http://schemas.microsoft.com/office/powerpoint/2010/main" val="3205154759"/>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9849" y="735910"/>
            <a:ext cx="9144000" cy="6149474"/>
          </a:xfrm>
          <a:prstGeom prst="rect">
            <a:avLst/>
          </a:prstGeom>
        </p:spPr>
      </p:pic>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ar-JO" dirty="0">
                <a:solidFill>
                  <a:schemeClr val="bg1"/>
                </a:solidFill>
                <a:effectLst>
                  <a:glow rad="228600">
                    <a:schemeClr val="tx1"/>
                  </a:glow>
                </a:effectLst>
                <a:ea typeface="ＭＳ Ｐゴシック" charset="0"/>
              </a:rPr>
              <a:t>كانت مصر هي القوة العظمى</a:t>
            </a:r>
            <a:endParaRPr kumimoji="1" lang="en-US" dirty="0">
              <a:solidFill>
                <a:schemeClr val="bg1"/>
              </a:solidFill>
              <a:effectLst>
                <a:glow rad="228600">
                  <a:schemeClr val="tx1"/>
                </a:glow>
              </a:effectLst>
              <a:ea typeface="ＭＳ Ｐゴシック" charset="0"/>
            </a:endParaRPr>
          </a:p>
        </p:txBody>
      </p:sp>
    </p:spTree>
    <p:extLst>
      <p:ext uri="{BB962C8B-B14F-4D97-AF65-F5344CB8AC3E}">
        <p14:creationId xmlns:p14="http://schemas.microsoft.com/office/powerpoint/2010/main" val="118508372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4.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707904" y="4581128"/>
            <a:ext cx="5436096"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301367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ar-JO" dirty="0">
                <a:solidFill>
                  <a:schemeClr val="bg1"/>
                </a:solidFill>
                <a:effectLst>
                  <a:glow rad="228600">
                    <a:schemeClr val="tx1"/>
                  </a:glow>
                </a:effectLst>
                <a:ea typeface="ＭＳ Ｐゴシック" charset="0"/>
              </a:rPr>
              <a:t>كان إسرائيل تحت العبودية</a:t>
            </a:r>
            <a:endParaRPr kumimoji="1" lang="en-US" dirty="0">
              <a:solidFill>
                <a:schemeClr val="bg1"/>
              </a:solidFill>
              <a:effectLst>
                <a:glow rad="228600">
                  <a:schemeClr val="tx1"/>
                </a:glow>
              </a:effectLst>
              <a:ea typeface="ＭＳ Ｐゴシック" charset="0"/>
            </a:endParaRPr>
          </a:p>
        </p:txBody>
      </p:sp>
      <p:pic>
        <p:nvPicPr>
          <p:cNvPr id="2" name="Picture 1"/>
          <p:cNvPicPr>
            <a:picLocks noChangeAspect="1"/>
          </p:cNvPicPr>
          <p:nvPr/>
        </p:nvPicPr>
        <p:blipFill>
          <a:blip r:embed="rId4"/>
          <a:stretch>
            <a:fillRect/>
          </a:stretch>
        </p:blipFill>
        <p:spPr>
          <a:xfrm>
            <a:off x="0" y="980728"/>
            <a:ext cx="9144000" cy="5276088"/>
          </a:xfrm>
          <a:prstGeom prst="rect">
            <a:avLst/>
          </a:prstGeom>
        </p:spPr>
      </p:pic>
    </p:spTree>
    <p:extLst>
      <p:ext uri="{BB962C8B-B14F-4D97-AF65-F5344CB8AC3E}">
        <p14:creationId xmlns:p14="http://schemas.microsoft.com/office/powerpoint/2010/main" val="343457469"/>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ar-JO" dirty="0">
                <a:solidFill>
                  <a:schemeClr val="bg1"/>
                </a:solidFill>
                <a:effectLst>
                  <a:glow rad="228600">
                    <a:schemeClr val="tx1"/>
                  </a:glow>
                </a:effectLst>
                <a:ea typeface="ＭＳ Ｐゴシック" charset="0"/>
              </a:rPr>
              <a:t>كان إسرائيل تحت العبودية</a:t>
            </a:r>
            <a:endParaRPr kumimoji="1" lang="en-US" dirty="0">
              <a:solidFill>
                <a:schemeClr val="bg1"/>
              </a:solidFill>
              <a:effectLst>
                <a:glow rad="228600">
                  <a:schemeClr val="tx1"/>
                </a:glow>
              </a:effectLst>
              <a:ea typeface="ＭＳ Ｐゴシック" charset="0"/>
            </a:endParaRPr>
          </a:p>
        </p:txBody>
      </p:sp>
      <p:pic>
        <p:nvPicPr>
          <p:cNvPr id="6" name="Picture 5"/>
          <p:cNvPicPr>
            <a:picLocks noChangeAspect="1"/>
          </p:cNvPicPr>
          <p:nvPr/>
        </p:nvPicPr>
        <p:blipFill>
          <a:blip r:embed="rId3"/>
          <a:stretch>
            <a:fillRect/>
          </a:stretch>
        </p:blipFill>
        <p:spPr>
          <a:xfrm>
            <a:off x="0" y="1052736"/>
            <a:ext cx="9144000" cy="5143500"/>
          </a:xfrm>
          <a:prstGeom prst="rect">
            <a:avLst/>
          </a:prstGeom>
        </p:spPr>
      </p:pic>
    </p:spTree>
    <p:extLst>
      <p:ext uri="{BB962C8B-B14F-4D97-AF65-F5344CB8AC3E}">
        <p14:creationId xmlns:p14="http://schemas.microsoft.com/office/powerpoint/2010/main" val="2989894673"/>
      </p:ext>
    </p:extLst>
  </p:cSld>
  <p:clrMapOvr>
    <a:masterClrMapping/>
  </p:clrMapOvr>
  <p:transition spd="med">
    <p:randomBar dir="vert"/>
  </p:transition>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ar-JO" sz="4000" dirty="0">
                <a:solidFill>
                  <a:schemeClr val="bg1"/>
                </a:solidFill>
              </a:rPr>
              <a:t>خط سير رحلة الخروج</a:t>
            </a:r>
            <a:endParaRPr lang="en-US" sz="4000" dirty="0">
              <a:solidFill>
                <a:schemeClr val="bg1"/>
              </a:solidFill>
            </a:endParaRP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جاسان</a:t>
            </a:r>
            <a:endPar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مارَّة</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إيليم</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صحراء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4" name="Rectangle 7"/>
          <p:cNvSpPr txBox="1">
            <a:spLocks noChangeArrowheads="1"/>
          </p:cNvSpPr>
          <p:nvPr/>
        </p:nvSpPr>
        <p:spPr bwMode="auto">
          <a:xfrm>
            <a:off x="4191000" y="4772025"/>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جبل 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مِديان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كنعان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7" name="Text Box 6"/>
          <p:cNvSpPr txBox="1">
            <a:spLocks noChangeArrowheads="1"/>
          </p:cNvSpPr>
          <p:nvPr/>
        </p:nvSpPr>
        <p:spPr bwMode="auto">
          <a:xfrm>
            <a:off x="8232775" y="76200"/>
            <a:ext cx="77136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111أ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7700633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44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44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23813" y="2267963"/>
            <a:ext cx="671513"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1" name="Text Box 1029"/>
          <p:cNvSpPr txBox="1">
            <a:spLocks noChangeArrowheads="1"/>
          </p:cNvSpPr>
          <p:nvPr/>
        </p:nvSpPr>
        <p:spPr bwMode="auto">
          <a:xfrm>
            <a:off x="-94332" y="5339121"/>
            <a:ext cx="879475"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بصفته 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4941168"/>
            <a:ext cx="1721768" cy="154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بصفته 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الرحلة إلى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634163" y="220355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الخطيَّة،</a:t>
            </a:r>
          </a:p>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الإثم)</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1يوحنَّا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 name="AutoShape 1044">
            <a:extLst>
              <a:ext uri="{FF2B5EF4-FFF2-40B4-BE49-F238E27FC236}">
                <a16:creationId xmlns:a16="http://schemas.microsoft.com/office/drawing/2014/main" id="{45C52330-7408-2BC8-4C0C-731162369274}"/>
              </a:ext>
            </a:extLst>
          </p:cNvPr>
          <p:cNvSpPr>
            <a:spLocks noChangeArrowheads="1"/>
          </p:cNvSpPr>
          <p:nvPr/>
        </p:nvSpPr>
        <p:spPr bwMode="auto">
          <a:xfrm rot="5400000">
            <a:off x="2675098"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AutoShape 1044">
            <a:extLst>
              <a:ext uri="{FF2B5EF4-FFF2-40B4-BE49-F238E27FC236}">
                <a16:creationId xmlns:a16="http://schemas.microsoft.com/office/drawing/2014/main" id="{4F6ACD33-E6CB-17B0-ECEE-D239F3EACB82}"/>
              </a:ext>
            </a:extLst>
          </p:cNvPr>
          <p:cNvSpPr>
            <a:spLocks noChangeArrowheads="1"/>
          </p:cNvSpPr>
          <p:nvPr/>
        </p:nvSpPr>
        <p:spPr bwMode="auto">
          <a:xfrm rot="5400000">
            <a:off x="4835339"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AutoShape 1044">
            <a:extLst>
              <a:ext uri="{FF2B5EF4-FFF2-40B4-BE49-F238E27FC236}">
                <a16:creationId xmlns:a16="http://schemas.microsoft.com/office/drawing/2014/main" id="{258EBD1A-44AE-73D4-01F2-A32A87E4C044}"/>
              </a:ext>
            </a:extLst>
          </p:cNvPr>
          <p:cNvSpPr>
            <a:spLocks noChangeArrowheads="1"/>
          </p:cNvSpPr>
          <p:nvPr/>
        </p:nvSpPr>
        <p:spPr bwMode="auto">
          <a:xfrm rot="5400000">
            <a:off x="6707547" y="352225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4269205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wipe(up)">
                                      <p:cBhvr>
                                        <p:cTn id="92" dur="500"/>
                                        <p:tgtEl>
                                          <p:spTgt spid="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up)">
                                      <p:cBhvr>
                                        <p:cTn id="97" dur="500"/>
                                        <p:tgtEl>
                                          <p:spTgt spid="3"/>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grpId="0"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wipe(up)">
                                      <p:cBhvr>
                                        <p:cTn id="10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24" grpId="0"/>
      <p:bldP spid="2" grpId="0" animBg="1"/>
      <p:bldP spid="3" grpId="0" animBg="1"/>
      <p:bldP spid="4" grpId="0" animBg="1"/>
    </p:bldLst>
  </p:timing>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dirty="0">
                <a:solidFill>
                  <a:schemeClr val="tx1"/>
                </a:solidFill>
                <a:effectLst>
                  <a:outerShdw blurRad="38100" dist="38100" dir="2700000" algn="tl">
                    <a:srgbClr val="000000"/>
                  </a:outerShdw>
                </a:effectLst>
                <a:ea typeface="SimSun" charset="0"/>
              </a:rPr>
              <a:t>طقوس التقدمات اللاوية</a:t>
            </a:r>
            <a:endParaRPr kumimoji="0" lang="en-US" sz="3200" dirty="0">
              <a:solidFill>
                <a:schemeClr val="tx1"/>
              </a:solidFill>
              <a:effectLst>
                <a:outerShdw blurRad="38100" dist="38100" dir="2700000" algn="tl">
                  <a:srgbClr val="000000"/>
                </a:outerShdw>
              </a:effectLst>
              <a:ea typeface="SimSun" charset="0"/>
            </a:endParaRPr>
          </a:p>
        </p:txBody>
      </p:sp>
      <p:graphicFrame>
        <p:nvGraphicFramePr>
          <p:cNvPr id="6" name="Table 5"/>
          <p:cNvGraphicFramePr>
            <a:graphicFrameLocks noGrp="1"/>
          </p:cNvGraphicFramePr>
          <p:nvPr>
            <p:extLst>
              <p:ext uri="{D42A27DB-BD31-4B8C-83A1-F6EECF244321}">
                <p14:modId xmlns:p14="http://schemas.microsoft.com/office/powerpoint/2010/main" val="663080517"/>
              </p:ext>
            </p:extLst>
          </p:nvPr>
        </p:nvGraphicFramePr>
        <p:xfrm>
          <a:off x="-76200" y="533400"/>
          <a:ext cx="9296400" cy="6374248"/>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ar-JO" sz="2800" b="1" i="0" dirty="0">
                          <a:latin typeface="Arial" panose="020B0604020202020204" pitchFamily="34" charset="0"/>
                          <a:cs typeface="Arial" panose="020B0604020202020204" pitchFamily="34" charset="0"/>
                        </a:rPr>
                        <a:t>أعمال العابدين</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latin typeface="Arial" panose="020B0604020202020204" pitchFamily="34" charset="0"/>
                          <a:cs typeface="Arial" panose="020B0604020202020204" pitchFamily="34" charset="0"/>
                        </a:rPr>
                        <a:t>تكريسي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51816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المراجع</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لا</a:t>
                      </a:r>
                      <a:r>
                        <a:rPr lang="ar-JO" sz="1400" b="1" i="0" baseline="0" dirty="0">
                          <a:latin typeface="Arial" panose="020B0604020202020204" pitchFamily="34" charset="0"/>
                          <a:cs typeface="Arial" panose="020B0604020202020204" pitchFamily="34" charset="0"/>
                        </a:rPr>
                        <a:t> 1: 3-17، 6: 8-13</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لا</a:t>
                      </a:r>
                      <a:r>
                        <a:rPr lang="ar-JO" sz="1400" b="1" i="0" baseline="0" dirty="0">
                          <a:latin typeface="Arial" panose="020B0604020202020204" pitchFamily="34" charset="0"/>
                          <a:cs typeface="Arial" panose="020B0604020202020204" pitchFamily="34" charset="0"/>
                        </a:rPr>
                        <a:t> 2: 6، 14-23</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عد 15: 1-10 </a:t>
                      </a:r>
                    </a:p>
                    <a:p>
                      <a:pPr algn="ctr"/>
                      <a:r>
                        <a:rPr lang="ar-JO" sz="1400" b="1" i="0" baseline="0" dirty="0">
                          <a:latin typeface="Arial" panose="020B0604020202020204" pitchFamily="34" charset="0"/>
                          <a:cs typeface="Arial" panose="020B0604020202020204" pitchFamily="34" charset="0"/>
                        </a:rPr>
                        <a:t>لا 23</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243840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التقديم : اختيار الذبيحة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الثور (1: 3)، الخروف الذكر </a:t>
                      </a:r>
                    </a:p>
                    <a:p>
                      <a:pPr algn="ctr"/>
                      <a:r>
                        <a:rPr lang="ar-JO" sz="1400" b="1" i="0" dirty="0">
                          <a:latin typeface="Arial" panose="020B0604020202020204" pitchFamily="34" charset="0"/>
                          <a:cs typeface="Arial" panose="020B0604020202020204" pitchFamily="34" charset="0"/>
                        </a:rPr>
                        <a:t>(1: 10)</a:t>
                      </a:r>
                      <a:endParaRPr lang="en-US" sz="1400" b="1" i="0" dirty="0">
                        <a:latin typeface="Arial" panose="020B0604020202020204" pitchFamily="34" charset="0"/>
                        <a:cs typeface="Arial" panose="020B0604020202020204" pitchFamily="34" charset="0"/>
                      </a:endParaRPr>
                    </a:p>
                  </a:txBody>
                  <a:tcPr anchor="ctr"/>
                </a:tc>
                <a:tc>
                  <a:txBody>
                    <a:bodyPr/>
                    <a:lstStyle/>
                    <a:p>
                      <a:pPr algn="r"/>
                      <a:r>
                        <a:rPr lang="ar-JO" sz="1400" b="1" i="0" dirty="0">
                          <a:latin typeface="Arial" panose="020B0604020202020204" pitchFamily="34" charset="0"/>
                          <a:cs typeface="Arial" panose="020B0604020202020204" pitchFamily="34" charset="0"/>
                        </a:rPr>
                        <a:t>تحضر الحبوب</a:t>
                      </a:r>
                      <a:r>
                        <a:rPr lang="ar-JO" sz="1400" b="1" i="0" baseline="0" dirty="0">
                          <a:latin typeface="Arial" panose="020B0604020202020204" pitchFamily="34" charset="0"/>
                          <a:cs typeface="Arial" panose="020B0604020202020204" pitchFamily="34" charset="0"/>
                        </a:rPr>
                        <a:t> و الشعير بإحدى 5 طرق :</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1. </a:t>
                      </a:r>
                      <a:r>
                        <a:rPr lang="ar-JO" sz="1400" b="1" dirty="0"/>
                        <a:t>دقيق أساسي بالزيت ؛ مختلطة مع الجزء المحترق على المذبح</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2. </a:t>
                      </a:r>
                      <a:r>
                        <a:rPr lang="ar-JO" sz="1400" b="1" dirty="0"/>
                        <a:t>كعكات / رقائق مخبوزة بالفرن ممزوجة أو تقدم مع الزيت</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3. </a:t>
                      </a:r>
                      <a:r>
                        <a:rPr lang="ar-JO" sz="1400" b="1" dirty="0"/>
                        <a:t>كعك مخبوز في الشواية بالزيت</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4. كعك مقلي</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dirty="0"/>
                        <a:t>5.</a:t>
                      </a:r>
                      <a:r>
                        <a:rPr lang="ar-JO" sz="1400" b="1" baseline="0" dirty="0"/>
                        <a:t> إذ</a:t>
                      </a:r>
                      <a:r>
                        <a:rPr lang="ar-JO" sz="1400" b="1" dirty="0"/>
                        <a:t>ا كانت باكورة: رؤوس حبوب جديدة مطحونة</a:t>
                      </a:r>
                      <a:endParaRPr lang="en-US" sz="1400" b="1" i="0" dirty="0">
                        <a:latin typeface="Arial" panose="020B0604020202020204" pitchFamily="34" charset="0"/>
                        <a:cs typeface="Arial" panose="020B0604020202020204" pitchFamily="34" charset="0"/>
                      </a:endParaRPr>
                    </a:p>
                  </a:txBody>
                  <a:tcPr anchor="ctr"/>
                </a:tc>
                <a:tc>
                  <a:txBody>
                    <a:bodyPr/>
                    <a:lstStyle/>
                    <a:p>
                      <a:pPr algn="r"/>
                      <a:r>
                        <a:rPr lang="ar-JO" sz="1400" b="1" dirty="0"/>
                        <a:t>مع ثور نصف هين </a:t>
                      </a:r>
                    </a:p>
                    <a:p>
                      <a:pPr algn="r"/>
                      <a:r>
                        <a:rPr lang="ar-JO" sz="1400" b="1" dirty="0"/>
                        <a:t>مع كبش نصف</a:t>
                      </a:r>
                      <a:r>
                        <a:rPr lang="ar-JO" sz="1400" b="1" baseline="0" dirty="0"/>
                        <a:t> </a:t>
                      </a:r>
                      <a:r>
                        <a:rPr lang="ar-JO" sz="1400" b="1" dirty="0"/>
                        <a:t>هين </a:t>
                      </a:r>
                    </a:p>
                    <a:p>
                      <a:pPr algn="r"/>
                      <a:r>
                        <a:rPr lang="ar-JO" sz="1400" b="1" dirty="0"/>
                        <a:t>مع حمل</a:t>
                      </a:r>
                      <a:r>
                        <a:rPr lang="ar-JO" sz="1400" b="1" baseline="0" dirty="0"/>
                        <a:t> نصف </a:t>
                      </a:r>
                      <a:r>
                        <a:rPr lang="ar-JO" sz="1400" b="1" dirty="0"/>
                        <a:t>هين </a:t>
                      </a:r>
                    </a:p>
                    <a:p>
                      <a:pPr algn="r"/>
                      <a:r>
                        <a:rPr lang="ar-JO" sz="1400" b="1" dirty="0"/>
                        <a:t>(ملاحظة: هين واحد = حوالي </a:t>
                      </a:r>
                      <a:r>
                        <a:rPr lang="ar-JO" sz="1400" b="1" baseline="0" dirty="0"/>
                        <a:t> ربع</a:t>
                      </a:r>
                      <a:r>
                        <a:rPr lang="ar-JO" sz="1400" b="1" dirty="0"/>
                        <a:t>)</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وضع الأيدي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1: 4 (باستثناء الطيور) </a:t>
                      </a:r>
                    </a:p>
                    <a:p>
                      <a:pPr algn="ctr"/>
                      <a:r>
                        <a:rPr lang="ar-JO" sz="1400" b="1" i="0" baseline="0" dirty="0">
                          <a:latin typeface="Arial" panose="020B0604020202020204" pitchFamily="34" charset="0"/>
                          <a:cs typeface="Arial" panose="020B0604020202020204" pitchFamily="34" charset="0"/>
                        </a:rPr>
                        <a:t>(أنظر تحت ذبيحة الخطية)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ذبح الحيوان</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تتم من خلال العابد ما عدا الطيور تذبح من قبل الكاهن (1: 15)</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944880">
                <a:tc vMerge="1">
                  <a:txBody>
                    <a:bodyPr/>
                    <a:lstStyle/>
                    <a:p>
                      <a:endParaRPr lang="en-US" dirty="0"/>
                    </a:p>
                  </a:txBody>
                  <a:tcPr/>
                </a:tc>
                <a:tc>
                  <a:txBody>
                    <a:bodyPr/>
                    <a:lstStyle/>
                    <a:p>
                      <a:pPr algn="ctr"/>
                      <a:r>
                        <a:rPr lang="ar-JO" sz="1400" b="1" i="0" dirty="0">
                          <a:latin typeface="Arial" panose="020B0604020202020204" pitchFamily="34" charset="0"/>
                          <a:cs typeface="Arial" panose="020B0604020202020204" pitchFamily="34" charset="0"/>
                        </a:rPr>
                        <a:t>تحضير الذبيحة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السلخ والتقطيع والاغتسال </a:t>
                      </a:r>
                    </a:p>
                    <a:p>
                      <a:pPr algn="ctr"/>
                      <a:r>
                        <a:rPr lang="ar-JO" sz="1400" b="1" dirty="0"/>
                        <a:t>(راجع 1 ، 6 ، 12 ، 16 - 17)</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عادة ما يحضرها المصلي مقدما. فصل الكاهن نصب تذكاري لحرقه على المذبح.</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22213"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2751370302"/>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التقدمات اللاوية</a:t>
            </a:r>
            <a:endParaRPr kumimoji="0" lang="en-US" altLang="zh-CN"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38874989"/>
              </p:ext>
            </p:extLst>
          </p:nvPr>
        </p:nvGraphicFramePr>
        <p:xfrm>
          <a:off x="-76200" y="533400"/>
          <a:ext cx="9296401" cy="6474461"/>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385891">
                <a:tc rowSpan="7">
                  <a:txBody>
                    <a:bodyPr/>
                    <a:lstStyle/>
                    <a:p>
                      <a:pPr algn="ctr"/>
                      <a:r>
                        <a:rPr lang="ar-JO" sz="2800" b="1" i="0" dirty="0">
                          <a:latin typeface="Arial" panose="020B0604020202020204" pitchFamily="34" charset="0"/>
                          <a:cs typeface="Arial" panose="020B0604020202020204" pitchFamily="34" charset="0"/>
                        </a:rPr>
                        <a:t>أعمال الكهنة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latin typeface="Arial" panose="020B0604020202020204" pitchFamily="34" charset="0"/>
                          <a:cs typeface="Arial" panose="020B0604020202020204" pitchFamily="34" charset="0"/>
                        </a:rPr>
                        <a:t>تكريسي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5891">
                <a:tc vMerge="1">
                  <a:txBody>
                    <a:bodyPr/>
                    <a:lstStyle/>
                    <a:p>
                      <a:endParaRPr lang="en-US" dirty="0"/>
                    </a:p>
                  </a:txBody>
                  <a:tcPr/>
                </a:tc>
                <a:tc gridSpan="2">
                  <a:txBody>
                    <a:bodyPr/>
                    <a:lstStyle/>
                    <a:p>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2011680">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سيل الدم</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342900" indent="-342900" algn="r">
                        <a:buNone/>
                      </a:pPr>
                      <a:r>
                        <a:rPr lang="ar-JO" sz="1400" b="1" i="0" baseline="0" dirty="0">
                          <a:latin typeface="Arial" panose="020B0604020202020204" pitchFamily="34" charset="0"/>
                          <a:cs typeface="Arial" panose="020B0604020202020204" pitchFamily="34" charset="0"/>
                        </a:rPr>
                        <a:t>1. يوضع الدم في وعاء و يرش على جوانب المذبح     (1: 5، 11)</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2. ينزف دم الطائر على جانب المذبح (1: 15)</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158240">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الحرق على المذبح</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algn="r"/>
                      <a:r>
                        <a:rPr lang="ar-JO" sz="1400" b="1" i="0" dirty="0">
                          <a:latin typeface="Arial" panose="020B0604020202020204" pitchFamily="34" charset="0"/>
                          <a:cs typeface="Arial" panose="020B0604020202020204" pitchFamily="34" charset="0"/>
                        </a:rPr>
                        <a:t>يحرق الحيوان كاملاً على المذبح (1: 8-9، 12، 13، 15، 17)</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أحرق الكاهن النصب التذكاري على المذبح (أحرق كل شيء إذا كان تقدمة الكاهن نفسه)</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إراقة كاملة سكبت للرب في الهيكل (عدد 28: 7)</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731520">
                <a:tc vMerge="1">
                  <a:txBody>
                    <a:bodyPr/>
                    <a:lstStyle/>
                    <a:p>
                      <a:endParaRPr lang="en-US"/>
                    </a:p>
                  </a:txBody>
                  <a:tcPr/>
                </a:tc>
                <a:tc rowSpan="3">
                  <a:txBody>
                    <a:bodyPr/>
                    <a:lstStyle/>
                    <a:p>
                      <a:pPr algn="ctr"/>
                      <a:r>
                        <a:rPr lang="ar-JO" b="1" dirty="0"/>
                        <a:t>توزيع الذبيحة أو التخلص منها</a:t>
                      </a:r>
                      <a:endParaRPr lang="en-US" sz="1800"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توزيع الذبيحة أو التخلص منها</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الجلد (7: 8)</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التقدمة المصاحبة للمحرقة: يأكل الكاهن نصيباً غير محترق</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نصيب</a:t>
                      </a:r>
                      <a:r>
                        <a:rPr lang="ar-JO" sz="1400" b="1" i="0" baseline="0" dirty="0">
                          <a:latin typeface="Arial" panose="020B0604020202020204" pitchFamily="34" charset="0"/>
                          <a:cs typeface="Arial" panose="020B0604020202020204" pitchFamily="34" charset="0"/>
                        </a:rPr>
                        <a:t> العابد</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لا شيء</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تقدمة السلامة المصاحبة: أكل العابد نصيبًا غير محترق ، وذهب جزء صغير إلى الكاهن</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56359">
                <a:tc vMerge="1">
                  <a:txBody>
                    <a:bodyPr/>
                    <a:lstStyle/>
                    <a:p>
                      <a:endParaRPr lang="en-US" dirty="0"/>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المتبقي</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dirty="0"/>
                        <a:t>محصول الطيور إلى حفرة الرماد (1:16)</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224261"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1049728679"/>
      </p:ext>
    </p:extLst>
  </p:cSld>
  <p:clrMapOvr>
    <a:masterClrMapping/>
  </p:clrMapOvr>
  <p:transition/>
</p:sld>
</file>

<file path=ppt/slides/slide146.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التقدمات اللاوية</a:t>
            </a:r>
            <a:endParaRPr kumimoji="0" lang="en-US" sz="32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graphicFrame>
        <p:nvGraphicFramePr>
          <p:cNvPr id="6" name="Table 5"/>
          <p:cNvGraphicFramePr>
            <a:graphicFrameLocks noGrp="1"/>
          </p:cNvGraphicFramePr>
          <p:nvPr/>
        </p:nvGraphicFramePr>
        <p:xfrm>
          <a:off x="-76200" y="533400"/>
          <a:ext cx="9296400" cy="6495462"/>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398204">
                <a:tc rowSpan="7">
                  <a:txBody>
                    <a:bodyPr/>
                    <a:lstStyle/>
                    <a:p>
                      <a:pPr algn="ctr"/>
                      <a:r>
                        <a:rPr lang="ar-JO" sz="2800" b="1" i="0" dirty="0">
                          <a:latin typeface="Arial" panose="020B0604020202020204" pitchFamily="34" charset="0"/>
                          <a:cs typeface="Arial" panose="020B0604020202020204" pitchFamily="34" charset="0"/>
                        </a:rPr>
                        <a:t>أعمال العابدين</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a:txBody>
                    <a:bodyPr/>
                    <a:lstStyle/>
                    <a:p>
                      <a:endParaRPr lang="en-US" sz="1400" b="1" i="0" dirty="0">
                        <a:latin typeface="Arial" panose="020B0604020202020204" pitchFamily="34" charset="0"/>
                        <a:cs typeface="Arial" panose="020B0604020202020204" pitchFamily="34" charset="0"/>
                      </a:endParaRPr>
                    </a:p>
                  </a:txBody>
                  <a:tcPr anchor="ctr">
                    <a:solidFill>
                      <a:srgbClr val="000000"/>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8204">
                <a:tc vMerge="1">
                  <a:txBody>
                    <a:bodyPr/>
                    <a:lstStyle/>
                    <a:p>
                      <a:endParaRPr lang="en-US" dirty="0"/>
                    </a:p>
                  </a:txBody>
                  <a:tcP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487209">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المراجع</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لا 3: 7، 11-36</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لا 4: 1-5: 13، 6: 24-30</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baseline="0" dirty="0">
                          <a:latin typeface="Arial" panose="020B0604020202020204" pitchFamily="34" charset="0"/>
                          <a:cs typeface="Arial" panose="020B0604020202020204" pitchFamily="34" charset="0"/>
                        </a:rPr>
                        <a:t>لا 5: 14-6: 7، 7: 1-10</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222504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التقديم : اختيار التقدمات</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الثور أو الضأن أو الماعز ، ذكرًا أو أنثى (3: 1 ، 6 ، 12 ؛ في تقدمة</a:t>
                      </a:r>
                      <a:r>
                        <a:rPr lang="ar-JO" sz="1400" b="1" baseline="0" dirty="0"/>
                        <a:t> اختيارية</a:t>
                      </a:r>
                      <a:r>
                        <a:rPr lang="ar-JO" sz="1400" b="1" dirty="0"/>
                        <a:t>، يُسمح بوجود عيوب طفيفة في الحيوانات ، 22:23)</a:t>
                      </a:r>
                      <a:endParaRPr lang="en-US" sz="1400" b="1" i="0" dirty="0">
                        <a:latin typeface="Arial" panose="020B0604020202020204" pitchFamily="34" charset="0"/>
                        <a:cs typeface="Arial" panose="020B0604020202020204" pitchFamily="34" charset="0"/>
                      </a:endParaRPr>
                    </a:p>
                  </a:txBody>
                  <a:tcPr anchor="ctr"/>
                </a:tc>
                <a:tc>
                  <a:txBody>
                    <a:bodyPr/>
                    <a:lstStyle/>
                    <a:p>
                      <a:pPr marL="342900" indent="-342900" algn="r">
                        <a:buNone/>
                      </a:pPr>
                      <a:r>
                        <a:rPr lang="ar-JO" sz="1400" b="1" i="0" baseline="0" dirty="0">
                          <a:latin typeface="Arial" panose="020B0604020202020204" pitchFamily="34" charset="0"/>
                          <a:cs typeface="Arial" panose="020B0604020202020204" pitchFamily="34" charset="0"/>
                        </a:rPr>
                        <a:t>1. ثور صغير (عن الكاهن أو عن الشعب)</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2. خروف ذكر (لقائد السبط)</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3. ماعز أنثى أو خروف (عن الشخثص العادي)</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baseline="0" dirty="0">
                          <a:latin typeface="Arial" panose="020B0604020202020204" pitchFamily="34" charset="0"/>
                          <a:cs typeface="Arial" panose="020B0604020202020204" pitchFamily="34" charset="0"/>
                        </a:rPr>
                        <a:t>حمام أو يمام (للشخص الفقير</a:t>
                      </a:r>
                      <a:endParaRPr lang="en-US" sz="1400" b="1" i="0" baseline="0" dirty="0">
                        <a:latin typeface="Arial" panose="020B0604020202020204" pitchFamily="34" charset="0"/>
                        <a:cs typeface="Arial" panose="020B0604020202020204" pitchFamily="34" charset="0"/>
                      </a:endParaRPr>
                    </a:p>
                    <a:p>
                      <a:pPr marL="342900" indent="-342900" algn="r">
                        <a:buNone/>
                      </a:pPr>
                      <a:r>
                        <a:rPr lang="ar-JO" sz="1400" b="1" i="0" dirty="0">
                          <a:latin typeface="Arial" panose="020B0604020202020204" pitchFamily="34" charset="0"/>
                          <a:cs typeface="Arial" panose="020B0604020202020204" pitchFamily="34" charset="0"/>
                        </a:rPr>
                        <a:t>5.</a:t>
                      </a:r>
                      <a:r>
                        <a:rPr lang="ar-JO" sz="1400" b="1" i="0" baseline="0" dirty="0">
                          <a:latin typeface="Arial" panose="020B0604020202020204" pitchFamily="34" charset="0"/>
                          <a:cs typeface="Arial" panose="020B0604020202020204" pitchFamily="34" charset="0"/>
                        </a:rPr>
                        <a:t> طحين (عشر الإيفة لكل شخص فقير)</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عادة كبش (ذكر خروف في حالة برص مطهر أو طهارة</a:t>
                      </a:r>
                      <a:r>
                        <a:rPr lang="ar-JO" sz="1400" b="1" baseline="0" dirty="0"/>
                        <a:t> من ال</a:t>
                      </a:r>
                      <a:r>
                        <a:rPr lang="ar-JO" sz="1400" b="1" dirty="0"/>
                        <a:t>دنس)</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115824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وضع الأيدي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3: 2، 8، 13</a:t>
                      </a:r>
                      <a:br>
                        <a:rPr lang="en-US" sz="1400" b="1" i="0" dirty="0">
                          <a:latin typeface="Arial" panose="020B0604020202020204" pitchFamily="34" charset="0"/>
                          <a:cs typeface="Arial" panose="020B0604020202020204" pitchFamily="34" charset="0"/>
                        </a:rPr>
                      </a:br>
                      <a:r>
                        <a:rPr lang="en-US" sz="1400" b="1" i="0" dirty="0">
                          <a:latin typeface="Arial" panose="020B0604020202020204" pitchFamily="34" charset="0"/>
                          <a:cs typeface="Arial" panose="020B0604020202020204" pitchFamily="34" charset="0"/>
                        </a:rPr>
                        <a:t>(</a:t>
                      </a:r>
                      <a:r>
                        <a:rPr lang="ar-JO" sz="1400" b="1" i="0" dirty="0">
                          <a:latin typeface="Arial" panose="020B0604020202020204" pitchFamily="34" charset="0"/>
                          <a:cs typeface="Arial" panose="020B0604020202020204" pitchFamily="34" charset="0"/>
                        </a:rPr>
                        <a:t>أنظر</a:t>
                      </a:r>
                      <a:r>
                        <a:rPr lang="ar-JO" sz="1400" b="1" i="0" baseline="0" dirty="0">
                          <a:latin typeface="Arial" panose="020B0604020202020204" pitchFamily="34" charset="0"/>
                          <a:cs typeface="Arial" panose="020B0604020202020204" pitchFamily="34" charset="0"/>
                        </a:rPr>
                        <a:t> ذبيحة المحرقة</a:t>
                      </a:r>
                      <a:r>
                        <a:rPr lang="en-US" sz="1400" b="1" i="0" dirty="0">
                          <a:latin typeface="Arial" panose="020B0604020202020204" pitchFamily="34" charset="0"/>
                          <a:cs typeface="Arial" panose="020B0604020202020204" pitchFamily="34" charset="0"/>
                        </a:rPr>
                        <a:t>)</a:t>
                      </a:r>
                    </a:p>
                  </a:txBody>
                  <a:tcPr anchor="ctr"/>
                </a:tc>
                <a:tc>
                  <a:txBody>
                    <a:bodyPr/>
                    <a:lstStyle/>
                    <a:p>
                      <a:pPr algn="ctr"/>
                      <a:r>
                        <a:rPr lang="ar-JO" sz="1400" b="1" dirty="0"/>
                        <a:t>تعريف الخاطئ بالحيوان أو النقل الرمزي اللاحق للخطيئة والنقل القانوني للذنب</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يبدو أن الاعتراف (عدد 5: 7) مصحوبًا بوضع اليدين</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44880">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ذبح الحيوان</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عند مدخل الهيكل</a:t>
                      </a:r>
                    </a:p>
                    <a:p>
                      <a:pPr algn="ctr"/>
                      <a:r>
                        <a:rPr lang="ar-JO" sz="1400" b="1" i="0" dirty="0">
                          <a:latin typeface="Arial" panose="020B0604020202020204" pitchFamily="34" charset="0"/>
                          <a:cs typeface="Arial" panose="020B0604020202020204" pitchFamily="34" charset="0"/>
                        </a:rPr>
                        <a:t>(أنظر ذبيحة المحرقة)</a:t>
                      </a:r>
                      <a:endParaRPr lang="en-US" sz="1400" b="1" i="0" dirty="0">
                        <a:latin typeface="Arial" panose="020B0604020202020204" pitchFamily="34" charset="0"/>
                        <a:cs typeface="Arial" panose="020B0604020202020204" pitchFamily="34" charset="0"/>
                      </a:endParaRPr>
                    </a:p>
                  </a:txBody>
                  <a:tcPr anchor="ctr"/>
                </a:tc>
                <a:tc>
                  <a:txBody>
                    <a:bodyPr/>
                    <a:lstStyle/>
                    <a:p>
                      <a:pPr marL="342900" indent="-342900" algn="r">
                        <a:buNone/>
                      </a:pPr>
                      <a:r>
                        <a:rPr lang="ar-JO" sz="1400" b="1" i="0" baseline="0" dirty="0">
                          <a:latin typeface="Arial" panose="020B0604020202020204" pitchFamily="34" charset="0"/>
                          <a:cs typeface="Arial" panose="020B0604020202020204" pitchFamily="34" charset="0"/>
                        </a:rPr>
                        <a:t>1. عند مدخل الهيكل للكاهن و الأمة</a:t>
                      </a:r>
                      <a:endParaRPr lang="en-US" sz="1400" b="1" i="0" dirty="0">
                        <a:latin typeface="Arial" panose="020B0604020202020204" pitchFamily="34" charset="0"/>
                        <a:cs typeface="Arial" panose="020B0604020202020204" pitchFamily="34" charset="0"/>
                      </a:endParaRPr>
                    </a:p>
                    <a:p>
                      <a:pPr marL="342900" indent="-342900" algn="r">
                        <a:buNone/>
                      </a:pPr>
                      <a:r>
                        <a:rPr lang="ar-JO" sz="1400" b="1" i="0" dirty="0">
                          <a:latin typeface="Arial" panose="020B0604020202020204" pitchFamily="34" charset="0"/>
                          <a:cs typeface="Arial" panose="020B0604020202020204" pitchFamily="34" charset="0"/>
                        </a:rPr>
                        <a:t>2. شمال المذبح للآخرين (أنظر ذبيحة المحرقة)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شمال المذبح</a:t>
                      </a:r>
                      <a:br>
                        <a:rPr lang="en-US" sz="1400" b="1" i="0" baseline="0" dirty="0">
                          <a:latin typeface="Arial" panose="020B0604020202020204" pitchFamily="34" charset="0"/>
                          <a:cs typeface="Arial" panose="020B0604020202020204" pitchFamily="34" charset="0"/>
                        </a:rPr>
                      </a:br>
                      <a:r>
                        <a:rPr lang="en-US" sz="1400" b="1" i="0" baseline="0" dirty="0">
                          <a:latin typeface="Arial" panose="020B0604020202020204" pitchFamily="34" charset="0"/>
                          <a:cs typeface="Arial" panose="020B0604020202020204" pitchFamily="34" charset="0"/>
                        </a:rPr>
                        <a:t>(</a:t>
                      </a:r>
                      <a:r>
                        <a:rPr lang="ar-JO" sz="1400" b="1" i="0" baseline="0" dirty="0">
                          <a:latin typeface="Arial" panose="020B0604020202020204" pitchFamily="34" charset="0"/>
                          <a:cs typeface="Arial" panose="020B0604020202020204" pitchFamily="34" charset="0"/>
                        </a:rPr>
                        <a:t>لا 7: 2</a:t>
                      </a:r>
                      <a:r>
                        <a:rPr lang="en-US" sz="1400" b="1" i="0" baseline="0" dirty="0">
                          <a:latin typeface="Arial" panose="020B0604020202020204" pitchFamily="34" charset="0"/>
                          <a:cs typeface="Arial" panose="020B0604020202020204" pitchFamily="34" charset="0"/>
                        </a:rPr>
                        <a:t>)</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83685">
                <a:tc vMerge="1">
                  <a:txBody>
                    <a:bodyPr/>
                    <a:lstStyle/>
                    <a:p>
                      <a:endParaRPr lang="en-US" dirty="0"/>
                    </a:p>
                  </a:txBody>
                  <a:tcPr/>
                </a:tc>
                <a:tc>
                  <a:txBody>
                    <a:bodyPr/>
                    <a:lstStyle/>
                    <a:p>
                      <a:pPr algn="ctr"/>
                      <a:r>
                        <a:rPr lang="ar-JO" sz="1400" b="1" i="0" dirty="0">
                          <a:latin typeface="Arial" panose="020B0604020202020204" pitchFamily="34" charset="0"/>
                          <a:cs typeface="Arial" panose="020B0604020202020204" pitchFamily="34" charset="0"/>
                        </a:rPr>
                        <a:t>تحضير الذبيحة</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800" b="1" dirty="0"/>
                    </a:p>
                  </a:txBody>
                  <a:tcPr anchor="ctr"/>
                </a:tc>
                <a:tc>
                  <a:txBody>
                    <a:bodyPr/>
                    <a:lstStyle/>
                    <a:p>
                      <a:endParaRPr lang="en-US" sz="1800" b="1" dirty="0"/>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26309"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2945467218"/>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pPr>
              <a:defRPr/>
            </a:pPr>
            <a:r>
              <a:rPr kumimoji="0" lang="ar-JO" altLang="zh-CN" sz="3200" dirty="0">
                <a:solidFill>
                  <a:schemeClr val="tx1"/>
                </a:solidFill>
                <a:effectLst>
                  <a:outerShdw blurRad="38100" dist="38100" dir="2700000" algn="tl">
                    <a:srgbClr val="000000"/>
                  </a:outerShdw>
                </a:effectLst>
                <a:ea typeface="SimSun" charset="0"/>
              </a:rPr>
              <a:t>طقوس التقدمات اللاوية</a:t>
            </a:r>
            <a:endParaRPr kumimoji="0" lang="en-US" altLang="zh-CN" sz="32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129</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2449724577"/>
              </p:ext>
            </p:extLst>
          </p:nvPr>
        </p:nvGraphicFramePr>
        <p:xfrm>
          <a:off x="-76200" y="533400"/>
          <a:ext cx="9296401" cy="6398343"/>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754269">
                  <a:extLst>
                    <a:ext uri="{9D8B030D-6E8A-4147-A177-3AD203B41FA5}">
                      <a16:colId xmlns:a16="http://schemas.microsoft.com/office/drawing/2014/main" val="20003"/>
                    </a:ext>
                  </a:extLst>
                </a:gridCol>
                <a:gridCol w="2057400">
                  <a:extLst>
                    <a:ext uri="{9D8B030D-6E8A-4147-A177-3AD203B41FA5}">
                      <a16:colId xmlns:a16="http://schemas.microsoft.com/office/drawing/2014/main" val="20004"/>
                    </a:ext>
                  </a:extLst>
                </a:gridCol>
                <a:gridCol w="3049105">
                  <a:extLst>
                    <a:ext uri="{9D8B030D-6E8A-4147-A177-3AD203B41FA5}">
                      <a16:colId xmlns:a16="http://schemas.microsoft.com/office/drawing/2014/main" val="20005"/>
                    </a:ext>
                  </a:extLst>
                </a:gridCol>
                <a:gridCol w="1751496">
                  <a:extLst>
                    <a:ext uri="{9D8B030D-6E8A-4147-A177-3AD203B41FA5}">
                      <a16:colId xmlns:a16="http://schemas.microsoft.com/office/drawing/2014/main" val="20006"/>
                    </a:ext>
                  </a:extLst>
                </a:gridCol>
              </a:tblGrid>
              <a:tr h="401178">
                <a:tc rowSpan="7">
                  <a:txBody>
                    <a:bodyPr/>
                    <a:lstStyle/>
                    <a:p>
                      <a:pPr algn="ctr"/>
                      <a:r>
                        <a:rPr lang="ar-JO" sz="2800" b="1" i="0" dirty="0">
                          <a:latin typeface="Arial" panose="020B0604020202020204" pitchFamily="34" charset="0"/>
                          <a:cs typeface="Arial" panose="020B0604020202020204" pitchFamily="34" charset="0"/>
                        </a:rPr>
                        <a:t>أعمال الكهنة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401178">
                <a:tc vMerge="1">
                  <a:txBody>
                    <a:bodyPr/>
                    <a:lstStyle/>
                    <a:p>
                      <a:endParaRPr lang="en-US" dirty="0"/>
                    </a:p>
                  </a:txBody>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1574201">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سفك الدم</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marL="0" indent="0" algn="ctr">
                        <a:buNone/>
                      </a:pPr>
                      <a:r>
                        <a:rPr lang="ar-JO" sz="1400" b="1" dirty="0"/>
                        <a:t>يوضع الدم في وعاء يرش على جوانب المذبح (3: 2 ، 8 ، 13)</a:t>
                      </a:r>
                      <a:endParaRPr lang="en-US" sz="1400" b="1" i="0" baseline="0" dirty="0">
                        <a:latin typeface="Arial" panose="020B0604020202020204" pitchFamily="34" charset="0"/>
                        <a:cs typeface="Arial" panose="020B0604020202020204" pitchFamily="34" charset="0"/>
                      </a:endParaRPr>
                    </a:p>
                  </a:txBody>
                  <a:tcPr anchor="ctr"/>
                </a:tc>
                <a:tc>
                  <a:txBody>
                    <a:bodyPr/>
                    <a:lstStyle/>
                    <a:p>
                      <a:pPr algn="ctr"/>
                      <a:r>
                        <a:rPr lang="ar-JO" sz="1400" b="1" dirty="0"/>
                        <a:t>اختلفت الطقوس وفقًا لموقف المصلي (ولكنها تنطوي على ”سكب" بدلاً من ”رش الدم") ، أو مناسبة التضحية ، أو نوع الحيوان (على سبيل المثال ، مختلف إذا كان طائرًا)</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نزل الدم في وعاء وتناثر على جوانب المذبح (٧: ٢)</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166886">
                <a:tc vMerge="1">
                  <a:txBody>
                    <a:bodyPr/>
                    <a:lstStyle/>
                    <a:p>
                      <a:endParaRPr lang="en-US"/>
                    </a:p>
                  </a:txBody>
                  <a:tcPr/>
                </a:tc>
                <a:tc gridSpan="3">
                  <a:txBody>
                    <a:bodyPr/>
                    <a:lstStyle/>
                    <a:p>
                      <a:pPr algn="ctr"/>
                      <a:r>
                        <a:rPr lang="ar-JO" sz="1400" b="1" i="0" dirty="0">
                          <a:latin typeface="Arial" panose="020B0604020202020204" pitchFamily="34" charset="0"/>
                          <a:cs typeface="Arial" panose="020B0604020202020204" pitchFamily="34" charset="0"/>
                        </a:rPr>
                        <a:t>الحرق على المذبح</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hMerge="1">
                  <a:txBody>
                    <a:bodyPr/>
                    <a:lstStyle/>
                    <a:p>
                      <a:endParaRPr lang="en-US" sz="1400" b="1" dirty="0">
                        <a:latin typeface="Arial"/>
                        <a:cs typeface="Arial"/>
                      </a:endParaRPr>
                    </a:p>
                  </a:txBody>
                  <a:tcPr anchor="ctr"/>
                </a:tc>
                <a:tc>
                  <a:txBody>
                    <a:bodyPr/>
                    <a:lstStyle/>
                    <a:p>
                      <a:pPr algn="ctr"/>
                      <a:r>
                        <a:rPr lang="ar-JO" sz="1400" b="1" dirty="0"/>
                        <a:t>يتم حرق الأحشاء المختارة (بما في ذلك "الذيل السمني" للأغنام) على المذبح</a:t>
                      </a:r>
                      <a:endParaRPr lang="en-US" b="1" i="0" dirty="0">
                        <a:latin typeface="Arial" panose="020B0604020202020204" pitchFamily="34" charset="0"/>
                        <a:cs typeface="Arial" panose="020B0604020202020204" pitchFamily="34" charset="0"/>
                      </a:endParaRPr>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حرق الأحشاء المختارة على المذبح</a:t>
                      </a:r>
                      <a:endParaRPr lang="en-US" b="1" i="0" dirty="0">
                        <a:latin typeface="Arial" panose="020B0604020202020204" pitchFamily="34" charset="0"/>
                        <a:cs typeface="Arial" panose="020B0604020202020204" pitchFamily="34" charset="0"/>
                      </a:endParaRPr>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حرق الأحشاء المختارة على المذبح</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982309">
                <a:tc vMerge="1">
                  <a:txBody>
                    <a:bodyPr/>
                    <a:lstStyle/>
                    <a:p>
                      <a:endParaRPr lang="en-US"/>
                    </a:p>
                  </a:txBody>
                  <a:tcPr/>
                </a:tc>
                <a:tc rowSpan="3">
                  <a:txBody>
                    <a:bodyPr/>
                    <a:lstStyle/>
                    <a:p>
                      <a:pPr algn="ctr"/>
                      <a:r>
                        <a:rPr lang="ar-JO" b="1" dirty="0"/>
                        <a:t>توزيع الذبيحة أو التخلص منها</a:t>
                      </a:r>
                      <a:endParaRPr lang="en-US"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dirty="0"/>
                        <a:t>توزيع الذبيحة أو التخلص منها</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dirty="0"/>
                        <a:t>كان صدر الحيوان ليكون بمثابة "قربان" ويأكله الكهنة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تلقى الكاهن ذبيحة القرابين من قبل الزعيم أو الشخص العادي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يستلم</a:t>
                      </a:r>
                      <a:r>
                        <a:rPr lang="ar-JO" sz="1400" b="1" i="0" baseline="0" dirty="0">
                          <a:latin typeface="Arial" panose="020B0604020202020204" pitchFamily="34" charset="0"/>
                          <a:cs typeface="Arial" panose="020B0604020202020204" pitchFamily="34" charset="0"/>
                        </a:rPr>
                        <a:t> الكاهن الذبيحة</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982309">
                <a:tc vMerge="1">
                  <a:txBody>
                    <a:bodyPr/>
                    <a:lstStyle/>
                    <a:p>
                      <a:endParaRPr lang="en-US"/>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نصيب</a:t>
                      </a:r>
                      <a:r>
                        <a:rPr lang="ar-JO" sz="1400" b="1" i="0" baseline="0" dirty="0">
                          <a:latin typeface="Arial" panose="020B0604020202020204" pitchFamily="34" charset="0"/>
                          <a:cs typeface="Arial" panose="020B0604020202020204" pitchFamily="34" charset="0"/>
                        </a:rPr>
                        <a:t> العابد</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dirty="0"/>
                        <a:t>وجبة جماعية لأسرة المصلي في الزمان والمكان المناسبين</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90282">
                <a:tc vMerge="1">
                  <a:txBody>
                    <a:bodyPr/>
                    <a:lstStyle/>
                    <a:p>
                      <a:endParaRPr lang="en-US" dirty="0"/>
                    </a:p>
                  </a:txBody>
                  <a:tcPr/>
                </a:tc>
                <a:tc vMerge="1">
                  <a:txBody>
                    <a:bodyPr/>
                    <a:lstStyle/>
                    <a:p>
                      <a:endParaRPr lang="en-US" dirty="0"/>
                    </a:p>
                  </a:txBody>
                  <a:tcPr anchor="ctr"/>
                </a:tc>
                <a:tc gridSpan="2">
                  <a:txBody>
                    <a:bodyPr/>
                    <a:lstStyle/>
                    <a:p>
                      <a:pPr algn="ctr"/>
                      <a:r>
                        <a:rPr lang="ar-JO" sz="1400" b="1" i="0" dirty="0">
                          <a:latin typeface="Arial" panose="020B0604020202020204" pitchFamily="34" charset="0"/>
                          <a:cs typeface="Arial" panose="020B0604020202020204" pitchFamily="34" charset="0"/>
                        </a:rPr>
                        <a:t>البقية</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حرق الجزء المتبقي</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تحرق الذبيحة خارج المحلة للكاهن و الأمةى</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bl>
          </a:graphicData>
        </a:graphic>
      </p:graphicFrame>
      <p:sp>
        <p:nvSpPr>
          <p:cNvPr id="228357"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3155963688"/>
      </p:ext>
    </p:extLst>
  </p:cSld>
  <p:clrMapOvr>
    <a:masterClrMapping/>
  </p:clrMapOvr>
  <p:transition/>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59812499"/>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dirty="0">
                <a:solidFill>
                  <a:schemeClr val="tx1"/>
                </a:solidFill>
                <a:effectLst>
                  <a:outerShdw blurRad="38100" dist="38100" dir="2700000" algn="tl">
                    <a:srgbClr val="000000"/>
                  </a:outerShdw>
                </a:effectLst>
                <a:ea typeface="SimSun" charset="0"/>
              </a:rPr>
              <a:t>طقوس الذبائح الخاصة</a:t>
            </a:r>
            <a:endParaRPr kumimoji="0" lang="en-US" altLang="zh-CN" sz="24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1514769480"/>
              </p:ext>
            </p:extLst>
          </p:nvPr>
        </p:nvGraphicFramePr>
        <p:xfrm>
          <a:off x="-76200" y="457198"/>
          <a:ext cx="9296401" cy="6477002"/>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362199">
                  <a:extLst>
                    <a:ext uri="{9D8B030D-6E8A-4147-A177-3AD203B41FA5}">
                      <a16:colId xmlns:a16="http://schemas.microsoft.com/office/drawing/2014/main" val="20004"/>
                    </a:ext>
                  </a:extLst>
                </a:gridCol>
                <a:gridCol w="17526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80350">
                <a:tc rowSpan="9">
                  <a:txBody>
                    <a:bodyPr/>
                    <a:lstStyle/>
                    <a:p>
                      <a:pPr algn="ctr"/>
                      <a:r>
                        <a:rPr lang="ar-JO" sz="2800" b="1" i="0" dirty="0">
                          <a:latin typeface="Arial" panose="020B0604020202020204" pitchFamily="34" charset="0"/>
                          <a:cs typeface="Arial" panose="020B0604020202020204" pitchFamily="34" charset="0"/>
                        </a:rPr>
                        <a:t>طقوس خاصة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endParaRPr lang="en-US" sz="14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endParaRPr lang="en-US" sz="14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solidFill>
                            <a:schemeClr val="tx1"/>
                          </a:solidFill>
                          <a:latin typeface="Arial" panose="020B0604020202020204" pitchFamily="34" charset="0"/>
                          <a:cs typeface="Arial" panose="020B0604020202020204" pitchFamily="34" charset="0"/>
                        </a:rPr>
                        <a:t>تكفيري</a:t>
                      </a:r>
                      <a:endParaRPr lang="en-US" sz="14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0350">
                <a:tc vMerge="1">
                  <a:txBody>
                    <a:bodyPr/>
                    <a:lstStyle/>
                    <a:p>
                      <a:endParaRPr lang="en-US" dirty="0"/>
                    </a:p>
                  </a:txBody>
                  <a:tcPr/>
                </a:tc>
                <a:tc gridSpan="2">
                  <a:txBody>
                    <a:bodyPr/>
                    <a:lstStyle/>
                    <a:p>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741417">
                <a:tc vMerge="1">
                  <a:txBody>
                    <a:bodyPr/>
                    <a:lstStyle/>
                    <a:p>
                      <a:endParaRPr lang="en-US"/>
                    </a:p>
                  </a:txBody>
                  <a:tcPr/>
                </a:tc>
                <a:tc rowSpan="2">
                  <a:txBody>
                    <a:bodyPr/>
                    <a:lstStyle/>
                    <a:p>
                      <a:pPr algn="ctr"/>
                      <a:r>
                        <a:rPr lang="ar-JO" sz="1800" b="1" i="0" kern="1200" dirty="0">
                          <a:solidFill>
                            <a:schemeClr val="dk1"/>
                          </a:solidFill>
                          <a:latin typeface="Arial" panose="020B0604020202020204" pitchFamily="34" charset="0"/>
                          <a:ea typeface="+mn-ea"/>
                          <a:cs typeface="Arial" panose="020B0604020202020204" pitchFamily="34" charset="0"/>
                        </a:rPr>
                        <a:t>التكريس</a:t>
                      </a:r>
                      <a:endParaRPr lang="en-US" sz="1800" b="1" i="0" kern="1200" dirty="0">
                        <a:solidFill>
                          <a:schemeClr val="dk1"/>
                        </a:solidFill>
                        <a:latin typeface="Arial" panose="020B0604020202020204" pitchFamily="34" charset="0"/>
                        <a:ea typeface="+mn-ea"/>
                        <a:cs typeface="Arial" panose="020B0604020202020204" pitchFamily="34" charset="0"/>
                      </a:endParaRPr>
                    </a:p>
                  </a:txBody>
                  <a:tcPr vert="vert270" anchor="ctr"/>
                </a:tc>
                <a:tc gridSpan="2">
                  <a:txBody>
                    <a:bodyPr/>
                    <a:lstStyle/>
                    <a:p>
                      <a:pPr marL="342900" indent="-342900" algn="r">
                        <a:buNone/>
                      </a:pPr>
                      <a:r>
                        <a:rPr lang="ar-JO" sz="1400" b="1" i="0" dirty="0">
                          <a:latin typeface="Arial" panose="020B0604020202020204" pitchFamily="34" charset="0"/>
                          <a:cs typeface="Arial" panose="020B0604020202020204" pitchFamily="34" charset="0"/>
                        </a:rPr>
                        <a:t>1. للكهنة (خر 29، لا 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كبش</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826164">
                <a:tc vMerge="1">
                  <a:txBody>
                    <a:bodyPr/>
                    <a:lstStyle/>
                    <a:p>
                      <a:endParaRPr lang="en-US"/>
                    </a:p>
                  </a:txBody>
                  <a:tcPr/>
                </a:tc>
                <a:tc vMerge="1">
                  <a:txBody>
                    <a:bodyPr/>
                    <a:lstStyle/>
                    <a:p>
                      <a:endParaRPr lang="en-US" dirty="0"/>
                    </a:p>
                  </a:txBody>
                  <a:tcPr anchor="ctr"/>
                </a:tc>
                <a:tc gridSpan="2">
                  <a:txBody>
                    <a:bodyPr/>
                    <a:lstStyle/>
                    <a:p>
                      <a:pPr marL="342900" indent="-342900" algn="r">
                        <a:buNone/>
                      </a:pPr>
                      <a:r>
                        <a:rPr lang="ar-JO" sz="1400" b="1" i="0" dirty="0">
                          <a:latin typeface="Arial" panose="020B0604020202020204" pitchFamily="34" charset="0"/>
                          <a:cs typeface="Arial" panose="020B0604020202020204" pitchFamily="34" charset="0"/>
                        </a:rPr>
                        <a:t>2. للهيكل (2 أخ 29)</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70</a:t>
                      </a:r>
                      <a:r>
                        <a:rPr lang="ar-JO" sz="1400" b="1" i="0" baseline="0" dirty="0">
                          <a:latin typeface="Arial" panose="020B0604020202020204" pitchFamily="34" charset="0"/>
                          <a:cs typeface="Arial" panose="020B0604020202020204" pitchFamily="34" charset="0"/>
                        </a:rPr>
                        <a:t> ثور، 100 كبش، 200 خروف ذكر</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976377">
                <a:tc vMerge="1">
                  <a:txBody>
                    <a:bodyPr/>
                    <a:lstStyle/>
                    <a:p>
                      <a:endParaRPr lang="en-US"/>
                    </a:p>
                  </a:txBody>
                  <a:tcPr/>
                </a:tc>
                <a:tc>
                  <a:txBody>
                    <a:bodyPr/>
                    <a:lstStyle/>
                    <a:p>
                      <a:r>
                        <a:rPr lang="ar-JO" sz="1400" b="1" i="0" dirty="0">
                          <a:latin typeface="Arial" panose="020B0604020202020204" pitchFamily="34" charset="0"/>
                          <a:cs typeface="Arial" panose="020B0604020202020204" pitchFamily="34" charset="0"/>
                        </a:rPr>
                        <a:t>عدم التكريس</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تتميم شريعة النذير (عد 6: 14-17)</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ذكر عمره سنة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تقدمة حبوب دورية، تقدمة خبز خاصة</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698721">
                <a:tc vMerge="1">
                  <a:txBody>
                    <a:bodyPr/>
                    <a:lstStyle/>
                    <a:p>
                      <a:endParaRPr lang="en-US"/>
                    </a:p>
                  </a:txBody>
                  <a:tcPr/>
                </a:tc>
                <a:tc rowSpan="4">
                  <a:txBody>
                    <a:bodyPr/>
                    <a:lstStyle/>
                    <a:p>
                      <a:pPr algn="ctr"/>
                      <a:r>
                        <a:rPr lang="ar-JO" b="1" i="0" dirty="0">
                          <a:latin typeface="Arial" panose="020B0604020202020204" pitchFamily="34" charset="0"/>
                          <a:cs typeface="Arial" panose="020B0604020202020204" pitchFamily="34" charset="0"/>
                        </a:rPr>
                        <a:t>طقوس التطهير</a:t>
                      </a:r>
                      <a:endParaRPr lang="en-US" b="1" i="0" dirty="0">
                        <a:latin typeface="Arial" panose="020B0604020202020204" pitchFamily="34" charset="0"/>
                        <a:cs typeface="Arial" panose="020B0604020202020204" pitchFamily="34" charset="0"/>
                      </a:endParaRPr>
                    </a:p>
                  </a:txBody>
                  <a:tcPr vert="vert270" anchor="ctr"/>
                </a:tc>
                <a:tc gridSpan="2">
                  <a:txBody>
                    <a:bodyP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كسر النذر (عد 6: 9-12)</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a:t>
                      </a:r>
                      <a:r>
                        <a:rPr lang="ar-JO" sz="1400" b="1" i="0" baseline="0" dirty="0">
                          <a:latin typeface="Arial" panose="020B0604020202020204" pitchFamily="34" charset="0"/>
                          <a:cs typeface="Arial" panose="020B0604020202020204" pitchFamily="34" charset="0"/>
                        </a:rPr>
                        <a:t> أو يمام</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902515">
                <a:tc vMerge="1">
                  <a:txBody>
                    <a:bodyPr/>
                    <a:lstStyle/>
                    <a:p>
                      <a:endParaRPr lang="en-US"/>
                    </a:p>
                  </a:txBody>
                  <a:tcPr/>
                </a:tc>
                <a:tc vMerge="1">
                  <a:txBody>
                    <a:bodyPr/>
                    <a:lstStyle/>
                    <a:p>
                      <a:endParaRPr lang="en-US" dirty="0"/>
                    </a:p>
                  </a:txBody>
                  <a:tcPr anchor="ctr"/>
                </a:tc>
                <a:tc gridSpan="2">
                  <a:txBody>
                    <a:bodyPr/>
                    <a:lstStyle/>
                    <a:p>
                      <a:pPr marL="342900" marR="0" lvl="0" indent="-342900" algn="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تطهير الأبرص (لا 14: 12-20)</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ذكر عمره سنة (حمام أو يمام للفقراء )</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تقدمة خبوب</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r h="727046">
                <a:tc vMerge="1">
                  <a:txBody>
                    <a:bodyPr/>
                    <a:lstStyle/>
                    <a:p>
                      <a:endParaRPr lang="en-US" dirty="0"/>
                    </a:p>
                  </a:txBody>
                  <a:tcPr/>
                </a:tc>
                <a:tc vMerge="1">
                  <a:txBody>
                    <a:bodyPr/>
                    <a:lstStyle/>
                    <a:p>
                      <a:endParaRPr lang="en-US" dirty="0"/>
                    </a:p>
                  </a:txBody>
                  <a:tcPr anchor="ctr"/>
                </a:tc>
                <a:tc gridSpan="2">
                  <a:txBody>
                    <a:bodyPr/>
                    <a:lstStyle/>
                    <a:p>
                      <a:pPr algn="r"/>
                      <a:r>
                        <a:rPr lang="ar-JO" sz="1400" b="1" i="0" baseline="0" dirty="0">
                          <a:latin typeface="Arial" panose="020B0604020202020204" pitchFamily="34" charset="0"/>
                          <a:cs typeface="Arial" panose="020B0604020202020204" pitchFamily="34" charset="0"/>
                        </a:rPr>
                        <a:t>3. الرجل (15: 14-15) أو المرأة بنزف (15: 29-30)</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أو يمامة</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7"/>
                  </a:ext>
                </a:extLst>
              </a:tr>
              <a:tr h="844062">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pPr algn="r"/>
                      <a:r>
                        <a:rPr lang="ar-JO" sz="1400" b="1" i="0" dirty="0">
                          <a:latin typeface="Arial" panose="020B0604020202020204" pitchFamily="34" charset="0"/>
                          <a:cs typeface="Arial" panose="020B0604020202020204" pitchFamily="34" charset="0"/>
                        </a:rPr>
                        <a:t>4. المرأة بعد الولادة (12: 6-8)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خروف عمره سنة (أو حمام أو يمام)</a:t>
                      </a:r>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tc>
                  <a:txBody>
                    <a:bodyPr/>
                    <a:lstStyle/>
                    <a:p>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8"/>
                  </a:ext>
                </a:extLst>
              </a:tr>
            </a:tbl>
          </a:graphicData>
        </a:graphic>
      </p:graphicFrame>
      <p:sp>
        <p:nvSpPr>
          <p:cNvPr id="230405" name="Text Box 85"/>
          <p:cNvSpPr txBox="1">
            <a:spLocks noChangeArrowheads="1"/>
          </p:cNvSpPr>
          <p:nvPr/>
        </p:nvSpPr>
        <p:spPr bwMode="auto">
          <a:xfrm>
            <a:off x="71628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1010652560"/>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1310186"/>
          </a:xfrm>
          <a:effectLst>
            <a:outerShdw blurRad="63500" dist="35921" dir="2700000" algn="ctr" rotWithShape="0">
              <a:schemeClr val="tx2">
                <a:alpha val="74998"/>
              </a:schemeClr>
            </a:outerShdw>
          </a:effectLst>
        </p:spPr>
        <p:txBody>
          <a:bodyPr anchor="t"/>
          <a:lstStyle/>
          <a:p>
            <a:pPr>
              <a:defRPr/>
            </a:pPr>
            <a:br>
              <a:rPr lang="en-US" dirty="0">
                <a:effectLst>
                  <a:glow rad="127000">
                    <a:schemeClr val="tx1"/>
                  </a:glow>
                </a:effectLst>
                <a:ea typeface="ＭＳ Ｐゴシック" charset="0"/>
              </a:rPr>
            </a:br>
            <a:r>
              <a:rPr lang="ar-JO" dirty="0">
                <a:effectLst>
                  <a:glow rad="127000">
                    <a:schemeClr val="tx1"/>
                  </a:glow>
                </a:effectLst>
                <a:ea typeface="ＭＳ Ｐゴシック" charset="0"/>
              </a:rPr>
              <a:t>كيف يمكننا أن نستمر بالتمتع </a:t>
            </a: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بعد أن نعرفه؟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989817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1749215"/>
            <a:ext cx="6350000" cy="5080000"/>
          </a:xfrm>
          <a:prstGeom prst="rect">
            <a:avLst/>
          </a:prstGeom>
        </p:spPr>
      </p:pic>
      <p:sp>
        <p:nvSpPr>
          <p:cNvPr id="900098" name="Rectangle 2"/>
          <p:cNvSpPr>
            <a:spLocks noGrp="1" noChangeArrowheads="1"/>
          </p:cNvSpPr>
          <p:nvPr>
            <p:ph type="ctrTitle"/>
          </p:nvPr>
        </p:nvSpPr>
        <p:spPr>
          <a:xfrm>
            <a:off x="0" y="29469"/>
            <a:ext cx="9144000" cy="1815355"/>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دم وتعويض </a:t>
            </a:r>
            <a:r>
              <a:rPr lang="ar-JO" sz="3600" dirty="0">
                <a:solidFill>
                  <a:srgbClr val="FFFF00"/>
                </a:solidFill>
                <a:effectLst>
                  <a:glow rad="127000">
                    <a:schemeClr val="tx1"/>
                  </a:glow>
                </a:effectLst>
                <a:ea typeface="ＭＳ Ｐゴシック" charset="0"/>
              </a:rPr>
              <a:t>خطية الإثم</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يغفر خطيئة السهو</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(5: 14- 6: 7؛ 7: 1- 10).</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4139952" y="1687745"/>
            <a:ext cx="5183560" cy="24482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defRPr/>
            </a:pPr>
            <a:r>
              <a:rPr lang="ar-JO" sz="13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+20%</a:t>
            </a:r>
            <a:endParaRPr lang="en-US" sz="138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41154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EF45B65-FD9E-0F48-81A3-D47C8109F132}"/>
              </a:ext>
            </a:extLst>
          </p:cNvPr>
          <p:cNvGrpSpPr/>
          <p:nvPr/>
        </p:nvGrpSpPr>
        <p:grpSpPr>
          <a:xfrm>
            <a:off x="290875" y="1862859"/>
            <a:ext cx="8437975" cy="4049957"/>
            <a:chOff x="278781" y="2157696"/>
            <a:chExt cx="8437975" cy="4049957"/>
          </a:xfrm>
        </p:grpSpPr>
        <p:pic>
          <p:nvPicPr>
            <p:cNvPr id="21506" name="Picture 2">
              <a:extLst>
                <a:ext uri="{FF2B5EF4-FFF2-40B4-BE49-F238E27FC236}">
                  <a16:creationId xmlns:a16="http://schemas.microsoft.com/office/drawing/2014/main" id="{61E49912-08EA-DF4C-BB7C-10507812C63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16523" y="2157696"/>
              <a:ext cx="8400233" cy="400980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9C8F898D-B347-3743-82DA-53BFBBACF67F}"/>
                </a:ext>
              </a:extLst>
            </p:cNvPr>
            <p:cNvSpPr/>
            <p:nvPr/>
          </p:nvSpPr>
          <p:spPr bwMode="auto">
            <a:xfrm>
              <a:off x="446049" y="2645643"/>
              <a:ext cx="2240201" cy="9144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3" name="Rectangle 32">
              <a:extLst>
                <a:ext uri="{FF2B5EF4-FFF2-40B4-BE49-F238E27FC236}">
                  <a16:creationId xmlns:a16="http://schemas.microsoft.com/office/drawing/2014/main" id="{99F3DC73-3F34-D94D-A2C1-873A781ECC39}"/>
                </a:ext>
              </a:extLst>
            </p:cNvPr>
            <p:cNvSpPr/>
            <p:nvPr/>
          </p:nvSpPr>
          <p:spPr bwMode="auto">
            <a:xfrm>
              <a:off x="278781" y="4072414"/>
              <a:ext cx="6824546"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4" name="Rectangle 33">
              <a:extLst>
                <a:ext uri="{FF2B5EF4-FFF2-40B4-BE49-F238E27FC236}">
                  <a16:creationId xmlns:a16="http://schemas.microsoft.com/office/drawing/2014/main" id="{DFD6AD43-9D3D-F84A-B2B2-7E60CEE0E4BB}"/>
                </a:ext>
              </a:extLst>
            </p:cNvPr>
            <p:cNvSpPr/>
            <p:nvPr/>
          </p:nvSpPr>
          <p:spPr bwMode="auto">
            <a:xfrm>
              <a:off x="5341434" y="2844115"/>
              <a:ext cx="1437313" cy="82296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5" name="Rectangle 34">
              <a:extLst>
                <a:ext uri="{FF2B5EF4-FFF2-40B4-BE49-F238E27FC236}">
                  <a16:creationId xmlns:a16="http://schemas.microsoft.com/office/drawing/2014/main" id="{7495BAA0-F296-9541-A6A2-1BD5C65C8A3A}"/>
                </a:ext>
              </a:extLst>
            </p:cNvPr>
            <p:cNvSpPr/>
            <p:nvPr/>
          </p:nvSpPr>
          <p:spPr bwMode="auto">
            <a:xfrm>
              <a:off x="6209329" y="5743807"/>
              <a:ext cx="2377109"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0" y="-6490"/>
            <a:ext cx="9144000" cy="682468"/>
          </a:xfrm>
          <a:solidFill>
            <a:schemeClr val="tx1"/>
          </a:solidFill>
          <a:effectLst/>
        </p:spPr>
        <p:txBody>
          <a:bodyPr/>
          <a:lstStyle/>
          <a:p>
            <a:pPr>
              <a:defRPr/>
            </a:pPr>
            <a:r>
              <a:rPr lang="ar-JO" sz="3600" dirty="0">
                <a:effectLst/>
                <a:ea typeface="ＭＳ Ｐゴシック" charset="0"/>
              </a:rPr>
              <a:t>ذبائح الإثم</a:t>
            </a:r>
            <a:endParaRPr lang="en-US" altLang="zh-CN" sz="3600" dirty="0">
              <a:effectLst/>
              <a:ea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301675" y="2345735"/>
            <a:ext cx="310447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الكاهن أو الجماعة</a:t>
            </a:r>
            <a:r>
              <a:rPr kumimoji="0" lang="ar-JO" sz="2400" b="1" u="none" strike="noStrike" kern="0" cap="none" spc="0" normalizeH="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كلها</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3020010" y="2345735"/>
            <a:ext cx="384112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قائد</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4" name="Rectangle 2">
            <a:extLst>
              <a:ext uri="{FF2B5EF4-FFF2-40B4-BE49-F238E27FC236}">
                <a16:creationId xmlns:a16="http://schemas.microsoft.com/office/drawing/2014/main" id="{3BD9132B-B0A4-DB4B-B3DA-34CC42E34252}"/>
              </a:ext>
            </a:extLst>
          </p:cNvPr>
          <p:cNvSpPr txBox="1">
            <a:spLocks noChangeArrowheads="1"/>
          </p:cNvSpPr>
          <p:nvPr/>
        </p:nvSpPr>
        <p:spPr bwMode="auto">
          <a:xfrm>
            <a:off x="26594" y="817806"/>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لماذا : التكفير</a:t>
            </a:r>
            <a:r>
              <a:rPr kumimoji="0" lang="ar-JO" sz="2400" b="1" u="none" strike="noStrike" kern="0" cap="none" spc="0" normalizeH="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عن خطايا السهو؟</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5" name="Rectangle 2">
            <a:extLst>
              <a:ext uri="{FF2B5EF4-FFF2-40B4-BE49-F238E27FC236}">
                <a16:creationId xmlns:a16="http://schemas.microsoft.com/office/drawing/2014/main" id="{07E63EE2-8E95-6E40-81AE-D31AFEE25B4D}"/>
              </a:ext>
            </a:extLst>
          </p:cNvPr>
          <p:cNvSpPr txBox="1">
            <a:spLocks noChangeArrowheads="1"/>
          </p:cNvSpPr>
          <p:nvPr/>
        </p:nvSpPr>
        <p:spPr bwMode="auto">
          <a:xfrm>
            <a:off x="26594" y="1237499"/>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ماذا : يعتمد على هوية المخطئ</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26" name="Rectangle 2">
            <a:extLst>
              <a:ext uri="{FF2B5EF4-FFF2-40B4-BE49-F238E27FC236}">
                <a16:creationId xmlns:a16="http://schemas.microsoft.com/office/drawing/2014/main" id="{8998DE3D-53E7-474D-9E20-1E0E6A7F1365}"/>
              </a:ext>
            </a:extLst>
          </p:cNvPr>
          <p:cNvSpPr txBox="1">
            <a:spLocks noChangeArrowheads="1"/>
          </p:cNvSpPr>
          <p:nvPr/>
        </p:nvSpPr>
        <p:spPr bwMode="auto">
          <a:xfrm>
            <a:off x="1191126" y="2940680"/>
            <a:ext cx="1611671" cy="4534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ثور</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7" name="Rectangle 2">
            <a:extLst>
              <a:ext uri="{FF2B5EF4-FFF2-40B4-BE49-F238E27FC236}">
                <a16:creationId xmlns:a16="http://schemas.microsoft.com/office/drawing/2014/main" id="{A846A867-71D8-8944-B520-654B4E4D60C7}"/>
              </a:ext>
            </a:extLst>
          </p:cNvPr>
          <p:cNvSpPr txBox="1">
            <a:spLocks noChangeArrowheads="1"/>
          </p:cNvSpPr>
          <p:nvPr/>
        </p:nvSpPr>
        <p:spPr bwMode="auto">
          <a:xfrm>
            <a:off x="5248294" y="2940680"/>
            <a:ext cx="1636899" cy="45346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ماعز ذكر</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28" name="Rectangle 2">
            <a:extLst>
              <a:ext uri="{FF2B5EF4-FFF2-40B4-BE49-F238E27FC236}">
                <a16:creationId xmlns:a16="http://schemas.microsoft.com/office/drawing/2014/main" id="{F16DEDBC-003B-2D45-A17F-373633F6093E}"/>
              </a:ext>
            </a:extLst>
          </p:cNvPr>
          <p:cNvSpPr txBox="1">
            <a:spLocks noChangeArrowheads="1"/>
          </p:cNvSpPr>
          <p:nvPr/>
        </p:nvSpPr>
        <p:spPr bwMode="auto">
          <a:xfrm>
            <a:off x="149255" y="3868838"/>
            <a:ext cx="8994745" cy="40548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ar-JO"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الأشخاص الآخرون يمكنهم اختيار أي مما يلي</a:t>
            </a:r>
            <a:endParaRPr kumimoji="0" lang="en-US" sz="24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0" name="Rectangle 2">
            <a:extLst>
              <a:ext uri="{FF2B5EF4-FFF2-40B4-BE49-F238E27FC236}">
                <a16:creationId xmlns:a16="http://schemas.microsoft.com/office/drawing/2014/main" id="{0A68D949-3F75-2345-BB93-E0FDFD0CA3D7}"/>
              </a:ext>
            </a:extLst>
          </p:cNvPr>
          <p:cNvSpPr txBox="1">
            <a:spLocks noChangeArrowheads="1"/>
          </p:cNvSpPr>
          <p:nvPr/>
        </p:nvSpPr>
        <p:spPr bwMode="auto">
          <a:xfrm>
            <a:off x="530068" y="5665750"/>
            <a:ext cx="2588775"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ماعز أنثى واحدة</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400" b="1" kern="0" dirty="0">
                <a:solidFill>
                  <a:srgbClr val="929000"/>
                </a:solidFill>
                <a:effectLst>
                  <a:glow rad="127000">
                    <a:srgbClr val="FFFFFF"/>
                  </a:glow>
                </a:effectLst>
                <a:latin typeface="Arial" panose="020B0604020202020204" pitchFamily="34" charset="0"/>
                <a:ea typeface="ＭＳ Ｐゴシック" charset="0"/>
                <a:cs typeface="Arial" panose="020B0604020202020204" pitchFamily="34" charset="0"/>
              </a:rPr>
              <a:t>خروف أنثى واحدة</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1" name="Rectangle 2">
            <a:extLst>
              <a:ext uri="{FF2B5EF4-FFF2-40B4-BE49-F238E27FC236}">
                <a16:creationId xmlns:a16="http://schemas.microsoft.com/office/drawing/2014/main" id="{75113C67-1B57-C847-9783-1E10011DCDDA}"/>
              </a:ext>
            </a:extLst>
          </p:cNvPr>
          <p:cNvSpPr txBox="1">
            <a:spLocks noChangeArrowheads="1"/>
          </p:cNvSpPr>
          <p:nvPr/>
        </p:nvSpPr>
        <p:spPr bwMode="auto">
          <a:xfrm>
            <a:off x="3412658" y="5665750"/>
            <a:ext cx="2588775"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زوجي حمام أو يمام</a:t>
            </a:r>
            <a:endParaRPr kumimoji="0" lang="en-US"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32" name="Rectangle 2">
            <a:extLst>
              <a:ext uri="{FF2B5EF4-FFF2-40B4-BE49-F238E27FC236}">
                <a16:creationId xmlns:a16="http://schemas.microsoft.com/office/drawing/2014/main" id="{ED53742A-12BA-B140-B29E-D1294128D1FF}"/>
              </a:ext>
            </a:extLst>
          </p:cNvPr>
          <p:cNvSpPr txBox="1">
            <a:spLocks noChangeArrowheads="1"/>
          </p:cNvSpPr>
          <p:nvPr/>
        </p:nvSpPr>
        <p:spPr bwMode="auto">
          <a:xfrm>
            <a:off x="6295249" y="5665750"/>
            <a:ext cx="2716400" cy="1190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مقدارين من الطحين</a:t>
            </a:r>
            <a:endParaRPr kumimoji="0" lang="en-US" sz="2400" b="1" u="none" strike="noStrike" kern="0" cap="none" spc="0" normalizeH="0" baseline="0" noProof="0" dirty="0">
              <a:ln>
                <a:noFill/>
              </a:ln>
              <a:solidFill>
                <a:srgbClr val="929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42495463"/>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(الخطية مغفورة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لكن العلاقة لم تكن مهددة أبدًا)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89190713"/>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"إِنِ ٱعْتَرَفْنَا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5140967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dirty="0">
                <a:effectLst>
                  <a:glow rad="127000">
                    <a:schemeClr val="tx1"/>
                  </a:glow>
                </a:effectLst>
                <a:ea typeface="ＭＳ Ｐゴシック" charset="0"/>
              </a:rPr>
              <a:t>III. Main Point</a:t>
            </a:r>
          </a:p>
        </p:txBody>
      </p:sp>
      <p:pic>
        <p:nvPicPr>
          <p:cNvPr id="5122" name="Picture 2" descr="Related image">
            <a:extLst>
              <a:ext uri="{FF2B5EF4-FFF2-40B4-BE49-F238E27FC236}">
                <a16:creationId xmlns:a16="http://schemas.microsoft.com/office/drawing/2014/main" id="{14CEFEC2-E22D-C740-9F1F-32E5AAB8CE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38793"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08732568"/>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تحافظ على شركتك مع إلهك القدوس؟</a:t>
            </a:r>
            <a:endParaRPr lang="en-US" dirty="0">
              <a:effectLst>
                <a:glow rad="127000">
                  <a:schemeClr val="tx1"/>
                </a:glow>
              </a:effectLst>
              <a:ea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طريقتين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 1-6: 7</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1775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1134"/>
          </a:xfrm>
          <a:solidFill>
            <a:schemeClr val="accent2">
              <a:lumMod val="50000"/>
            </a:schemeClr>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1" y="1357818"/>
            <a:ext cx="9144000" cy="9669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أعبد الله و اعترف بخطاياك</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4" name="Picture 3">
            <a:extLst>
              <a:ext uri="{FF2B5EF4-FFF2-40B4-BE49-F238E27FC236}">
                <a16:creationId xmlns:a16="http://schemas.microsoft.com/office/drawing/2014/main" id="{E4534BFF-7293-DA4C-BD7E-9BC839FB1488}"/>
              </a:ext>
            </a:extLst>
          </p:cNvPr>
          <p:cNvPicPr>
            <a:picLocks noChangeAspect="1"/>
          </p:cNvPicPr>
          <p:nvPr/>
        </p:nvPicPr>
        <p:blipFill>
          <a:blip r:embed="rId3"/>
          <a:stretch>
            <a:fillRect/>
          </a:stretch>
        </p:blipFill>
        <p:spPr>
          <a:xfrm>
            <a:off x="5485052" y="2324746"/>
            <a:ext cx="3658948" cy="3428957"/>
          </a:xfrm>
          <a:prstGeom prst="rect">
            <a:avLst/>
          </a:prstGeom>
        </p:spPr>
      </p:pic>
      <p:pic>
        <p:nvPicPr>
          <p:cNvPr id="5" name="Picture 4">
            <a:extLst>
              <a:ext uri="{FF2B5EF4-FFF2-40B4-BE49-F238E27FC236}">
                <a16:creationId xmlns:a16="http://schemas.microsoft.com/office/drawing/2014/main" id="{EC47D329-40BF-4E40-82EE-6DF218C27DC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2324746"/>
            <a:ext cx="2944678" cy="3282285"/>
          </a:xfrm>
          <a:prstGeom prst="rect">
            <a:avLst/>
          </a:prstGeom>
        </p:spPr>
      </p:pic>
    </p:spTree>
    <p:extLst>
      <p:ext uri="{BB962C8B-B14F-4D97-AF65-F5344CB8AC3E}">
        <p14:creationId xmlns:p14="http://schemas.microsoft.com/office/powerpoint/2010/main" val="608831288"/>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790095782"/>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اعمل ما هو مطلوب – الإعتراف بالخطية</a:t>
            </a:r>
            <a:r>
              <a:rPr lang="en-US" sz="4800" dirty="0">
                <a:effectLst>
                  <a:glow rad="127000">
                    <a:schemeClr val="tx1"/>
                  </a:glow>
                </a:effectLst>
                <a:ea typeface="ＭＳ Ｐゴシック" charset="0"/>
              </a:rPr>
              <a:t> </a:t>
            </a: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1875226514"/>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r="32754"/>
          <a:stretch/>
        </p:blipFill>
        <p:spPr>
          <a:xfrm>
            <a:off x="-125260" y="-69907"/>
            <a:ext cx="6300592" cy="703264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3"/>
          <p:cNvGrpSpPr/>
          <p:nvPr/>
        </p:nvGrpSpPr>
        <p:grpSpPr>
          <a:xfrm>
            <a:off x="9468544" y="1018800"/>
            <a:ext cx="4853461" cy="3045394"/>
            <a:chOff x="4903115" y="919460"/>
            <a:chExt cx="4853461" cy="3045394"/>
          </a:xfrm>
        </p:grpSpPr>
        <p:sp>
          <p:nvSpPr>
            <p:cNvPr id="3" name="Rectangle 2"/>
            <p:cNvSpPr/>
            <p:nvPr/>
          </p:nvSpPr>
          <p:spPr bwMode="auto">
            <a:xfrm rot="19342948">
              <a:off x="4903115" y="919460"/>
              <a:ext cx="273630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5"/>
            <p:cNvSpPr/>
            <p:nvPr/>
          </p:nvSpPr>
          <p:spPr bwMode="auto">
            <a:xfrm rot="19342948">
              <a:off x="6775322" y="1279499"/>
              <a:ext cx="2736304"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6"/>
            <p:cNvSpPr/>
            <p:nvPr/>
          </p:nvSpPr>
          <p:spPr bwMode="auto">
            <a:xfrm>
              <a:off x="5292080" y="3501008"/>
              <a:ext cx="3744416"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7"/>
            <p:cNvSpPr/>
            <p:nvPr/>
          </p:nvSpPr>
          <p:spPr bwMode="auto">
            <a:xfrm>
              <a:off x="6012160" y="2492896"/>
              <a:ext cx="3744416"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900098" name="Rectangle 2"/>
          <p:cNvSpPr>
            <a:spLocks noGrp="1" noChangeArrowheads="1"/>
          </p:cNvSpPr>
          <p:nvPr>
            <p:ph type="ctrTitle"/>
          </p:nvPr>
        </p:nvSpPr>
        <p:spPr>
          <a:xfrm>
            <a:off x="9785501" y="66585"/>
            <a:ext cx="3923928" cy="6741368"/>
          </a:xfrm>
          <a:effectLst/>
        </p:spPr>
        <p:txBody>
          <a:bodyPr/>
          <a:lstStyle/>
          <a:p>
            <a:pPr>
              <a:defRPr/>
            </a:pPr>
            <a:r>
              <a:rPr lang="ar-JO" dirty="0">
                <a:solidFill>
                  <a:schemeClr val="tx2"/>
                </a:solidFill>
                <a:effectLst>
                  <a:glow rad="127000">
                    <a:schemeClr val="bg1"/>
                  </a:glow>
                </a:effectLst>
                <a:ea typeface="Tahoma" panose="020B0604030504040204" pitchFamily="34" charset="0"/>
              </a:rPr>
              <a:t>وَبِدُونِ </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سَفْكِ </a:t>
            </a:r>
            <a:br>
              <a:rPr lang="ar-JO" dirty="0">
                <a:solidFill>
                  <a:schemeClr val="tx2"/>
                </a:solidFill>
                <a:effectLst>
                  <a:glow rad="127000">
                    <a:schemeClr val="bg1"/>
                  </a:glow>
                </a:effectLst>
                <a:ea typeface="Tahoma" panose="020B0604030504040204" pitchFamily="34" charset="0"/>
              </a:rPr>
            </a:br>
            <a:r>
              <a:rPr lang="ar-JO" dirty="0">
                <a:solidFill>
                  <a:srgbClr val="FF0000"/>
                </a:solidFill>
                <a:effectLst>
                  <a:glow rad="127000">
                    <a:schemeClr val="bg1"/>
                  </a:glow>
                </a:effectLst>
                <a:ea typeface="Tahoma" panose="020B0604030504040204" pitchFamily="34" charset="0"/>
              </a:rPr>
              <a:t>دَمٍ</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 لَا تَحْصُلُ</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 مَغْفِرَةٌ</a:t>
            </a:r>
            <a:br>
              <a:rPr lang="en-US" dirty="0">
                <a:solidFill>
                  <a:schemeClr val="tx2"/>
                </a:solidFill>
                <a:effectLst>
                  <a:glow rad="127000">
                    <a:schemeClr val="bg1"/>
                  </a:glow>
                </a:effectLst>
                <a:ea typeface="Tahoma" panose="020B0604030504040204" pitchFamily="34" charset="0"/>
              </a:rPr>
            </a:br>
            <a:br>
              <a:rPr lang="en-US" sz="3600" dirty="0">
                <a:solidFill>
                  <a:schemeClr val="tx2"/>
                </a:solidFill>
                <a:effectLst>
                  <a:glow rad="127000">
                    <a:schemeClr val="bg1"/>
                  </a:glow>
                </a:effectLst>
                <a:ea typeface="Tahoma" panose="020B0604030504040204" pitchFamily="34" charset="0"/>
              </a:rPr>
            </a:br>
            <a:r>
              <a:rPr lang="ar-JO" sz="3600" dirty="0">
                <a:solidFill>
                  <a:schemeClr val="tx2"/>
                </a:solidFill>
                <a:effectLst>
                  <a:glow rad="127000">
                    <a:schemeClr val="bg1"/>
                  </a:glow>
                </a:effectLst>
                <a:ea typeface="Tahoma" panose="020B0604030504040204" pitchFamily="34" charset="0"/>
              </a:rPr>
              <a:t>عبرانيين 9: 22</a:t>
            </a:r>
            <a:endParaRPr lang="en-US" sz="3600" dirty="0">
              <a:solidFill>
                <a:schemeClr val="tx2"/>
              </a:solidFill>
              <a:effectLst>
                <a:glow rad="127000">
                  <a:schemeClr val="bg1"/>
                </a:glow>
              </a:effectLst>
              <a:ea typeface="Tahoma" panose="020B0604030504040204" pitchFamily="34" charset="0"/>
            </a:endParaRPr>
          </a:p>
        </p:txBody>
      </p:sp>
      <p:sp>
        <p:nvSpPr>
          <p:cNvPr id="5" name="Rectangle 4">
            <a:extLst>
              <a:ext uri="{FF2B5EF4-FFF2-40B4-BE49-F238E27FC236}">
                <a16:creationId xmlns:a16="http://schemas.microsoft.com/office/drawing/2014/main" id="{5D1049F5-9008-486A-B318-F5F8123CD7B5}"/>
              </a:ext>
            </a:extLst>
          </p:cNvPr>
          <p:cNvSpPr/>
          <p:nvPr/>
        </p:nvSpPr>
        <p:spPr bwMode="auto">
          <a:xfrm>
            <a:off x="4334006" y="16481"/>
            <a:ext cx="4809994"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و بدون</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FA913B87-15FD-43CC-80DE-5D050294FEC8}"/>
              </a:ext>
            </a:extLst>
          </p:cNvPr>
          <p:cNvSpPr/>
          <p:nvPr/>
        </p:nvSpPr>
        <p:spPr bwMode="auto">
          <a:xfrm>
            <a:off x="4684734" y="899763"/>
            <a:ext cx="4351340" cy="109728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سـفك</a:t>
            </a:r>
            <a:endParaRPr kumimoji="0" lang="en-US" sz="8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9">
            <a:extLst>
              <a:ext uri="{FF2B5EF4-FFF2-40B4-BE49-F238E27FC236}">
                <a16:creationId xmlns:a16="http://schemas.microsoft.com/office/drawing/2014/main" id="{A962F7E8-2F6A-4222-A200-A42D0949C0EF}"/>
              </a:ext>
            </a:extLst>
          </p:cNvPr>
          <p:cNvSpPr/>
          <p:nvPr/>
        </p:nvSpPr>
        <p:spPr bwMode="auto">
          <a:xfrm>
            <a:off x="5177741" y="1861028"/>
            <a:ext cx="3324225" cy="1202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rPr>
              <a:t>دَمٍ</a:t>
            </a:r>
            <a:endParaRPr kumimoji="0" lang="en-US" sz="5400" b="1" u="none" strike="noStrike" kern="1200" cap="none" spc="0" normalizeH="0" baseline="0" noProof="0" dirty="0">
              <a:ln>
                <a:noFill/>
              </a:ln>
              <a:solidFill>
                <a:srgbClr val="FF0000"/>
              </a:solidFill>
              <a:effectLst/>
              <a:uLnTx/>
              <a:uFillTx/>
              <a:latin typeface="Arial" panose="020B0604020202020204" pitchFamily="34" charset="0"/>
              <a:cs typeface="Arial" panose="020B0604020202020204" pitchFamily="34" charset="0"/>
            </a:endParaRPr>
          </a:p>
        </p:txBody>
      </p:sp>
      <p:sp>
        <p:nvSpPr>
          <p:cNvPr id="11" name="Rectangle 10">
            <a:extLst>
              <a:ext uri="{FF2B5EF4-FFF2-40B4-BE49-F238E27FC236}">
                <a16:creationId xmlns:a16="http://schemas.microsoft.com/office/drawing/2014/main" id="{A4327619-8C84-4DA1-B16A-3664681FF40A}"/>
              </a:ext>
            </a:extLst>
          </p:cNvPr>
          <p:cNvSpPr/>
          <p:nvPr/>
        </p:nvSpPr>
        <p:spPr bwMode="auto">
          <a:xfrm>
            <a:off x="5153928" y="3049586"/>
            <a:ext cx="3371850"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لَا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 name="Rectangle 11">
            <a:extLst>
              <a:ext uri="{FF2B5EF4-FFF2-40B4-BE49-F238E27FC236}">
                <a16:creationId xmlns:a16="http://schemas.microsoft.com/office/drawing/2014/main" id="{D038B483-EA90-4B31-B883-B941C68C735F}"/>
              </a:ext>
            </a:extLst>
          </p:cNvPr>
          <p:cNvSpPr/>
          <p:nvPr/>
        </p:nvSpPr>
        <p:spPr bwMode="auto">
          <a:xfrm>
            <a:off x="5277121" y="3838575"/>
            <a:ext cx="3125464" cy="101784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تحصل</a:t>
            </a:r>
            <a:endParaRPr kumimoji="0" lang="en-US" sz="6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3" name="Rectangle 12">
            <a:extLst>
              <a:ext uri="{FF2B5EF4-FFF2-40B4-BE49-F238E27FC236}">
                <a16:creationId xmlns:a16="http://schemas.microsoft.com/office/drawing/2014/main" id="{6B4EA9E8-3265-4FDB-922C-B739DC01BC9C}"/>
              </a:ext>
            </a:extLst>
          </p:cNvPr>
          <p:cNvSpPr/>
          <p:nvPr/>
        </p:nvSpPr>
        <p:spPr bwMode="auto">
          <a:xfrm>
            <a:off x="5185774" y="4856419"/>
            <a:ext cx="3486165" cy="1202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مغفرة</a:t>
            </a:r>
            <a:endParaRPr kumimoji="0" lang="en-US" sz="7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4" name="Rectangle 13">
            <a:extLst>
              <a:ext uri="{FF2B5EF4-FFF2-40B4-BE49-F238E27FC236}">
                <a16:creationId xmlns:a16="http://schemas.microsoft.com/office/drawing/2014/main" id="{CB6027D4-F02C-4BE6-A39C-0D437A3604E9}"/>
              </a:ext>
            </a:extLst>
          </p:cNvPr>
          <p:cNvSpPr/>
          <p:nvPr/>
        </p:nvSpPr>
        <p:spPr bwMode="auto">
          <a:xfrm>
            <a:off x="5277121" y="6271494"/>
            <a:ext cx="3125464" cy="7315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عبرانيين 9: 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36078782"/>
      </p:ext>
    </p:extLst>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 ما تحتاج إليه</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1 - 10</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11467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ar-JO" altLang="ja-JP" dirty="0">
                <a:solidFill>
                  <a:schemeClr val="bg1"/>
                </a:solidFill>
                <a:cs typeface="Arial" panose="020B0604020202020204" pitchFamily="34" charset="0"/>
              </a:rPr>
              <a:t>"هذا هو جَسدي..."</a:t>
            </a:r>
            <a:endParaRPr lang="en-US" dirty="0">
              <a:cs typeface="Arial" panose="020B0604020202020204" pitchFamily="34" charset="0"/>
            </a:endParaRPr>
          </a:p>
        </p:txBody>
      </p:sp>
    </p:spTree>
    <p:extLst>
      <p:ext uri="{BB962C8B-B14F-4D97-AF65-F5344CB8AC3E}">
        <p14:creationId xmlns:p14="http://schemas.microsoft.com/office/powerpoint/2010/main" val="3494435564"/>
      </p:ext>
    </p:extLst>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367223" y="-177800"/>
            <a:ext cx="8491813" cy="67934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025619"/>
            <a:ext cx="9144000" cy="1832381"/>
          </a:xfrm>
          <a:solidFill>
            <a:schemeClr val="tx1"/>
          </a:solidFill>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لم أصل إلى هنا بمفردي</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1020461409"/>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الممارسة في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حياتك</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و التي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يجب عليك الإعتراف بها وتطهيرها؟</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اِتْبَعُوا ٱلسَّلَامَ مَعَ ٱلْجَمِيعِ،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وَٱلْقَدَاسَةَ ٱلَّتِي بِدُونِهَا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 يَرَى أَحَدٌ ٱلرَّبَّ"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عبرانيين 12: 14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21753086"/>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تكفيرية خاصة</a:t>
            </a:r>
            <a:endParaRPr kumimoji="0" lang="en-US" altLang="zh-CN"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nvGraphicFramePr>
        <p:xfrm>
          <a:off x="-76200" y="457199"/>
          <a:ext cx="9296401" cy="6428726"/>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464931">
                  <a:extLst>
                    <a:ext uri="{9D8B030D-6E8A-4147-A177-3AD203B41FA5}">
                      <a16:colId xmlns:a16="http://schemas.microsoft.com/office/drawing/2014/main" val="20002"/>
                    </a:ext>
                  </a:extLst>
                </a:gridCol>
                <a:gridCol w="2049670">
                  <a:extLst>
                    <a:ext uri="{9D8B030D-6E8A-4147-A177-3AD203B41FA5}">
                      <a16:colId xmlns:a16="http://schemas.microsoft.com/office/drawing/2014/main" val="20003"/>
                    </a:ext>
                  </a:extLst>
                </a:gridCol>
                <a:gridCol w="2209799">
                  <a:extLst>
                    <a:ext uri="{9D8B030D-6E8A-4147-A177-3AD203B41FA5}">
                      <a16:colId xmlns:a16="http://schemas.microsoft.com/office/drawing/2014/main" val="20004"/>
                    </a:ext>
                  </a:extLst>
                </a:gridCol>
                <a:gridCol w="1905000">
                  <a:extLst>
                    <a:ext uri="{9D8B030D-6E8A-4147-A177-3AD203B41FA5}">
                      <a16:colId xmlns:a16="http://schemas.microsoft.com/office/drawing/2014/main" val="20005"/>
                    </a:ext>
                  </a:extLst>
                </a:gridCol>
                <a:gridCol w="1447801">
                  <a:extLst>
                    <a:ext uri="{9D8B030D-6E8A-4147-A177-3AD203B41FA5}">
                      <a16:colId xmlns:a16="http://schemas.microsoft.com/office/drawing/2014/main" val="20006"/>
                    </a:ext>
                  </a:extLst>
                </a:gridCol>
              </a:tblGrid>
              <a:tr h="369110">
                <a:tc rowSpan="9">
                  <a:txBody>
                    <a:bodyPr/>
                    <a:lstStyle/>
                    <a:p>
                      <a:pPr algn="ctr"/>
                      <a:r>
                        <a:rPr lang="ar-JO" sz="2800" b="1" i="0" dirty="0">
                          <a:latin typeface="Arial" panose="020B0604020202020204" pitchFamily="34" charset="0"/>
                          <a:cs typeface="Arial" panose="020B0604020202020204" pitchFamily="34" charset="0"/>
                        </a:rPr>
                        <a:t>طقوس خاصة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69110">
                <a:tc vMerge="1">
                  <a:txBody>
                    <a:bodyPr/>
                    <a:lstStyle/>
                    <a:p>
                      <a:endParaRPr lang="en-US" dirty="0"/>
                    </a:p>
                  </a:txBody>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719507">
                <a:tc vMerge="1">
                  <a:txBody>
                    <a:bodyPr/>
                    <a:lstStyle/>
                    <a:p>
                      <a:endParaRPr lang="en-US"/>
                    </a:p>
                  </a:txBody>
                  <a:tcPr/>
                </a:tc>
                <a:tc rowSpan="2">
                  <a:txBody>
                    <a:bodyPr/>
                    <a:lstStyle/>
                    <a:p>
                      <a:pPr algn="ctr"/>
                      <a:r>
                        <a:rPr lang="ar-JO" sz="1400" b="1" i="0" kern="1200" dirty="0">
                          <a:solidFill>
                            <a:schemeClr val="dk1"/>
                          </a:solidFill>
                          <a:latin typeface="Arial" panose="020B0604020202020204" pitchFamily="34" charset="0"/>
                          <a:ea typeface="+mn-ea"/>
                          <a:cs typeface="Arial" panose="020B0604020202020204" pitchFamily="34" charset="0"/>
                        </a:rPr>
                        <a:t>التكريس</a:t>
                      </a:r>
                      <a:endParaRPr lang="en-US" sz="1400" b="1" i="0" kern="1200" dirty="0">
                        <a:solidFill>
                          <a:schemeClr val="dk1"/>
                        </a:solidFill>
                        <a:latin typeface="Arial" panose="020B0604020202020204" pitchFamily="34" charset="0"/>
                        <a:ea typeface="+mn-ea"/>
                        <a:cs typeface="Arial" panose="020B0604020202020204" pitchFamily="34" charset="0"/>
                      </a:endParaRPr>
                    </a:p>
                  </a:txBody>
                  <a:tcPr vert="vert270" anchor="ctr"/>
                </a:tc>
                <a:tc gridSpan="2">
                  <a:txBody>
                    <a:bodyPr/>
                    <a:lstStyle/>
                    <a:p>
                      <a:pPr marL="342900" indent="-342900" algn="ctr">
                        <a:buNone/>
                      </a:pPr>
                      <a:r>
                        <a:rPr lang="ar-JO" sz="1400" b="1" i="0" dirty="0">
                          <a:latin typeface="Arial" panose="020B0604020202020204" pitchFamily="34" charset="0"/>
                          <a:cs typeface="Arial" panose="020B0604020202020204" pitchFamily="34" charset="0"/>
                        </a:rPr>
                        <a:t>1.</a:t>
                      </a:r>
                      <a:r>
                        <a:rPr lang="ar-JO" sz="1400" b="1" i="0" baseline="0" dirty="0">
                          <a:latin typeface="Arial" panose="020B0604020202020204" pitchFamily="34" charset="0"/>
                          <a:cs typeface="Arial" panose="020B0604020202020204" pitchFamily="34" charset="0"/>
                        </a:rPr>
                        <a:t> للكهنة (خر 29، لا 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كبش للتكريس</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ثور (طقس خاص)</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944880">
                <a:tc vMerge="1">
                  <a:txBody>
                    <a:bodyPr/>
                    <a:lstStyle/>
                    <a:p>
                      <a:endParaRPr lang="en-US"/>
                    </a:p>
                  </a:txBody>
                  <a:tcPr/>
                </a:tc>
                <a:tc vMerge="1">
                  <a:txBody>
                    <a:bodyPr/>
                    <a:lstStyle/>
                    <a:p>
                      <a:endParaRPr lang="en-US" dirty="0"/>
                    </a:p>
                  </a:txBody>
                  <a:tcPr anchor="ctr"/>
                </a:tc>
                <a:tc gridSpan="2">
                  <a:txBody>
                    <a:bodyPr/>
                    <a:lstStyle/>
                    <a:p>
                      <a:pPr marL="342900" indent="-342900" algn="ctr">
                        <a:buNone/>
                      </a:pPr>
                      <a:r>
                        <a:rPr lang="ar-JO" sz="1400" b="1" i="0" dirty="0">
                          <a:latin typeface="Arial" panose="020B0604020202020204" pitchFamily="34" charset="0"/>
                          <a:cs typeface="Arial" panose="020B0604020202020204" pitchFamily="34" charset="0"/>
                        </a:rPr>
                        <a:t>2. للهيكل (2 أخ 29)</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العديد من الثيران و الأغنام و الماعز</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سبعة ثيران وسبعة كباش وسبعة خراف وسبعة تيوس ماعز</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947523">
                <a:tc vMerge="1">
                  <a:txBody>
                    <a:bodyPr/>
                    <a:lstStyle/>
                    <a:p>
                      <a:endParaRPr lang="en-US"/>
                    </a:p>
                  </a:txBody>
                  <a:tcPr/>
                </a:tc>
                <a:tc>
                  <a:txBody>
                    <a:bodyPr/>
                    <a:lstStyle/>
                    <a:p>
                      <a:pPr algn="ctr"/>
                      <a:r>
                        <a:rPr lang="ar-JO" sz="1400" b="1" i="0" dirty="0">
                          <a:latin typeface="Arial" panose="020B0604020202020204" pitchFamily="34" charset="0"/>
                          <a:cs typeface="Arial" panose="020B0604020202020204" pitchFamily="34" charset="0"/>
                        </a:rPr>
                        <a:t>عدم التكريس</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تتميم شريعة النذير (عد 6: 14-17)</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r>
                        <a:rPr lang="ar-JO" sz="1400" b="1" i="0" dirty="0">
                          <a:latin typeface="Arial" panose="020B0604020202020204" pitchFamily="34" charset="0"/>
                          <a:cs typeface="Arial" panose="020B0604020202020204" pitchFamily="34" charset="0"/>
                        </a:rPr>
                        <a:t>كبش</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عمره سنة واحدة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r h="678073">
                <a:tc vMerge="1">
                  <a:txBody>
                    <a:bodyPr/>
                    <a:lstStyle/>
                    <a:p>
                      <a:endParaRPr lang="en-US"/>
                    </a:p>
                  </a:txBody>
                  <a:tcPr/>
                </a:tc>
                <a:tc rowSpan="4">
                  <a:txBody>
                    <a:bodyPr/>
                    <a:lstStyle/>
                    <a:p>
                      <a:pPr algn="ctr"/>
                      <a:r>
                        <a:rPr lang="ar-JO" sz="1400" b="1" i="0" dirty="0">
                          <a:latin typeface="Arial" panose="020B0604020202020204" pitchFamily="34" charset="0"/>
                          <a:cs typeface="Arial" panose="020B0604020202020204" pitchFamily="34" charset="0"/>
                        </a:rPr>
                        <a:t>طقوس</a:t>
                      </a:r>
                      <a:r>
                        <a:rPr lang="ar-JO" sz="1400" b="1" i="0" baseline="0" dirty="0">
                          <a:latin typeface="Arial" panose="020B0604020202020204" pitchFamily="34" charset="0"/>
                          <a:cs typeface="Arial" panose="020B0604020202020204" pitchFamily="34" charset="0"/>
                        </a:rPr>
                        <a:t> التطهير</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كسر النذر (عد 6: 9-12)</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و يمامة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خروف عمره سنة واحدة</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5"/>
                  </a:ext>
                </a:extLst>
              </a:tr>
              <a:tr h="875844">
                <a:tc vMerge="1">
                  <a:txBody>
                    <a:bodyPr/>
                    <a:lstStyle/>
                    <a:p>
                      <a:endParaRPr lang="en-US"/>
                    </a:p>
                  </a:txBody>
                  <a:tcPr/>
                </a:tc>
                <a:tc vMerge="1">
                  <a:txBody>
                    <a:bodyPr/>
                    <a:lstStyle/>
                    <a:p>
                      <a:endParaRPr lang="en-US" dirty="0"/>
                    </a:p>
                  </a:txBody>
                  <a:tcPr anchor="ctr"/>
                </a:tc>
                <a:tc gridSpan="2">
                  <a:txBody>
                    <a:body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تطهير الأبرص (لا 14: 12-20)</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sz="1400" b="1" i="0" dirty="0">
                          <a:latin typeface="Arial" panose="020B0604020202020204" pitchFamily="34" charset="0"/>
                          <a:cs typeface="Arial" panose="020B0604020202020204" pitchFamily="34" charset="0"/>
                        </a:rPr>
                        <a:t>خروف عمره سنة واحدة</a:t>
                      </a: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حمل ذكر يبلغ من العمر عامًا (بالإضافة إلى وعاء</a:t>
                      </a:r>
                      <a:r>
                        <a:rPr lang="ar-JO" sz="1400" b="1" baseline="0" dirty="0"/>
                        <a:t> من</a:t>
                      </a:r>
                      <a:r>
                        <a:rPr lang="ar-JO" sz="1400" b="1" dirty="0"/>
                        <a:t> الزيت)</a:t>
                      </a: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6"/>
                  </a:ext>
                </a:extLst>
              </a:tr>
              <a:tr h="705561">
                <a:tc vMerge="1">
                  <a:txBody>
                    <a:bodyPr/>
                    <a:lstStyle/>
                    <a:p>
                      <a:endParaRPr lang="en-US" dirty="0"/>
                    </a:p>
                  </a:txBody>
                  <a:tcPr/>
                </a:tc>
                <a:tc vMerge="1">
                  <a:txBody>
                    <a:bodyPr/>
                    <a:lstStyle/>
                    <a:p>
                      <a:endParaRPr lang="en-US" dirty="0"/>
                    </a:p>
                  </a:txBody>
                  <a:tcPr anchor="ctr"/>
                </a:tc>
                <a:tc gridSpan="2">
                  <a:txBody>
                    <a:bodyPr/>
                    <a:lstStyle/>
                    <a:p>
                      <a:pPr algn="ctr"/>
                      <a:r>
                        <a:rPr lang="ar-JO" sz="1400" b="1" i="0" baseline="0" dirty="0">
                          <a:latin typeface="Arial" panose="020B0604020202020204" pitchFamily="34" charset="0"/>
                          <a:cs typeface="Arial" panose="020B0604020202020204" pitchFamily="34" charset="0"/>
                        </a:rPr>
                        <a:t>3. الرجل (15: 14-15) أو المرأة مع نزف (15: 29-30)</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و يمامة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7"/>
                  </a:ext>
                </a:extLst>
              </a:tr>
              <a:tr h="819118">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gridSpan="2">
                  <a:txBody>
                    <a:bodyPr/>
                    <a:lstStyle/>
                    <a:p>
                      <a:pPr algn="ctr"/>
                      <a:r>
                        <a:rPr lang="ar-JO" sz="1400" b="1" i="0" dirty="0">
                          <a:latin typeface="Arial" panose="020B0604020202020204" pitchFamily="34" charset="0"/>
                          <a:cs typeface="Arial" panose="020B0604020202020204" pitchFamily="34" charset="0"/>
                        </a:rPr>
                        <a:t>4. المرأة بعد الولادة (12: 6-8)</a:t>
                      </a: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حمامة و يمامة</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8"/>
                  </a:ext>
                </a:extLst>
              </a:tr>
            </a:tbl>
          </a:graphicData>
        </a:graphic>
      </p:graphicFrame>
      <p:sp>
        <p:nvSpPr>
          <p:cNvPr id="232453" name="Text Box 85"/>
          <p:cNvSpPr txBox="1">
            <a:spLocks noChangeArrowheads="1"/>
          </p:cNvSpPr>
          <p:nvPr/>
        </p:nvSpPr>
        <p:spPr bwMode="auto">
          <a:xfrm>
            <a:off x="7772400" y="6128563"/>
            <a:ext cx="1371600" cy="5539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2217663734"/>
      </p:ext>
    </p:extLst>
  </p:cSld>
  <p:clrMapOvr>
    <a:masterClrMapping/>
  </p:clrMapOvr>
  <p:transition/>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dirty="0">
                <a:solidFill>
                  <a:schemeClr val="tx1"/>
                </a:solidFill>
                <a:effectLst>
                  <a:outerShdw blurRad="38100" dist="38100" dir="2700000" algn="tl">
                    <a:srgbClr val="000000"/>
                  </a:outerShdw>
                </a:effectLst>
                <a:ea typeface="SimSun" charset="0"/>
              </a:rPr>
              <a:t>طقوس تكفيرية خاصة</a:t>
            </a:r>
            <a:endParaRPr kumimoji="0" lang="en-US" altLang="zh-CN" sz="24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graphicFrame>
        <p:nvGraphicFramePr>
          <p:cNvPr id="6" name="Table 5"/>
          <p:cNvGraphicFramePr>
            <a:graphicFrameLocks noGrp="1"/>
          </p:cNvGraphicFramePr>
          <p:nvPr/>
        </p:nvGraphicFramePr>
        <p:xfrm>
          <a:off x="-76200" y="533399"/>
          <a:ext cx="9220202" cy="6324600"/>
        </p:xfrm>
        <a:graphic>
          <a:graphicData uri="http://schemas.openxmlformats.org/drawingml/2006/table">
            <a:tbl>
              <a:tblPr firstRow="1" bandRow="1">
                <a:tableStyleId>{5C22544A-7EE6-4342-B048-85BDC9FD1C3A}</a:tableStyleId>
              </a:tblPr>
              <a:tblGrid>
                <a:gridCol w="609600">
                  <a:extLst>
                    <a:ext uri="{9D8B030D-6E8A-4147-A177-3AD203B41FA5}">
                      <a16:colId xmlns:a16="http://schemas.microsoft.com/office/drawing/2014/main" val="20000"/>
                    </a:ext>
                  </a:extLst>
                </a:gridCol>
                <a:gridCol w="381000">
                  <a:extLst>
                    <a:ext uri="{9D8B030D-6E8A-4147-A177-3AD203B41FA5}">
                      <a16:colId xmlns:a16="http://schemas.microsoft.com/office/drawing/2014/main" val="20001"/>
                    </a:ext>
                  </a:extLst>
                </a:gridCol>
                <a:gridCol w="259580">
                  <a:extLst>
                    <a:ext uri="{9D8B030D-6E8A-4147-A177-3AD203B41FA5}">
                      <a16:colId xmlns:a16="http://schemas.microsoft.com/office/drawing/2014/main" val="20002"/>
                    </a:ext>
                  </a:extLst>
                </a:gridCol>
                <a:gridCol w="959620">
                  <a:extLst>
                    <a:ext uri="{9D8B030D-6E8A-4147-A177-3AD203B41FA5}">
                      <a16:colId xmlns:a16="http://schemas.microsoft.com/office/drawing/2014/main" val="20003"/>
                    </a:ext>
                  </a:extLst>
                </a:gridCol>
                <a:gridCol w="9906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990600">
                  <a:extLst>
                    <a:ext uri="{9D8B030D-6E8A-4147-A177-3AD203B41FA5}">
                      <a16:colId xmlns:a16="http://schemas.microsoft.com/office/drawing/2014/main" val="20006"/>
                    </a:ext>
                  </a:extLst>
                </a:gridCol>
                <a:gridCol w="1676400">
                  <a:extLst>
                    <a:ext uri="{9D8B030D-6E8A-4147-A177-3AD203B41FA5}">
                      <a16:colId xmlns:a16="http://schemas.microsoft.com/office/drawing/2014/main" val="20007"/>
                    </a:ext>
                  </a:extLst>
                </a:gridCol>
                <a:gridCol w="830254">
                  <a:extLst>
                    <a:ext uri="{9D8B030D-6E8A-4147-A177-3AD203B41FA5}">
                      <a16:colId xmlns:a16="http://schemas.microsoft.com/office/drawing/2014/main" val="20008"/>
                    </a:ext>
                  </a:extLst>
                </a:gridCol>
                <a:gridCol w="1074748">
                  <a:extLst>
                    <a:ext uri="{9D8B030D-6E8A-4147-A177-3AD203B41FA5}">
                      <a16:colId xmlns:a16="http://schemas.microsoft.com/office/drawing/2014/main" val="20009"/>
                    </a:ext>
                  </a:extLst>
                </a:gridCol>
              </a:tblGrid>
              <a:tr h="672188">
                <a:tc rowSpan="5">
                  <a:txBody>
                    <a:bodyPr/>
                    <a:lstStyle/>
                    <a:p>
                      <a:pPr algn="ctr"/>
                      <a:r>
                        <a:rPr lang="ar-JO" sz="2800" b="1" i="0" dirty="0">
                          <a:latin typeface="Arial" panose="020B0604020202020204" pitchFamily="34" charset="0"/>
                          <a:cs typeface="Arial" panose="020B0604020202020204" pitchFamily="34" charset="0"/>
                        </a:rPr>
                        <a:t>طقوس خاصة</a:t>
                      </a:r>
                      <a:endParaRPr lang="en-US" sz="2800" b="1" i="0" dirty="0">
                        <a:latin typeface="Arial" panose="020B0604020202020204" pitchFamily="34" charset="0"/>
                        <a:cs typeface="Arial" panose="020B0604020202020204" pitchFamily="34" charset="0"/>
                      </a:endParaRPr>
                    </a:p>
                  </a:txBody>
                  <a:tcPr vert="vert270" anchor="ctr">
                    <a:solidFill>
                      <a:srgbClr val="000000"/>
                    </a:solidFill>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solidFill>
                      <a:srgbClr val="000000"/>
                    </a:solidFill>
                  </a:tcPr>
                </a:tc>
                <a:tc gridSpan="3">
                  <a:txBody>
                    <a:bodyPr/>
                    <a:lstStyle/>
                    <a:p>
                      <a:pPr algn="ctr"/>
                      <a:r>
                        <a:rPr lang="ar-JO" sz="1800" b="1" i="0" dirty="0">
                          <a:latin typeface="Arial" panose="020B0604020202020204" pitchFamily="34" charset="0"/>
                          <a:cs typeface="Arial" panose="020B0604020202020204" pitchFamily="34" charset="0"/>
                        </a:rPr>
                        <a:t>تكريسي</a:t>
                      </a:r>
                      <a:endParaRPr lang="en-US" sz="14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a:txBody>
                    <a:bodyPr/>
                    <a:lstStyle/>
                    <a:p>
                      <a:pPr algn="ctr"/>
                      <a:r>
                        <a:rPr lang="ar-JO" sz="1800" b="1" i="0" dirty="0">
                          <a:latin typeface="Arial" panose="020B0604020202020204" pitchFamily="34" charset="0"/>
                          <a:cs typeface="Arial" panose="020B0604020202020204" pitchFamily="34" charset="0"/>
                        </a:rPr>
                        <a:t>اشتراكي</a:t>
                      </a:r>
                      <a:endParaRPr lang="en-US" sz="1400" b="1" i="0" dirty="0">
                        <a:latin typeface="Arial" panose="020B0604020202020204" pitchFamily="34" charset="0"/>
                        <a:cs typeface="Arial" panose="020B0604020202020204" pitchFamily="34" charset="0"/>
                      </a:endParaRPr>
                    </a:p>
                  </a:txBody>
                  <a:tcPr anchor="ctr">
                    <a:solidFill>
                      <a:schemeClr val="bg2"/>
                    </a:solidFill>
                  </a:tcPr>
                </a:tc>
                <a:tc gridSpan="2">
                  <a:txBody>
                    <a:bodyPr/>
                    <a:lstStyle/>
                    <a:p>
                      <a:pPr algn="ctr"/>
                      <a:r>
                        <a:rPr lang="ar-JO" sz="1800" b="1" i="0" dirty="0">
                          <a:latin typeface="Arial" panose="020B0604020202020204" pitchFamily="34" charset="0"/>
                          <a:cs typeface="Arial" panose="020B0604020202020204" pitchFamily="34" charset="0"/>
                        </a:rPr>
                        <a:t>تكفيري</a:t>
                      </a:r>
                      <a:endParaRPr lang="en-US" sz="1600" b="1" i="0" dirty="0">
                        <a:latin typeface="Arial" panose="020B0604020202020204" pitchFamily="34" charset="0"/>
                        <a:cs typeface="Arial" panose="020B0604020202020204" pitchFamily="34" charset="0"/>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extLst>
                  <a:ext uri="{0D108BD9-81ED-4DB2-BD59-A6C34878D82A}">
                    <a16:rowId xmlns:a16="http://schemas.microsoft.com/office/drawing/2014/main" val="10000"/>
                  </a:ext>
                </a:extLst>
              </a:tr>
              <a:tr h="672188">
                <a:tc vMerge="1">
                  <a:txBody>
                    <a:bodyPr/>
                    <a:lstStyle/>
                    <a:p>
                      <a:endParaRPr lang="en-US" dirty="0"/>
                    </a:p>
                  </a:txBody>
                  <a:tcPr/>
                </a:tc>
                <a:tc gridSpan="2">
                  <a:txBody>
                    <a:bodyPr/>
                    <a:lstStyle/>
                    <a:p>
                      <a:pPr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a:p>
                  </a:txBody>
                  <a:tcP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المحرقة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الحبوب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الشراب</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السلامة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الخطية</a:t>
                      </a:r>
                      <a:endParaRPr lang="en-US" sz="1800" b="1" i="0" dirty="0">
                        <a:latin typeface="Arial" panose="020B0604020202020204" pitchFamily="34" charset="0"/>
                        <a:cs typeface="Arial" panose="020B0604020202020204" pitchFamily="34" charset="0"/>
                      </a:endParaRPr>
                    </a:p>
                  </a:txBody>
                  <a:tcPr anchor="ctr"/>
                </a:tc>
                <a:tc>
                  <a:txBody>
                    <a:bodyPr/>
                    <a:lstStyle/>
                    <a:p>
                      <a:pPr algn="ctr"/>
                      <a:r>
                        <a:rPr lang="ar-JO" sz="1800" b="1" i="0" dirty="0">
                          <a:latin typeface="Arial" panose="020B0604020202020204" pitchFamily="34" charset="0"/>
                          <a:cs typeface="Arial" panose="020B0604020202020204" pitchFamily="34" charset="0"/>
                        </a:rPr>
                        <a:t>الإثم</a:t>
                      </a:r>
                      <a:endParaRPr lang="en-US" sz="18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1"/>
                  </a:ext>
                </a:extLst>
              </a:tr>
              <a:tr h="1897012">
                <a:tc vMerge="1">
                  <a:txBody>
                    <a:bodyPr/>
                    <a:lstStyle/>
                    <a:p>
                      <a:endParaRPr lang="en-US"/>
                    </a:p>
                  </a:txBody>
                  <a:tcPr/>
                </a:tc>
                <a:tc rowSpan="3">
                  <a:txBody>
                    <a:bodyPr/>
                    <a:lstStyle/>
                    <a:p>
                      <a:pPr algn="ctr"/>
                      <a:r>
                        <a:rPr lang="ar-JO" sz="1400" b="1" i="0" dirty="0">
                          <a:latin typeface="Arial" panose="020B0604020202020204" pitchFamily="34" charset="0"/>
                          <a:cs typeface="Arial" panose="020B0604020202020204" pitchFamily="34" charset="0"/>
                        </a:rPr>
                        <a:t>أخرى</a:t>
                      </a:r>
                      <a:endParaRPr lang="en-US" sz="1400" b="1" i="0" dirty="0">
                        <a:latin typeface="Arial" panose="020B0604020202020204" pitchFamily="34" charset="0"/>
                        <a:cs typeface="Arial" panose="020B0604020202020204" pitchFamily="34" charset="0"/>
                      </a:endParaRPr>
                    </a:p>
                  </a:txBody>
                  <a:tcPr vert="vert270" anchor="ctr"/>
                </a:tc>
                <a:tc gridSpan="2">
                  <a:txBody>
                    <a:bodyPr/>
                    <a:lstStyle/>
                    <a:p>
                      <a:pPr marL="342900" marR="0" lvl="0" indent="-3429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طقس الغيرة (عد 5: 15-26)</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dirty="0"/>
                        <a:t>1/10 دقيق شعير عيفة ، بدون زيت أو بخور (ملاحظة: إيفة واحدة = ½ مكيال ، حوالي 8 ليترات)</a:t>
                      </a: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2"/>
                  </a:ext>
                </a:extLst>
              </a:tr>
              <a:tr h="1739282">
                <a:tc vMerge="1">
                  <a:txBody>
                    <a:bodyPr/>
                    <a:lstStyle/>
                    <a:p>
                      <a:endParaRPr lang="en-US"/>
                    </a:p>
                  </a:txBody>
                  <a:tcPr/>
                </a:tc>
                <a:tc vMerge="1">
                  <a:txBody>
                    <a:bodyPr/>
                    <a:lstStyle/>
                    <a:p>
                      <a:endParaRPr lang="en-US" dirty="0"/>
                    </a:p>
                  </a:txBody>
                  <a:tcPr anchor="ctr"/>
                </a:tc>
                <a:tc gridSpan="2">
                  <a:txBody>
                    <a:bodyPr/>
                    <a:lstStyle/>
                    <a:p>
                      <a:pPr marL="177800" marR="0" lvl="0" indent="-177800" algn="ctr" defTabSz="457200" rtl="0" eaLnBrk="1" fontAlgn="auto" latinLnBrk="0" hangingPunct="1">
                        <a:lnSpc>
                          <a:spcPct val="100000"/>
                        </a:lnSpc>
                        <a:spcBef>
                          <a:spcPts val="0"/>
                        </a:spcBef>
                        <a:spcAft>
                          <a:spcPts val="0"/>
                        </a:spcAft>
                        <a:buClrTx/>
                        <a:buSzTx/>
                        <a:buFontTx/>
                        <a:buNone/>
                        <a:tabLst/>
                        <a:defRPr/>
                      </a:pPr>
                      <a:r>
                        <a:rPr kumimoji="0" lang="ar-JO"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2. تقدمة الحبوب اليومية للكاهن (لا 6: 19-23)</a:t>
                      </a: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1/10</a:t>
                      </a:r>
                      <a:r>
                        <a:rPr lang="ar-JO" sz="1400" b="1" i="0" baseline="0" dirty="0">
                          <a:latin typeface="Arial" panose="020B0604020202020204" pitchFamily="34" charset="0"/>
                          <a:cs typeface="Arial" panose="020B0604020202020204" pitchFamily="34" charset="0"/>
                        </a:rPr>
                        <a:t> الإيفة من طحين نقي</a:t>
                      </a: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3"/>
                  </a:ext>
                </a:extLst>
              </a:tr>
              <a:tr h="1343930">
                <a:tc vMerge="1">
                  <a:txBody>
                    <a:bodyPr/>
                    <a:lstStyle/>
                    <a:p>
                      <a:endParaRPr lang="en-US" dirty="0"/>
                    </a:p>
                  </a:txBody>
                  <a:tcPr/>
                </a:tc>
                <a:tc vMerge="1">
                  <a:txBody>
                    <a:bodyPr/>
                    <a:lstStyle/>
                    <a:p>
                      <a:endParaRPr lang="en-US" dirty="0"/>
                    </a:p>
                  </a:txBody>
                  <a:tcPr anchor="ctr"/>
                </a:tc>
                <a:tc gridSpan="2">
                  <a:txBody>
                    <a:bodyPr/>
                    <a:lstStyle/>
                    <a:p>
                      <a:pPr marL="177800" indent="-177800" algn="ctr"/>
                      <a:r>
                        <a:rPr lang="ar-JO" sz="1400" b="1" i="0" dirty="0">
                          <a:latin typeface="Arial" panose="020B0604020202020204" pitchFamily="34" charset="0"/>
                          <a:cs typeface="Arial" panose="020B0604020202020204" pitchFamily="34" charset="0"/>
                        </a:rPr>
                        <a:t>3. ذبيحة</a:t>
                      </a:r>
                      <a:r>
                        <a:rPr lang="ar-JO" sz="1400" b="1" i="0" baseline="0" dirty="0">
                          <a:latin typeface="Arial" panose="020B0604020202020204" pitchFamily="34" charset="0"/>
                          <a:cs typeface="Arial" panose="020B0604020202020204" pitchFamily="34" charset="0"/>
                        </a:rPr>
                        <a:t> الخطية للفقراء (5: 11-13)</a:t>
                      </a:r>
                      <a:endParaRPr lang="en-US" sz="1400" b="1" i="0" dirty="0">
                        <a:latin typeface="Arial" panose="020B0604020202020204" pitchFamily="34" charset="0"/>
                        <a:cs typeface="Arial" panose="020B0604020202020204" pitchFamily="34" charset="0"/>
                      </a:endParaRPr>
                    </a:p>
                    <a:p>
                      <a:pPr marL="177800" indent="-177800" algn="ctr"/>
                      <a:endParaRPr lang="en-US" sz="1400" b="1" i="0" dirty="0">
                        <a:latin typeface="Arial" panose="020B0604020202020204" pitchFamily="34" charset="0"/>
                        <a:cs typeface="Arial" panose="020B0604020202020204" pitchFamily="34" charset="0"/>
                      </a:endParaRPr>
                    </a:p>
                  </a:txBody>
                  <a:tcPr anchor="ctr"/>
                </a:tc>
                <a:tc hMerge="1">
                  <a:txBody>
                    <a:bodyPr/>
                    <a:lstStyle/>
                    <a:p>
                      <a:endParaRPr lang="en-US" sz="1400" b="1" dirty="0">
                        <a:latin typeface="Arial"/>
                        <a:cs typeface="Arial"/>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tc>
                  <a:txBody>
                    <a:bodyPr/>
                    <a:lstStyle/>
                    <a:p>
                      <a:pPr algn="ctr"/>
                      <a:r>
                        <a:rPr lang="ar-JO" sz="1400" b="1" i="0" dirty="0">
                          <a:latin typeface="Arial" panose="020B0604020202020204" pitchFamily="34" charset="0"/>
                          <a:cs typeface="Arial" panose="020B0604020202020204" pitchFamily="34" charset="0"/>
                        </a:rPr>
                        <a:t>1/10</a:t>
                      </a:r>
                      <a:r>
                        <a:rPr lang="ar-JO" sz="1400" b="1" i="0" baseline="0" dirty="0">
                          <a:latin typeface="Arial" panose="020B0604020202020204" pitchFamily="34" charset="0"/>
                          <a:cs typeface="Arial" panose="020B0604020202020204" pitchFamily="34" charset="0"/>
                        </a:rPr>
                        <a:t> الإيفة من طحين نقي</a:t>
                      </a:r>
                    </a:p>
                  </a:txBody>
                  <a:tcPr anchor="ctr"/>
                </a:tc>
                <a:tc>
                  <a:txBody>
                    <a:bodyPr/>
                    <a:lstStyle/>
                    <a:p>
                      <a:pPr algn="ctr"/>
                      <a:endParaRPr lang="en-US" sz="1400" b="1" i="0" dirty="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0004"/>
                  </a:ext>
                </a:extLst>
              </a:tr>
            </a:tbl>
          </a:graphicData>
        </a:graphic>
      </p:graphicFrame>
      <p:sp>
        <p:nvSpPr>
          <p:cNvPr id="234501" name="Text Box 85"/>
          <p:cNvSpPr txBox="1">
            <a:spLocks noChangeArrowheads="1"/>
          </p:cNvSpPr>
          <p:nvPr/>
        </p:nvSpPr>
        <p:spPr bwMode="auto">
          <a:xfrm>
            <a:off x="8077200" y="5802868"/>
            <a:ext cx="1066800" cy="738664"/>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524796446"/>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pPr>
              <a:defRPr/>
            </a:pPr>
            <a:r>
              <a:rPr kumimoji="0" lang="ar-JO" altLang="zh-CN"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rPr>
              <a:t>طقوس تكفيرية خاصة</a:t>
            </a:r>
            <a:endParaRPr kumimoji="0" lang="en-US" sz="2400" b="1" dirty="0">
              <a:solidFill>
                <a:schemeClr val="tx1"/>
              </a:solidFill>
              <a:effectLst>
                <a:outerShdw blurRad="38100" dist="38100" dir="2700000" algn="tl">
                  <a:srgbClr val="000000"/>
                </a:outerShdw>
              </a:effectLst>
              <a:latin typeface="Arial" panose="020B0604020202020204" pitchFamily="34" charset="0"/>
              <a:ea typeface="SimSun" charset="0"/>
              <a:cs typeface="Arial" panose="020B0604020202020204" pitchFamily="34" charset="0"/>
            </a:endParaRPr>
          </a:p>
        </p:txBody>
      </p:sp>
      <p:graphicFrame>
        <p:nvGraphicFramePr>
          <p:cNvPr id="6" name="Table 5"/>
          <p:cNvGraphicFramePr>
            <a:graphicFrameLocks noGrp="1"/>
          </p:cNvGraphicFramePr>
          <p:nvPr/>
        </p:nvGraphicFramePr>
        <p:xfrm>
          <a:off x="0" y="533400"/>
          <a:ext cx="9134475" cy="6324601"/>
        </p:xfrm>
        <a:graphic>
          <a:graphicData uri="http://schemas.openxmlformats.org/drawingml/2006/table">
            <a:tbl>
              <a:tblPr/>
              <a:tblGrid>
                <a:gridCol w="1898650">
                  <a:extLst>
                    <a:ext uri="{9D8B030D-6E8A-4147-A177-3AD203B41FA5}">
                      <a16:colId xmlns:a16="http://schemas.microsoft.com/office/drawing/2014/main" val="20000"/>
                    </a:ext>
                  </a:extLst>
                </a:gridCol>
                <a:gridCol w="2359025">
                  <a:extLst>
                    <a:ext uri="{9D8B030D-6E8A-4147-A177-3AD203B41FA5}">
                      <a16:colId xmlns:a16="http://schemas.microsoft.com/office/drawing/2014/main" val="20001"/>
                    </a:ext>
                  </a:extLst>
                </a:gridCol>
                <a:gridCol w="25908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44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تكريسي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4450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محرقة</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الحبوب</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الشراب</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8065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المناسبة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العبادة الطوعية : بعض الطقوس المقررة و</a:t>
                      </a:r>
                      <a:r>
                        <a:rPr lang="ar-JO" sz="1400" b="1" baseline="0" dirty="0">
                          <a:solidFill>
                            <a:schemeClr val="bg2"/>
                          </a:solidFill>
                        </a:rPr>
                        <a:t> الذبائح الموسمية</a:t>
                      </a:r>
                      <a:r>
                        <a:rPr lang="ar-JO" sz="1400" b="1" dirty="0">
                          <a:solidFill>
                            <a:schemeClr val="bg2"/>
                          </a:solidFill>
                        </a:rPr>
                        <a:t> </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تقدمة إضافية لتقدمات السلامة المشتركة المحترقة دائمًا ؛ يمكن أن يكون ذبيحة خطيئة للفقراء جدا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تقدمة إضافية لتقدمات السلامة المشتركة و المحترقة دائماً لكن ليس مع ذبائح الإثم و الخطية وحدها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2795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التميز</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محترق بالكامل على المذبح (لاويين 1: 9)</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وباعتبارها تقدمة</a:t>
                      </a:r>
                      <a:r>
                        <a:rPr lang="ar-JO" sz="1400" b="1" baseline="0" dirty="0">
                          <a:solidFill>
                            <a:schemeClr val="bg2"/>
                          </a:solidFill>
                        </a:rPr>
                        <a:t> </a:t>
                      </a:r>
                      <a:r>
                        <a:rPr lang="ar-JO" sz="1400" b="1" dirty="0">
                          <a:solidFill>
                            <a:schemeClr val="bg2"/>
                          </a:solidFill>
                        </a:rPr>
                        <a:t>غير دموية ، فقد صاحبها قرابين دموية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ربما كان النبيذ بديلاً متعمدًا عن دماء الإراقة الوثنية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0556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الأهمية اللاهوتية للعهد القديم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يدل على فعل العابد من التكريس الكامل لله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تكريسًا واضحًا للحياة اليومية لله تقديراً لرحمة العهد</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r h="129381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النوع</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مات المسيح كحمل الله في تكريس كامل لتحقيق مشيئة الله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يرتبط شخص المسيح الكامل بموته الفدائي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bl>
          </a:graphicData>
        </a:graphic>
      </p:graphicFrame>
      <p:sp>
        <p:nvSpPr>
          <p:cNvPr id="50179" name="Text Box 4"/>
          <p:cNvSpPr txBox="1">
            <a:spLocks noChangeArrowheads="1"/>
          </p:cNvSpPr>
          <p:nvPr/>
        </p:nvSpPr>
        <p:spPr bwMode="auto">
          <a:xfrm>
            <a:off x="8451850" y="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36583" name="Text Box 85"/>
          <p:cNvSpPr txBox="1">
            <a:spLocks noChangeArrowheads="1"/>
          </p:cNvSpPr>
          <p:nvPr/>
        </p:nvSpPr>
        <p:spPr bwMode="auto">
          <a:xfrm>
            <a:off x="7239000" y="6304240"/>
            <a:ext cx="1981200" cy="369332"/>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3734990955"/>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763421552"/>
              </p:ext>
            </p:extLst>
          </p:nvPr>
        </p:nvGraphicFramePr>
        <p:xfrm>
          <a:off x="0" y="152400"/>
          <a:ext cx="9134475" cy="6778625"/>
        </p:xfrm>
        <a:graphic>
          <a:graphicData uri="http://schemas.openxmlformats.org/drawingml/2006/table">
            <a:tbl>
              <a:tblPr/>
              <a:tblGrid>
                <a:gridCol w="15240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581275">
                  <a:extLst>
                    <a:ext uri="{9D8B030D-6E8A-4147-A177-3AD203B41FA5}">
                      <a16:colId xmlns:a16="http://schemas.microsoft.com/office/drawing/2014/main" val="20003"/>
                    </a:ext>
                  </a:extLst>
                </a:gridCol>
              </a:tblGrid>
              <a:tr h="53022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اشتراكي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تكفيري</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36576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السلامة</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الخطية</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الإثم</a:t>
                      </a:r>
                      <a:endParaRPr kumimoji="0" lang="en-US" sz="18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31520">
                <a:tc row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المناسبة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الشكر: للخلاص غير المتوقع أو البركة الممنوحة بالفعل</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خطايا السهو ضد الوصية الإلهية من قبل الفرد أو الأمة كلها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التملك غير المشروع أو الحرمان من الحقوق الواجبة لله أو الإنسان ، والتي يمكن تقديرها عادةً في شكل تعويض نقدي</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44880">
                <a:tc v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الاقتراب: للبركة أو النجاة استجابة للصلاة المصاحبة للنذر</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3"/>
                  </a:ext>
                </a:extLst>
              </a:tr>
              <a:tr h="944880">
                <a:tc v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التقدمة</a:t>
                      </a:r>
                      <a:r>
                        <a:rPr lang="ar-JO" sz="1400" b="1" baseline="0" dirty="0">
                          <a:solidFill>
                            <a:schemeClr val="bg2"/>
                          </a:solidFill>
                        </a:rPr>
                        <a:t> الإختيارية</a:t>
                      </a:r>
                      <a:r>
                        <a:rPr lang="ar-JO" sz="1400" b="1" dirty="0">
                          <a:solidFill>
                            <a:schemeClr val="bg2"/>
                          </a:solidFill>
                        </a:rPr>
                        <a:t>: للتعبير عن التفاني والشكر بغض النظر عن نعمة معينة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4"/>
                  </a:ext>
                </a:extLst>
              </a:tr>
              <a:tr h="11582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التميز</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معظم الأجزاء تؤكل أمام الرب من قبل العابد و عائلته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أنظر المناسبة أعلاه</a:t>
                      </a:r>
                      <a:r>
                        <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عادة ما تكون التضحية (انظر "المناسبة" أعلاه) مصحوبة بتعويض زائد غرامة للطرف المظلوم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r h="115824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الأهمية اللاهوتية للعهد القديم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يعترف العابد أن اللحم يؤكل كرمز لأمانة عهد الله</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الكفارة المقدمة والمغفرة عن خطايا معينة غير مقصودة حيث لم يكن هناك رد</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وكان الكبش للكفارة مصحوبة برد المظلوم</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6"/>
                  </a:ext>
                </a:extLst>
              </a:tr>
              <a:tr h="9448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النوع</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موت المسيح هو أساس الشركة مع الله و المؤمنين الآخرين</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مات المسيح كذبيحة بديلة مرضية ليوفر غفران الخطايا</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400" b="1" dirty="0">
                          <a:solidFill>
                            <a:schemeClr val="bg2"/>
                          </a:solidFill>
                        </a:rPr>
                        <a:t>إن موت المسيح يكفر عن الضرر أو الأذى الناجم عن الخطيئة</a:t>
                      </a:r>
                      <a:endParaRPr kumimoji="0" lang="en-US" sz="1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7"/>
                  </a:ext>
                </a:extLst>
              </a:tr>
            </a:tbl>
          </a:graphicData>
        </a:graphic>
      </p:graphicFrame>
      <p:sp>
        <p:nvSpPr>
          <p:cNvPr id="50180" name="Text Box 5"/>
          <p:cNvSpPr>
            <a:spLocks noGrp="1" noChangeArrowheads="1"/>
          </p:cNvSpPr>
          <p:nvPr>
            <p:ph type="title"/>
          </p:nvPr>
        </p:nvSpPr>
        <p:spPr>
          <a:xfrm>
            <a:off x="0" y="-76200"/>
            <a:ext cx="9144000" cy="381000"/>
          </a:xfrm>
          <a:solidFill>
            <a:srgbClr val="000090"/>
          </a:solidFill>
        </p:spPr>
        <p:txBody>
          <a:bodyPr lIns="0" tIns="0" rIns="0" bIns="0" anchorCtr="1"/>
          <a:lstStyle/>
          <a:p>
            <a:pPr>
              <a:defRPr/>
            </a:pPr>
            <a:r>
              <a:rPr kumimoji="0" lang="ar-JO" altLang="zh-CN" sz="2400" dirty="0">
                <a:solidFill>
                  <a:schemeClr val="tx1"/>
                </a:solidFill>
                <a:effectLst>
                  <a:outerShdw blurRad="38100" dist="38100" dir="2700000" algn="tl">
                    <a:srgbClr val="000000"/>
                  </a:outerShdw>
                </a:effectLst>
                <a:ea typeface="SimSun" charset="0"/>
              </a:rPr>
              <a:t>طقوس تكفيرية خاصة</a:t>
            </a:r>
            <a:endParaRPr kumimoji="0" lang="en-US" sz="1400" dirty="0">
              <a:solidFill>
                <a:schemeClr val="tx1"/>
              </a:solidFill>
              <a:effectLst>
                <a:outerShdw blurRad="38100" dist="38100" dir="2700000" algn="tl">
                  <a:srgbClr val="000000"/>
                </a:outerShdw>
              </a:effectLst>
              <a:ea typeface="SimSun" charset="0"/>
            </a:endParaRPr>
          </a:p>
        </p:txBody>
      </p:sp>
      <p:sp>
        <p:nvSpPr>
          <p:cNvPr id="50179" name="Text Box 4"/>
          <p:cNvSpPr txBox="1">
            <a:spLocks noChangeArrowheads="1"/>
          </p:cNvSpPr>
          <p:nvPr/>
        </p:nvSpPr>
        <p:spPr bwMode="auto">
          <a:xfrm>
            <a:off x="8451850" y="-76200"/>
            <a:ext cx="569387" cy="40011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000" b="1" dirty="0">
                <a:solidFill>
                  <a:srgbClr val="FFFFFF"/>
                </a:solidFill>
                <a:effectLst>
                  <a:outerShdw blurRad="38100" dist="38100" dir="2700000" algn="tl">
                    <a:srgbClr val="000000"/>
                  </a:outerShdw>
                </a:effectLst>
                <a:latin typeface="Arial" panose="020B0604020202020204" pitchFamily="34" charset="0"/>
              </a:rPr>
              <a:t>130</a:t>
            </a:r>
            <a:endParaRPr lang="en-US" sz="2000" b="1" dirty="0">
              <a:solidFill>
                <a:srgbClr val="FFFFFF"/>
              </a:solidFill>
              <a:effectLst>
                <a:outerShdw blurRad="38100" dist="38100" dir="2700000" algn="tl">
                  <a:srgbClr val="000000"/>
                </a:outerShdw>
              </a:effectLst>
              <a:latin typeface="Arial" panose="020B0604020202020204" pitchFamily="34" charset="0"/>
            </a:endParaRPr>
          </a:p>
        </p:txBody>
      </p:sp>
      <p:sp>
        <p:nvSpPr>
          <p:cNvPr id="238636" name="Text Box 85"/>
          <p:cNvSpPr txBox="1">
            <a:spLocks noChangeArrowheads="1"/>
          </p:cNvSpPr>
          <p:nvPr/>
        </p:nvSpPr>
        <p:spPr bwMode="auto">
          <a:xfrm>
            <a:off x="76200" y="353238"/>
            <a:ext cx="1295400" cy="553998"/>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sz="1200" dirty="0">
                <a:solidFill>
                  <a:schemeClr val="tx1"/>
                </a:solidFill>
              </a:rPr>
              <a:t>دوان ليندسي ، "لاوِيّين ،" شرح معرفة الكتاب المقدس ، 1: 168-69</a:t>
            </a:r>
            <a:endParaRPr lang="en-US" sz="1200" dirty="0">
              <a:solidFill>
                <a:schemeClr val="tx1"/>
              </a:solidFill>
              <a:latin typeface="Geneva" charset="0"/>
              <a:ea typeface="SimSun" charset="0"/>
              <a:cs typeface="SimSun" charset="0"/>
            </a:endParaRPr>
          </a:p>
        </p:txBody>
      </p:sp>
    </p:spTree>
    <p:extLst>
      <p:ext uri="{BB962C8B-B14F-4D97-AF65-F5344CB8AC3E}">
        <p14:creationId xmlns:p14="http://schemas.microsoft.com/office/powerpoint/2010/main" val="1754591091"/>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٦</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407759221"/>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26988"/>
            <a:ext cx="9144000" cy="7056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4147" name="Text Box 3"/>
          <p:cNvSpPr txBox="1">
            <a:spLocks noChangeArrowheads="1"/>
          </p:cNvSpPr>
          <p:nvPr/>
        </p:nvSpPr>
        <p:spPr bwMode="auto">
          <a:xfrm>
            <a:off x="395288" y="1273175"/>
            <a:ext cx="7924800" cy="3937000"/>
          </a:xfrm>
          <a:prstGeom prst="rect">
            <a:avLst/>
          </a:prstGeom>
          <a:noFill/>
          <a:ln w="9525">
            <a:noFill/>
            <a:miter lim="800000"/>
            <a:headEnd/>
            <a:tailEnd/>
          </a:ln>
          <a:effectLst/>
        </p:spPr>
        <p:txBody>
          <a:bodyPr>
            <a:spAutoFit/>
          </a:bodyPr>
          <a:lstStyle/>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1           حرق الذبيحة كاملة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2      تقدمات الحبوب/الشراب</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ذبيحة السلامة</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3</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4: 1-5: 13          ذبيحة الخطية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a:p>
            <a:pPr marL="461963" indent="-461963" defTabSz="914400" fontAlgn="base">
              <a:spcBef>
                <a:spcPct val="50000"/>
              </a:spcBef>
              <a:spcAft>
                <a:spcPct val="0"/>
              </a:spcAft>
              <a:buFont typeface="Times" pitchFamily="-111" charset="0"/>
              <a:buNone/>
              <a:defRP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rPr>
              <a:t>              5: 14-6: 7              ذبيحة الإثم</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Times New Roman" pitchFamily="-111" charset="0"/>
              <a:cs typeface="Arial" panose="020B0604020202020204" pitchFamily="34" charset="0"/>
            </a:endParaRPr>
          </a:p>
        </p:txBody>
      </p:sp>
      <p:sp>
        <p:nvSpPr>
          <p:cNvPr id="774148" name="Text Box 4"/>
          <p:cNvSpPr txBox="1">
            <a:spLocks noChangeArrowheads="1"/>
          </p:cNvSpPr>
          <p:nvPr/>
        </p:nvSpPr>
        <p:spPr bwMode="auto">
          <a:xfrm>
            <a:off x="6248400" y="1273175"/>
            <a:ext cx="2895600" cy="5584825"/>
          </a:xfrm>
          <a:prstGeom prst="rect">
            <a:avLst/>
          </a:prstGeom>
          <a:noFill/>
          <a:ln w="9525">
            <a:noFill/>
            <a:miter lim="800000"/>
            <a:headEnd/>
            <a:tailEnd/>
          </a:ln>
          <a:effectLst/>
        </p:spPr>
        <p:txBody>
          <a:bodyPr wrap="square">
            <a:spAutoFit/>
          </a:bodyPr>
          <a:lstStyle>
            <a:defPPr>
              <a:defRPr lang="en-US"/>
            </a:defPPr>
            <a:lvl1pPr marL="461963" indent="-461963" algn="l" eaLnBrk="1" hangingPunct="1">
              <a:spcBef>
                <a:spcPct val="50000"/>
              </a:spcBef>
              <a:buFont typeface="Times" pitchFamily="-111" charset="0"/>
              <a:buNone/>
              <a:defRPr sz="3600" b="1">
                <a:solidFill>
                  <a:schemeClr val="bg1"/>
                </a:solidFill>
                <a:effectLst>
                  <a:outerShdw blurRad="50800" dist="63500" dir="2700000" algn="tl" rotWithShape="0">
                    <a:srgbClr val="000000"/>
                  </a:outerShdw>
                </a:effectLst>
                <a:latin typeface="Arial"/>
                <a:ea typeface="Times New Roman" pitchFamily="-111" charset="0"/>
                <a:cs typeface="Arial"/>
              </a:defRPr>
            </a:lvl1pPr>
          </a:lstStyle>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6: 8-13 </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6: 14-23</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6: 24-30</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r>
              <a:rPr lang="ar-JO" dirty="0">
                <a:solidFill>
                  <a:srgbClr val="FFFFFF"/>
                </a:solidFill>
                <a:latin typeface="Arial" panose="020B0604020202020204" pitchFamily="34" charset="0"/>
                <a:cs typeface="Arial" panose="020B0604020202020204" pitchFamily="34" charset="0"/>
              </a:rPr>
              <a:t>7: 1-10</a:t>
            </a: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endParaRPr lang="en-US" dirty="0">
              <a:solidFill>
                <a:srgbClr val="FFFFFF"/>
              </a:solidFill>
              <a:latin typeface="Arial" panose="020B0604020202020204" pitchFamily="34" charset="0"/>
              <a:cs typeface="Arial" panose="020B0604020202020204" pitchFamily="34" charset="0"/>
            </a:endParaRPr>
          </a:p>
          <a:p>
            <a:pPr defTabSz="914400" fontAlgn="base">
              <a:spcAft>
                <a:spcPct val="0"/>
              </a:spcAft>
              <a:defRPr/>
            </a:pPr>
            <a:endParaRPr lang="en-US" dirty="0">
              <a:solidFill>
                <a:srgbClr val="FFFFFF"/>
              </a:solidFill>
              <a:latin typeface="Arial" panose="020B0604020202020204" pitchFamily="34" charset="0"/>
              <a:cs typeface="Arial" panose="020B0604020202020204" pitchFamily="34" charset="0"/>
            </a:endParaRPr>
          </a:p>
        </p:txBody>
      </p:sp>
      <p:sp>
        <p:nvSpPr>
          <p:cNvPr id="774149" name="Text Box 5"/>
          <p:cNvSpPr txBox="1">
            <a:spLocks noChangeArrowheads="1"/>
          </p:cNvSpPr>
          <p:nvPr/>
        </p:nvSpPr>
        <p:spPr bwMode="auto">
          <a:xfrm>
            <a:off x="6248400" y="2971800"/>
            <a:ext cx="271621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61963" indent="-461963"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7: 11-38</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0" name="Text Box 6"/>
          <p:cNvSpPr txBox="1">
            <a:spLocks noChangeArrowheads="1"/>
          </p:cNvSpPr>
          <p:nvPr/>
        </p:nvSpPr>
        <p:spPr bwMode="auto">
          <a:xfrm>
            <a:off x="8299450" y="76200"/>
            <a:ext cx="704039"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defTabSz="914400" eaLnBrk="0" fontAlgn="base" hangingPunct="0">
              <a:spcBef>
                <a:spcPct val="0"/>
              </a:spcBef>
              <a:spcAft>
                <a:spcPct val="0"/>
              </a:spcAft>
              <a:defRPr/>
            </a:pPr>
            <a:r>
              <a:rPr lang="ar-JO" sz="2400" b="1" dirty="0">
                <a:solidFill>
                  <a:srgbClr val="FFFFFF"/>
                </a:solidFill>
                <a:latin typeface="Arial" panose="020B0604020202020204" pitchFamily="34" charset="0"/>
                <a:ea typeface="Times New Roman" pitchFamily="-111" charset="0"/>
                <a:cs typeface="Arial" panose="020B0604020202020204" pitchFamily="34" charset="0"/>
              </a:rPr>
              <a:t>128</a:t>
            </a:r>
            <a:endParaRPr lang="en-US" sz="2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1" name="Oval 7"/>
          <p:cNvSpPr>
            <a:spLocks noChangeArrowheads="1"/>
          </p:cNvSpPr>
          <p:nvPr/>
        </p:nvSpPr>
        <p:spPr bwMode="auto">
          <a:xfrm>
            <a:off x="3798888" y="1066800"/>
            <a:ext cx="2209800" cy="4876800"/>
          </a:xfrm>
          <a:prstGeom prst="ellipse">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774152" name="Oval 8"/>
          <p:cNvSpPr>
            <a:spLocks noChangeArrowheads="1"/>
          </p:cNvSpPr>
          <p:nvPr/>
        </p:nvSpPr>
        <p:spPr bwMode="auto">
          <a:xfrm>
            <a:off x="5897562" y="1066800"/>
            <a:ext cx="2560637" cy="4876800"/>
          </a:xfrm>
          <a:prstGeom prst="ellipse">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774153" name="Text Box 9"/>
          <p:cNvSpPr txBox="1">
            <a:spLocks noChangeArrowheads="1"/>
          </p:cNvSpPr>
          <p:nvPr/>
        </p:nvSpPr>
        <p:spPr bwMode="auto">
          <a:xfrm>
            <a:off x="2987675" y="5608638"/>
            <a:ext cx="2954338"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ar-JO" sz="5400" b="1" dirty="0">
                <a:solidFill>
                  <a:srgbClr val="FFFFFF"/>
                </a:solidFill>
                <a:latin typeface="Arial" panose="020B0604020202020204" pitchFamily="34" charset="0"/>
                <a:ea typeface="Times New Roman" pitchFamily="-111" charset="0"/>
                <a:cs typeface="Arial" panose="020B0604020202020204" pitchFamily="34" charset="0"/>
              </a:rPr>
              <a:t>الأشخاص</a:t>
            </a:r>
            <a:endParaRPr lang="en-US" sz="5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4" name="Text Box 10"/>
          <p:cNvSpPr txBox="1">
            <a:spLocks noChangeArrowheads="1"/>
          </p:cNvSpPr>
          <p:nvPr/>
        </p:nvSpPr>
        <p:spPr bwMode="auto">
          <a:xfrm>
            <a:off x="6181725" y="5608638"/>
            <a:ext cx="2854325" cy="830262"/>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lIns="0" tIns="0" rIns="0" bIns="0" anchorCtr="1">
            <a:spAutoFit/>
          </a:bodyPr>
          <a:lstStyle/>
          <a:p>
            <a:pPr algn="ctr" defTabSz="914400" eaLnBrk="0" fontAlgn="base" hangingPunct="0">
              <a:spcBef>
                <a:spcPct val="0"/>
              </a:spcBef>
              <a:spcAft>
                <a:spcPct val="0"/>
              </a:spcAft>
              <a:tabLst>
                <a:tab pos="3886200" algn="l"/>
                <a:tab pos="4800600" algn="l"/>
                <a:tab pos="5600700" algn="l"/>
              </a:tabLst>
              <a:defRPr/>
            </a:pPr>
            <a:r>
              <a:rPr lang="ar-JO" sz="5400" b="1" dirty="0">
                <a:solidFill>
                  <a:srgbClr val="FFFFFF"/>
                </a:solidFill>
                <a:latin typeface="Arial" panose="020B0604020202020204" pitchFamily="34" charset="0"/>
                <a:ea typeface="Times New Roman" pitchFamily="-111" charset="0"/>
                <a:cs typeface="Arial" panose="020B0604020202020204" pitchFamily="34" charset="0"/>
              </a:rPr>
              <a:t>الكهنة</a:t>
            </a:r>
            <a:endParaRPr lang="en-US" sz="5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774155" name="Rectangle 11"/>
          <p:cNvSpPr>
            <a:spLocks noGrp="1" noChangeArrowheads="1"/>
          </p:cNvSpPr>
          <p:nvPr>
            <p:ph type="title" idx="4294967295"/>
          </p:nvPr>
        </p:nvSpPr>
        <p:spPr>
          <a:xfrm>
            <a:off x="685800" y="304800"/>
            <a:ext cx="7772400" cy="6096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التقدمات في لاويين 1-7</a:t>
            </a:r>
            <a:endParaRPr lang="en-US" dirty="0">
              <a:ea typeface="ＭＳ Ｐゴシック" charset="0"/>
            </a:endParaRPr>
          </a:p>
        </p:txBody>
      </p:sp>
    </p:spTree>
    <p:extLst>
      <p:ext uri="{BB962C8B-B14F-4D97-AF65-F5344CB8AC3E}">
        <p14:creationId xmlns:p14="http://schemas.microsoft.com/office/powerpoint/2010/main" val="260916536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774147"/>
                                        </p:tgtEl>
                                        <p:attrNameLst>
                                          <p:attrName>style.visibility</p:attrName>
                                        </p:attrNameLst>
                                      </p:cBhvr>
                                      <p:to>
                                        <p:strVal val="visible"/>
                                      </p:to>
                                    </p:set>
                                    <p:animEffect transition="in" filter="dissolve">
                                      <p:cBhvr>
                                        <p:cTn id="7" dur="75"/>
                                        <p:tgtEl>
                                          <p:spTgt spid="774147"/>
                                        </p:tgtEl>
                                      </p:cBhvr>
                                    </p:animEffect>
                                  </p:childTnLst>
                                </p:cTn>
                              </p:par>
                            </p:childTnLst>
                          </p:cTn>
                        </p:par>
                        <p:par>
                          <p:cTn id="8" fill="hold" nodeType="afterGroup">
                            <p:stCondLst>
                              <p:cond delay="9450"/>
                            </p:stCondLst>
                            <p:childTnLst>
                              <p:par>
                                <p:cTn id="9" presetID="9" presetClass="entr" presetSubtype="0" fill="hold" grpId="0" nodeType="afterEffect">
                                  <p:stCondLst>
                                    <p:cond delay="6000"/>
                                  </p:stCondLst>
                                  <p:iterate type="lt">
                                    <p:tmPct val="100000"/>
                                  </p:iterate>
                                  <p:childTnLst>
                                    <p:set>
                                      <p:cBhvr>
                                        <p:cTn id="10" dur="1" fill="hold">
                                          <p:stCondLst>
                                            <p:cond delay="0"/>
                                          </p:stCondLst>
                                        </p:cTn>
                                        <p:tgtEl>
                                          <p:spTgt spid="774148"/>
                                        </p:tgtEl>
                                        <p:attrNameLst>
                                          <p:attrName>style.visibility</p:attrName>
                                        </p:attrNameLst>
                                      </p:cBhvr>
                                      <p:to>
                                        <p:strVal val="visible"/>
                                      </p:to>
                                    </p:set>
                                    <p:animEffect transition="in" filter="dissolve">
                                      <p:cBhvr>
                                        <p:cTn id="11" dur="75"/>
                                        <p:tgtEl>
                                          <p:spTgt spid="774148"/>
                                        </p:tgtEl>
                                      </p:cBhvr>
                                    </p:animEffect>
                                  </p:childTnLst>
                                </p:cTn>
                              </p:par>
                            </p:childTnLst>
                          </p:cTn>
                        </p:par>
                        <p:par>
                          <p:cTn id="12" fill="hold" nodeType="afterGroup">
                            <p:stCondLst>
                              <p:cond delay="174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774149"/>
                                        </p:tgtEl>
                                        <p:attrNameLst>
                                          <p:attrName>style.visibility</p:attrName>
                                        </p:attrNameLst>
                                      </p:cBhvr>
                                      <p:to>
                                        <p:strVal val="visible"/>
                                      </p:to>
                                    </p:set>
                                    <p:animEffect transition="in" filter="dissolve">
                                      <p:cBhvr>
                                        <p:cTn id="15" dur="75"/>
                                        <p:tgtEl>
                                          <p:spTgt spid="77414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74151"/>
                                        </p:tgtEl>
                                        <p:attrNameLst>
                                          <p:attrName>style.visibility</p:attrName>
                                        </p:attrNameLst>
                                      </p:cBhvr>
                                      <p:to>
                                        <p:strVal val="visible"/>
                                      </p:to>
                                    </p:set>
                                    <p:animEffect transition="in" filter="dissolve">
                                      <p:cBhvr>
                                        <p:cTn id="20" dur="500"/>
                                        <p:tgtEl>
                                          <p:spTgt spid="77415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74152"/>
                                        </p:tgtEl>
                                        <p:attrNameLst>
                                          <p:attrName>style.visibility</p:attrName>
                                        </p:attrNameLst>
                                      </p:cBhvr>
                                      <p:to>
                                        <p:strVal val="visible"/>
                                      </p:to>
                                    </p:set>
                                    <p:animEffect transition="in" filter="dissolve">
                                      <p:cBhvr>
                                        <p:cTn id="25" dur="500"/>
                                        <p:tgtEl>
                                          <p:spTgt spid="77415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774153"/>
                                        </p:tgtEl>
                                        <p:attrNameLst>
                                          <p:attrName>style.visibility</p:attrName>
                                        </p:attrNameLst>
                                      </p:cBhvr>
                                      <p:to>
                                        <p:strVal val="visible"/>
                                      </p:to>
                                    </p:set>
                                    <p:animEffect transition="in" filter="dissolve">
                                      <p:cBhvr>
                                        <p:cTn id="30" dur="500"/>
                                        <p:tgtEl>
                                          <p:spTgt spid="77415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74154"/>
                                        </p:tgtEl>
                                        <p:attrNameLst>
                                          <p:attrName>style.visibility</p:attrName>
                                        </p:attrNameLst>
                                      </p:cBhvr>
                                      <p:to>
                                        <p:strVal val="visible"/>
                                      </p:to>
                                    </p:set>
                                    <p:animEffect transition="in" filter="dissolve">
                                      <p:cBhvr>
                                        <p:cTn id="35" dur="500"/>
                                        <p:tgtEl>
                                          <p:spTgt spid="774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47" grpId="0" autoUpdateAnimBg="0"/>
      <p:bldP spid="774148" grpId="0" autoUpdateAnimBg="0"/>
      <p:bldP spid="774149" grpId="0" autoUpdateAnimBg="0"/>
      <p:bldP spid="774151" grpId="0" animBg="1"/>
      <p:bldP spid="774152" grpId="0" animBg="1"/>
      <p:bldP spid="774153" grpId="0"/>
      <p:bldP spid="774154"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377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0051" name="Text Box 3"/>
          <p:cNvSpPr txBox="1">
            <a:spLocks noChangeArrowheads="1"/>
          </p:cNvSpPr>
          <p:nvPr/>
        </p:nvSpPr>
        <p:spPr bwMode="auto">
          <a:xfrm>
            <a:off x="533400" y="1273175"/>
            <a:ext cx="7924800" cy="3937000"/>
          </a:xfrm>
          <a:prstGeom prst="rect">
            <a:avLst/>
          </a:prstGeom>
          <a:noFill/>
          <a:ln w="9525">
            <a:noFill/>
            <a:miter lim="800000"/>
            <a:headEnd/>
            <a:tailEnd/>
          </a:ln>
          <a:effectLst/>
        </p:spPr>
        <p:txBody>
          <a:bodyPr>
            <a:spAutoFit/>
          </a:bodyPr>
          <a:lstStyle/>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ذبيحة المحرقة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تقدمة الحبوب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ذبيحة السلامة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ذبيحة الخطية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a:p>
            <a:pPr marL="461963" marR="0" lvl="0" indent="-461963" algn="l" defTabSz="914400" rtl="0" eaLnBrk="1" fontAlgn="base" latinLnBrk="0" hangingPunct="1">
              <a:lnSpc>
                <a:spcPct val="100000"/>
              </a:lnSpc>
              <a:spcBef>
                <a:spcPct val="50000"/>
              </a:spcBef>
              <a:spcAft>
                <a:spcPct val="0"/>
              </a:spcAft>
              <a:buClrTx/>
              <a:buSzTx/>
              <a:buFont typeface="Times" pitchFamily="-111" charset="0"/>
              <a:buNone/>
              <a:tabLst/>
              <a:defRPr/>
            </a:pPr>
            <a:r>
              <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a:t>
            </a:r>
            <a:r>
              <a:rPr kumimoji="0" lang="ar-JO"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rPr>
              <a:t>    ذبيحة الإثم         </a:t>
            </a:r>
            <a:endParaRPr kumimoji="0" lang="en-US" sz="3600" b="1" u="none" strike="noStrike" kern="1200" cap="none" spc="0" normalizeH="0" baseline="0" noProof="0" dirty="0">
              <a:ln>
                <a:noFill/>
              </a:ln>
              <a:solidFill>
                <a:srgbClr val="FFFFFF"/>
              </a:solidFill>
              <a:effectLst>
                <a:outerShdw blurRad="50800" dist="63500" dir="2700000" algn="tl" rotWithShape="0">
                  <a:srgbClr val="000000">
                    <a:alpha val="96000"/>
                  </a:srgbClr>
                </a:outerShdw>
              </a:effectLst>
              <a:uLnTx/>
              <a:uFillTx/>
              <a:latin typeface="Arial" panose="020B0604020202020204" pitchFamily="34" charset="0"/>
              <a:ea typeface="Times New Roman" pitchFamily="-111" charset="0"/>
              <a:cs typeface="Arial" panose="020B0604020202020204" pitchFamily="34" charset="0"/>
            </a:endParaRPr>
          </a:p>
        </p:txBody>
      </p:sp>
      <p:sp>
        <p:nvSpPr>
          <p:cNvPr id="770052" name="Text Box 4"/>
          <p:cNvSpPr txBox="1">
            <a:spLocks noChangeArrowheads="1"/>
          </p:cNvSpPr>
          <p:nvPr/>
        </p:nvSpPr>
        <p:spPr bwMode="auto">
          <a:xfrm>
            <a:off x="8451850" y="0"/>
            <a:ext cx="646331" cy="461665"/>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rPr>
              <a:t>128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Times New Roman" pitchFamily="-111" charset="0"/>
            </a:endParaRPr>
          </a:p>
        </p:txBody>
      </p:sp>
      <p:sp>
        <p:nvSpPr>
          <p:cNvPr id="770053" name="Text Box 5"/>
          <p:cNvSpPr txBox="1">
            <a:spLocks noChangeArrowheads="1"/>
          </p:cNvSpPr>
          <p:nvPr/>
        </p:nvSpPr>
        <p:spPr bwMode="auto">
          <a:xfrm>
            <a:off x="6219049" y="2057400"/>
            <a:ext cx="1558894"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squar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تكريس</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4" name="Text Box 6"/>
          <p:cNvSpPr txBox="1">
            <a:spLocks noChangeArrowheads="1"/>
          </p:cNvSpPr>
          <p:nvPr/>
        </p:nvSpPr>
        <p:spPr bwMode="auto">
          <a:xfrm>
            <a:off x="6219049" y="4114800"/>
            <a:ext cx="1558894" cy="615553"/>
          </a:xfrm>
          <a:prstGeom prst="rect">
            <a:avLst/>
          </a:prstGeom>
          <a:solidFill>
            <a:srgbClr val="FF020E"/>
          </a:solidFill>
          <a:ln w="12700" cap="sq">
            <a:noFill/>
            <a:miter lim="800000"/>
            <a:headEnd/>
            <a:tailEnd/>
          </a:ln>
          <a:effectLst>
            <a:outerShdw blurRad="63500" dist="38099" dir="2700000" algn="ctr" rotWithShape="0">
              <a:srgbClr val="000000">
                <a:alpha val="74998"/>
              </a:srgbClr>
            </a:outerShdw>
          </a:effectLst>
        </p:spPr>
        <p:txBody>
          <a:bodyPr wrap="square" lIns="0" tIns="0" rIns="0" bIns="0" anchorCtr="1">
            <a:spAutoFit/>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تطهير</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5" name="AutoShape 7"/>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0056" name="AutoShape 8"/>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770057" name="Text Box 9"/>
          <p:cNvSpPr txBox="1">
            <a:spLocks noChangeArrowheads="1"/>
          </p:cNvSpPr>
          <p:nvPr/>
        </p:nvSpPr>
        <p:spPr bwMode="auto">
          <a:xfrm>
            <a:off x="6230938" y="2667000"/>
            <a:ext cx="2066925"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square" lIns="0" tIns="0" rIns="0" bIns="0" anchorCtr="1">
            <a:spAutoFit/>
          </a:bodyPr>
          <a:lstStyle/>
          <a:p>
            <a:pPr marL="0" marR="0" lvl="0" indent="0" algn="l"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اختيارية</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8" name="Text Box 10"/>
          <p:cNvSpPr txBox="1">
            <a:spLocks noChangeArrowheads="1"/>
          </p:cNvSpPr>
          <p:nvPr/>
        </p:nvSpPr>
        <p:spPr bwMode="auto">
          <a:xfrm>
            <a:off x="6579129" y="4724400"/>
            <a:ext cx="1532471" cy="615553"/>
          </a:xfrm>
          <a:prstGeom prst="rect">
            <a:avLst/>
          </a:prstGeom>
          <a:noFill/>
          <a:ln w="12700" cap="sq">
            <a:noFill/>
            <a:miter lim="800000"/>
            <a:headEnd/>
            <a:tailEnd/>
          </a:ln>
          <a:effectLst>
            <a:outerShdw blurRad="63500" dist="38099" dir="2700000" algn="ctr" rotWithShape="0">
              <a:srgbClr val="000000">
                <a:alpha val="74998"/>
              </a:srgbClr>
            </a:outerShdw>
          </a:effectLst>
        </p:spPr>
        <p:txBody>
          <a:bodyPr wrap="none" lIns="0" tIns="0" rIns="0" bIns="0" anchorCtr="1">
            <a:spAutoFit/>
          </a:bodyPr>
          <a:lstStyle/>
          <a:p>
            <a:pPr marL="0" marR="0" lvl="0" indent="0" algn="ctr" defTabSz="914400" rtl="1"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ar-JO"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rPr>
              <a:t> إلزامية </a:t>
            </a:r>
            <a:endParaRPr kumimoji="0" lang="en-US" sz="4000" b="1" i="0" u="none" strike="noStrike" kern="1200" cap="none" spc="0" normalizeH="0" baseline="0" noProof="0" dirty="0">
              <a:ln>
                <a:noFill/>
              </a:ln>
              <a:solidFill>
                <a:srgbClr val="FFFFFF"/>
              </a:solidFill>
              <a:effectLst/>
              <a:uLnTx/>
              <a:uFillTx/>
              <a:latin typeface="Arial Narrow" pitchFamily="-111" charset="0"/>
              <a:ea typeface="Times New Roman" pitchFamily="-111" charset="0"/>
              <a:cs typeface="Times New Roman" pitchFamily="-111" charset="0"/>
            </a:endParaRPr>
          </a:p>
        </p:txBody>
      </p:sp>
      <p:sp>
        <p:nvSpPr>
          <p:cNvPr id="770059" name="Rectangle 11"/>
          <p:cNvSpPr>
            <a:spLocks noGrp="1" noChangeArrowheads="1"/>
          </p:cNvSpPr>
          <p:nvPr>
            <p:ph type="title" idx="4294967295"/>
          </p:nvPr>
        </p:nvSpPr>
        <p:spPr>
          <a:xfrm>
            <a:off x="685800" y="288925"/>
            <a:ext cx="7772400" cy="701675"/>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الذبائح في سفر اللاويين 1- 7</a:t>
            </a:r>
            <a:endParaRPr lang="en-US" sz="4000" dirty="0">
              <a:solidFill>
                <a:schemeClr val="bg1"/>
              </a:solidFill>
            </a:endParaRPr>
          </a:p>
        </p:txBody>
      </p:sp>
    </p:spTree>
    <p:extLst>
      <p:ext uri="{BB962C8B-B14F-4D97-AF65-F5344CB8AC3E}">
        <p14:creationId xmlns:p14="http://schemas.microsoft.com/office/powerpoint/2010/main" val="4380266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0055"/>
                                        </p:tgtEl>
                                        <p:attrNameLst>
                                          <p:attrName>style.visibility</p:attrName>
                                        </p:attrNameLst>
                                      </p:cBhvr>
                                      <p:to>
                                        <p:strVal val="visible"/>
                                      </p:to>
                                    </p:set>
                                    <p:animEffect transition="in" filter="wipe(right)">
                                      <p:cBhvr>
                                        <p:cTn id="7" dur="2000"/>
                                        <p:tgtEl>
                                          <p:spTgt spid="7700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0053"/>
                                        </p:tgtEl>
                                        <p:attrNameLst>
                                          <p:attrName>style.visibility</p:attrName>
                                        </p:attrNameLst>
                                      </p:cBhvr>
                                      <p:to>
                                        <p:strVal val="visible"/>
                                      </p:to>
                                    </p:set>
                                    <p:animEffect transition="in" filter="dissolve">
                                      <p:cBhvr>
                                        <p:cTn id="12" dur="500"/>
                                        <p:tgtEl>
                                          <p:spTgt spid="7700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0056"/>
                                        </p:tgtEl>
                                        <p:attrNameLst>
                                          <p:attrName>style.visibility</p:attrName>
                                        </p:attrNameLst>
                                      </p:cBhvr>
                                      <p:to>
                                        <p:strVal val="visible"/>
                                      </p:to>
                                    </p:set>
                                    <p:animEffect transition="in" filter="wipe(right)">
                                      <p:cBhvr>
                                        <p:cTn id="17" dur="2000"/>
                                        <p:tgtEl>
                                          <p:spTgt spid="77005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0054"/>
                                        </p:tgtEl>
                                        <p:attrNameLst>
                                          <p:attrName>style.visibility</p:attrName>
                                        </p:attrNameLst>
                                      </p:cBhvr>
                                      <p:to>
                                        <p:strVal val="visible"/>
                                      </p:to>
                                    </p:set>
                                    <p:animEffect transition="in" filter="dissolve">
                                      <p:cBhvr>
                                        <p:cTn id="22" dur="500"/>
                                        <p:tgtEl>
                                          <p:spTgt spid="7700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0057"/>
                                        </p:tgtEl>
                                        <p:attrNameLst>
                                          <p:attrName>style.visibility</p:attrName>
                                        </p:attrNameLst>
                                      </p:cBhvr>
                                      <p:to>
                                        <p:strVal val="visible"/>
                                      </p:to>
                                    </p:set>
                                    <p:animEffect transition="in" filter="dissolve">
                                      <p:cBhvr>
                                        <p:cTn id="27" dur="500"/>
                                        <p:tgtEl>
                                          <p:spTgt spid="77005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0058"/>
                                        </p:tgtEl>
                                        <p:attrNameLst>
                                          <p:attrName>style.visibility</p:attrName>
                                        </p:attrNameLst>
                                      </p:cBhvr>
                                      <p:to>
                                        <p:strVal val="visible"/>
                                      </p:to>
                                    </p:set>
                                    <p:animEffect transition="in" filter="dissolve">
                                      <p:cBhvr>
                                        <p:cTn id="32" dur="500"/>
                                        <p:tgtEl>
                                          <p:spTgt spid="770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0053" grpId="0" animBg="1"/>
      <p:bldP spid="770054" grpId="0" animBg="1"/>
      <p:bldP spid="770055" grpId="0" animBg="1"/>
      <p:bldP spid="770056" grpId="0" animBg="1"/>
      <p:bldP spid="770057" grpId="0"/>
      <p:bldP spid="77005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مارس</a:t>
            </a:r>
            <a:r>
              <a:rPr lang="ar-JO" sz="4800" dirty="0">
                <a:effectLst>
                  <a:glow rad="127000">
                    <a:schemeClr val="tx1"/>
                  </a:glow>
                </a:effectLst>
                <a:ea typeface="ＭＳ Ｐゴシック" charset="0"/>
              </a:rPr>
              <a:t> عادات تقية</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11 - 27</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912918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79092599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204784" cy="6831995"/>
          </a:xfrm>
          <a:prstGeom prst="rect">
            <a:avLst/>
          </a:prstGeom>
        </p:spPr>
      </p:pic>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هل الحيوانات تُخلّص؟</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341285442"/>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739280"/>
          </a:xfrm>
          <a:solidFill>
            <a:schemeClr val="accent2">
              <a:lumMod val="40000"/>
              <a:lumOff val="60000"/>
            </a:schemeClr>
          </a:solidFill>
        </p:spPr>
        <p:txBody>
          <a:bodyPr/>
          <a:lstStyle/>
          <a:p>
            <a:pPr>
              <a:defRPr/>
            </a:pPr>
            <a:r>
              <a:rPr lang="ar-JO" sz="4800" dirty="0">
                <a:solidFill>
                  <a:srgbClr val="000000"/>
                </a:solidFill>
                <a:ea typeface="ＭＳ Ｐゴシック" charset="0"/>
              </a:rPr>
              <a:t>الله يغفر لنا</a:t>
            </a:r>
            <a:br>
              <a:rPr lang="ar-JO" sz="4800" dirty="0">
                <a:solidFill>
                  <a:srgbClr val="000000"/>
                </a:solidFill>
                <a:ea typeface="ＭＳ Ｐゴシック" charset="0"/>
              </a:rPr>
            </a:br>
            <a:r>
              <a:rPr lang="ar-JO" sz="4800" dirty="0">
                <a:solidFill>
                  <a:srgbClr val="000000"/>
                </a:solidFill>
                <a:ea typeface="ＭＳ Ｐゴシック" charset="0"/>
              </a:rPr>
              <a:t>من خلال </a:t>
            </a:r>
            <a:r>
              <a:rPr lang="ar-JO" sz="4800" dirty="0">
                <a:solidFill>
                  <a:srgbClr val="C00000"/>
                </a:solidFill>
                <a:ea typeface="ＭＳ Ｐゴシック" charset="0"/>
              </a:rPr>
              <a:t>دم</a:t>
            </a:r>
            <a:r>
              <a:rPr lang="ar-JO" sz="4800" dirty="0">
                <a:solidFill>
                  <a:srgbClr val="000000"/>
                </a:solidFill>
                <a:ea typeface="ＭＳ Ｐゴシック" charset="0"/>
              </a:rPr>
              <a:t> المسيح</a:t>
            </a:r>
            <a:endParaRPr lang="en-US" sz="4800" dirty="0">
              <a:solidFill>
                <a:srgbClr val="000000"/>
              </a:solidFill>
              <a:ea typeface="ＭＳ Ｐゴシック" charset="0"/>
            </a:endParaRPr>
          </a:p>
        </p:txBody>
      </p:sp>
      <p:sp>
        <p:nvSpPr>
          <p:cNvPr id="4" name="Rectangle 2"/>
          <p:cNvSpPr txBox="1">
            <a:spLocks noChangeArrowheads="1"/>
          </p:cNvSpPr>
          <p:nvPr/>
        </p:nvSpPr>
        <p:spPr bwMode="auto">
          <a:xfrm>
            <a:off x="0" y="4149080"/>
            <a:ext cx="9144000" cy="1739280"/>
          </a:xfrm>
          <a:prstGeom prst="rect">
            <a:avLst/>
          </a:prstGeom>
          <a:noFill/>
          <a:ln>
            <a:noFill/>
          </a:ln>
          <a:extLs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إذن لماذا أرسل الله يسوع؟</a:t>
            </a:r>
            <a:endParaRPr kumimoji="1" lang="en-US"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24176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3.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ar-JO" sz="3600" dirty="0">
                <a:solidFill>
                  <a:srgbClr val="000000"/>
                </a:solidFill>
                <a:ea typeface="ＭＳ Ｐゴシック" charset="0"/>
              </a:rPr>
              <a:t>الكتاب المقدس و الدم – تعليم العهد القديم</a:t>
            </a:r>
            <a:endParaRPr lang="en-US" sz="3600" dirty="0">
              <a:solidFill>
                <a:srgbClr val="000000"/>
              </a:solidFill>
              <a:ea typeface="ＭＳ Ｐゴシック" charset="0"/>
            </a:endParaRPr>
          </a:p>
        </p:txBody>
      </p:sp>
      <p:sp>
        <p:nvSpPr>
          <p:cNvPr id="240644" name="Text Box 4"/>
          <p:cNvSpPr txBox="1">
            <a:spLocks noChangeArrowheads="1"/>
          </p:cNvSpPr>
          <p:nvPr/>
        </p:nvSpPr>
        <p:spPr bwMode="auto">
          <a:xfrm>
            <a:off x="8281988" y="0"/>
            <a:ext cx="77136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127أ</a:t>
            </a:r>
            <a:endParaRPr lang="en-US" sz="2400" b="1" dirty="0">
              <a:solidFill>
                <a:srgbClr val="CBCBCB"/>
              </a:solidFill>
              <a:latin typeface="Arial" panose="020B0604020202020204" pitchFamily="34" charset="0"/>
              <a:cs typeface="Arial" panose="020B0604020202020204" pitchFamily="34" charset="0"/>
            </a:endParaRPr>
          </a:p>
        </p:txBody>
      </p:sp>
      <p:sp>
        <p:nvSpPr>
          <p:cNvPr id="10245" name="Rectangle 5"/>
          <p:cNvSpPr>
            <a:spLocks noChangeArrowheads="1"/>
          </p:cNvSpPr>
          <p:nvPr/>
        </p:nvSpPr>
        <p:spPr bwMode="auto">
          <a:xfrm>
            <a:off x="1066800" y="2514600"/>
            <a:ext cx="7772400" cy="312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rtl="1" eaLnBrk="0" fontAlgn="base" hangingPunct="0">
              <a:spcBef>
                <a:spcPct val="20000"/>
              </a:spcBef>
              <a:spcAft>
                <a:spcPct val="0"/>
              </a:spcAft>
              <a:defRPr/>
            </a:pPr>
            <a:r>
              <a:rPr kumimoji="1" lang="ar-JO" sz="40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الدم</a:t>
            </a:r>
            <a:endParaRPr kumimoji="1" lang="en-US" sz="40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مرادف للحياة</a:t>
            </a:r>
            <a:endParaRPr kumimoji="1" lang="en-US"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يشير مجازياً إلى القتل</a:t>
            </a:r>
            <a:endParaRPr kumimoji="1" lang="en-US"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rPr>
              <a:t>يدل على الموت</a:t>
            </a:r>
            <a:endParaRPr kumimoji="1" lang="en-US" sz="3600" b="1" dirty="0">
              <a:solidFill>
                <a:srgbClr val="FFFFFF"/>
              </a:solidFill>
              <a:effectLst>
                <a:outerShdw blurRad="50800" dist="1016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859496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 calcmode="lin" valueType="num">
                                      <p:cBhvr additive="base">
                                        <p:cTn id="7" dur="500" fill="hold"/>
                                        <p:tgtEl>
                                          <p:spTgt spid="102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2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45">
                                            <p:txEl>
                                              <p:pRg st="1" end="1"/>
                                            </p:txEl>
                                          </p:spTgt>
                                        </p:tgtEl>
                                        <p:attrNameLst>
                                          <p:attrName>style.visibility</p:attrName>
                                        </p:attrNameLst>
                                      </p:cBhvr>
                                      <p:to>
                                        <p:strVal val="visible"/>
                                      </p:to>
                                    </p:set>
                                    <p:anim calcmode="lin" valueType="num">
                                      <p:cBhvr additive="base">
                                        <p:cTn id="13" dur="500" fill="hold"/>
                                        <p:tgtEl>
                                          <p:spTgt spid="1024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2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245">
                                            <p:txEl>
                                              <p:pRg st="2" end="2"/>
                                            </p:txEl>
                                          </p:spTgt>
                                        </p:tgtEl>
                                        <p:attrNameLst>
                                          <p:attrName>style.visibility</p:attrName>
                                        </p:attrNameLst>
                                      </p:cBhvr>
                                      <p:to>
                                        <p:strVal val="visible"/>
                                      </p:to>
                                    </p:set>
                                    <p:anim calcmode="lin" valueType="num">
                                      <p:cBhvr additive="base">
                                        <p:cTn id="19" dur="500" fill="hold"/>
                                        <p:tgtEl>
                                          <p:spTgt spid="1024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245">
                                            <p:txEl>
                                              <p:pRg st="3" end="3"/>
                                            </p:txEl>
                                          </p:spTgt>
                                        </p:tgtEl>
                                        <p:attrNameLst>
                                          <p:attrName>style.visibility</p:attrName>
                                        </p:attrNameLst>
                                      </p:cBhvr>
                                      <p:to>
                                        <p:strVal val="visible"/>
                                      </p:to>
                                    </p:set>
                                    <p:anim calcmode="lin" valueType="num">
                                      <p:cBhvr additive="base">
                                        <p:cTn id="25" dur="500" fill="hold"/>
                                        <p:tgtEl>
                                          <p:spTgt spid="1024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24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build="p" autoUpdateAnimBg="0"/>
    </p:bldLst>
  </p:timing>
</p:sld>
</file>

<file path=ppt/slides/slide174.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2690"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ar-JO" sz="3600" dirty="0">
                <a:solidFill>
                  <a:srgbClr val="000000"/>
                </a:solidFill>
                <a:ea typeface="ＭＳ Ｐゴシック" charset="0"/>
              </a:rPr>
              <a:t>الكتاب المقدس و الدم – تعليم العهد الجديد</a:t>
            </a:r>
            <a:endParaRPr lang="en-US" sz="3600" dirty="0">
              <a:solidFill>
                <a:srgbClr val="000000"/>
              </a:solidFill>
              <a:ea typeface="ＭＳ Ｐゴシック" charset="0"/>
            </a:endParaRPr>
          </a:p>
        </p:txBody>
      </p:sp>
      <p:sp>
        <p:nvSpPr>
          <p:cNvPr id="242692" name="Text Box 4"/>
          <p:cNvSpPr txBox="1">
            <a:spLocks noChangeArrowheads="1"/>
          </p:cNvSpPr>
          <p:nvPr/>
        </p:nvSpPr>
        <p:spPr bwMode="auto">
          <a:xfrm>
            <a:off x="8281988" y="0"/>
            <a:ext cx="732893"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rPr>
              <a:t>127أ</a:t>
            </a:r>
            <a:endParaRPr lang="en-US" sz="2400" b="1" dirty="0">
              <a:solidFill>
                <a:srgbClr val="CBCBCB"/>
              </a:solidFill>
              <a:latin typeface="Arial" panose="020B0604020202020204" pitchFamily="34" charset="0"/>
            </a:endParaRPr>
          </a:p>
        </p:txBody>
      </p:sp>
      <p:sp>
        <p:nvSpPr>
          <p:cNvPr id="11269" name="Rectangle 5"/>
          <p:cNvSpPr>
            <a:spLocks noChangeArrowheads="1"/>
          </p:cNvSpPr>
          <p:nvPr/>
        </p:nvSpPr>
        <p:spPr bwMode="auto">
          <a:xfrm>
            <a:off x="838200" y="18288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eaLnBrk="0" fontAlgn="base" hangingPunct="0">
              <a:spcBef>
                <a:spcPct val="20000"/>
              </a:spcBef>
              <a:spcAft>
                <a:spcPct val="0"/>
              </a:spcAft>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دم المسيح :</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يزود الكفارة من خلال موته المضحي (أع 20: 28، أف 1: 7)</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يجعلنا مبررين (رو 5: 9)</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يأتي بالسلام بين الله و الإنسان (كو 1: 20)</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يطهر ضمائرنا حتى لا نستمر بالخطية (عب 9: 14)</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defRPr/>
            </a:pPr>
            <a:r>
              <a:rPr kumimoji="1" lang="ar-JO"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rPr>
              <a:t>يعطينا فداء أبدياً (عب 9: 12)</a:t>
            </a:r>
            <a:endParaRPr kumimoji="1" lang="en-US" sz="2800" b="1" dirty="0">
              <a:solidFill>
                <a:srgbClr val="FFFFFF"/>
              </a:solidFill>
              <a:effectLst>
                <a:outerShdw blurRad="50800" dist="1397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30332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box(in)">
                                      <p:cBhvr>
                                        <p:cTn id="7" dur="500"/>
                                        <p:tgtEl>
                                          <p:spTgt spid="1126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11269">
                                            <p:txEl>
                                              <p:pRg st="1" end="1"/>
                                            </p:txEl>
                                          </p:spTgt>
                                        </p:tgtEl>
                                        <p:attrNameLst>
                                          <p:attrName>style.visibility</p:attrName>
                                        </p:attrNameLst>
                                      </p:cBhvr>
                                      <p:to>
                                        <p:strVal val="visible"/>
                                      </p:to>
                                    </p:set>
                                    <p:animEffect transition="in" filter="box(in)">
                                      <p:cBhvr>
                                        <p:cTn id="12" dur="500"/>
                                        <p:tgtEl>
                                          <p:spTgt spid="1126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11269">
                                            <p:txEl>
                                              <p:pRg st="2" end="2"/>
                                            </p:txEl>
                                          </p:spTgt>
                                        </p:tgtEl>
                                        <p:attrNameLst>
                                          <p:attrName>style.visibility</p:attrName>
                                        </p:attrNameLst>
                                      </p:cBhvr>
                                      <p:to>
                                        <p:strVal val="visible"/>
                                      </p:to>
                                    </p:set>
                                    <p:animEffect transition="in" filter="box(in)">
                                      <p:cBhvr>
                                        <p:cTn id="17" dur="500"/>
                                        <p:tgtEl>
                                          <p:spTgt spid="1126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11269">
                                            <p:txEl>
                                              <p:pRg st="3" end="3"/>
                                            </p:txEl>
                                          </p:spTgt>
                                        </p:tgtEl>
                                        <p:attrNameLst>
                                          <p:attrName>style.visibility</p:attrName>
                                        </p:attrNameLst>
                                      </p:cBhvr>
                                      <p:to>
                                        <p:strVal val="visible"/>
                                      </p:to>
                                    </p:set>
                                    <p:animEffect transition="in" filter="box(in)">
                                      <p:cBhvr>
                                        <p:cTn id="22" dur="500"/>
                                        <p:tgtEl>
                                          <p:spTgt spid="1126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11269">
                                            <p:txEl>
                                              <p:pRg st="4" end="4"/>
                                            </p:txEl>
                                          </p:spTgt>
                                        </p:tgtEl>
                                        <p:attrNameLst>
                                          <p:attrName>style.visibility</p:attrName>
                                        </p:attrNameLst>
                                      </p:cBhvr>
                                      <p:to>
                                        <p:strVal val="visible"/>
                                      </p:to>
                                    </p:set>
                                    <p:animEffect transition="in" filter="box(in)">
                                      <p:cBhvr>
                                        <p:cTn id="27" dur="500"/>
                                        <p:tgtEl>
                                          <p:spTgt spid="1126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11269">
                                            <p:txEl>
                                              <p:pRg st="5" end="5"/>
                                            </p:txEl>
                                          </p:spTgt>
                                        </p:tgtEl>
                                        <p:attrNameLst>
                                          <p:attrName>style.visibility</p:attrName>
                                        </p:attrNameLst>
                                      </p:cBhvr>
                                      <p:to>
                                        <p:strVal val="visible"/>
                                      </p:to>
                                    </p:set>
                                    <p:animEffect transition="in" filter="box(in)">
                                      <p:cBhvr>
                                        <p:cTn id="32" dur="500"/>
                                        <p:tgtEl>
                                          <p:spTgt spid="1126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6" name="Text Box 4"/>
          <p:cNvSpPr txBox="1">
            <a:spLocks noChangeArrowheads="1"/>
          </p:cNvSpPr>
          <p:nvPr/>
        </p:nvSpPr>
        <p:spPr bwMode="auto">
          <a:xfrm>
            <a:off x="152400" y="1143000"/>
            <a:ext cx="8610600" cy="5909310"/>
          </a:xfrm>
          <a:prstGeom prst="rect">
            <a:avLst/>
          </a:prstGeom>
          <a:noFill/>
          <a:ln w="9525">
            <a:noFill/>
            <a:miter lim="800000"/>
            <a:headEnd/>
            <a:tailEnd/>
          </a:ln>
          <a:effectLst/>
        </p:spPr>
        <p:txBody>
          <a:bodyPr wrap="square">
            <a:spAutoFit/>
          </a:bodyPr>
          <a:lstStyle/>
          <a:p>
            <a:pPr marL="461963" indent="-461963" algn="ctr" defTabSz="914400" fontAlgn="base">
              <a:spcBef>
                <a:spcPct val="50000"/>
              </a:spcBef>
              <a:spcAft>
                <a:spcPct val="0"/>
              </a:spcAft>
              <a:defRPr/>
            </a:pP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المحرقة</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حيوان بلا عيب للتكفير عن الخطية                    </a:t>
            </a:r>
            <a:r>
              <a:rPr lang="ar-JO"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ذبيحة المسيح الكاملة</a:t>
            </a:r>
            <a:endPar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endParaRPr>
          </a:p>
          <a:p>
            <a:pPr marL="461963" indent="-461963" algn="ctr" defTabSz="914400" fontAlgn="base">
              <a:spcBef>
                <a:spcPct val="50000"/>
              </a:spcBef>
              <a:spcAft>
                <a:spcPct val="0"/>
              </a:spcAft>
              <a:defRPr/>
            </a:pP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الحبوب</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تكريس دخل الكاهن                         </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تكريسنا</a:t>
            </a:r>
            <a:endPar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endParaRPr>
          </a:p>
          <a:p>
            <a:pPr marL="461963" indent="-461963" algn="ctr" defTabSz="914400" fontAlgn="base">
              <a:spcBef>
                <a:spcPct val="50000"/>
              </a:spcBef>
              <a:spcAft>
                <a:spcPct val="0"/>
              </a:spcAft>
              <a:defRPr/>
            </a:pP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السلامة</a:t>
            </a:r>
            <a:r>
              <a:rPr lang="en-US"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                                                 </a:t>
            </a:r>
            <a:r>
              <a:rPr lang="ar-JO" sz="3600" b="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المشاركة في بركات الله  </a:t>
            </a:r>
          </a:p>
          <a:p>
            <a:pPr marL="461963" indent="-461963" algn="ctr" defTabSz="914400" fontAlgn="base">
              <a:spcBef>
                <a:spcPct val="50000"/>
              </a:spcBef>
              <a:spcAft>
                <a:spcPct val="0"/>
              </a:spcAft>
              <a:defRPr/>
            </a:pPr>
            <a:r>
              <a:rPr lang="ar-JO"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rPr>
              <a:t>العشاء الرباني</a:t>
            </a:r>
            <a:endParaRPr lang="en-US" sz="3600" b="1" i="1" dirty="0">
              <a:solidFill>
                <a:srgbClr val="FFFFFF"/>
              </a:solidFill>
              <a:effectLst>
                <a:outerShdw blurRad="50800" dist="76200" dir="2700000" algn="tl" rotWithShape="0">
                  <a:srgbClr val="000000">
                    <a:alpha val="99000"/>
                  </a:srgbClr>
                </a:outerShdw>
              </a:effectLst>
              <a:latin typeface="Helvetica" pitchFamily="-111" charset="0"/>
              <a:ea typeface="Times New Roman" pitchFamily="-111" charset="0"/>
              <a:cs typeface="Times New Roman" pitchFamily="-111" charset="0"/>
            </a:endParaRPr>
          </a:p>
        </p:txBody>
      </p:sp>
      <p:sp>
        <p:nvSpPr>
          <p:cNvPr id="141317" name="Rectangle 5"/>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رمزية التكفير</a:t>
            </a:r>
            <a:endParaRPr lang="en-US" sz="4000" dirty="0">
              <a:solidFill>
                <a:schemeClr val="bg1"/>
              </a:solidFill>
            </a:endParaRPr>
          </a:p>
        </p:txBody>
      </p:sp>
    </p:spTree>
    <p:extLst>
      <p:ext uri="{BB962C8B-B14F-4D97-AF65-F5344CB8AC3E}">
        <p14:creationId xmlns:p14="http://schemas.microsoft.com/office/powerpoint/2010/main" val="121528510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1316">
                                            <p:txEl>
                                              <p:pRg st="0" end="0"/>
                                            </p:txEl>
                                          </p:spTgt>
                                        </p:tgtEl>
                                        <p:attrNameLst>
                                          <p:attrName>style.visibility</p:attrName>
                                        </p:attrNameLst>
                                      </p:cBhvr>
                                      <p:to>
                                        <p:strVal val="visible"/>
                                      </p:to>
                                    </p:set>
                                    <p:animEffect transition="in" filter="dissolve">
                                      <p:cBhvr>
                                        <p:cTn id="7" dur="75"/>
                                        <p:tgtEl>
                                          <p:spTgt spid="1413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1316">
                                            <p:txEl>
                                              <p:pRg st="1" end="1"/>
                                            </p:txEl>
                                          </p:spTgt>
                                        </p:tgtEl>
                                        <p:attrNameLst>
                                          <p:attrName>style.visibility</p:attrName>
                                        </p:attrNameLst>
                                      </p:cBhvr>
                                      <p:to>
                                        <p:strVal val="visible"/>
                                      </p:to>
                                    </p:set>
                                    <p:animEffect transition="in" filter="dissolve">
                                      <p:cBhvr>
                                        <p:cTn id="12" dur="75"/>
                                        <p:tgtEl>
                                          <p:spTgt spid="14131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1316">
                                            <p:txEl>
                                              <p:pRg st="2" end="2"/>
                                            </p:txEl>
                                          </p:spTgt>
                                        </p:tgtEl>
                                        <p:attrNameLst>
                                          <p:attrName>style.visibility</p:attrName>
                                        </p:attrNameLst>
                                      </p:cBhvr>
                                      <p:to>
                                        <p:strVal val="visible"/>
                                      </p:to>
                                    </p:set>
                                    <p:animEffect transition="in" filter="dissolve">
                                      <p:cBhvr>
                                        <p:cTn id="17" dur="75"/>
                                        <p:tgtEl>
                                          <p:spTgt spid="14131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1316">
                                            <p:txEl>
                                              <p:pRg st="3" end="3"/>
                                            </p:txEl>
                                          </p:spTgt>
                                        </p:tgtEl>
                                        <p:attrNameLst>
                                          <p:attrName>style.visibility</p:attrName>
                                        </p:attrNameLst>
                                      </p:cBhvr>
                                      <p:to>
                                        <p:strVal val="visible"/>
                                      </p:to>
                                    </p:set>
                                    <p:animEffect transition="in" filter="dissolve">
                                      <p:cBhvr>
                                        <p:cTn id="22" dur="75"/>
                                        <p:tgtEl>
                                          <p:spTgt spid="14131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6" grpId="0" build="p" autoUpdateAnimBg="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0" name="Text Box 4"/>
          <p:cNvSpPr txBox="1">
            <a:spLocks noChangeArrowheads="1"/>
          </p:cNvSpPr>
          <p:nvPr/>
        </p:nvSpPr>
        <p:spPr bwMode="auto">
          <a:xfrm>
            <a:off x="152400" y="1219200"/>
            <a:ext cx="8610600" cy="3693319"/>
          </a:xfrm>
          <a:prstGeom prst="rect">
            <a:avLst/>
          </a:prstGeom>
          <a:noFill/>
          <a:ln w="9525">
            <a:noFill/>
            <a:miter lim="800000"/>
            <a:headEnd/>
            <a:tailEnd/>
          </a:ln>
          <a:effec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effectLst>
                  <a:outerShdw blurRad="50800" dist="101600" dir="2700000" algn="tl" rotWithShape="0">
                    <a:srgbClr val="000000"/>
                  </a:outerShdw>
                </a:effectLst>
                <a:latin typeface="Helvetica" charset="0"/>
              </a:rPr>
              <a:t>الخطية</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تنقية النجاسة </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المسيح بديلاً عنا</a:t>
            </a:r>
            <a:endParaRPr lang="en-US" sz="3600" b="1" dirty="0">
              <a:solidFill>
                <a:srgbClr val="FFFFFF"/>
              </a:solidFill>
              <a:effectLst>
                <a:outerShdw blurRad="50800" dist="101600" dir="2700000" algn="tl" rotWithShape="0">
                  <a:srgbClr val="000000"/>
                </a:outerShdw>
              </a:effectLst>
              <a:latin typeface="Helvetica" charset="0"/>
            </a:endParaRPr>
          </a:p>
          <a:p>
            <a:pPr algn="ctr" defTabSz="914400" fontAlgn="base">
              <a:spcBef>
                <a:spcPct val="50000"/>
              </a:spcBef>
              <a:spcAft>
                <a:spcPct val="0"/>
              </a:spcAft>
              <a:defRPr/>
            </a:pPr>
            <a:r>
              <a:rPr lang="ar-JO" sz="3600" b="1" dirty="0">
                <a:solidFill>
                  <a:srgbClr val="FFFFFF"/>
                </a:solidFill>
                <a:effectLst>
                  <a:outerShdw blurRad="50800" dist="101600" dir="2700000" algn="tl" rotWithShape="0">
                    <a:srgbClr val="000000"/>
                  </a:outerShdw>
                </a:effectLst>
                <a:latin typeface="Helvetica" charset="0"/>
              </a:rPr>
              <a:t>الإثم</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التعويض              </a:t>
            </a:r>
            <a:r>
              <a:rPr lang="en-US" sz="3600" b="1" dirty="0">
                <a:solidFill>
                  <a:srgbClr val="FFFFFF"/>
                </a:solidFill>
                <a:effectLst>
                  <a:outerShdw blurRad="50800" dist="101600" dir="2700000" algn="tl" rotWithShape="0">
                    <a:srgbClr val="000000"/>
                  </a:outerShdw>
                </a:effectLst>
                <a:latin typeface="Helvetica" charset="0"/>
              </a:rPr>
              <a:t>                                            </a:t>
            </a:r>
            <a:r>
              <a:rPr lang="ar-JO" sz="3600" b="1" dirty="0">
                <a:solidFill>
                  <a:srgbClr val="FFFFFF"/>
                </a:solidFill>
                <a:effectLst>
                  <a:outerShdw blurRad="50800" dist="101600" dir="2700000" algn="tl" rotWithShape="0">
                    <a:srgbClr val="000000"/>
                  </a:outerShdw>
                </a:effectLst>
                <a:latin typeface="Helvetica" charset="0"/>
              </a:rPr>
              <a:t>المسيح يكفر عن جروح الخطية</a:t>
            </a:r>
            <a:endParaRPr lang="en-US" sz="3600" b="1" dirty="0">
              <a:solidFill>
                <a:srgbClr val="FFFFFF"/>
              </a:solidFill>
              <a:effectLst>
                <a:outerShdw blurRad="50800" dist="101600" dir="2700000" algn="tl" rotWithShape="0">
                  <a:srgbClr val="000000"/>
                </a:outerShdw>
              </a:effectLst>
              <a:latin typeface="Times New Roman" charset="0"/>
            </a:endParaRPr>
          </a:p>
        </p:txBody>
      </p:sp>
      <p:sp>
        <p:nvSpPr>
          <p:cNvPr id="142344" name="Rectangle 8"/>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رمزية التكفير</a:t>
            </a:r>
            <a:endParaRPr lang="en-US" sz="4000" dirty="0">
              <a:solidFill>
                <a:schemeClr val="bg1"/>
              </a:solidFill>
            </a:endParaRPr>
          </a:p>
        </p:txBody>
      </p:sp>
    </p:spTree>
    <p:extLst>
      <p:ext uri="{BB962C8B-B14F-4D97-AF65-F5344CB8AC3E}">
        <p14:creationId xmlns:p14="http://schemas.microsoft.com/office/powerpoint/2010/main" val="6220841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Effect transition="in" filter="dissolve">
                                      <p:cBhvr>
                                        <p:cTn id="7" dur="500"/>
                                        <p:tgtEl>
                                          <p:spTgt spid="14234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2340">
                                            <p:txEl>
                                              <p:pRg st="1" end="1"/>
                                            </p:txEl>
                                          </p:spTgt>
                                        </p:tgtEl>
                                        <p:attrNameLst>
                                          <p:attrName>style.visibility</p:attrName>
                                        </p:attrNameLst>
                                      </p:cBhvr>
                                      <p:to>
                                        <p:strVal val="visible"/>
                                      </p:to>
                                    </p:set>
                                    <p:animEffect transition="in" filter="dissolve">
                                      <p:cBhvr>
                                        <p:cTn id="12" dur="500"/>
                                        <p:tgtEl>
                                          <p:spTgt spid="1423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autoUpdateAnimBg="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1200329"/>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و كل شيء تقريباً يتطهر حسب الناموس بالدم و بدون سفك دم لا تحصل مغفرة</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عبرانيين 9: 22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ar-JO" sz="4000" dirty="0">
                <a:solidFill>
                  <a:schemeClr val="bg1"/>
                </a:solidFill>
                <a:ea typeface="ＭＳ Ｐゴシック" charset="0"/>
              </a:rPr>
              <a:t>الدم و الغفران</a:t>
            </a:r>
            <a:endParaRPr lang="en-US" sz="4000" dirty="0">
              <a:solidFill>
                <a:schemeClr val="bg1"/>
              </a:solidFill>
              <a:ea typeface="ＭＳ Ｐゴシック" charset="0"/>
            </a:endParaRPr>
          </a:p>
        </p:txBody>
      </p:sp>
    </p:spTree>
    <p:extLst>
      <p:ext uri="{BB962C8B-B14F-4D97-AF65-F5344CB8AC3E}">
        <p14:creationId xmlns:p14="http://schemas.microsoft.com/office/powerpoint/2010/main" val="1172833178"/>
      </p:ext>
    </p:extLst>
  </p:cSld>
  <p:clrMapOvr>
    <a:masterClrMapping/>
  </p:clrMapOvr>
  <p:transition spd="med">
    <p:randomBar dir="vert"/>
  </p:transition>
</p:sld>
</file>

<file path=ppt/slides/slide178.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فداء المسيح = الأساس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لاستعادة الشركة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ولكن العلاقة لم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تتعرض أبدًا للتهديد).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p:cNvSpPr txBox="1">
            <a:spLocks noRot="1" noChangeArrowheads="1"/>
          </p:cNvSpPr>
          <p:nvPr/>
        </p:nvSpPr>
        <p:spPr bwMode="auto">
          <a:xfrm>
            <a:off x="2876308" y="1988840"/>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"إِنِ ٱعْتَرَفْنَا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 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4466468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3970318"/>
          </a:xfrm>
          <a:prstGeom prst="rect">
            <a:avLst/>
          </a:prstGeom>
          <a:solidFill>
            <a:srgbClr val="A60000"/>
          </a:solid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"فَالشَّرِيعَةُ تُوصِي</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بِأَنْ يَتَطَهَّرَ كُلُّ شَيْءٍ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تَقْرِيباً بِالدَّمِ.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وَلا غُفْرَانَ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إِلّا بِسَفْكِ الدَّمِ!"</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4336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22 (ن. د. ج)</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48836"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ar-JO" sz="4000" dirty="0">
                <a:solidFill>
                  <a:schemeClr val="bg1"/>
                </a:solidFill>
                <a:ea typeface="ＭＳ Ｐゴシック" charset="0"/>
              </a:rPr>
              <a:t>الدم والغفران</a:t>
            </a:r>
            <a:endParaRPr lang="en-US" sz="4000" dirty="0">
              <a:solidFill>
                <a:schemeClr val="bg1"/>
              </a:solidFill>
              <a:ea typeface="ＭＳ Ｐゴシック" charset="0"/>
            </a:endParaRPr>
          </a:p>
        </p:txBody>
      </p:sp>
    </p:spTree>
    <p:extLst>
      <p:ext uri="{BB962C8B-B14F-4D97-AF65-F5344CB8AC3E}">
        <p14:creationId xmlns:p14="http://schemas.microsoft.com/office/powerpoint/2010/main" val="2661030369"/>
      </p:ext>
    </p:extLst>
  </p:cSld>
  <p:clrMapOvr>
    <a:masterClrMapping/>
  </p:clrMapOvr>
  <p:transition spd="med">
    <p:randomBar dir="vert"/>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قديس</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كما أن الله قدوس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75631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15522" y="1492894"/>
            <a:ext cx="5234336"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ليست القداسة المسيحية مسألة امتثال دقيق</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لتشريع مبادئ قانون خارجي؛</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إنها بالحري مسألة إنتاج الروح القدس</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لثماره في الحياة،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وإعادة إنتاج تلك النِعم</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التي شوهدت</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في كمال حياة المسيح.</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ف. ف. بروس  </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171698518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٨</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361224438"/>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Rectangle 36"/>
          <p:cNvSpPr>
            <a:spLocks noGrp="1" noChangeArrowheads="1"/>
          </p:cNvSpPr>
          <p:nvPr>
            <p:ph type="title" idx="4294967295"/>
          </p:nvPr>
        </p:nvSpPr>
        <p:spPr/>
        <p:txBody>
          <a:bodyPr/>
          <a:lstStyle/>
          <a:p>
            <a:pPr eaLnBrk="1" hangingPunct="1"/>
            <a:r>
              <a:rPr lang="en-US" sz="4000" dirty="0">
                <a:ea typeface="ＭＳ Ｐゴシック" charset="0"/>
              </a:rPr>
              <a:t>Leviticus 8-10 Chart</a:t>
            </a:r>
          </a:p>
        </p:txBody>
      </p:sp>
      <p:sp>
        <p:nvSpPr>
          <p:cNvPr id="2508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6675"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76" name="Text Box 4"/>
          <p:cNvSpPr txBox="1">
            <a:spLocks noChangeArrowheads="1"/>
          </p:cNvSpPr>
          <p:nvPr/>
        </p:nvSpPr>
        <p:spPr bwMode="auto">
          <a:xfrm>
            <a:off x="1447800" y="517360"/>
            <a:ext cx="189547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lang="en-US" sz="2400" b="1" dirty="0">
                <a:solidFill>
                  <a:srgbClr val="FFFFFF"/>
                </a:solidFill>
                <a:latin typeface="Arial" panose="020B0604020202020204" pitchFamily="34" charset="0"/>
                <a:ea typeface="Times New Roman" pitchFamily="-111" charset="0"/>
                <a:cs typeface="Arial" panose="020B0604020202020204" pitchFamily="34" charset="0"/>
              </a:rPr>
            </a:br>
            <a: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77"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50886" name="Group 6"/>
          <p:cNvGrpSpPr>
            <a:grpSpLocks/>
          </p:cNvGrpSpPr>
          <p:nvPr/>
        </p:nvGrpSpPr>
        <p:grpSpPr bwMode="auto">
          <a:xfrm>
            <a:off x="3819525" y="4905375"/>
            <a:ext cx="76200" cy="1371600"/>
            <a:chOff x="2352" y="3120"/>
            <a:chExt cx="48" cy="864"/>
          </a:xfrm>
        </p:grpSpPr>
        <p:sp>
          <p:nvSpPr>
            <p:cNvPr id="156679"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50913" name="Group 8"/>
            <p:cNvGrpSpPr>
              <a:grpSpLocks/>
            </p:cNvGrpSpPr>
            <p:nvPr/>
          </p:nvGrpSpPr>
          <p:grpSpPr bwMode="auto">
            <a:xfrm>
              <a:off x="2352" y="3120"/>
              <a:ext cx="48" cy="432"/>
              <a:chOff x="2016" y="3120"/>
              <a:chExt cx="0" cy="864"/>
            </a:xfrm>
          </p:grpSpPr>
          <p:sp>
            <p:nvSpPr>
              <p:cNvPr id="156681"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82"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grpSp>
      <p:sp>
        <p:nvSpPr>
          <p:cNvPr id="156683"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84"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5" name="Text Box 13"/>
          <p:cNvSpPr txBox="1">
            <a:spLocks noChangeArrowheads="1"/>
          </p:cNvSpPr>
          <p:nvPr/>
        </p:nvSpPr>
        <p:spPr bwMode="auto">
          <a:xfrm rot="17112393">
            <a:off x="-629443" y="2683669"/>
            <a:ext cx="394970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 1 - 3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6" name="Text Box 14"/>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التجديد 4 – 6: 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7" name="Text Box 15"/>
          <p:cNvSpPr txBox="1">
            <a:spLocks noChangeArrowheads="1"/>
          </p:cNvSpPr>
          <p:nvPr/>
        </p:nvSpPr>
        <p:spPr bwMode="auto">
          <a:xfrm rot="17108616">
            <a:off x="525462" y="2570163"/>
            <a:ext cx="419576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التوجيهات 6: 8 – 7: 38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8" name="Text Box 16"/>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المنجّس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689" name="Line 17"/>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0" name="Line 18"/>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1" name="Line 19"/>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2" name="Line 20"/>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3" name="Line 21"/>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4" name="Line 22"/>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5" name="Line 23"/>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6" name="Line 24"/>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7" name="Line 25"/>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8" name="Line 26"/>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699" name="Line 27"/>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700" name="Line 28"/>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701" name="Rectangle 29"/>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2" name="Rectangle 30"/>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3" name="Text Box 31"/>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4" name="Text Box 32"/>
          <p:cNvSpPr txBox="1">
            <a:spLocks noChangeArrowheads="1"/>
          </p:cNvSpPr>
          <p:nvPr/>
        </p:nvSpPr>
        <p:spPr bwMode="auto">
          <a:xfrm>
            <a:off x="3124200" y="517360"/>
            <a:ext cx="189547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الكهنة</a:t>
            </a:r>
            <a:br>
              <a:rPr lang="en-US" sz="2800" b="1" dirty="0">
                <a:solidFill>
                  <a:srgbClr val="FFFFFF"/>
                </a:solidFill>
                <a:latin typeface="Arial" panose="020B0604020202020204" pitchFamily="34" charset="0"/>
                <a:ea typeface="Times New Roman" pitchFamily="-111" charset="0"/>
                <a:cs typeface="Arial" panose="020B0604020202020204" pitchFamily="34" charset="0"/>
              </a:rPr>
            </a:b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8- 10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6705" name="Line 33"/>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6706" name="Text Box 34"/>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الاستهلال 8 - 9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50911" name="Text Box 35"/>
          <p:cNvSpPr txBox="1">
            <a:spLocks noChangeArrowheads="1"/>
          </p:cNvSpPr>
          <p:nvPr/>
        </p:nvSpPr>
        <p:spPr bwMode="auto">
          <a:xfrm>
            <a:off x="8374063"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9328014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6704"/>
                                        </p:tgtEl>
                                        <p:attrNameLst>
                                          <p:attrName>style.visibility</p:attrName>
                                        </p:attrNameLst>
                                      </p:cBhvr>
                                      <p:to>
                                        <p:strVal val="visible"/>
                                      </p:to>
                                    </p:set>
                                    <p:animEffect transition="in" filter="dissolve">
                                      <p:cBhvr>
                                        <p:cTn id="7" dur="500"/>
                                        <p:tgtEl>
                                          <p:spTgt spid="156704"/>
                                        </p:tgtEl>
                                      </p:cBhvr>
                                    </p:animEffect>
                                  </p:childTnLst>
                                </p:cTn>
                              </p:par>
                            </p:childTnLst>
                          </p:cTn>
                        </p:par>
                        <p:par>
                          <p:cTn id="8" fill="hold" nodeType="afterGroup">
                            <p:stCondLst>
                              <p:cond delay="1500"/>
                            </p:stCondLst>
                            <p:childTnLst>
                              <p:par>
                                <p:cTn id="9" presetID="9" presetClass="entr" presetSubtype="0" fill="hold" grpId="0" nodeType="afterEffect">
                                  <p:stCondLst>
                                    <p:cond delay="2000"/>
                                  </p:stCondLst>
                                  <p:childTnLst>
                                    <p:set>
                                      <p:cBhvr>
                                        <p:cTn id="10" dur="1" fill="hold">
                                          <p:stCondLst>
                                            <p:cond delay="0"/>
                                          </p:stCondLst>
                                        </p:cTn>
                                        <p:tgtEl>
                                          <p:spTgt spid="156706"/>
                                        </p:tgtEl>
                                        <p:attrNameLst>
                                          <p:attrName>style.visibility</p:attrName>
                                        </p:attrNameLst>
                                      </p:cBhvr>
                                      <p:to>
                                        <p:strVal val="visible"/>
                                      </p:to>
                                    </p:set>
                                    <p:animEffect transition="in" filter="dissolve">
                                      <p:cBhvr>
                                        <p:cTn id="11" dur="500"/>
                                        <p:tgtEl>
                                          <p:spTgt spid="156706"/>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56688"/>
                                        </p:tgtEl>
                                        <p:attrNameLst>
                                          <p:attrName>style.visibility</p:attrName>
                                        </p:attrNameLst>
                                      </p:cBhvr>
                                      <p:to>
                                        <p:strVal val="visible"/>
                                      </p:to>
                                    </p:set>
                                    <p:animEffect transition="in" filter="dissolve">
                                      <p:cBhvr>
                                        <p:cTn id="15" dur="500"/>
                                        <p:tgtEl>
                                          <p:spTgt spid="156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88" grpId="0" autoUpdateAnimBg="0"/>
      <p:bldP spid="156704" grpId="0" autoUpdateAnimBg="0"/>
      <p:bldP spid="156706" grpId="0" autoUpdateAnimBg="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ar-JO" sz="4000" dirty="0">
                <a:solidFill>
                  <a:schemeClr val="bg1"/>
                </a:solidFill>
              </a:rPr>
              <a:t>بدأ الكهنوت</a:t>
            </a:r>
            <a:endParaRPr lang="en-US" sz="4000" dirty="0">
              <a:solidFill>
                <a:schemeClr val="bg1"/>
              </a:solidFill>
            </a:endParaRPr>
          </a:p>
        </p:txBody>
      </p:sp>
      <p:sp>
        <p:nvSpPr>
          <p:cNvPr id="6" name="Text Box 9"/>
          <p:cNvSpPr txBox="1">
            <a:spLocks noChangeArrowheads="1"/>
          </p:cNvSpPr>
          <p:nvPr/>
        </p:nvSpPr>
        <p:spPr bwMode="auto">
          <a:xfrm>
            <a:off x="8287181" y="76200"/>
            <a:ext cx="699230"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301208"/>
            <a:ext cx="9144000" cy="156966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"ثُمَّ قَدَّمَ مُوسَى بَنِي هَارُونَ</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وَأَلْبَسَهُمْ أَقْمِصَةً وَنَطَّقَهُمْ بِمَنَاطِقَ وَشَدَّ لَهُمْ قَلَانِسَ،</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كَمَا أَمَرَ ٱلرَّبُّ مُوسَى." (لاويين 8: 13)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930866318"/>
      </p:ext>
    </p:extLst>
  </p:cSld>
  <p:clrMapOvr>
    <a:masterClrMapping/>
  </p:clrMapOvr>
  <p:transition spd="med">
    <p:randomBar dir="vert"/>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٩</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055487121"/>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29"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252930" name="Picture 9" descr="high prie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848225" y="0"/>
            <a:ext cx="43719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2931" name="Rectangle 8"/>
          <p:cNvSpPr>
            <a:spLocks noGrp="1" noChangeArrowheads="1"/>
          </p:cNvSpPr>
          <p:nvPr>
            <p:ph type="title"/>
          </p:nvPr>
        </p:nvSpPr>
        <p:spPr>
          <a:xfrm>
            <a:off x="0" y="0"/>
            <a:ext cx="6248400" cy="1600200"/>
          </a:xfrm>
          <a:solidFill>
            <a:srgbClr val="000000"/>
          </a:solidFill>
        </p:spPr>
        <p:txBody>
          <a:bodyPr/>
          <a:lstStyle/>
          <a:p>
            <a:pPr eaLnBrk="1" hangingPunct="1"/>
            <a:r>
              <a:rPr kumimoji="1" lang="ar-JO" sz="4000" dirty="0">
                <a:solidFill>
                  <a:srgbClr val="FFFFFF"/>
                </a:solidFill>
                <a:effectLst/>
                <a:ea typeface="ＭＳ Ｐゴシック" charset="0"/>
                <a:cs typeface="Arial" panose="020B0604020202020204" pitchFamily="34" charset="0"/>
              </a:rPr>
              <a:t>رسامة هرون وأبنائه</a:t>
            </a:r>
            <a:br>
              <a:rPr kumimoji="1" lang="ar-JO" sz="4000" dirty="0">
                <a:solidFill>
                  <a:srgbClr val="FFFFFF"/>
                </a:solidFill>
                <a:effectLst/>
                <a:ea typeface="ＭＳ Ｐゴシック" charset="0"/>
                <a:cs typeface="Arial" panose="020B0604020202020204" pitchFamily="34" charset="0"/>
              </a:rPr>
            </a:br>
            <a:r>
              <a:rPr kumimoji="1" lang="ar-JO" sz="4000" dirty="0">
                <a:solidFill>
                  <a:srgbClr val="FFFFFF"/>
                </a:solidFill>
                <a:effectLst/>
                <a:ea typeface="ＭＳ Ｐゴシック" charset="0"/>
                <a:cs typeface="Arial" panose="020B0604020202020204" pitchFamily="34" charset="0"/>
              </a:rPr>
              <a:t>كهنة</a:t>
            </a:r>
            <a:endParaRPr kumimoji="1" lang="en-US" sz="4000" dirty="0">
              <a:solidFill>
                <a:srgbClr val="FFFFFF"/>
              </a:solidFill>
              <a:effectLst/>
              <a:ea typeface="ＭＳ Ｐゴシック" charset="0"/>
              <a:cs typeface="Arial" panose="020B0604020202020204" pitchFamily="34" charset="0"/>
            </a:endParaRPr>
          </a:p>
        </p:txBody>
      </p:sp>
      <p:sp>
        <p:nvSpPr>
          <p:cNvPr id="66571" name="Rectangle 11"/>
          <p:cNvSpPr>
            <a:spLocks noChangeArrowheads="1"/>
          </p:cNvSpPr>
          <p:nvPr/>
        </p:nvSpPr>
        <p:spPr bwMode="auto">
          <a:xfrm>
            <a:off x="117475" y="6096000"/>
            <a:ext cx="3733800" cy="7620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لاوِيّين 8 - 10</a:t>
            </a:r>
            <a:endParaRPr kumimoji="0" 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1196934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4978"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1"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79" name="Rectangle 2"/>
          <p:cNvSpPr>
            <a:spLocks noGrp="1" noChangeArrowheads="1"/>
          </p:cNvSpPr>
          <p:nvPr>
            <p:ph type="title"/>
          </p:nvPr>
        </p:nvSpPr>
        <p:spPr>
          <a:xfrm>
            <a:off x="152400" y="152400"/>
            <a:ext cx="7772400" cy="685800"/>
          </a:xfrm>
          <a:solidFill>
            <a:schemeClr val="bg2"/>
          </a:solidFill>
        </p:spPr>
        <p:txBody>
          <a:bodyPr/>
          <a:lstStyle/>
          <a:p>
            <a:r>
              <a:rPr lang="ar-JO" sz="3600" dirty="0">
                <a:solidFill>
                  <a:schemeClr val="tx1"/>
                </a:solidFill>
                <a:ea typeface="ＭＳ Ｐゴシック" charset="0"/>
              </a:rPr>
              <a:t>تباين اللاويين والكهنة</a:t>
            </a:r>
            <a:endParaRPr lang="en-US" sz="3600" dirty="0">
              <a:solidFill>
                <a:schemeClr val="tx1"/>
              </a:solidFill>
              <a:ea typeface="ＭＳ Ｐゴシック" charset="0"/>
            </a:endParaRPr>
          </a:p>
        </p:txBody>
      </p:sp>
      <p:sp>
        <p:nvSpPr>
          <p:cNvPr id="254980" name="Text Box 3"/>
          <p:cNvSpPr txBox="1">
            <a:spLocks noChangeArrowheads="1"/>
          </p:cNvSpPr>
          <p:nvPr/>
        </p:nvSpPr>
        <p:spPr bwMode="auto">
          <a:xfrm>
            <a:off x="8451850"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rPr>
              <a:t>132</a:t>
            </a:r>
            <a:endParaRPr kumimoji="0" lang="en-US" sz="2400" b="1" u="none" strike="noStrike" kern="1200" cap="none" spc="0" normalizeH="0" baseline="0" noProof="0" dirty="0">
              <a:ln>
                <a:noFill/>
              </a:ln>
              <a:solidFill>
                <a:schemeClr val="tx1"/>
              </a:solidFill>
              <a:effectLst/>
              <a:uLnTx/>
              <a:uFillTx/>
              <a:latin typeface="Arial" panose="020B0604020202020204" pitchFamily="34" charset="0"/>
              <a:cs typeface="Arial" panose="020B0604020202020204" pitchFamily="34" charset="0"/>
            </a:endParaRPr>
          </a:p>
        </p:txBody>
      </p:sp>
      <p:sp>
        <p:nvSpPr>
          <p:cNvPr id="19492" name="Line 36"/>
          <p:cNvSpPr>
            <a:spLocks noChangeShapeType="1"/>
          </p:cNvSpPr>
          <p:nvPr/>
        </p:nvSpPr>
        <p:spPr bwMode="auto">
          <a:xfrm>
            <a:off x="4983163" y="1844675"/>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491" name="Line 35"/>
          <p:cNvSpPr>
            <a:spLocks noChangeShapeType="1"/>
          </p:cNvSpPr>
          <p:nvPr/>
        </p:nvSpPr>
        <p:spPr bwMode="auto">
          <a:xfrm>
            <a:off x="4983163" y="2667000"/>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9490" name="Line 34"/>
          <p:cNvSpPr>
            <a:spLocks noChangeShapeType="1"/>
          </p:cNvSpPr>
          <p:nvPr/>
        </p:nvSpPr>
        <p:spPr bwMode="auto">
          <a:xfrm>
            <a:off x="4983163" y="3429000"/>
            <a:ext cx="0" cy="36671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48"/>
          <p:cNvGrpSpPr>
            <a:grpSpLocks/>
          </p:cNvGrpSpPr>
          <p:nvPr/>
        </p:nvGrpSpPr>
        <p:grpSpPr bwMode="auto">
          <a:xfrm>
            <a:off x="4343400" y="4267200"/>
            <a:ext cx="1279525" cy="433388"/>
            <a:chOff x="2496" y="2836"/>
            <a:chExt cx="806" cy="177"/>
          </a:xfrm>
        </p:grpSpPr>
        <p:sp>
          <p:nvSpPr>
            <p:cNvPr id="254995" name="Line 33"/>
            <p:cNvSpPr>
              <a:spLocks noChangeShapeType="1"/>
            </p:cNvSpPr>
            <p:nvPr/>
          </p:nvSpPr>
          <p:spPr bwMode="auto">
            <a:xfrm flipH="1">
              <a:off x="2496" y="2836"/>
              <a:ext cx="405" cy="177"/>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96" name="Line 32"/>
            <p:cNvSpPr>
              <a:spLocks noChangeShapeType="1"/>
            </p:cNvSpPr>
            <p:nvPr/>
          </p:nvSpPr>
          <p:spPr bwMode="auto">
            <a:xfrm>
              <a:off x="2899" y="2840"/>
              <a:ext cx="403" cy="173"/>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3" name="Group 49"/>
          <p:cNvGrpSpPr>
            <a:grpSpLocks/>
          </p:cNvGrpSpPr>
          <p:nvPr/>
        </p:nvGrpSpPr>
        <p:grpSpPr bwMode="auto">
          <a:xfrm>
            <a:off x="4018550" y="5272088"/>
            <a:ext cx="2045368" cy="366712"/>
            <a:chOff x="2496" y="3321"/>
            <a:chExt cx="864" cy="231"/>
          </a:xfrm>
        </p:grpSpPr>
        <p:sp>
          <p:nvSpPr>
            <p:cNvPr id="254993" name="Line 31"/>
            <p:cNvSpPr>
              <a:spLocks noChangeShapeType="1"/>
            </p:cNvSpPr>
            <p:nvPr/>
          </p:nvSpPr>
          <p:spPr bwMode="auto">
            <a:xfrm>
              <a:off x="2496" y="3321"/>
              <a:ext cx="0" cy="231"/>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4994" name="Line 30"/>
            <p:cNvSpPr>
              <a:spLocks noChangeShapeType="1"/>
            </p:cNvSpPr>
            <p:nvPr/>
          </p:nvSpPr>
          <p:spPr bwMode="auto">
            <a:xfrm>
              <a:off x="3360" y="3321"/>
              <a:ext cx="0" cy="231"/>
            </a:xfrm>
            <a:prstGeom prst="line">
              <a:avLst/>
            </a:prstGeom>
            <a:noFill/>
            <a:ln w="50800">
              <a:solidFill>
                <a:srgbClr val="FFFF00"/>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9495" name="Text Box 39"/>
          <p:cNvSpPr txBox="1">
            <a:spLocks noChangeArrowheads="1"/>
          </p:cNvSpPr>
          <p:nvPr/>
        </p:nvSpPr>
        <p:spPr bwMode="auto">
          <a:xfrm>
            <a:off x="4594604" y="1295400"/>
            <a:ext cx="87395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إبراهيم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96" name="Text Box 40"/>
          <p:cNvSpPr txBox="1">
            <a:spLocks noChangeArrowheads="1"/>
          </p:cNvSpPr>
          <p:nvPr/>
        </p:nvSpPr>
        <p:spPr bwMode="auto">
          <a:xfrm>
            <a:off x="4573575" y="2182813"/>
            <a:ext cx="79060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إسحق</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499" name="Text Box 43"/>
          <p:cNvSpPr txBox="1">
            <a:spLocks noChangeArrowheads="1"/>
          </p:cNvSpPr>
          <p:nvPr/>
        </p:nvSpPr>
        <p:spPr bwMode="auto">
          <a:xfrm>
            <a:off x="4612352" y="2895600"/>
            <a:ext cx="81464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يعقوب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500" name="Text Box 44"/>
          <p:cNvSpPr txBox="1">
            <a:spLocks noChangeArrowheads="1"/>
          </p:cNvSpPr>
          <p:nvPr/>
        </p:nvSpPr>
        <p:spPr bwMode="auto">
          <a:xfrm>
            <a:off x="1" y="3733800"/>
            <a:ext cx="7439024" cy="427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 أبنًا: رأوبين – شمعون – لاوي – يهوذا – الخ.</a:t>
            </a:r>
            <a:endParaRPr kumimoji="0" lang="en-US" sz="2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501" name="Text Box 45"/>
          <p:cNvSpPr txBox="1">
            <a:spLocks noChangeArrowheads="1"/>
          </p:cNvSpPr>
          <p:nvPr/>
        </p:nvSpPr>
        <p:spPr bwMode="auto">
          <a:xfrm>
            <a:off x="3196394" y="4724400"/>
            <a:ext cx="355282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كل النسل الآخر  </a:t>
            </a:r>
            <a:r>
              <a:rPr kumimoji="0" lang="en-US"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هرون        </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9502" name="Text Box 46"/>
          <p:cNvSpPr txBox="1">
            <a:spLocks noChangeArrowheads="1"/>
          </p:cNvSpPr>
          <p:nvPr/>
        </p:nvSpPr>
        <p:spPr bwMode="auto">
          <a:xfrm>
            <a:off x="3443068" y="5672191"/>
            <a:ext cx="102985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لاويين</a:t>
            </a:r>
          </a:p>
        </p:txBody>
      </p:sp>
      <p:pic>
        <p:nvPicPr>
          <p:cNvPr id="254992" name="Picture 50" descr="Priest_and_sanctuar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42075" y="838200"/>
            <a:ext cx="2701925" cy="289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 Box 46">
            <a:extLst>
              <a:ext uri="{FF2B5EF4-FFF2-40B4-BE49-F238E27FC236}">
                <a16:creationId xmlns:a16="http://schemas.microsoft.com/office/drawing/2014/main" id="{46297663-3ED5-6CFE-E82C-7084C198FD90}"/>
              </a:ext>
            </a:extLst>
          </p:cNvPr>
          <p:cNvSpPr txBox="1">
            <a:spLocks noChangeArrowheads="1"/>
          </p:cNvSpPr>
          <p:nvPr/>
        </p:nvSpPr>
        <p:spPr bwMode="auto">
          <a:xfrm>
            <a:off x="2862733" y="6287435"/>
            <a:ext cx="2190528"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أنظر عرض رقم 171أ</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 name="Text Box 46">
            <a:extLst>
              <a:ext uri="{FF2B5EF4-FFF2-40B4-BE49-F238E27FC236}">
                <a16:creationId xmlns:a16="http://schemas.microsoft.com/office/drawing/2014/main" id="{4A080FDA-DABB-BD08-B6A0-DF64FF72EFFE}"/>
              </a:ext>
            </a:extLst>
          </p:cNvPr>
          <p:cNvSpPr txBox="1">
            <a:spLocks noChangeArrowheads="1"/>
          </p:cNvSpPr>
          <p:nvPr/>
        </p:nvSpPr>
        <p:spPr bwMode="auto">
          <a:xfrm>
            <a:off x="4968809" y="6287435"/>
            <a:ext cx="2250141"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أنظر عرض رقم 202</a:t>
            </a:r>
            <a:endParaRPr kumimoji="0" 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Text Box 46">
            <a:extLst>
              <a:ext uri="{FF2B5EF4-FFF2-40B4-BE49-F238E27FC236}">
                <a16:creationId xmlns:a16="http://schemas.microsoft.com/office/drawing/2014/main" id="{1FD4C7D2-2BBF-51E5-0893-D3951A460C59}"/>
              </a:ext>
            </a:extLst>
          </p:cNvPr>
          <p:cNvSpPr txBox="1">
            <a:spLocks noChangeArrowheads="1"/>
          </p:cNvSpPr>
          <p:nvPr/>
        </p:nvSpPr>
        <p:spPr bwMode="auto">
          <a:xfrm>
            <a:off x="5611769" y="5672191"/>
            <a:ext cx="96422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كهنة</a:t>
            </a:r>
          </a:p>
        </p:txBody>
      </p:sp>
    </p:spTree>
    <p:extLst>
      <p:ext uri="{BB962C8B-B14F-4D97-AF65-F5344CB8AC3E}">
        <p14:creationId xmlns:p14="http://schemas.microsoft.com/office/powerpoint/2010/main" val="25984435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95"/>
                                        </p:tgtEl>
                                        <p:attrNameLst>
                                          <p:attrName>style.visibility</p:attrName>
                                        </p:attrNameLst>
                                      </p:cBhvr>
                                      <p:to>
                                        <p:strVal val="visible"/>
                                      </p:to>
                                    </p:set>
                                    <p:anim calcmode="lin" valueType="num">
                                      <p:cBhvr additive="base">
                                        <p:cTn id="7" dur="500" fill="hold"/>
                                        <p:tgtEl>
                                          <p:spTgt spid="19495"/>
                                        </p:tgtEl>
                                        <p:attrNameLst>
                                          <p:attrName>ppt_x</p:attrName>
                                        </p:attrNameLst>
                                      </p:cBhvr>
                                      <p:tavLst>
                                        <p:tav tm="0">
                                          <p:val>
                                            <p:strVal val="#ppt_x"/>
                                          </p:val>
                                        </p:tav>
                                        <p:tav tm="100000">
                                          <p:val>
                                            <p:strVal val="#ppt_x"/>
                                          </p:val>
                                        </p:tav>
                                      </p:tavLst>
                                    </p:anim>
                                    <p:anim calcmode="lin" valueType="num">
                                      <p:cBhvr additive="base">
                                        <p:cTn id="8" dur="500" fill="hold"/>
                                        <p:tgtEl>
                                          <p:spTgt spid="1949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92"/>
                                        </p:tgtEl>
                                        <p:attrNameLst>
                                          <p:attrName>style.visibility</p:attrName>
                                        </p:attrNameLst>
                                      </p:cBhvr>
                                      <p:to>
                                        <p:strVal val="visible"/>
                                      </p:to>
                                    </p:set>
                                    <p:anim calcmode="lin" valueType="num">
                                      <p:cBhvr additive="base">
                                        <p:cTn id="13" dur="500" fill="hold"/>
                                        <p:tgtEl>
                                          <p:spTgt spid="19492"/>
                                        </p:tgtEl>
                                        <p:attrNameLst>
                                          <p:attrName>ppt_x</p:attrName>
                                        </p:attrNameLst>
                                      </p:cBhvr>
                                      <p:tavLst>
                                        <p:tav tm="0">
                                          <p:val>
                                            <p:strVal val="#ppt_x"/>
                                          </p:val>
                                        </p:tav>
                                        <p:tav tm="100000">
                                          <p:val>
                                            <p:strVal val="#ppt_x"/>
                                          </p:val>
                                        </p:tav>
                                      </p:tavLst>
                                    </p:anim>
                                    <p:anim calcmode="lin" valueType="num">
                                      <p:cBhvr additive="base">
                                        <p:cTn id="14" dur="500" fill="hold"/>
                                        <p:tgtEl>
                                          <p:spTgt spid="1949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96"/>
                                        </p:tgtEl>
                                        <p:attrNameLst>
                                          <p:attrName>style.visibility</p:attrName>
                                        </p:attrNameLst>
                                      </p:cBhvr>
                                      <p:to>
                                        <p:strVal val="visible"/>
                                      </p:to>
                                    </p:set>
                                    <p:anim calcmode="lin" valueType="num">
                                      <p:cBhvr additive="base">
                                        <p:cTn id="19" dur="500" fill="hold"/>
                                        <p:tgtEl>
                                          <p:spTgt spid="19496"/>
                                        </p:tgtEl>
                                        <p:attrNameLst>
                                          <p:attrName>ppt_x</p:attrName>
                                        </p:attrNameLst>
                                      </p:cBhvr>
                                      <p:tavLst>
                                        <p:tav tm="0">
                                          <p:val>
                                            <p:strVal val="#ppt_x"/>
                                          </p:val>
                                        </p:tav>
                                        <p:tav tm="100000">
                                          <p:val>
                                            <p:strVal val="#ppt_x"/>
                                          </p:val>
                                        </p:tav>
                                      </p:tavLst>
                                    </p:anim>
                                    <p:anim calcmode="lin" valueType="num">
                                      <p:cBhvr additive="base">
                                        <p:cTn id="20" dur="500" fill="hold"/>
                                        <p:tgtEl>
                                          <p:spTgt spid="1949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91"/>
                                        </p:tgtEl>
                                        <p:attrNameLst>
                                          <p:attrName>style.visibility</p:attrName>
                                        </p:attrNameLst>
                                      </p:cBhvr>
                                      <p:to>
                                        <p:strVal val="visible"/>
                                      </p:to>
                                    </p:set>
                                    <p:anim calcmode="lin" valueType="num">
                                      <p:cBhvr additive="base">
                                        <p:cTn id="25" dur="500" fill="hold"/>
                                        <p:tgtEl>
                                          <p:spTgt spid="19491"/>
                                        </p:tgtEl>
                                        <p:attrNameLst>
                                          <p:attrName>ppt_x</p:attrName>
                                        </p:attrNameLst>
                                      </p:cBhvr>
                                      <p:tavLst>
                                        <p:tav tm="0">
                                          <p:val>
                                            <p:strVal val="#ppt_x"/>
                                          </p:val>
                                        </p:tav>
                                        <p:tav tm="100000">
                                          <p:val>
                                            <p:strVal val="#ppt_x"/>
                                          </p:val>
                                        </p:tav>
                                      </p:tavLst>
                                    </p:anim>
                                    <p:anim calcmode="lin" valueType="num">
                                      <p:cBhvr additive="base">
                                        <p:cTn id="26" dur="500" fill="hold"/>
                                        <p:tgtEl>
                                          <p:spTgt spid="19491"/>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9499"/>
                                        </p:tgtEl>
                                        <p:attrNameLst>
                                          <p:attrName>style.visibility</p:attrName>
                                        </p:attrNameLst>
                                      </p:cBhvr>
                                      <p:to>
                                        <p:strVal val="visible"/>
                                      </p:to>
                                    </p:set>
                                    <p:anim calcmode="lin" valueType="num">
                                      <p:cBhvr additive="base">
                                        <p:cTn id="31" dur="500" fill="hold"/>
                                        <p:tgtEl>
                                          <p:spTgt spid="19499"/>
                                        </p:tgtEl>
                                        <p:attrNameLst>
                                          <p:attrName>ppt_x</p:attrName>
                                        </p:attrNameLst>
                                      </p:cBhvr>
                                      <p:tavLst>
                                        <p:tav tm="0">
                                          <p:val>
                                            <p:strVal val="#ppt_x"/>
                                          </p:val>
                                        </p:tav>
                                        <p:tav tm="100000">
                                          <p:val>
                                            <p:strVal val="#ppt_x"/>
                                          </p:val>
                                        </p:tav>
                                      </p:tavLst>
                                    </p:anim>
                                    <p:anim calcmode="lin" valueType="num">
                                      <p:cBhvr additive="base">
                                        <p:cTn id="32" dur="500" fill="hold"/>
                                        <p:tgtEl>
                                          <p:spTgt spid="1949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9490"/>
                                        </p:tgtEl>
                                        <p:attrNameLst>
                                          <p:attrName>style.visibility</p:attrName>
                                        </p:attrNameLst>
                                      </p:cBhvr>
                                      <p:to>
                                        <p:strVal val="visible"/>
                                      </p:to>
                                    </p:set>
                                    <p:anim calcmode="lin" valueType="num">
                                      <p:cBhvr additive="base">
                                        <p:cTn id="37" dur="500" fill="hold"/>
                                        <p:tgtEl>
                                          <p:spTgt spid="19490"/>
                                        </p:tgtEl>
                                        <p:attrNameLst>
                                          <p:attrName>ppt_x</p:attrName>
                                        </p:attrNameLst>
                                      </p:cBhvr>
                                      <p:tavLst>
                                        <p:tav tm="0">
                                          <p:val>
                                            <p:strVal val="#ppt_x"/>
                                          </p:val>
                                        </p:tav>
                                        <p:tav tm="100000">
                                          <p:val>
                                            <p:strVal val="#ppt_x"/>
                                          </p:val>
                                        </p:tav>
                                      </p:tavLst>
                                    </p:anim>
                                    <p:anim calcmode="lin" valueType="num">
                                      <p:cBhvr additive="base">
                                        <p:cTn id="38" dur="500" fill="hold"/>
                                        <p:tgtEl>
                                          <p:spTgt spid="1949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9500"/>
                                        </p:tgtEl>
                                        <p:attrNameLst>
                                          <p:attrName>style.visibility</p:attrName>
                                        </p:attrNameLst>
                                      </p:cBhvr>
                                      <p:to>
                                        <p:strVal val="visible"/>
                                      </p:to>
                                    </p:set>
                                    <p:anim calcmode="lin" valueType="num">
                                      <p:cBhvr additive="base">
                                        <p:cTn id="43" dur="500" fill="hold"/>
                                        <p:tgtEl>
                                          <p:spTgt spid="19500"/>
                                        </p:tgtEl>
                                        <p:attrNameLst>
                                          <p:attrName>ppt_x</p:attrName>
                                        </p:attrNameLst>
                                      </p:cBhvr>
                                      <p:tavLst>
                                        <p:tav tm="0">
                                          <p:val>
                                            <p:strVal val="#ppt_x"/>
                                          </p:val>
                                        </p:tav>
                                        <p:tav tm="100000">
                                          <p:val>
                                            <p:strVal val="#ppt_x"/>
                                          </p:val>
                                        </p:tav>
                                      </p:tavLst>
                                    </p:anim>
                                    <p:anim calcmode="lin" valueType="num">
                                      <p:cBhvr additive="base">
                                        <p:cTn id="44" dur="500" fill="hold"/>
                                        <p:tgtEl>
                                          <p:spTgt spid="19500"/>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19501"/>
                                        </p:tgtEl>
                                        <p:attrNameLst>
                                          <p:attrName>style.visibility</p:attrName>
                                        </p:attrNameLst>
                                      </p:cBhvr>
                                      <p:to>
                                        <p:strVal val="visible"/>
                                      </p:to>
                                    </p:set>
                                    <p:anim calcmode="lin" valueType="num">
                                      <p:cBhvr additive="base">
                                        <p:cTn id="55" dur="500" fill="hold"/>
                                        <p:tgtEl>
                                          <p:spTgt spid="19501"/>
                                        </p:tgtEl>
                                        <p:attrNameLst>
                                          <p:attrName>ppt_x</p:attrName>
                                        </p:attrNameLst>
                                      </p:cBhvr>
                                      <p:tavLst>
                                        <p:tav tm="0">
                                          <p:val>
                                            <p:strVal val="#ppt_x"/>
                                          </p:val>
                                        </p:tav>
                                        <p:tav tm="100000">
                                          <p:val>
                                            <p:strVal val="#ppt_x"/>
                                          </p:val>
                                        </p:tav>
                                      </p:tavLst>
                                    </p:anim>
                                    <p:anim calcmode="lin" valueType="num">
                                      <p:cBhvr additive="base">
                                        <p:cTn id="56" dur="500" fill="hold"/>
                                        <p:tgtEl>
                                          <p:spTgt spid="19501"/>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ppt_x"/>
                                          </p:val>
                                        </p:tav>
                                        <p:tav tm="100000">
                                          <p:val>
                                            <p:strVal val="#ppt_x"/>
                                          </p:val>
                                        </p:tav>
                                      </p:tavLst>
                                    </p:anim>
                                    <p:anim calcmode="lin" valueType="num">
                                      <p:cBhvr additive="base">
                                        <p:cTn id="6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9502"/>
                                        </p:tgtEl>
                                        <p:attrNameLst>
                                          <p:attrName>style.visibility</p:attrName>
                                        </p:attrNameLst>
                                      </p:cBhvr>
                                      <p:to>
                                        <p:strVal val="visible"/>
                                      </p:to>
                                    </p:set>
                                    <p:anim calcmode="lin" valueType="num">
                                      <p:cBhvr additive="base">
                                        <p:cTn id="67" dur="500" fill="hold"/>
                                        <p:tgtEl>
                                          <p:spTgt spid="19502"/>
                                        </p:tgtEl>
                                        <p:attrNameLst>
                                          <p:attrName>ppt_x</p:attrName>
                                        </p:attrNameLst>
                                      </p:cBhvr>
                                      <p:tavLst>
                                        <p:tav tm="0">
                                          <p:val>
                                            <p:strVal val="#ppt_x"/>
                                          </p:val>
                                        </p:tav>
                                        <p:tav tm="100000">
                                          <p:val>
                                            <p:strVal val="#ppt_x"/>
                                          </p:val>
                                        </p:tav>
                                      </p:tavLst>
                                    </p:anim>
                                    <p:anim calcmode="lin" valueType="num">
                                      <p:cBhvr additive="base">
                                        <p:cTn id="68" dur="500" fill="hold"/>
                                        <p:tgtEl>
                                          <p:spTgt spid="19502"/>
                                        </p:tgtEl>
                                        <p:attrNameLst>
                                          <p:attrName>ppt_y</p:attrName>
                                        </p:attrNameLst>
                                      </p:cBhvr>
                                      <p:tavLst>
                                        <p:tav tm="0">
                                          <p:val>
                                            <p:strVal val="0-#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1" fill="hold" grpId="0" nodeType="clickEffect">
                                  <p:stCondLst>
                                    <p:cond delay="0"/>
                                  </p:stCondLst>
                                  <p:childTnLst>
                                    <p:set>
                                      <p:cBhvr>
                                        <p:cTn id="72" dur="1" fill="hold">
                                          <p:stCondLst>
                                            <p:cond delay="0"/>
                                          </p:stCondLst>
                                        </p:cTn>
                                        <p:tgtEl>
                                          <p:spTgt spid="4"/>
                                        </p:tgtEl>
                                        <p:attrNameLst>
                                          <p:attrName>style.visibility</p:attrName>
                                        </p:attrNameLst>
                                      </p:cBhvr>
                                      <p:to>
                                        <p:strVal val="visible"/>
                                      </p:to>
                                    </p:set>
                                    <p:anim calcmode="lin" valueType="num">
                                      <p:cBhvr additive="base">
                                        <p:cTn id="73" dur="500" fill="hold"/>
                                        <p:tgtEl>
                                          <p:spTgt spid="4"/>
                                        </p:tgtEl>
                                        <p:attrNameLst>
                                          <p:attrName>ppt_x</p:attrName>
                                        </p:attrNameLst>
                                      </p:cBhvr>
                                      <p:tavLst>
                                        <p:tav tm="0">
                                          <p:val>
                                            <p:strVal val="#ppt_x"/>
                                          </p:val>
                                        </p:tav>
                                        <p:tav tm="100000">
                                          <p:val>
                                            <p:strVal val="#ppt_x"/>
                                          </p:val>
                                        </p:tav>
                                      </p:tavLst>
                                    </p:anim>
                                    <p:anim calcmode="lin" valueType="num">
                                      <p:cBhvr additive="base">
                                        <p:cTn id="74"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5"/>
                                        </p:tgtEl>
                                        <p:attrNameLst>
                                          <p:attrName>style.visibility</p:attrName>
                                        </p:attrNameLst>
                                      </p:cBhvr>
                                      <p:to>
                                        <p:strVal val="visible"/>
                                      </p:to>
                                    </p:set>
                                    <p:anim calcmode="lin" valueType="num">
                                      <p:cBhvr additive="base">
                                        <p:cTn id="79" dur="500" fill="hold"/>
                                        <p:tgtEl>
                                          <p:spTgt spid="5"/>
                                        </p:tgtEl>
                                        <p:attrNameLst>
                                          <p:attrName>ppt_x</p:attrName>
                                        </p:attrNameLst>
                                      </p:cBhvr>
                                      <p:tavLst>
                                        <p:tav tm="0">
                                          <p:val>
                                            <p:strVal val="#ppt_x"/>
                                          </p:val>
                                        </p:tav>
                                        <p:tav tm="100000">
                                          <p:val>
                                            <p:strVal val="#ppt_x"/>
                                          </p:val>
                                        </p:tav>
                                      </p:tavLst>
                                    </p:anim>
                                    <p:anim calcmode="lin" valueType="num">
                                      <p:cBhvr additive="base">
                                        <p:cTn id="8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grpId="0" nodeType="clickEffect">
                                  <p:stCondLst>
                                    <p:cond delay="0"/>
                                  </p:stCondLst>
                                  <p:childTnLst>
                                    <p:set>
                                      <p:cBhvr>
                                        <p:cTn id="84" dur="1" fill="hold">
                                          <p:stCondLst>
                                            <p:cond delay="0"/>
                                          </p:stCondLst>
                                        </p:cTn>
                                        <p:tgtEl>
                                          <p:spTgt spid="7"/>
                                        </p:tgtEl>
                                        <p:attrNameLst>
                                          <p:attrName>style.visibility</p:attrName>
                                        </p:attrNameLst>
                                      </p:cBhvr>
                                      <p:to>
                                        <p:strVal val="visible"/>
                                      </p:to>
                                    </p:set>
                                    <p:anim calcmode="lin" valueType="num">
                                      <p:cBhvr additive="base">
                                        <p:cTn id="85" dur="500" fill="hold"/>
                                        <p:tgtEl>
                                          <p:spTgt spid="7"/>
                                        </p:tgtEl>
                                        <p:attrNameLst>
                                          <p:attrName>ppt_x</p:attrName>
                                        </p:attrNameLst>
                                      </p:cBhvr>
                                      <p:tavLst>
                                        <p:tav tm="0">
                                          <p:val>
                                            <p:strVal val="#ppt_x"/>
                                          </p:val>
                                        </p:tav>
                                        <p:tav tm="100000">
                                          <p:val>
                                            <p:strVal val="#ppt_x"/>
                                          </p:val>
                                        </p:tav>
                                      </p:tavLst>
                                    </p:anim>
                                    <p:anim calcmode="lin" valueType="num">
                                      <p:cBhvr additive="base">
                                        <p:cTn id="86" dur="5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92" grpId="0" animBg="1"/>
      <p:bldP spid="19491" grpId="0" animBg="1"/>
      <p:bldP spid="19490" grpId="0" animBg="1"/>
      <p:bldP spid="19495" grpId="0" autoUpdateAnimBg="0"/>
      <p:bldP spid="19496" grpId="0" autoUpdateAnimBg="0"/>
      <p:bldP spid="19499" grpId="0" autoUpdateAnimBg="0"/>
      <p:bldP spid="19500" grpId="0" autoUpdateAnimBg="0"/>
      <p:bldP spid="19501" grpId="0" autoUpdateAnimBg="0"/>
      <p:bldP spid="19502" grpId="0" autoUpdateAnimBg="0"/>
      <p:bldP spid="4" grpId="0" autoUpdateAnimBg="0"/>
      <p:bldP spid="5" grpId="0" autoUpdateAnimBg="0"/>
      <p:bldP spid="7" grpId="0" autoUpdateAnimBg="0"/>
    </p:bldLst>
  </p:timing>
</p:sld>
</file>

<file path=ppt/slides/slide18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7026"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57027" name="Rectangle 2"/>
          <p:cNvSpPr>
            <a:spLocks noGrp="1" noChangeArrowheads="1"/>
          </p:cNvSpPr>
          <p:nvPr>
            <p:ph type="title"/>
          </p:nvPr>
        </p:nvSpPr>
        <p:spPr>
          <a:xfrm>
            <a:off x="152400" y="152400"/>
            <a:ext cx="7772400" cy="685800"/>
          </a:xfrm>
          <a:solidFill>
            <a:srgbClr val="000000"/>
          </a:solidFill>
        </p:spPr>
        <p:txBody>
          <a:bodyPr/>
          <a:lstStyle/>
          <a:p>
            <a:r>
              <a:rPr lang="ar-JO" altLang="zh-CN" sz="3600" dirty="0">
                <a:solidFill>
                  <a:srgbClr val="FFFFFF"/>
                </a:solidFill>
                <a:ea typeface="ＭＳ Ｐゴシック" charset="0"/>
              </a:rPr>
              <a:t>تباين اللاويين والكهنة</a:t>
            </a:r>
            <a:endParaRPr lang="en-US" sz="3600" dirty="0">
              <a:solidFill>
                <a:srgbClr val="FFFFFF"/>
              </a:solidFill>
              <a:ea typeface="ＭＳ Ｐゴシック" charset="0"/>
            </a:endParaRPr>
          </a:p>
        </p:txBody>
      </p:sp>
      <p:sp>
        <p:nvSpPr>
          <p:cNvPr id="257028" name="Text Box 4"/>
          <p:cNvSpPr txBox="1">
            <a:spLocks noChangeArrowheads="1"/>
          </p:cNvSpPr>
          <p:nvPr/>
        </p:nvSpPr>
        <p:spPr bwMode="auto">
          <a:xfrm>
            <a:off x="8451850" y="0"/>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rPr>
              <a:t>132</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endParaRPr>
          </a:p>
        </p:txBody>
      </p:sp>
      <p:grpSp>
        <p:nvGrpSpPr>
          <p:cNvPr id="257029" name="Group 30"/>
          <p:cNvGrpSpPr>
            <a:grpSpLocks/>
          </p:cNvGrpSpPr>
          <p:nvPr/>
        </p:nvGrpSpPr>
        <p:grpSpPr bwMode="auto">
          <a:xfrm>
            <a:off x="0" y="914400"/>
            <a:ext cx="9144000" cy="5943600"/>
            <a:chOff x="0" y="576"/>
            <a:chExt cx="5568" cy="3744"/>
          </a:xfrm>
        </p:grpSpPr>
        <p:sp>
          <p:nvSpPr>
            <p:cNvPr id="257030" name="Rectangle 8"/>
            <p:cNvSpPr>
              <a:spLocks noChangeArrowheads="1"/>
            </p:cNvSpPr>
            <p:nvPr/>
          </p:nvSpPr>
          <p:spPr bwMode="auto">
            <a:xfrm>
              <a:off x="45" y="1005"/>
              <a:ext cx="1165"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من سلالة...</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1" name="Rectangle 9"/>
            <p:cNvSpPr>
              <a:spLocks noChangeArrowheads="1"/>
            </p:cNvSpPr>
            <p:nvPr/>
          </p:nvSpPr>
          <p:spPr bwMode="auto">
            <a:xfrm>
              <a:off x="1210" y="1005"/>
              <a:ext cx="2289"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لاوي</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2" name="Rectangle 10"/>
            <p:cNvSpPr>
              <a:spLocks noChangeArrowheads="1"/>
            </p:cNvSpPr>
            <p:nvPr/>
          </p:nvSpPr>
          <p:spPr bwMode="auto">
            <a:xfrm>
              <a:off x="3499" y="1005"/>
              <a:ext cx="2035" cy="544"/>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هرون (أيضًا من نسل لاوي)</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33" name="Rectangle 11"/>
            <p:cNvSpPr>
              <a:spLocks noChangeArrowheads="1"/>
            </p:cNvSpPr>
            <p:nvPr/>
          </p:nvSpPr>
          <p:spPr bwMode="auto">
            <a:xfrm>
              <a:off x="45" y="1549"/>
              <a:ext cx="116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السكّان</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4" name="Rectangle 12"/>
            <p:cNvSpPr>
              <a:spLocks noChangeArrowheads="1"/>
            </p:cNvSpPr>
            <p:nvPr/>
          </p:nvSpPr>
          <p:spPr bwMode="auto">
            <a:xfrm>
              <a:off x="1210" y="1549"/>
              <a:ext cx="2289"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كثير (المجموعة الأكبر)</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35" name="Rectangle 13"/>
            <p:cNvSpPr>
              <a:spLocks noChangeArrowheads="1"/>
            </p:cNvSpPr>
            <p:nvPr/>
          </p:nvSpPr>
          <p:spPr bwMode="auto">
            <a:xfrm>
              <a:off x="3499" y="1549"/>
              <a:ext cx="203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قليل (مجموعة فرعية من اللاويين،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يش 21: 4)</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36" name="Rectangle 14"/>
            <p:cNvSpPr>
              <a:spLocks noChangeArrowheads="1"/>
            </p:cNvSpPr>
            <p:nvPr/>
          </p:nvSpPr>
          <p:spPr bwMode="auto">
            <a:xfrm>
              <a:off x="45" y="2094"/>
              <a:ext cx="1165"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الوظيفة</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7" name="Rectangle 15"/>
            <p:cNvSpPr>
              <a:spLocks noChangeArrowheads="1"/>
            </p:cNvSpPr>
            <p:nvPr/>
          </p:nvSpPr>
          <p:spPr bwMode="auto">
            <a:xfrm>
              <a:off x="1210" y="2094"/>
              <a:ext cx="2289"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كهنة مساعدون وإشراف على أنشطة دينية مسموح بها خارج المكان المقدس: التعليم، الترنيم، قيادة العبادة، المسؤولين، الإدارة، والقضاء وحراس الباب</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8" name="Rectangle 16"/>
            <p:cNvSpPr>
              <a:spLocks noChangeArrowheads="1"/>
            </p:cNvSpPr>
            <p:nvPr/>
          </p:nvSpPr>
          <p:spPr bwMode="auto">
            <a:xfrm>
              <a:off x="3499" y="2094"/>
              <a:ext cx="2035" cy="1038"/>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rPr>
                <a:t>وسطاء بين الله وإسرائيل</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39" name="Rectangle 17"/>
            <p:cNvSpPr>
              <a:spLocks noChangeArrowheads="1"/>
            </p:cNvSpPr>
            <p:nvPr/>
          </p:nvSpPr>
          <p:spPr bwMode="auto">
            <a:xfrm>
              <a:off x="45" y="3132"/>
              <a:ext cx="116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SimSun" charset="0"/>
                </a:rPr>
                <a:t>وظيفتهم في تقديم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SimSun" charset="0"/>
                </a:rPr>
                <a:t>القربان</a:t>
              </a:r>
              <a:endParaRPr kumimoji="0" lang="en-US" altLang="zh-CN" sz="20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40" name="Rectangle 18"/>
            <p:cNvSpPr>
              <a:spLocks noChangeArrowheads="1"/>
            </p:cNvSpPr>
            <p:nvPr/>
          </p:nvSpPr>
          <p:spPr bwMode="auto">
            <a:xfrm>
              <a:off x="1210" y="3132"/>
              <a:ext cx="2289"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لم يقدموا ذبائح مع أنهم قدموا بخورًا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(تث 33: 10 ب)</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1" name="Rectangle 19"/>
            <p:cNvSpPr>
              <a:spLocks noChangeArrowheads="1"/>
            </p:cNvSpPr>
            <p:nvPr/>
          </p:nvSpPr>
          <p:spPr bwMode="auto">
            <a:xfrm>
              <a:off x="3499" y="3132"/>
              <a:ext cx="2035" cy="545"/>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يقدمون محرقات (تث 33: 10 ب)</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2" name="Rectangle 20"/>
            <p:cNvSpPr>
              <a:spLocks noChangeArrowheads="1"/>
            </p:cNvSpPr>
            <p:nvPr/>
          </p:nvSpPr>
          <p:spPr bwMode="auto">
            <a:xfrm>
              <a:off x="45" y="3677"/>
              <a:ext cx="1165"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Narrow" charset="0"/>
                  <a:ea typeface="SimSun" charset="0"/>
                  <a:cs typeface="SimSun" charset="0"/>
                </a:rPr>
                <a:t>موقع المسكن</a:t>
              </a:r>
              <a:endParaRPr kumimoji="0" lang="en-US" altLang="zh-CN" sz="2400" b="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257043" name="Rectangle 21"/>
            <p:cNvSpPr>
              <a:spLocks noChangeArrowheads="1"/>
            </p:cNvSpPr>
            <p:nvPr/>
          </p:nvSpPr>
          <p:spPr bwMode="auto">
            <a:xfrm>
              <a:off x="1210" y="3677"/>
              <a:ext cx="2289"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شاسعة – عبر 35 مدينة بين الأسباط في الأجزاء الوسطى، والشمالية، والشرقية من إسرائيل (يش 21: 5- 7)</a:t>
              </a:r>
              <a:endParaRPr kumimoji="0" lang="en-US" altLang="zh-CN" sz="20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4" name="Rectangle 22"/>
            <p:cNvSpPr>
              <a:spLocks noChangeArrowheads="1"/>
            </p:cNvSpPr>
            <p:nvPr/>
          </p:nvSpPr>
          <p:spPr bwMode="auto">
            <a:xfrm>
              <a:off x="3499" y="3677"/>
              <a:ext cx="2035" cy="643"/>
            </a:xfrm>
            <a:prstGeom prst="rect">
              <a:avLst/>
            </a:prstGeom>
            <a:noFill/>
            <a:ln w="12700" cap="sq">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Arial" panose="020B0604020202020204" pitchFamily="34" charset="0"/>
                </a:rPr>
                <a:t>مقتصرة على 13 مدينة في يهوذا، وشمعون، وبنيامين القريبة من الهيكل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u="none" strike="noStrike" kern="1200" cap="none" spc="0" normalizeH="0" baseline="0" noProof="0" dirty="0">
                  <a:ln>
                    <a:noFill/>
                  </a:ln>
                  <a:solidFill>
                    <a:srgbClr val="FFFFFF"/>
                  </a:solidFill>
                  <a:effectLst/>
                  <a:uLnTx/>
                  <a:uFillTx/>
                  <a:latin typeface="Arial Narrow" charset="0"/>
                  <a:ea typeface="SimSun" charset="0"/>
                  <a:cs typeface="Arial" panose="020B0604020202020204" pitchFamily="34" charset="0"/>
                </a:rPr>
                <a:t>(يش 21: 4، 9- 13)</a:t>
              </a:r>
              <a:endParaRPr kumimoji="0" lang="en-US" altLang="zh-CN" sz="2000" b="1" u="none" strike="noStrike" kern="1200" cap="none" spc="0" normalizeH="0" baseline="0" noProof="0" dirty="0">
                <a:ln>
                  <a:noFill/>
                </a:ln>
                <a:solidFill>
                  <a:srgbClr val="FFFFFF"/>
                </a:solidFill>
                <a:effectLst/>
                <a:uLnTx/>
                <a:uFillTx/>
                <a:latin typeface="Arial Narrow" charset="0"/>
                <a:ea typeface="SimSun" charset="0"/>
                <a:cs typeface="Arial" panose="020B0604020202020204" pitchFamily="34" charset="0"/>
              </a:endParaRPr>
            </a:p>
          </p:txBody>
        </p:sp>
        <p:grpSp>
          <p:nvGrpSpPr>
            <p:cNvPr id="257045" name="Group 24"/>
            <p:cNvGrpSpPr>
              <a:grpSpLocks/>
            </p:cNvGrpSpPr>
            <p:nvPr/>
          </p:nvGrpSpPr>
          <p:grpSpPr bwMode="auto">
            <a:xfrm>
              <a:off x="0" y="576"/>
              <a:ext cx="1255" cy="429"/>
              <a:chOff x="0" y="0"/>
              <a:chExt cx="888" cy="499"/>
            </a:xfrm>
          </p:grpSpPr>
          <p:sp>
            <p:nvSpPr>
              <p:cNvPr id="257052" name="Rectangle 5"/>
              <p:cNvSpPr>
                <a:spLocks noChangeArrowheads="1"/>
              </p:cNvSpPr>
              <p:nvPr/>
            </p:nvSpPr>
            <p:spPr bwMode="auto">
              <a:xfrm>
                <a:off x="32" y="0"/>
                <a:ext cx="82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b="0" u="none" strike="noStrike" kern="1200" cap="none" spc="0" normalizeH="0" baseline="0" noProof="0">
                    <a:ln>
                      <a:noFill/>
                    </a:ln>
                    <a:solidFill>
                      <a:srgbClr val="FFFFFF"/>
                    </a:solidFill>
                    <a:effectLst/>
                    <a:uLnTx/>
                    <a:uFillTx/>
                    <a:latin typeface="Arial Narrow" charset="0"/>
                    <a:ea typeface="SimSun" charset="0"/>
                    <a:cs typeface="SimSu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b="0" u="none" strike="noStrike" kern="1200" cap="none" spc="0" normalizeH="0" baseline="0" noProof="0">
                  <a:ln>
                    <a:noFill/>
                  </a:ln>
                  <a:solidFill>
                    <a:srgbClr val="FFFFFF"/>
                  </a:solidFill>
                  <a:effectLst/>
                  <a:uLnTx/>
                  <a:uFillTx/>
                  <a:latin typeface="Arial Narrow" charset="0"/>
                  <a:ea typeface="SimSun" charset="0"/>
                  <a:cs typeface="SimSun" charset="0"/>
                </a:endParaRPr>
              </a:p>
            </p:txBody>
          </p:sp>
          <p:sp>
            <p:nvSpPr>
              <p:cNvPr id="257053" name="Rectangle 23"/>
              <p:cNvSpPr>
                <a:spLocks noChangeArrowheads="1"/>
              </p:cNvSpPr>
              <p:nvPr/>
            </p:nvSpPr>
            <p:spPr bwMode="auto">
              <a:xfrm>
                <a:off x="0" y="0"/>
                <a:ext cx="888"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57046" name="Group 26"/>
            <p:cNvGrpSpPr>
              <a:grpSpLocks/>
            </p:cNvGrpSpPr>
            <p:nvPr/>
          </p:nvGrpSpPr>
          <p:grpSpPr bwMode="auto">
            <a:xfrm>
              <a:off x="1172" y="576"/>
              <a:ext cx="2380" cy="429"/>
              <a:chOff x="888" y="0"/>
              <a:chExt cx="1684" cy="499"/>
            </a:xfrm>
          </p:grpSpPr>
          <p:sp>
            <p:nvSpPr>
              <p:cNvPr id="18438" name="Rectangle 6"/>
              <p:cNvSpPr>
                <a:spLocks noChangeArrowheads="1"/>
              </p:cNvSpPr>
              <p:nvPr/>
            </p:nvSpPr>
            <p:spPr bwMode="auto">
              <a:xfrm>
                <a:off x="920" y="0"/>
                <a:ext cx="1620"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Helvetica" charset="0"/>
                    <a:ea typeface="SimSun" charset="0"/>
                    <a:cs typeface="SimSun" charset="0"/>
                  </a:rPr>
                  <a:t>لاويين</a:t>
                </a:r>
                <a:endParaRPr kumimoji="0" lang="en-US" altLang="zh-CN" sz="4400" b="0" u="none" strike="noStrike" kern="1200" cap="none" spc="0" normalizeH="0" baseline="0" noProof="0" dirty="0">
                  <a:ln>
                    <a:noFill/>
                  </a:ln>
                  <a:solidFill>
                    <a:srgbClr val="FFFFFF"/>
                  </a:solidFill>
                  <a:effectLst/>
                  <a:uLnTx/>
                  <a:uFillTx/>
                  <a:latin typeface="Helvetica" charset="0"/>
                  <a:ea typeface="SimSun" charset="0"/>
                  <a:cs typeface="SimSun" charset="0"/>
                </a:endParaRPr>
              </a:p>
            </p:txBody>
          </p:sp>
          <p:sp>
            <p:nvSpPr>
              <p:cNvPr id="257051" name="Rectangle 25"/>
              <p:cNvSpPr>
                <a:spLocks noChangeArrowheads="1"/>
              </p:cNvSpPr>
              <p:nvPr/>
            </p:nvSpPr>
            <p:spPr bwMode="auto">
              <a:xfrm>
                <a:off x="888" y="0"/>
                <a:ext cx="168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257047" name="Group 28"/>
            <p:cNvGrpSpPr>
              <a:grpSpLocks/>
            </p:cNvGrpSpPr>
            <p:nvPr/>
          </p:nvGrpSpPr>
          <p:grpSpPr bwMode="auto">
            <a:xfrm>
              <a:off x="3443" y="576"/>
              <a:ext cx="2125" cy="429"/>
              <a:chOff x="2572" y="0"/>
              <a:chExt cx="1504" cy="499"/>
            </a:xfrm>
          </p:grpSpPr>
          <p:sp>
            <p:nvSpPr>
              <p:cNvPr id="18439" name="Rectangle 7"/>
              <p:cNvSpPr>
                <a:spLocks noChangeArrowheads="1"/>
              </p:cNvSpPr>
              <p:nvPr/>
            </p:nvSpPr>
            <p:spPr bwMode="auto">
              <a:xfrm>
                <a:off x="2604" y="0"/>
                <a:ext cx="1439"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كهنة</a:t>
                </a:r>
                <a:endParaRPr kumimoji="0" lang="en-US" altLang="zh-CN" sz="4400" b="1"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57049" name="Rectangle 27"/>
              <p:cNvSpPr>
                <a:spLocks noChangeArrowheads="1"/>
              </p:cNvSpPr>
              <p:nvPr/>
            </p:nvSpPr>
            <p:spPr bwMode="auto">
              <a:xfrm>
                <a:off x="2572" y="0"/>
                <a:ext cx="1504" cy="4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282221490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9073"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pic>
        <p:nvPicPr>
          <p:cNvPr id="259074"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5" name="Rectangle 4"/>
          <p:cNvSpPr>
            <a:spLocks noGrp="1" noChangeArrowheads="1"/>
          </p:cNvSpPr>
          <p:nvPr>
            <p:ph type="title"/>
          </p:nvPr>
        </p:nvSpPr>
        <p:spPr>
          <a:xfrm>
            <a:off x="1219200" y="152400"/>
            <a:ext cx="6553200" cy="762000"/>
          </a:xfrm>
          <a:solidFill>
            <a:srgbClr val="EFE409"/>
          </a:solidFill>
        </p:spPr>
        <p:txBody>
          <a:bodyPr/>
          <a:lstStyle/>
          <a:p>
            <a:pPr eaLnBrk="1" hangingPunct="1"/>
            <a:r>
              <a:rPr kumimoji="1" lang="ar-JO" dirty="0">
                <a:solidFill>
                  <a:schemeClr val="bg2"/>
                </a:solidFill>
                <a:effectLst/>
                <a:ea typeface="ＭＳ Ｐゴシック" charset="0"/>
                <a:cs typeface="Arial" panose="020B0604020202020204" pitchFamily="34" charset="0"/>
              </a:rPr>
              <a:t>ملابس رئيس الكهنة</a:t>
            </a:r>
            <a:endParaRPr kumimoji="1" lang="en-US" dirty="0">
              <a:solidFill>
                <a:schemeClr val="bg2"/>
              </a:solidFill>
              <a:effectLst/>
              <a:ea typeface="ＭＳ Ｐゴシック" charset="0"/>
              <a:cs typeface="Arial" panose="020B0604020202020204" pitchFamily="34" charset="0"/>
            </a:endParaRPr>
          </a:p>
        </p:txBody>
      </p:sp>
      <p:pic>
        <p:nvPicPr>
          <p:cNvPr id="3881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477000" y="403860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7" name="Text Box 6"/>
          <p:cNvSpPr txBox="1">
            <a:spLocks noChangeArrowheads="1"/>
          </p:cNvSpPr>
          <p:nvPr/>
        </p:nvSpPr>
        <p:spPr bwMode="auto">
          <a:xfrm>
            <a:off x="3048000" y="6146800"/>
            <a:ext cx="1402948"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800" b="1" dirty="0">
                <a:solidFill>
                  <a:srgbClr val="FFFFFF"/>
                </a:solidFill>
                <a:latin typeface="Tahoma" charset="0"/>
              </a:rPr>
              <a:t>خروج 28</a:t>
            </a:r>
            <a:endParaRPr lang="en-US" sz="2800" b="1" dirty="0">
              <a:solidFill>
                <a:srgbClr val="FFFFFF"/>
              </a:solidFill>
              <a:latin typeface="Tahoma" charset="0"/>
            </a:endParaRPr>
          </a:p>
        </p:txBody>
      </p:sp>
      <p:sp>
        <p:nvSpPr>
          <p:cNvPr id="3881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05" name="Text Box 9"/>
          <p:cNvSpPr txBox="1">
            <a:spLocks noChangeArrowheads="1"/>
          </p:cNvSpPr>
          <p:nvPr/>
        </p:nvSpPr>
        <p:spPr bwMode="auto">
          <a:xfrm>
            <a:off x="8213441" y="76200"/>
            <a:ext cx="846707"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rPr>
              <a:t>119ت</a:t>
            </a:r>
            <a:endParaRPr lang="en-US" sz="2400" b="1" dirty="0">
              <a:solidFill>
                <a:srgbClr val="FFFFFF"/>
              </a:solidFill>
              <a:effectLst>
                <a:outerShdw blurRad="38100" dist="38100" dir="2700000" algn="tl">
                  <a:srgbClr val="000000"/>
                </a:outerShdw>
              </a:effectLst>
              <a:latin typeface="Arial" panose="020B0604020202020204" pitchFamily="34" charset="0"/>
            </a:endParaRPr>
          </a:p>
        </p:txBody>
      </p:sp>
      <p:sp>
        <p:nvSpPr>
          <p:cNvPr id="3881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marL="0" algn="r" defTabSz="914400" rtl="1" eaLnBrk="0" fontAlgn="base" latinLnBrk="0"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09" name="Line 13"/>
          <p:cNvSpPr>
            <a:spLocks noChangeShapeType="1"/>
          </p:cNvSpPr>
          <p:nvPr/>
        </p:nvSpPr>
        <p:spPr bwMode="auto">
          <a:xfrm flipH="1" flipV="1">
            <a:off x="1828799" y="2438400"/>
            <a:ext cx="1985211" cy="28074"/>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highlight>
                <a:srgbClr val="0000FF"/>
              </a:highlight>
              <a:latin typeface="Arial Narrow" charset="0"/>
              <a:ea typeface="ＭＳ Ｐゴシック" charset="0"/>
              <a:cs typeface="ＭＳ Ｐゴシック" charset="0"/>
            </a:endParaRPr>
          </a:p>
        </p:txBody>
      </p:sp>
      <p:sp>
        <p:nvSpPr>
          <p:cNvPr id="388114" name="Line 18"/>
          <p:cNvSpPr>
            <a:spLocks noChangeShapeType="1"/>
          </p:cNvSpPr>
          <p:nvPr/>
        </p:nvSpPr>
        <p:spPr bwMode="auto">
          <a:xfrm>
            <a:off x="6172200" y="3505200"/>
            <a:ext cx="1143000" cy="762000"/>
          </a:xfrm>
          <a:prstGeom prst="line">
            <a:avLst/>
          </a:prstGeom>
          <a:noFill/>
          <a:ln w="76200" cap="sq">
            <a:solidFill>
              <a:srgbClr val="FF0000"/>
            </a:solidFill>
            <a:round/>
            <a:headEnd type="none" w="sm" len="sm"/>
            <a:tailEnd type="triangle" w="sm" len="sm"/>
          </a:ln>
          <a:extLst>
            <a:ext uri="{909E8E84-426E-40dd-AFC4-6F175D3DCCD1}">
              <a14:hiddenFill xmlns:a14="http://schemas.microsoft.com/office/drawing/2010/main" xmlns="">
                <a:noFill/>
              </a14:hiddenFill>
            </a:ext>
          </a:extLst>
        </p:spPr>
        <p:txBody>
          <a:bodyPr wrap="none" anchor="ct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388115" name="Rectangle 19"/>
          <p:cNvSpPr>
            <a:spLocks noChangeArrowheads="1"/>
          </p:cNvSpPr>
          <p:nvPr/>
        </p:nvSpPr>
        <p:spPr bwMode="auto">
          <a:xfrm>
            <a:off x="2971800" y="1066800"/>
            <a:ext cx="6117202" cy="37338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عمامة (لوحة ذهبية على الجبهة)</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000" b="1" dirty="0">
                <a:solidFill>
                  <a:srgbClr val="FFFFFF"/>
                </a:solidFill>
                <a:effectLst>
                  <a:outerShdw blurRad="38100" dist="38100" dir="2700000" algn="tl">
                    <a:srgbClr val="000000"/>
                  </a:outerShdw>
                </a:effectLst>
                <a:latin typeface="Tahoma" charset="0"/>
                <a:ea typeface="ＭＳ Ｐゴシック" charset="0"/>
                <a:cs typeface="Times New Roman" charset="0"/>
              </a:rPr>
              <a:t>سترة (قميص من الكتان الأبيض الناعم)</a:t>
            </a:r>
            <a:endParaRPr kumimoji="1" lang="en-US" sz="2000" b="1" dirty="0">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الملابس الداخلية (كتان من الخصر إلى الفخذ)</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رداء (ازرق مع اجراس ورمان)</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أفود (ذهبي ، أزرق ، بنفسجي مع أحجار الجزع)</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lang="ar-JO" sz="2000" dirty="0"/>
              <a:t>وشاح (حزام لتثبيت الملابس معًا)</a:t>
            </a:r>
            <a:endParaRPr lang="en-US" sz="2000" dirty="0"/>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000" b="1" dirty="0">
                <a:solidFill>
                  <a:srgbClr val="FFFFFF"/>
                </a:solidFill>
                <a:effectLst>
                  <a:outerShdw blurRad="38100" dist="38100" dir="2700000" algn="tl">
                    <a:srgbClr val="000000"/>
                  </a:outerShdw>
                </a:effectLst>
                <a:latin typeface="Tahoma" charset="0"/>
                <a:ea typeface="ＭＳ Ｐゴシック" charset="0"/>
                <a:cs typeface="Times New Roman" charset="0"/>
              </a:rPr>
              <a:t>الصدرة</a:t>
            </a:r>
            <a:endParaRPr kumimoji="1" lang="en-US" sz="2000" b="1" dirty="0">
              <a:solidFill>
                <a:srgbClr val="FFFFFF"/>
              </a:solidFill>
              <a:effectLst>
                <a:outerShdw blurRad="38100" dist="38100" dir="2700000" algn="tl">
                  <a:srgbClr val="000000"/>
                </a:outerShdw>
              </a:effectLst>
              <a:latin typeface="Tahoma" charset="0"/>
              <a:ea typeface="ＭＳ Ｐゴシック" charset="0"/>
              <a:cs typeface="Times New Roman" charset="0"/>
            </a:endParaRPr>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000" b="1" dirty="0">
                <a:solidFill>
                  <a:srgbClr val="FFFFFF"/>
                </a:solidFill>
                <a:effectLst>
                  <a:outerShdw blurRad="38100" dist="38100" dir="2700000" algn="tl">
                    <a:srgbClr val="000000"/>
                  </a:outerShdw>
                </a:effectLst>
                <a:latin typeface="Tahoma" charset="0"/>
                <a:ea typeface="ＭＳ Ｐゴシック" charset="0"/>
                <a:cs typeface="Times New Roman" charset="0"/>
              </a:rPr>
              <a:t>الأوريم و التميم</a:t>
            </a:r>
            <a:endParaRPr kumimoji="1" lang="en-US" sz="2000" b="1" dirty="0">
              <a:solidFill>
                <a:srgbClr val="FFFFFF"/>
              </a:solidFill>
              <a:effectLst>
                <a:outerShdw blurRad="38100" dist="38100" dir="2700000" algn="tl">
                  <a:srgbClr val="000000"/>
                </a:outerShdw>
              </a:effectLst>
              <a:latin typeface="Tahoma" charset="0"/>
              <a:ea typeface="ＭＳ Ｐゴシック" charset="0"/>
              <a:cs typeface="Times New Roman" charset="0"/>
            </a:endParaRPr>
          </a:p>
        </p:txBody>
      </p:sp>
    </p:spTree>
    <p:extLst>
      <p:ext uri="{BB962C8B-B14F-4D97-AF65-F5344CB8AC3E}">
        <p14:creationId xmlns:p14="http://schemas.microsoft.com/office/powerpoint/2010/main" val="238739254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88106"/>
                                        </p:tgtEl>
                                        <p:attrNameLst>
                                          <p:attrName>style.visibility</p:attrName>
                                        </p:attrNameLst>
                                      </p:cBhvr>
                                      <p:to>
                                        <p:strVal val="visible"/>
                                      </p:to>
                                    </p:set>
                                    <p:animEffect transition="in" filter="wipe(right)">
                                      <p:cBhvr>
                                        <p:cTn id="7" dur="500"/>
                                        <p:tgtEl>
                                          <p:spTgt spid="388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2" presetClass="entr" presetSubtype="0" fill="hold" nodeType="clickEffect">
                                  <p:stCondLst>
                                    <p:cond delay="0"/>
                                  </p:stCondLst>
                                  <p:childTnLst>
                                    <p:set>
                                      <p:cBhvr>
                                        <p:cTn id="11" dur="1" fill="hold">
                                          <p:stCondLst>
                                            <p:cond delay="0"/>
                                          </p:stCondLst>
                                        </p:cTn>
                                        <p:tgtEl>
                                          <p:spTgt spid="388115">
                                            <p:txEl>
                                              <p:pRg st="0" end="0"/>
                                            </p:txEl>
                                          </p:spTgt>
                                        </p:tgtEl>
                                        <p:attrNameLst>
                                          <p:attrName>style.visibility</p:attrName>
                                        </p:attrNameLst>
                                      </p:cBhvr>
                                      <p:to>
                                        <p:strVal val="visible"/>
                                      </p:to>
                                    </p:set>
                                    <p:animScale>
                                      <p:cBhvr>
                                        <p:cTn id="12" dur="1000" decel="50000" fill="hold">
                                          <p:stCondLst>
                                            <p:cond delay="0"/>
                                          </p:stCondLst>
                                        </p:cTn>
                                        <p:tgtEl>
                                          <p:spTgt spid="388115">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3" dur="1000" decel="50000" fill="hold">
                                          <p:stCondLst>
                                            <p:cond delay="0"/>
                                          </p:stCondLst>
                                        </p:cTn>
                                        <p:tgtEl>
                                          <p:spTgt spid="388115">
                                            <p:txEl>
                                              <p:pRg st="0" end="0"/>
                                            </p:txEl>
                                          </p:spTgt>
                                        </p:tgtEl>
                                        <p:attrNameLst>
                                          <p:attrName>ppt_x</p:attrName>
                                          <p:attrName>ppt_y</p:attrName>
                                        </p:attrNameLst>
                                      </p:cBhvr>
                                    </p:animMotion>
                                    <p:animEffect transition="in" filter="fade">
                                      <p:cBhvr>
                                        <p:cTn id="14" dur="1000"/>
                                        <p:tgtEl>
                                          <p:spTgt spid="388115">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2" presetClass="entr" presetSubtype="0" fill="hold" nodeType="clickEffect">
                                  <p:stCondLst>
                                    <p:cond delay="0"/>
                                  </p:stCondLst>
                                  <p:childTnLst>
                                    <p:set>
                                      <p:cBhvr>
                                        <p:cTn id="18" dur="1" fill="hold">
                                          <p:stCondLst>
                                            <p:cond delay="0"/>
                                          </p:stCondLst>
                                        </p:cTn>
                                        <p:tgtEl>
                                          <p:spTgt spid="388115">
                                            <p:txEl>
                                              <p:pRg st="1" end="1"/>
                                            </p:txEl>
                                          </p:spTgt>
                                        </p:tgtEl>
                                        <p:attrNameLst>
                                          <p:attrName>style.visibility</p:attrName>
                                        </p:attrNameLst>
                                      </p:cBhvr>
                                      <p:to>
                                        <p:strVal val="visible"/>
                                      </p:to>
                                    </p:set>
                                    <p:animScale>
                                      <p:cBhvr>
                                        <p:cTn id="19" dur="1000" decel="50000" fill="hold">
                                          <p:stCondLst>
                                            <p:cond delay="0"/>
                                          </p:stCondLst>
                                        </p:cTn>
                                        <p:tgtEl>
                                          <p:spTgt spid="388115">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388115">
                                            <p:txEl>
                                              <p:pRg st="1" end="1"/>
                                            </p:txEl>
                                          </p:spTgt>
                                        </p:tgtEl>
                                        <p:attrNameLst>
                                          <p:attrName>ppt_x</p:attrName>
                                          <p:attrName>ppt_y</p:attrName>
                                        </p:attrNameLst>
                                      </p:cBhvr>
                                    </p:animMotion>
                                    <p:animEffect transition="in" filter="fade">
                                      <p:cBhvr>
                                        <p:cTn id="21" dur="1000"/>
                                        <p:tgtEl>
                                          <p:spTgt spid="388115">
                                            <p:txEl>
                                              <p:pRg st="1" end="1"/>
                                            </p:txEl>
                                          </p:spTgt>
                                        </p:tgtEl>
                                      </p:cBhvr>
                                    </p:animEffect>
                                  </p:childTnLst>
                                </p:cTn>
                              </p:par>
                            </p:childTnLst>
                          </p:cTn>
                        </p:par>
                        <p:par>
                          <p:cTn id="22" fill="hold" nodeType="afterGroup">
                            <p:stCondLst>
                              <p:cond delay="1000"/>
                            </p:stCondLst>
                            <p:childTnLst>
                              <p:par>
                                <p:cTn id="23" presetID="22" presetClass="entr" presetSubtype="2" fill="hold" grpId="0" nodeType="afterEffect">
                                  <p:stCondLst>
                                    <p:cond delay="0"/>
                                  </p:stCondLst>
                                  <p:childTnLst>
                                    <p:set>
                                      <p:cBhvr>
                                        <p:cTn id="24" dur="1" fill="hold">
                                          <p:stCondLst>
                                            <p:cond delay="0"/>
                                          </p:stCondLst>
                                        </p:cTn>
                                        <p:tgtEl>
                                          <p:spTgt spid="388107"/>
                                        </p:tgtEl>
                                        <p:attrNameLst>
                                          <p:attrName>style.visibility</p:attrName>
                                        </p:attrNameLst>
                                      </p:cBhvr>
                                      <p:to>
                                        <p:strVal val="visible"/>
                                      </p:to>
                                    </p:set>
                                    <p:animEffect transition="in" filter="wipe(right)">
                                      <p:cBhvr>
                                        <p:cTn id="25" dur="500"/>
                                        <p:tgtEl>
                                          <p:spTgt spid="388107"/>
                                        </p:tgtEl>
                                      </p:cBhvr>
                                    </p:animEffect>
                                  </p:childTnLst>
                                </p:cTn>
                              </p:par>
                            </p:childTnLst>
                          </p:cTn>
                        </p:par>
                        <p:par>
                          <p:cTn id="26" fill="hold" nodeType="afterGroup">
                            <p:stCondLst>
                              <p:cond delay="1500"/>
                            </p:stCondLst>
                            <p:childTnLst>
                              <p:par>
                                <p:cTn id="27" presetID="22" presetClass="entr" presetSubtype="2" fill="hold" grpId="0" nodeType="afterEffect">
                                  <p:stCondLst>
                                    <p:cond delay="0"/>
                                  </p:stCondLst>
                                  <p:childTnLst>
                                    <p:set>
                                      <p:cBhvr>
                                        <p:cTn id="28" dur="1" fill="hold">
                                          <p:stCondLst>
                                            <p:cond delay="0"/>
                                          </p:stCondLst>
                                        </p:cTn>
                                        <p:tgtEl>
                                          <p:spTgt spid="388108"/>
                                        </p:tgtEl>
                                        <p:attrNameLst>
                                          <p:attrName>style.visibility</p:attrName>
                                        </p:attrNameLst>
                                      </p:cBhvr>
                                      <p:to>
                                        <p:strVal val="visible"/>
                                      </p:to>
                                    </p:set>
                                    <p:animEffect transition="in" filter="wipe(right)">
                                      <p:cBhvr>
                                        <p:cTn id="29" dur="500"/>
                                        <p:tgtEl>
                                          <p:spTgt spid="388108"/>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52" presetClass="entr" presetSubtype="0" fill="hold" nodeType="clickEffect">
                                  <p:stCondLst>
                                    <p:cond delay="0"/>
                                  </p:stCondLst>
                                  <p:childTnLst>
                                    <p:set>
                                      <p:cBhvr>
                                        <p:cTn id="33" dur="1" fill="hold">
                                          <p:stCondLst>
                                            <p:cond delay="0"/>
                                          </p:stCondLst>
                                        </p:cTn>
                                        <p:tgtEl>
                                          <p:spTgt spid="388115">
                                            <p:txEl>
                                              <p:pRg st="2" end="2"/>
                                            </p:txEl>
                                          </p:spTgt>
                                        </p:tgtEl>
                                        <p:attrNameLst>
                                          <p:attrName>style.visibility</p:attrName>
                                        </p:attrNameLst>
                                      </p:cBhvr>
                                      <p:to>
                                        <p:strVal val="visible"/>
                                      </p:to>
                                    </p:set>
                                    <p:animScale>
                                      <p:cBhvr>
                                        <p:cTn id="34" dur="1000" decel="50000" fill="hold">
                                          <p:stCondLst>
                                            <p:cond delay="0"/>
                                          </p:stCondLst>
                                        </p:cTn>
                                        <p:tgtEl>
                                          <p:spTgt spid="388115">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5" dur="1000" decel="50000" fill="hold">
                                          <p:stCondLst>
                                            <p:cond delay="0"/>
                                          </p:stCondLst>
                                        </p:cTn>
                                        <p:tgtEl>
                                          <p:spTgt spid="388115">
                                            <p:txEl>
                                              <p:pRg st="2" end="2"/>
                                            </p:txEl>
                                          </p:spTgt>
                                        </p:tgtEl>
                                        <p:attrNameLst>
                                          <p:attrName>ppt_x</p:attrName>
                                          <p:attrName>ppt_y</p:attrName>
                                        </p:attrNameLst>
                                      </p:cBhvr>
                                    </p:animMotion>
                                    <p:animEffect transition="in" filter="fade">
                                      <p:cBhvr>
                                        <p:cTn id="36" dur="1000"/>
                                        <p:tgtEl>
                                          <p:spTgt spid="388115">
                                            <p:txEl>
                                              <p:pRg st="2" end="2"/>
                                            </p:txEl>
                                          </p:spTgt>
                                        </p:tgtEl>
                                      </p:cBhvr>
                                    </p:animEffect>
                                  </p:childTnLst>
                                </p:cTn>
                              </p:par>
                            </p:childTnLst>
                          </p:cTn>
                        </p:par>
                        <p:par>
                          <p:cTn id="37" fill="hold" nodeType="afterGroup">
                            <p:stCondLst>
                              <p:cond delay="1000"/>
                            </p:stCondLst>
                            <p:childTnLst>
                              <p:par>
                                <p:cTn id="38" presetID="22" presetClass="entr" presetSubtype="2" fill="hold" grpId="0" nodeType="afterEffect">
                                  <p:stCondLst>
                                    <p:cond delay="0"/>
                                  </p:stCondLst>
                                  <p:childTnLst>
                                    <p:set>
                                      <p:cBhvr>
                                        <p:cTn id="39" dur="1" fill="hold">
                                          <p:stCondLst>
                                            <p:cond delay="0"/>
                                          </p:stCondLst>
                                        </p:cTn>
                                        <p:tgtEl>
                                          <p:spTgt spid="388109"/>
                                        </p:tgtEl>
                                        <p:attrNameLst>
                                          <p:attrName>style.visibility</p:attrName>
                                        </p:attrNameLst>
                                      </p:cBhvr>
                                      <p:to>
                                        <p:strVal val="visible"/>
                                      </p:to>
                                    </p:set>
                                    <p:animEffect transition="in" filter="wipe(right)">
                                      <p:cBhvr>
                                        <p:cTn id="40" dur="500"/>
                                        <p:tgtEl>
                                          <p:spTgt spid="388109"/>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52" presetClass="entr" presetSubtype="0" fill="hold" nodeType="clickEffect">
                                  <p:stCondLst>
                                    <p:cond delay="0"/>
                                  </p:stCondLst>
                                  <p:childTnLst>
                                    <p:set>
                                      <p:cBhvr>
                                        <p:cTn id="44" dur="1" fill="hold">
                                          <p:stCondLst>
                                            <p:cond delay="0"/>
                                          </p:stCondLst>
                                        </p:cTn>
                                        <p:tgtEl>
                                          <p:spTgt spid="388115">
                                            <p:txEl>
                                              <p:pRg st="3" end="3"/>
                                            </p:txEl>
                                          </p:spTgt>
                                        </p:tgtEl>
                                        <p:attrNameLst>
                                          <p:attrName>style.visibility</p:attrName>
                                        </p:attrNameLst>
                                      </p:cBhvr>
                                      <p:to>
                                        <p:strVal val="visible"/>
                                      </p:to>
                                    </p:set>
                                    <p:animScale>
                                      <p:cBhvr>
                                        <p:cTn id="45" dur="1000" decel="50000" fill="hold">
                                          <p:stCondLst>
                                            <p:cond delay="0"/>
                                          </p:stCondLst>
                                        </p:cTn>
                                        <p:tgtEl>
                                          <p:spTgt spid="388115">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6" dur="1000" decel="50000" fill="hold">
                                          <p:stCondLst>
                                            <p:cond delay="0"/>
                                          </p:stCondLst>
                                        </p:cTn>
                                        <p:tgtEl>
                                          <p:spTgt spid="388115">
                                            <p:txEl>
                                              <p:pRg st="3" end="3"/>
                                            </p:txEl>
                                          </p:spTgt>
                                        </p:tgtEl>
                                        <p:attrNameLst>
                                          <p:attrName>ppt_x</p:attrName>
                                          <p:attrName>ppt_y</p:attrName>
                                        </p:attrNameLst>
                                      </p:cBhvr>
                                    </p:animMotion>
                                    <p:animEffect transition="in" filter="fade">
                                      <p:cBhvr>
                                        <p:cTn id="47" dur="1000"/>
                                        <p:tgtEl>
                                          <p:spTgt spid="388115">
                                            <p:txEl>
                                              <p:pRg st="3" end="3"/>
                                            </p:txEl>
                                          </p:spTgt>
                                        </p:tgtEl>
                                      </p:cBhvr>
                                    </p:animEffect>
                                  </p:childTnLst>
                                </p:cTn>
                              </p:par>
                            </p:childTnLst>
                          </p:cTn>
                        </p:par>
                        <p:par>
                          <p:cTn id="48" fill="hold" nodeType="afterGroup">
                            <p:stCondLst>
                              <p:cond delay="1000"/>
                            </p:stCondLst>
                            <p:childTnLst>
                              <p:par>
                                <p:cTn id="49" presetID="22" presetClass="entr" presetSubtype="2" fill="hold" grpId="0" nodeType="afterEffect">
                                  <p:stCondLst>
                                    <p:cond delay="0"/>
                                  </p:stCondLst>
                                  <p:childTnLst>
                                    <p:set>
                                      <p:cBhvr>
                                        <p:cTn id="50" dur="1" fill="hold">
                                          <p:stCondLst>
                                            <p:cond delay="0"/>
                                          </p:stCondLst>
                                        </p:cTn>
                                        <p:tgtEl>
                                          <p:spTgt spid="388110"/>
                                        </p:tgtEl>
                                        <p:attrNameLst>
                                          <p:attrName>style.visibility</p:attrName>
                                        </p:attrNameLst>
                                      </p:cBhvr>
                                      <p:to>
                                        <p:strVal val="visible"/>
                                      </p:to>
                                    </p:set>
                                    <p:animEffect transition="in" filter="wipe(right)">
                                      <p:cBhvr>
                                        <p:cTn id="51" dur="500"/>
                                        <p:tgtEl>
                                          <p:spTgt spid="388110"/>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2" presetClass="entr" presetSubtype="0" fill="hold" nodeType="clickEffect">
                                  <p:stCondLst>
                                    <p:cond delay="0"/>
                                  </p:stCondLst>
                                  <p:childTnLst>
                                    <p:set>
                                      <p:cBhvr>
                                        <p:cTn id="55" dur="1" fill="hold">
                                          <p:stCondLst>
                                            <p:cond delay="0"/>
                                          </p:stCondLst>
                                        </p:cTn>
                                        <p:tgtEl>
                                          <p:spTgt spid="388115">
                                            <p:txEl>
                                              <p:pRg st="4" end="4"/>
                                            </p:txEl>
                                          </p:spTgt>
                                        </p:tgtEl>
                                        <p:attrNameLst>
                                          <p:attrName>style.visibility</p:attrName>
                                        </p:attrNameLst>
                                      </p:cBhvr>
                                      <p:to>
                                        <p:strVal val="visible"/>
                                      </p:to>
                                    </p:set>
                                    <p:animScale>
                                      <p:cBhvr>
                                        <p:cTn id="56" dur="1000" decel="50000" fill="hold">
                                          <p:stCondLst>
                                            <p:cond delay="0"/>
                                          </p:stCondLst>
                                        </p:cTn>
                                        <p:tgtEl>
                                          <p:spTgt spid="388115">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7" dur="1000" decel="50000" fill="hold">
                                          <p:stCondLst>
                                            <p:cond delay="0"/>
                                          </p:stCondLst>
                                        </p:cTn>
                                        <p:tgtEl>
                                          <p:spTgt spid="388115">
                                            <p:txEl>
                                              <p:pRg st="4" end="4"/>
                                            </p:txEl>
                                          </p:spTgt>
                                        </p:tgtEl>
                                        <p:attrNameLst>
                                          <p:attrName>ppt_x</p:attrName>
                                          <p:attrName>ppt_y</p:attrName>
                                        </p:attrNameLst>
                                      </p:cBhvr>
                                    </p:animMotion>
                                    <p:animEffect transition="in" filter="fade">
                                      <p:cBhvr>
                                        <p:cTn id="58" dur="1000"/>
                                        <p:tgtEl>
                                          <p:spTgt spid="388115">
                                            <p:txEl>
                                              <p:pRg st="4" end="4"/>
                                            </p:txEl>
                                          </p:spTgt>
                                        </p:tgtEl>
                                      </p:cBhvr>
                                    </p:animEffect>
                                  </p:childTnLst>
                                </p:cTn>
                              </p:par>
                            </p:childTnLst>
                          </p:cTn>
                        </p:par>
                        <p:par>
                          <p:cTn id="59" fill="hold" nodeType="afterGroup">
                            <p:stCondLst>
                              <p:cond delay="1000"/>
                            </p:stCondLst>
                            <p:childTnLst>
                              <p:par>
                                <p:cTn id="60" presetID="22" presetClass="entr" presetSubtype="2" fill="hold" grpId="0" nodeType="afterEffect">
                                  <p:stCondLst>
                                    <p:cond delay="0"/>
                                  </p:stCondLst>
                                  <p:childTnLst>
                                    <p:set>
                                      <p:cBhvr>
                                        <p:cTn id="61" dur="1" fill="hold">
                                          <p:stCondLst>
                                            <p:cond delay="0"/>
                                          </p:stCondLst>
                                        </p:cTn>
                                        <p:tgtEl>
                                          <p:spTgt spid="388111"/>
                                        </p:tgtEl>
                                        <p:attrNameLst>
                                          <p:attrName>style.visibility</p:attrName>
                                        </p:attrNameLst>
                                      </p:cBhvr>
                                      <p:to>
                                        <p:strVal val="visible"/>
                                      </p:to>
                                    </p:set>
                                    <p:animEffect transition="in" filter="wipe(right)">
                                      <p:cBhvr>
                                        <p:cTn id="62" dur="500"/>
                                        <p:tgtEl>
                                          <p:spTgt spid="388111"/>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52" presetClass="entr" presetSubtype="0" fill="hold" nodeType="clickEffect">
                                  <p:stCondLst>
                                    <p:cond delay="0"/>
                                  </p:stCondLst>
                                  <p:childTnLst>
                                    <p:set>
                                      <p:cBhvr>
                                        <p:cTn id="66" dur="1" fill="hold">
                                          <p:stCondLst>
                                            <p:cond delay="0"/>
                                          </p:stCondLst>
                                        </p:cTn>
                                        <p:tgtEl>
                                          <p:spTgt spid="388115">
                                            <p:txEl>
                                              <p:pRg st="5" end="5"/>
                                            </p:txEl>
                                          </p:spTgt>
                                        </p:tgtEl>
                                        <p:attrNameLst>
                                          <p:attrName>style.visibility</p:attrName>
                                        </p:attrNameLst>
                                      </p:cBhvr>
                                      <p:to>
                                        <p:strVal val="visible"/>
                                      </p:to>
                                    </p:set>
                                    <p:animScale>
                                      <p:cBhvr>
                                        <p:cTn id="67" dur="1000" decel="50000" fill="hold">
                                          <p:stCondLst>
                                            <p:cond delay="0"/>
                                          </p:stCondLst>
                                        </p:cTn>
                                        <p:tgtEl>
                                          <p:spTgt spid="388115">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8" dur="1000" decel="50000" fill="hold">
                                          <p:stCondLst>
                                            <p:cond delay="0"/>
                                          </p:stCondLst>
                                        </p:cTn>
                                        <p:tgtEl>
                                          <p:spTgt spid="388115">
                                            <p:txEl>
                                              <p:pRg st="5" end="5"/>
                                            </p:txEl>
                                          </p:spTgt>
                                        </p:tgtEl>
                                        <p:attrNameLst>
                                          <p:attrName>ppt_x</p:attrName>
                                          <p:attrName>ppt_y</p:attrName>
                                        </p:attrNameLst>
                                      </p:cBhvr>
                                    </p:animMotion>
                                    <p:animEffect transition="in" filter="fade">
                                      <p:cBhvr>
                                        <p:cTn id="69" dur="1000"/>
                                        <p:tgtEl>
                                          <p:spTgt spid="388115">
                                            <p:txEl>
                                              <p:pRg st="5" end="5"/>
                                            </p:txEl>
                                          </p:spTgt>
                                        </p:tgtEl>
                                      </p:cBhvr>
                                    </p:animEffect>
                                  </p:childTnLst>
                                </p:cTn>
                              </p:par>
                            </p:childTnLst>
                          </p:cTn>
                        </p:par>
                      </p:childTnLst>
                    </p:cTn>
                  </p:par>
                  <p:par>
                    <p:cTn id="70" fill="hold">
                      <p:stCondLst>
                        <p:cond delay="indefinite"/>
                      </p:stCondLst>
                      <p:childTnLst>
                        <p:par>
                          <p:cTn id="71" fill="hold">
                            <p:stCondLst>
                              <p:cond delay="0"/>
                            </p:stCondLst>
                            <p:childTnLst>
                              <p:par>
                                <p:cTn id="72" presetID="52" presetClass="entr" presetSubtype="0" fill="hold" nodeType="clickEffect">
                                  <p:stCondLst>
                                    <p:cond delay="0"/>
                                  </p:stCondLst>
                                  <p:childTnLst>
                                    <p:set>
                                      <p:cBhvr>
                                        <p:cTn id="73" dur="1" fill="hold">
                                          <p:stCondLst>
                                            <p:cond delay="0"/>
                                          </p:stCondLst>
                                        </p:cTn>
                                        <p:tgtEl>
                                          <p:spTgt spid="388115">
                                            <p:txEl>
                                              <p:pRg st="6" end="6"/>
                                            </p:txEl>
                                          </p:spTgt>
                                        </p:tgtEl>
                                        <p:attrNameLst>
                                          <p:attrName>style.visibility</p:attrName>
                                        </p:attrNameLst>
                                      </p:cBhvr>
                                      <p:to>
                                        <p:strVal val="visible"/>
                                      </p:to>
                                    </p:set>
                                    <p:animScale>
                                      <p:cBhvr>
                                        <p:cTn id="74" dur="1000" decel="50000" fill="hold">
                                          <p:stCondLst>
                                            <p:cond delay="0"/>
                                          </p:stCondLst>
                                        </p:cTn>
                                        <p:tgtEl>
                                          <p:spTgt spid="388115">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5" dur="1000" decel="50000" fill="hold">
                                          <p:stCondLst>
                                            <p:cond delay="0"/>
                                          </p:stCondLst>
                                        </p:cTn>
                                        <p:tgtEl>
                                          <p:spTgt spid="388115">
                                            <p:txEl>
                                              <p:pRg st="6" end="6"/>
                                            </p:txEl>
                                          </p:spTgt>
                                        </p:tgtEl>
                                        <p:attrNameLst>
                                          <p:attrName>ppt_x</p:attrName>
                                          <p:attrName>ppt_y</p:attrName>
                                        </p:attrNameLst>
                                      </p:cBhvr>
                                    </p:animMotion>
                                    <p:animEffect transition="in" filter="fade">
                                      <p:cBhvr>
                                        <p:cTn id="76" dur="1000"/>
                                        <p:tgtEl>
                                          <p:spTgt spid="388115">
                                            <p:txEl>
                                              <p:pRg st="6" end="6"/>
                                            </p:txEl>
                                          </p:spTgt>
                                        </p:tgtEl>
                                      </p:cBhvr>
                                    </p:animEffect>
                                  </p:childTnLst>
                                </p:cTn>
                              </p:par>
                            </p:childTnLst>
                          </p:cTn>
                        </p:par>
                      </p:childTnLst>
                    </p:cTn>
                  </p:par>
                  <p:par>
                    <p:cTn id="77" fill="hold">
                      <p:stCondLst>
                        <p:cond delay="indefinite"/>
                      </p:stCondLst>
                      <p:childTnLst>
                        <p:par>
                          <p:cTn id="78" fill="hold">
                            <p:stCondLst>
                              <p:cond delay="0"/>
                            </p:stCondLst>
                            <p:childTnLst>
                              <p:par>
                                <p:cTn id="79" presetID="52" presetClass="entr" presetSubtype="0" fill="hold" nodeType="clickEffect">
                                  <p:stCondLst>
                                    <p:cond delay="0"/>
                                  </p:stCondLst>
                                  <p:childTnLst>
                                    <p:set>
                                      <p:cBhvr>
                                        <p:cTn id="80" dur="1" fill="hold">
                                          <p:stCondLst>
                                            <p:cond delay="0"/>
                                          </p:stCondLst>
                                        </p:cTn>
                                        <p:tgtEl>
                                          <p:spTgt spid="388115">
                                            <p:txEl>
                                              <p:pRg st="7" end="7"/>
                                            </p:txEl>
                                          </p:spTgt>
                                        </p:tgtEl>
                                        <p:attrNameLst>
                                          <p:attrName>style.visibility</p:attrName>
                                        </p:attrNameLst>
                                      </p:cBhvr>
                                      <p:to>
                                        <p:strVal val="visible"/>
                                      </p:to>
                                    </p:set>
                                    <p:animScale>
                                      <p:cBhvr>
                                        <p:cTn id="81" dur="1000" decel="50000" fill="hold">
                                          <p:stCondLst>
                                            <p:cond delay="0"/>
                                          </p:stCondLst>
                                        </p:cTn>
                                        <p:tgtEl>
                                          <p:spTgt spid="388115">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2" dur="1000" decel="50000" fill="hold">
                                          <p:stCondLst>
                                            <p:cond delay="0"/>
                                          </p:stCondLst>
                                        </p:cTn>
                                        <p:tgtEl>
                                          <p:spTgt spid="388115">
                                            <p:txEl>
                                              <p:pRg st="7" end="7"/>
                                            </p:txEl>
                                          </p:spTgt>
                                        </p:tgtEl>
                                        <p:attrNameLst>
                                          <p:attrName>ppt_x</p:attrName>
                                          <p:attrName>ppt_y</p:attrName>
                                        </p:attrNameLst>
                                      </p:cBhvr>
                                    </p:animMotion>
                                    <p:animEffect transition="in" filter="fade">
                                      <p:cBhvr>
                                        <p:cTn id="83" dur="1000"/>
                                        <p:tgtEl>
                                          <p:spTgt spid="388115">
                                            <p:txEl>
                                              <p:pRg st="7" end="7"/>
                                            </p:txEl>
                                          </p:spTgt>
                                        </p:tgtEl>
                                      </p:cBhvr>
                                    </p:animEffect>
                                  </p:childTnLst>
                                </p:cTn>
                              </p:par>
                            </p:childTnLst>
                          </p:cTn>
                        </p:par>
                        <p:par>
                          <p:cTn id="84" fill="hold" nodeType="afterGroup">
                            <p:stCondLst>
                              <p:cond delay="1000"/>
                            </p:stCondLst>
                            <p:childTnLst>
                              <p:par>
                                <p:cTn id="85" presetID="22" presetClass="entr" presetSubtype="2" fill="hold" grpId="0" nodeType="afterEffect">
                                  <p:stCondLst>
                                    <p:cond delay="0"/>
                                  </p:stCondLst>
                                  <p:childTnLst>
                                    <p:set>
                                      <p:cBhvr>
                                        <p:cTn id="86" dur="1" fill="hold">
                                          <p:stCondLst>
                                            <p:cond delay="0"/>
                                          </p:stCondLst>
                                        </p:cTn>
                                        <p:tgtEl>
                                          <p:spTgt spid="388112"/>
                                        </p:tgtEl>
                                        <p:attrNameLst>
                                          <p:attrName>style.visibility</p:attrName>
                                        </p:attrNameLst>
                                      </p:cBhvr>
                                      <p:to>
                                        <p:strVal val="visible"/>
                                      </p:to>
                                    </p:set>
                                    <p:animEffect transition="in" filter="wipe(right)">
                                      <p:cBhvr>
                                        <p:cTn id="87" dur="500"/>
                                        <p:tgtEl>
                                          <p:spTgt spid="388112"/>
                                        </p:tgtEl>
                                      </p:cBhvr>
                                    </p:animEffect>
                                  </p:childTnLst>
                                </p:cTn>
                              </p:par>
                            </p:childTnLst>
                          </p:cTn>
                        </p:par>
                        <p:par>
                          <p:cTn id="88" fill="hold" nodeType="afterGroup">
                            <p:stCondLst>
                              <p:cond delay="1500"/>
                            </p:stCondLst>
                            <p:childTnLst>
                              <p:par>
                                <p:cTn id="89" presetID="22" presetClass="entr" presetSubtype="8" fill="hold" grpId="0" nodeType="afterEffect">
                                  <p:stCondLst>
                                    <p:cond delay="0"/>
                                  </p:stCondLst>
                                  <p:childTnLst>
                                    <p:set>
                                      <p:cBhvr>
                                        <p:cTn id="90" dur="1" fill="hold">
                                          <p:stCondLst>
                                            <p:cond delay="0"/>
                                          </p:stCondLst>
                                        </p:cTn>
                                        <p:tgtEl>
                                          <p:spTgt spid="388114"/>
                                        </p:tgtEl>
                                        <p:attrNameLst>
                                          <p:attrName>style.visibility</p:attrName>
                                        </p:attrNameLst>
                                      </p:cBhvr>
                                      <p:to>
                                        <p:strVal val="visible"/>
                                      </p:to>
                                    </p:set>
                                    <p:animEffect transition="in" filter="wipe(left)">
                                      <p:cBhvr>
                                        <p:cTn id="91" dur="500"/>
                                        <p:tgtEl>
                                          <p:spTgt spid="388114"/>
                                        </p:tgtEl>
                                      </p:cBhvr>
                                    </p:animEffect>
                                  </p:childTnLst>
                                </p:cTn>
                              </p:par>
                            </p:childTnLst>
                          </p:cTn>
                        </p:par>
                        <p:par>
                          <p:cTn id="92" fill="hold" nodeType="afterGroup">
                            <p:stCondLst>
                              <p:cond delay="2000"/>
                            </p:stCondLst>
                            <p:childTnLst>
                              <p:par>
                                <p:cTn id="93" presetID="25" presetClass="entr" presetSubtype="0" fill="hold" nodeType="afterEffect">
                                  <p:stCondLst>
                                    <p:cond delay="0"/>
                                  </p:stCondLst>
                                  <p:childTnLst>
                                    <p:set>
                                      <p:cBhvr>
                                        <p:cTn id="94" dur="1" fill="hold">
                                          <p:stCondLst>
                                            <p:cond delay="0"/>
                                          </p:stCondLst>
                                        </p:cTn>
                                        <p:tgtEl>
                                          <p:spTgt spid="388101"/>
                                        </p:tgtEl>
                                        <p:attrNameLst>
                                          <p:attrName>style.visibility</p:attrName>
                                        </p:attrNameLst>
                                      </p:cBhvr>
                                      <p:to>
                                        <p:strVal val="visible"/>
                                      </p:to>
                                    </p:set>
                                    <p:anim calcmode="lin" valueType="num">
                                      <p:cBhvr>
                                        <p:cTn id="95" dur="500" decel="50000" fill="hold">
                                          <p:stCondLst>
                                            <p:cond delay="0"/>
                                          </p:stCondLst>
                                        </p:cTn>
                                        <p:tgtEl>
                                          <p:spTgt spid="388101"/>
                                        </p:tgtEl>
                                        <p:attrNameLst>
                                          <p:attrName>style.rotation</p:attrName>
                                        </p:attrNameLst>
                                      </p:cBhvr>
                                      <p:tavLst>
                                        <p:tav tm="0">
                                          <p:val>
                                            <p:fltVal val="-90"/>
                                          </p:val>
                                        </p:tav>
                                        <p:tav tm="100000">
                                          <p:val>
                                            <p:fltVal val="0"/>
                                          </p:val>
                                        </p:tav>
                                      </p:tavLst>
                                    </p:anim>
                                    <p:anim calcmode="lin" valueType="num">
                                      <p:cBhvr>
                                        <p:cTn id="96" dur="500" decel="50000" fill="hold">
                                          <p:stCondLst>
                                            <p:cond delay="0"/>
                                          </p:stCondLst>
                                        </p:cTn>
                                        <p:tgtEl>
                                          <p:spTgt spid="388101"/>
                                        </p:tgtEl>
                                        <p:attrNameLst>
                                          <p:attrName>ppt_w</p:attrName>
                                        </p:attrNameLst>
                                      </p:cBhvr>
                                      <p:tavLst>
                                        <p:tav tm="0">
                                          <p:val>
                                            <p:strVal val="#ppt_w"/>
                                          </p:val>
                                        </p:tav>
                                        <p:tav tm="100000">
                                          <p:val>
                                            <p:strVal val="#ppt_w*.05"/>
                                          </p:val>
                                        </p:tav>
                                      </p:tavLst>
                                    </p:anim>
                                    <p:anim calcmode="lin" valueType="num">
                                      <p:cBhvr>
                                        <p:cTn id="97" dur="500" accel="50000" fill="hold">
                                          <p:stCondLst>
                                            <p:cond delay="500"/>
                                          </p:stCondLst>
                                        </p:cTn>
                                        <p:tgtEl>
                                          <p:spTgt spid="388101"/>
                                        </p:tgtEl>
                                        <p:attrNameLst>
                                          <p:attrName>ppt_w</p:attrName>
                                        </p:attrNameLst>
                                      </p:cBhvr>
                                      <p:tavLst>
                                        <p:tav tm="0">
                                          <p:val>
                                            <p:strVal val="#ppt_w*.05"/>
                                          </p:val>
                                        </p:tav>
                                        <p:tav tm="100000">
                                          <p:val>
                                            <p:strVal val="#ppt_w"/>
                                          </p:val>
                                        </p:tav>
                                      </p:tavLst>
                                    </p:anim>
                                    <p:anim calcmode="lin" valueType="num">
                                      <p:cBhvr>
                                        <p:cTn id="98" dur="1000" fill="hold"/>
                                        <p:tgtEl>
                                          <p:spTgt spid="388101"/>
                                        </p:tgtEl>
                                        <p:attrNameLst>
                                          <p:attrName>ppt_h</p:attrName>
                                        </p:attrNameLst>
                                      </p:cBhvr>
                                      <p:tavLst>
                                        <p:tav tm="0">
                                          <p:val>
                                            <p:strVal val="#ppt_h"/>
                                          </p:val>
                                        </p:tav>
                                        <p:tav tm="100000">
                                          <p:val>
                                            <p:strVal val="#ppt_h"/>
                                          </p:val>
                                        </p:tav>
                                      </p:tavLst>
                                    </p:anim>
                                    <p:anim calcmode="lin" valueType="num">
                                      <p:cBhvr>
                                        <p:cTn id="99" dur="500" decel="50000" fill="hold">
                                          <p:stCondLst>
                                            <p:cond delay="0"/>
                                          </p:stCondLst>
                                        </p:cTn>
                                        <p:tgtEl>
                                          <p:spTgt spid="388101"/>
                                        </p:tgtEl>
                                        <p:attrNameLst>
                                          <p:attrName>ppt_x</p:attrName>
                                        </p:attrNameLst>
                                      </p:cBhvr>
                                      <p:tavLst>
                                        <p:tav tm="0">
                                          <p:val>
                                            <p:strVal val="#ppt_x+.4"/>
                                          </p:val>
                                        </p:tav>
                                        <p:tav tm="100000">
                                          <p:val>
                                            <p:strVal val="#ppt_x"/>
                                          </p:val>
                                        </p:tav>
                                      </p:tavLst>
                                    </p:anim>
                                    <p:anim calcmode="lin" valueType="num">
                                      <p:cBhvr>
                                        <p:cTn id="100" dur="500" decel="50000" fill="hold">
                                          <p:stCondLst>
                                            <p:cond delay="0"/>
                                          </p:stCondLst>
                                        </p:cTn>
                                        <p:tgtEl>
                                          <p:spTgt spid="388101"/>
                                        </p:tgtEl>
                                        <p:attrNameLst>
                                          <p:attrName>ppt_y</p:attrName>
                                        </p:attrNameLst>
                                      </p:cBhvr>
                                      <p:tavLst>
                                        <p:tav tm="0">
                                          <p:val>
                                            <p:strVal val="#ppt_y-.2"/>
                                          </p:val>
                                        </p:tav>
                                        <p:tav tm="100000">
                                          <p:val>
                                            <p:strVal val="#ppt_y+.1"/>
                                          </p:val>
                                        </p:tav>
                                      </p:tavLst>
                                    </p:anim>
                                    <p:anim calcmode="lin" valueType="num">
                                      <p:cBhvr>
                                        <p:cTn id="101" dur="500" accel="50000" fill="hold">
                                          <p:stCondLst>
                                            <p:cond delay="500"/>
                                          </p:stCondLst>
                                        </p:cTn>
                                        <p:tgtEl>
                                          <p:spTgt spid="388101"/>
                                        </p:tgtEl>
                                        <p:attrNameLst>
                                          <p:attrName>ppt_y</p:attrName>
                                        </p:attrNameLst>
                                      </p:cBhvr>
                                      <p:tavLst>
                                        <p:tav tm="0">
                                          <p:val>
                                            <p:strVal val="#ppt_y+.1"/>
                                          </p:val>
                                        </p:tav>
                                        <p:tav tm="100000">
                                          <p:val>
                                            <p:strVal val="#ppt_y"/>
                                          </p:val>
                                        </p:tav>
                                      </p:tavLst>
                                    </p:anim>
                                    <p:animEffect transition="in" filter="fade">
                                      <p:cBhvr>
                                        <p:cTn id="102" dur="1000" decel="50000">
                                          <p:stCondLst>
                                            <p:cond delay="0"/>
                                          </p:stCondLst>
                                        </p:cTn>
                                        <p:tgtEl>
                                          <p:spTgt spid="388101"/>
                                        </p:tgtEl>
                                      </p:cBhvr>
                                    </p:animEffect>
                                  </p:childTnLst>
                                </p:cTn>
                              </p:par>
                              <p:par>
                                <p:cTn id="103" presetID="22" presetClass="entr" presetSubtype="2" fill="hold" grpId="0" nodeType="withEffect">
                                  <p:stCondLst>
                                    <p:cond delay="0"/>
                                  </p:stCondLst>
                                  <p:childTnLst>
                                    <p:set>
                                      <p:cBhvr>
                                        <p:cTn id="104" dur="1" fill="hold">
                                          <p:stCondLst>
                                            <p:cond delay="0"/>
                                          </p:stCondLst>
                                        </p:cTn>
                                        <p:tgtEl>
                                          <p:spTgt spid="388113"/>
                                        </p:tgtEl>
                                        <p:attrNameLst>
                                          <p:attrName>style.visibility</p:attrName>
                                        </p:attrNameLst>
                                      </p:cBhvr>
                                      <p:to>
                                        <p:strVal val="visible"/>
                                      </p:to>
                                    </p:set>
                                    <p:animEffect transition="in" filter="wipe(right)">
                                      <p:cBhvr>
                                        <p:cTn id="105" dur="500"/>
                                        <p:tgtEl>
                                          <p:spTgt spid="388113"/>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35" presetClass="entr" presetSubtype="0" fill="hold" grpId="0" nodeType="clickEffect">
                                  <p:stCondLst>
                                    <p:cond delay="0"/>
                                  </p:stCondLst>
                                  <p:childTnLst>
                                    <p:set>
                                      <p:cBhvr>
                                        <p:cTn id="109" dur="1" fill="hold">
                                          <p:stCondLst>
                                            <p:cond delay="0"/>
                                          </p:stCondLst>
                                        </p:cTn>
                                        <p:tgtEl>
                                          <p:spTgt spid="388103"/>
                                        </p:tgtEl>
                                        <p:attrNameLst>
                                          <p:attrName>style.visibility</p:attrName>
                                        </p:attrNameLst>
                                      </p:cBhvr>
                                      <p:to>
                                        <p:strVal val="visible"/>
                                      </p:to>
                                    </p:set>
                                    <p:animEffect transition="in" filter="fade">
                                      <p:cBhvr>
                                        <p:cTn id="110" dur="2000"/>
                                        <p:tgtEl>
                                          <p:spTgt spid="388103"/>
                                        </p:tgtEl>
                                      </p:cBhvr>
                                    </p:animEffect>
                                    <p:anim calcmode="lin" valueType="num">
                                      <p:cBhvr>
                                        <p:cTn id="111" dur="2000" fill="hold"/>
                                        <p:tgtEl>
                                          <p:spTgt spid="388103"/>
                                        </p:tgtEl>
                                        <p:attrNameLst>
                                          <p:attrName>style.rotation</p:attrName>
                                        </p:attrNameLst>
                                      </p:cBhvr>
                                      <p:tavLst>
                                        <p:tav tm="0">
                                          <p:val>
                                            <p:fltVal val="720"/>
                                          </p:val>
                                        </p:tav>
                                        <p:tav tm="100000">
                                          <p:val>
                                            <p:fltVal val="0"/>
                                          </p:val>
                                        </p:tav>
                                      </p:tavLst>
                                    </p:anim>
                                    <p:anim calcmode="lin" valueType="num">
                                      <p:cBhvr>
                                        <p:cTn id="112" dur="2000" fill="hold"/>
                                        <p:tgtEl>
                                          <p:spTgt spid="388103"/>
                                        </p:tgtEl>
                                        <p:attrNameLst>
                                          <p:attrName>ppt_h</p:attrName>
                                        </p:attrNameLst>
                                      </p:cBhvr>
                                      <p:tavLst>
                                        <p:tav tm="0">
                                          <p:val>
                                            <p:fltVal val="0"/>
                                          </p:val>
                                        </p:tav>
                                        <p:tav tm="100000">
                                          <p:val>
                                            <p:strVal val="#ppt_h"/>
                                          </p:val>
                                        </p:tav>
                                      </p:tavLst>
                                    </p:anim>
                                    <p:anim calcmode="lin" valueType="num">
                                      <p:cBhvr>
                                        <p:cTn id="113" dur="2000" fill="hold"/>
                                        <p:tgtEl>
                                          <p:spTgt spid="388103"/>
                                        </p:tgtEl>
                                        <p:attrNameLst>
                                          <p:attrName>ppt_w</p:attrName>
                                        </p:attrNameLst>
                                      </p:cBhvr>
                                      <p:tavLst>
                                        <p:tav tm="0">
                                          <p:val>
                                            <p:fltVal val="0"/>
                                          </p:val>
                                        </p:tav>
                                        <p:tav tm="100000">
                                          <p:val>
                                            <p:strVal val="#ppt_w"/>
                                          </p:val>
                                        </p:tav>
                                      </p:tavLst>
                                    </p:anim>
                                  </p:childTnLst>
                                </p:cTn>
                              </p:par>
                              <p:par>
                                <p:cTn id="114" presetID="35" presetClass="entr" presetSubtype="0" fill="hold" grpId="0" nodeType="withEffect">
                                  <p:stCondLst>
                                    <p:cond delay="0"/>
                                  </p:stCondLst>
                                  <p:childTnLst>
                                    <p:set>
                                      <p:cBhvr>
                                        <p:cTn id="115" dur="1" fill="hold">
                                          <p:stCondLst>
                                            <p:cond delay="0"/>
                                          </p:stCondLst>
                                        </p:cTn>
                                        <p:tgtEl>
                                          <p:spTgt spid="388104"/>
                                        </p:tgtEl>
                                        <p:attrNameLst>
                                          <p:attrName>style.visibility</p:attrName>
                                        </p:attrNameLst>
                                      </p:cBhvr>
                                      <p:to>
                                        <p:strVal val="visible"/>
                                      </p:to>
                                    </p:set>
                                    <p:animEffect transition="in" filter="fade">
                                      <p:cBhvr>
                                        <p:cTn id="116" dur="2000"/>
                                        <p:tgtEl>
                                          <p:spTgt spid="388104"/>
                                        </p:tgtEl>
                                      </p:cBhvr>
                                    </p:animEffect>
                                    <p:anim calcmode="lin" valueType="num">
                                      <p:cBhvr>
                                        <p:cTn id="117" dur="2000" fill="hold"/>
                                        <p:tgtEl>
                                          <p:spTgt spid="388104"/>
                                        </p:tgtEl>
                                        <p:attrNameLst>
                                          <p:attrName>style.rotation</p:attrName>
                                        </p:attrNameLst>
                                      </p:cBhvr>
                                      <p:tavLst>
                                        <p:tav tm="0">
                                          <p:val>
                                            <p:fltVal val="720"/>
                                          </p:val>
                                        </p:tav>
                                        <p:tav tm="100000">
                                          <p:val>
                                            <p:fltVal val="0"/>
                                          </p:val>
                                        </p:tav>
                                      </p:tavLst>
                                    </p:anim>
                                    <p:anim calcmode="lin" valueType="num">
                                      <p:cBhvr>
                                        <p:cTn id="118" dur="2000" fill="hold"/>
                                        <p:tgtEl>
                                          <p:spTgt spid="388104"/>
                                        </p:tgtEl>
                                        <p:attrNameLst>
                                          <p:attrName>ppt_h</p:attrName>
                                        </p:attrNameLst>
                                      </p:cBhvr>
                                      <p:tavLst>
                                        <p:tav tm="0">
                                          <p:val>
                                            <p:fltVal val="0"/>
                                          </p:val>
                                        </p:tav>
                                        <p:tav tm="100000">
                                          <p:val>
                                            <p:strVal val="#ppt_h"/>
                                          </p:val>
                                        </p:tav>
                                      </p:tavLst>
                                    </p:anim>
                                    <p:anim calcmode="lin" valueType="num">
                                      <p:cBhvr>
                                        <p:cTn id="119" dur="2000" fill="hold"/>
                                        <p:tgtEl>
                                          <p:spTgt spid="38810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103" grpId="0" animBg="1"/>
      <p:bldP spid="388104" grpId="0" animBg="1"/>
      <p:bldP spid="388106" grpId="0" animBg="1"/>
      <p:bldP spid="388107" grpId="0" animBg="1"/>
      <p:bldP spid="388108" grpId="0" animBg="1"/>
      <p:bldP spid="388109" grpId="0" animBg="1"/>
      <p:bldP spid="388110" grpId="0" animBg="1"/>
      <p:bldP spid="388111" grpId="0" animBg="1"/>
      <p:bldP spid="388112" grpId="0" animBg="1"/>
      <p:bldP spid="388113" grpId="0" animBg="1"/>
      <p:bldP spid="388114"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١٠</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34824624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4931645" y="232008"/>
            <a:ext cx="4114669" cy="5164081"/>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ما هي الممارسة الموجودة في حياتك و التي تحتاج أن تعترف بها و تتطهر منها؟</a:t>
            </a:r>
            <a:endParaRPr lang="en-US" sz="48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اتبعوا السلام مع الجميع و القداسة التي بدونها لن يرى أحد الرب (عب 12 : 14)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Rectangle 2">
            <a:extLst>
              <a:ext uri="{FF2B5EF4-FFF2-40B4-BE49-F238E27FC236}">
                <a16:creationId xmlns:a16="http://schemas.microsoft.com/office/drawing/2014/main" id="{8517A5BF-1813-834F-8307-C35FCD72474A}"/>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8947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لاوِيّين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ناداب و</a:t>
            </a:r>
            <a:br>
              <a:rPr lang="ar-JO" sz="4000" dirty="0">
                <a:solidFill>
                  <a:schemeClr val="bg1"/>
                </a:solidFill>
              </a:rPr>
            </a:br>
            <a:r>
              <a:rPr lang="ar-JO" sz="4000" dirty="0">
                <a:solidFill>
                  <a:schemeClr val="bg1"/>
                </a:solidFill>
              </a:rPr>
              <a:t>أبيهو</a:t>
            </a:r>
            <a:endParaRPr lang="en-US" sz="4000" dirty="0">
              <a:solidFill>
                <a:schemeClr val="bg1"/>
              </a:solidFill>
            </a:endParaRPr>
          </a:p>
        </p:txBody>
      </p:sp>
      <p:sp>
        <p:nvSpPr>
          <p:cNvPr id="5"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pic>
        <p:nvPicPr>
          <p:cNvPr id="6" name="Picture 2" descr="Slide4">
            <a:extLst>
              <a:ext uri="{FF2B5EF4-FFF2-40B4-BE49-F238E27FC236}">
                <a16:creationId xmlns:a16="http://schemas.microsoft.com/office/drawing/2014/main" id="{BA220DFB-2A8D-E841-A9DD-6FAD7CF99459}"/>
              </a:ext>
            </a:extLst>
          </p:cNvPr>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75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226083270"/>
      </p:ext>
    </p:extLst>
  </p:cSld>
  <p:clrMapOvr>
    <a:masterClrMapping/>
  </p:clrMapOvr>
  <p:transition spd="med">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لاوِيّين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ناداب و</a:t>
            </a:r>
            <a:br>
              <a:rPr lang="ar-JO" sz="4000" dirty="0">
                <a:solidFill>
                  <a:schemeClr val="bg1"/>
                </a:solidFill>
              </a:rPr>
            </a:br>
            <a:r>
              <a:rPr lang="ar-JO" sz="4000" dirty="0">
                <a:solidFill>
                  <a:schemeClr val="bg1"/>
                </a:solidFill>
              </a:rPr>
              <a:t>أبيهو</a:t>
            </a:r>
            <a:endParaRPr lang="en-US" sz="4000" dirty="0">
              <a:solidFill>
                <a:schemeClr val="bg1"/>
              </a:solidFill>
            </a:endParaRPr>
          </a:p>
        </p:txBody>
      </p:sp>
      <p:pic>
        <p:nvPicPr>
          <p:cNvPr id="263171" name="Picture 1" descr="drunk Nadab.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350"/>
            <a:ext cx="6011863" cy="683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54797853"/>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لاوِيّين 10</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ناداب و</a:t>
            </a:r>
            <a:br>
              <a:rPr lang="ar-JO" sz="4000" dirty="0">
                <a:solidFill>
                  <a:schemeClr val="bg1"/>
                </a:solidFill>
              </a:rPr>
            </a:br>
            <a:r>
              <a:rPr lang="ar-JO" sz="4000" dirty="0">
                <a:solidFill>
                  <a:schemeClr val="bg1"/>
                </a:solidFill>
              </a:rPr>
              <a:t>أبيهو</a:t>
            </a:r>
            <a:endParaRPr lang="en-US" sz="4000" dirty="0">
              <a:solidFill>
                <a:schemeClr val="bg1"/>
              </a:solidFill>
            </a:endParaRPr>
          </a:p>
        </p:txBody>
      </p:sp>
      <p:pic>
        <p:nvPicPr>
          <p:cNvPr id="265219" name="Picture 2" descr="nadab&amp;abihu[7].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336800"/>
            <a:ext cx="6502400" cy="452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20" name="Picture 3" descr="nadab.gif"/>
          <p:cNvPicPr>
            <a:picLocks noChangeAspect="1"/>
          </p:cNvPicPr>
          <p:nvPr/>
        </p:nvPicPr>
        <p:blipFill>
          <a:blip r:embed="rId4" cstate="screen">
            <a:extLst>
              <a:ext uri="{28A0092B-C50C-407E-A947-70E740481C1C}">
                <a14:useLocalDpi xmlns:a14="http://schemas.microsoft.com/office/drawing/2010/main"/>
              </a:ext>
            </a:extLst>
          </a:blip>
          <a:srcRect t="5057"/>
          <a:stretch>
            <a:fillRect/>
          </a:stretch>
        </p:blipFill>
        <p:spPr bwMode="auto">
          <a:xfrm>
            <a:off x="0" y="-26988"/>
            <a:ext cx="5659438" cy="3240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5221" name="Picture 4" descr="fire on nadab.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211638" y="1916113"/>
            <a:ext cx="4435475" cy="39195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1982308029"/>
      </p:ext>
    </p:extLst>
  </p:cSld>
  <p:clrMapOvr>
    <a:masterClrMapping/>
  </p:clrMapOvr>
  <p:transition spd="med">
    <p:randomBar dir="vert"/>
  </p:transition>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7265" name="Picture 2" descr="flame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63050" cy="687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لاوِيّين 10: 8- 9</a:t>
            </a:r>
            <a:endParaRPr kumimoji="0" lang="en-US"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57701" name="Rectangle 5"/>
          <p:cNvSpPr>
            <a:spLocks noGrp="1" noChangeArrowheads="1"/>
          </p:cNvSpPr>
          <p:nvPr>
            <p:ph type="title" idx="4294967295"/>
          </p:nvPr>
        </p:nvSpPr>
        <p:spPr>
          <a:xfrm>
            <a:off x="6011863" y="609600"/>
            <a:ext cx="313213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effectLst>
                  <a:glow rad="241300">
                    <a:schemeClr val="tx1">
                      <a:alpha val="75000"/>
                    </a:schemeClr>
                  </a:glow>
                </a:effectLst>
              </a:rPr>
              <a:t>ناداب و</a:t>
            </a:r>
            <a:br>
              <a:rPr lang="ar-JO" sz="4000" dirty="0">
                <a:solidFill>
                  <a:schemeClr val="bg1"/>
                </a:solidFill>
                <a:effectLst>
                  <a:glow rad="241300">
                    <a:schemeClr val="tx1">
                      <a:alpha val="75000"/>
                    </a:schemeClr>
                  </a:glow>
                </a:effectLst>
              </a:rPr>
            </a:br>
            <a:r>
              <a:rPr lang="ar-JO" sz="4000" dirty="0">
                <a:solidFill>
                  <a:schemeClr val="bg1"/>
                </a:solidFill>
                <a:effectLst>
                  <a:glow rad="241300">
                    <a:schemeClr val="tx1">
                      <a:alpha val="75000"/>
                    </a:schemeClr>
                  </a:glow>
                </a:effectLst>
              </a:rPr>
              <a:t>أبيهو</a:t>
            </a:r>
            <a:endParaRPr lang="en-US" sz="4000" dirty="0">
              <a:solidFill>
                <a:schemeClr val="bg1"/>
              </a:solidFill>
              <a:effectLst>
                <a:glow rad="241300">
                  <a:schemeClr val="tx1">
                    <a:alpha val="75000"/>
                  </a:schemeClr>
                </a:glow>
              </a:effectLst>
            </a:endParaRPr>
          </a:p>
        </p:txBody>
      </p:sp>
      <p:sp>
        <p:nvSpPr>
          <p:cNvPr id="6" name="Text Box 3"/>
          <p:cNvSpPr txBox="1">
            <a:spLocks noChangeArrowheads="1"/>
          </p:cNvSpPr>
          <p:nvPr/>
        </p:nvSpPr>
        <p:spPr bwMode="auto">
          <a:xfrm>
            <a:off x="34925" y="476250"/>
            <a:ext cx="5616575" cy="57554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"وَكَلَّمَ ٱلرَّبُّ هَارُونَ قَائِلًا: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خَمْرًا وَمُسْكِرًا لَا تَشْرَبْ</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أَنْتَ وَبَنُوكَ مَعَكَ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عِنْدَ دُخُولِكُمْ إِلَى</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خَيْمَةِ ٱلِٱجْتِمَاعِ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لِكَيْ لَا تَمُوتُوا.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فَرْضًا دَهْرِيًّا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rPr>
              <a:t> فِي أَجْيَالِكُمْ."</a:t>
            </a:r>
            <a:endParaRPr kumimoji="0" lang="en-US" sz="3200" b="1" u="none" strike="noStrike" kern="1200" cap="none" spc="0" normalizeH="0" baseline="0" noProof="0" dirty="0">
              <a:ln>
                <a:noFill/>
              </a:ln>
              <a:solidFill>
                <a:srgbClr val="FFFFFF"/>
              </a:solidFill>
              <a:effectLst>
                <a:glow rad="2413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pic>
        <p:nvPicPr>
          <p:cNvPr id="267269" name="Picture 4" descr="Nadab_w_Abihu_C-230.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227763" y="2133600"/>
            <a:ext cx="2286000" cy="2593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 name="Picture 3" descr="no-win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867400" y="2492375"/>
            <a:ext cx="2870200" cy="2832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 Box 9"/>
          <p:cNvSpPr txBox="1">
            <a:spLocks noChangeArrowheads="1"/>
          </p:cNvSpPr>
          <p:nvPr/>
        </p:nvSpPr>
        <p:spPr bwMode="auto">
          <a:xfrm>
            <a:off x="8313629" y="76200"/>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91150745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69314" name="Rectangle 47"/>
          <p:cNvSpPr>
            <a:spLocks noGrp="1" noChangeArrowheads="1"/>
          </p:cNvSpPr>
          <p:nvPr>
            <p:ph type="ctrTitle"/>
          </p:nvPr>
        </p:nvSpPr>
        <p:spPr>
          <a:xfrm>
            <a:off x="1371600" y="0"/>
            <a:ext cx="3429000" cy="1143000"/>
          </a:xfrm>
        </p:spPr>
        <p:txBody>
          <a:bodyPr/>
          <a:lstStyle/>
          <a:p>
            <a:pPr eaLnBrk="1" hangingPunct="1"/>
            <a:r>
              <a:rPr kumimoji="1" lang="en-US" sz="2800" dirty="0">
                <a:ea typeface="ＭＳ Ｐゴシック" charset="0"/>
              </a:rPr>
              <a:t>Levi</a:t>
            </a:r>
            <a:r>
              <a:rPr kumimoji="1" lang="uk-UA" altLang="ja-JP" sz="2800" dirty="0">
                <a:ea typeface="ＭＳ Ｐゴシック" charset="0"/>
              </a:rPr>
              <a:t>'</a:t>
            </a:r>
            <a:r>
              <a:rPr kumimoji="1" lang="en-US" sz="2800" dirty="0">
                <a:ea typeface="ＭＳ Ｐゴシック" charset="0"/>
              </a:rPr>
              <a:t>s Family Tree</a:t>
            </a:r>
          </a:p>
        </p:txBody>
      </p:sp>
      <p:grpSp>
        <p:nvGrpSpPr>
          <p:cNvPr id="269315" name="Group 2"/>
          <p:cNvGrpSpPr>
            <a:grpSpLocks/>
          </p:cNvGrpSpPr>
          <p:nvPr/>
        </p:nvGrpSpPr>
        <p:grpSpPr bwMode="auto">
          <a:xfrm>
            <a:off x="533400" y="152400"/>
            <a:ext cx="4953000" cy="838200"/>
            <a:chOff x="528" y="0"/>
            <a:chExt cx="3360" cy="624"/>
          </a:xfrm>
        </p:grpSpPr>
        <p:sp>
          <p:nvSpPr>
            <p:cNvPr id="269361"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62" name="WordArt 4"/>
            <p:cNvSpPr>
              <a:spLocks noChangeArrowheads="1" noChangeShapeType="1" noTextEdit="1"/>
            </p:cNvSpPr>
            <p:nvPr/>
          </p:nvSpPr>
          <p:spPr bwMode="auto">
            <a:xfrm>
              <a:off x="1116" y="192"/>
              <a:ext cx="2052" cy="360"/>
            </a:xfrm>
            <a:prstGeom prst="rect">
              <a:avLst/>
            </a:prstGeom>
            <a:extLst>
              <a:ext uri="{91240B29-F687-4f45-9708-019B960494DF}">
                <a14:hiddenLine xmlns:a14="http://schemas.microsoft.com/office/drawing/2010/main" xmlns="" w="9525">
                  <a:solidFill>
                    <a:srgbClr val="000000"/>
                  </a:solidFill>
                  <a:round/>
                  <a:headEnd/>
                  <a:tailEnd/>
                </a14:hiddenLine>
              </a:ext>
            </a:extLst>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Arial" panose="020B0604020202020204" pitchFamily="34" charset="0"/>
                  <a:ea typeface="Franklin Gothic Medium"/>
                  <a:cs typeface="Arial" panose="020B0604020202020204" pitchFamily="34" charset="0"/>
                </a:rPr>
                <a:t>شجرة عائلة لاوي</a:t>
              </a:r>
              <a:endParaRPr kumimoji="0" lang="en-US" sz="3600" b="1" i="0" u="none" strike="noStrike" kern="10" cap="none" spc="0" normalizeH="0" baseline="0" noProof="0" dirty="0">
                <a:ln>
                  <a:noFill/>
                </a:ln>
                <a:solidFill>
                  <a:srgbClr val="000000"/>
                </a:solidFill>
                <a:effectLst>
                  <a:outerShdw blurRad="63500" dist="38099" dir="2700000" algn="ctr" rotWithShape="0">
                    <a:srgbClr val="C0C0C0">
                      <a:alpha val="79999"/>
                    </a:srgbClr>
                  </a:outerShdw>
                </a:effectLst>
                <a:uLnTx/>
                <a:uFillTx/>
                <a:latin typeface="Franklin Gothic Medium"/>
                <a:ea typeface="Franklin Gothic Medium"/>
                <a:cs typeface="Franklin Gothic Medium"/>
              </a:endParaRPr>
            </a:p>
          </p:txBody>
        </p:sp>
      </p:grpSp>
      <p:sp>
        <p:nvSpPr>
          <p:cNvPr id="269316"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a:t>
            </a: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17"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جرشون</a:t>
            </a:r>
            <a:r>
              <a:rPr kumimoji="0" lang="en-US" sz="1800" b="1" i="0" u="none" strike="noStrike" kern="1200" cap="none" spc="0" normalizeH="0" baseline="0" noProof="0" dirty="0">
                <a:ln>
                  <a:noFill/>
                </a:ln>
                <a:solidFill>
                  <a:srgbClr val="000000"/>
                </a:solidFill>
                <a:effectLst/>
                <a:uLnTx/>
                <a:uFillTx/>
                <a:latin typeface="Century Gothic" charset="0"/>
                <a:ea typeface="ＭＳ Ｐゴシック" charset="0"/>
                <a:cs typeface="ＭＳ Ｐゴシック" charset="0"/>
              </a:rPr>
              <a:t> </a:t>
            </a:r>
          </a:p>
        </p:txBody>
      </p:sp>
      <p:sp>
        <p:nvSpPr>
          <p:cNvPr id="269318"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قهات</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19"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مراري</a:t>
            </a:r>
            <a:r>
              <a:rPr kumimoji="0" lang="en-US" sz="1800" b="1" i="0" u="none" strike="noStrike" kern="1200" cap="none" spc="0" normalizeH="0" baseline="0" noProof="0" dirty="0">
                <a:ln>
                  <a:noFill/>
                </a:ln>
                <a:solidFill>
                  <a:srgbClr val="000000"/>
                </a:solidFill>
                <a:effectLst/>
                <a:uLnTx/>
                <a:uFillTx/>
                <a:latin typeface="Century Gothic" charset="0"/>
                <a:ea typeface="ＭＳ Ｐゴシック" charset="0"/>
                <a:cs typeface="ＭＳ Ｐゴシック" charset="0"/>
              </a:rPr>
              <a:t> </a:t>
            </a:r>
          </a:p>
        </p:txBody>
      </p:sp>
      <p:sp>
        <p:nvSpPr>
          <p:cNvPr id="269320"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مريم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1"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موسى</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هرون</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 </a:t>
            </a:r>
          </a:p>
        </p:txBody>
      </p:sp>
      <p:sp>
        <p:nvSpPr>
          <p:cNvPr id="269323"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عمرام</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4"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ناداب</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5"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أبيهو</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العازار</a:t>
            </a:r>
            <a:r>
              <a:rPr kumimoji="0" lang="en-US" sz="1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 </a:t>
            </a:r>
          </a:p>
        </p:txBody>
      </p:sp>
      <p:sp>
        <p:nvSpPr>
          <p:cNvPr id="269327"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إيثامار</a:t>
            </a:r>
            <a:r>
              <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rPr>
              <a:t> </a:t>
            </a:r>
          </a:p>
        </p:txBody>
      </p:sp>
      <p:sp>
        <p:nvSpPr>
          <p:cNvPr id="269328"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29"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0"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1"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cxnSp>
        <p:nvCxnSpPr>
          <p:cNvPr id="269332"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3"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4"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cxnSp>
        <p:nvCxnSpPr>
          <p:cNvPr id="269335"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a14="http://schemas.microsoft.com/office/drawing/2010/main" xmlns="">
                <a:noFill/>
              </a14:hiddenFill>
            </a:ext>
          </a:extLst>
        </p:spPr>
      </p:cxnSp>
      <p:sp>
        <p:nvSpPr>
          <p:cNvPr id="269336"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7"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8"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39"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0"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1"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2"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3"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4"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5"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6"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47"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48"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a:ln>
                <a:noFill/>
              </a:ln>
              <a:solidFill>
                <a:srgbClr val="000000"/>
              </a:solidFill>
              <a:effectLst/>
              <a:uLnTx/>
              <a:uFillTx/>
              <a:latin typeface="Century Gothic" charset="0"/>
              <a:ea typeface="ＭＳ Ｐゴシック" charset="0"/>
              <a:cs typeface="ＭＳ Ｐゴシック" charset="0"/>
            </a:endParaRPr>
          </a:p>
        </p:txBody>
      </p:sp>
      <p:sp>
        <p:nvSpPr>
          <p:cNvPr id="269349"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50"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51" name="Text Box 40"/>
          <p:cNvSpPr txBox="1">
            <a:spLocks noChangeArrowheads="1"/>
          </p:cNvSpPr>
          <p:nvPr/>
        </p:nvSpPr>
        <p:spPr bwMode="auto">
          <a:xfrm>
            <a:off x="7316788" y="2667000"/>
            <a:ext cx="63831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اللاويين</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2" name="Text Box 41"/>
          <p:cNvSpPr txBox="1">
            <a:spLocks noChangeArrowheads="1"/>
          </p:cNvSpPr>
          <p:nvPr/>
        </p:nvSpPr>
        <p:spPr bwMode="auto">
          <a:xfrm>
            <a:off x="7310438" y="3352800"/>
            <a:ext cx="532518"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3" name="Text Box 42"/>
          <p:cNvSpPr txBox="1">
            <a:spLocks noChangeArrowheads="1"/>
          </p:cNvSpPr>
          <p:nvPr/>
        </p:nvSpPr>
        <p:spPr bwMode="auto">
          <a:xfrm>
            <a:off x="7315200" y="4038600"/>
            <a:ext cx="917239"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رئيس الكهنة</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4" name="Text Box 43"/>
          <p:cNvSpPr txBox="1">
            <a:spLocks noChangeArrowheads="1"/>
          </p:cNvSpPr>
          <p:nvPr/>
        </p:nvSpPr>
        <p:spPr bwMode="auto">
          <a:xfrm>
            <a:off x="7189319" y="4572000"/>
            <a:ext cx="1114409"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قدما ناراً غريبة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فأماتهما الله</a:t>
            </a: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9355"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9356"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57"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69358"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Arial Narrow" charset="0"/>
                <a:ea typeface="ＭＳ Ｐゴシック" charset="0"/>
              </a:rPr>
              <a:t>Manna</a:t>
            </a:r>
          </a:p>
        </p:txBody>
      </p:sp>
      <p:sp>
        <p:nvSpPr>
          <p:cNvPr id="269359"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Narrow" charset="0"/>
                <a:ea typeface="ＭＳ Ｐゴシック" charset="0"/>
              </a:rPr>
              <a:t>Adapted from Manna Bible Maps</a:t>
            </a:r>
          </a:p>
        </p:txBody>
      </p:sp>
      <p:sp>
        <p:nvSpPr>
          <p:cNvPr id="269360" name="Text Box 41"/>
          <p:cNvSpPr txBox="1">
            <a:spLocks noChangeArrowheads="1"/>
          </p:cNvSpPr>
          <p:nvPr/>
        </p:nvSpPr>
        <p:spPr bwMode="auto">
          <a:xfrm>
            <a:off x="8374063" y="128588"/>
            <a:ext cx="612775" cy="708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202</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1306721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3107958756"/>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9468544" y="-819472"/>
            <a:ext cx="4853461" cy="7804050"/>
            <a:chOff x="4903115" y="-918812"/>
            <a:chExt cx="4853461" cy="7804050"/>
          </a:xfrm>
        </p:grpSpPr>
        <p:sp>
          <p:nvSpPr>
            <p:cNvPr id="3" name="Rectangle 2"/>
            <p:cNvSpPr/>
            <p:nvPr/>
          </p:nvSpPr>
          <p:spPr bwMode="auto">
            <a:xfrm rot="19342948">
              <a:off x="4903115" y="-918812"/>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6775322" y="-558773"/>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5292080" y="3501008"/>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6012160" y="2492896"/>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9785501" y="66585"/>
            <a:ext cx="3923928" cy="6741368"/>
          </a:xfrm>
          <a:effectLst/>
        </p:spPr>
        <p:txBody>
          <a:bodyPr/>
          <a:lstStyle/>
          <a:p>
            <a:pPr>
              <a:defRPr/>
            </a:pPr>
            <a:r>
              <a:rPr lang="ar-JO" dirty="0">
                <a:solidFill>
                  <a:schemeClr val="tx2"/>
                </a:solidFill>
                <a:effectLst>
                  <a:glow rad="127000">
                    <a:schemeClr val="bg1"/>
                  </a:glow>
                </a:effectLst>
                <a:ea typeface="Tahoma" panose="020B0604030504040204" pitchFamily="34" charset="0"/>
              </a:rPr>
              <a:t>وَبِدُونِ </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سَفْكِ </a:t>
            </a:r>
            <a:br>
              <a:rPr lang="ar-JO" dirty="0">
                <a:solidFill>
                  <a:schemeClr val="tx2"/>
                </a:solidFill>
                <a:effectLst>
                  <a:glow rad="127000">
                    <a:schemeClr val="bg1"/>
                  </a:glow>
                </a:effectLst>
                <a:ea typeface="Tahoma" panose="020B0604030504040204" pitchFamily="34" charset="0"/>
              </a:rPr>
            </a:br>
            <a:r>
              <a:rPr lang="ar-JO" dirty="0">
                <a:solidFill>
                  <a:srgbClr val="FF0000"/>
                </a:solidFill>
                <a:effectLst>
                  <a:glow rad="127000">
                    <a:schemeClr val="bg1"/>
                  </a:glow>
                </a:effectLst>
                <a:ea typeface="Tahoma" panose="020B0604030504040204" pitchFamily="34" charset="0"/>
              </a:rPr>
              <a:t>دَمٍ</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 لَا تَحْصُلُ</a:t>
            </a:r>
            <a:br>
              <a:rPr lang="ar-JO" dirty="0">
                <a:solidFill>
                  <a:schemeClr val="tx2"/>
                </a:solidFill>
                <a:effectLst>
                  <a:glow rad="127000">
                    <a:schemeClr val="bg1"/>
                  </a:glow>
                </a:effectLst>
                <a:ea typeface="Tahoma" panose="020B0604030504040204" pitchFamily="34" charset="0"/>
              </a:rPr>
            </a:br>
            <a:r>
              <a:rPr lang="ar-JO" dirty="0">
                <a:solidFill>
                  <a:schemeClr val="tx2"/>
                </a:solidFill>
                <a:effectLst>
                  <a:glow rad="127000">
                    <a:schemeClr val="bg1"/>
                  </a:glow>
                </a:effectLst>
                <a:ea typeface="Tahoma" panose="020B0604030504040204" pitchFamily="34" charset="0"/>
              </a:rPr>
              <a:t> مَغْفِرَةٌ</a:t>
            </a:r>
            <a:br>
              <a:rPr lang="en-US" dirty="0">
                <a:solidFill>
                  <a:schemeClr val="tx2"/>
                </a:solidFill>
                <a:effectLst>
                  <a:glow rad="127000">
                    <a:schemeClr val="bg1"/>
                  </a:glow>
                </a:effectLst>
                <a:ea typeface="Tahoma" panose="020B0604030504040204" pitchFamily="34" charset="0"/>
              </a:rPr>
            </a:br>
            <a:br>
              <a:rPr lang="en-US" sz="3600" dirty="0">
                <a:solidFill>
                  <a:schemeClr val="tx2"/>
                </a:solidFill>
                <a:effectLst>
                  <a:glow rad="127000">
                    <a:schemeClr val="bg1"/>
                  </a:glow>
                </a:effectLst>
                <a:ea typeface="Tahoma" panose="020B0604030504040204" pitchFamily="34" charset="0"/>
              </a:rPr>
            </a:br>
            <a:r>
              <a:rPr lang="ar-JO" sz="3600" dirty="0">
                <a:solidFill>
                  <a:schemeClr val="tx2"/>
                </a:solidFill>
                <a:effectLst>
                  <a:glow rad="127000">
                    <a:schemeClr val="bg1"/>
                  </a:glow>
                </a:effectLst>
                <a:ea typeface="Tahoma" panose="020B0604030504040204" pitchFamily="34" charset="0"/>
              </a:rPr>
              <a:t>عبرانيين 9: 22</a:t>
            </a:r>
            <a:endParaRPr lang="en-US" sz="3600" dirty="0">
              <a:solidFill>
                <a:schemeClr val="tx2"/>
              </a:solidFill>
              <a:effectLst>
                <a:glow rad="127000">
                  <a:schemeClr val="bg1"/>
                </a:glow>
              </a:effectLst>
              <a:ea typeface="Tahoma" panose="020B0604030504040204" pitchFamily="34" charset="0"/>
            </a:endParaRPr>
          </a:p>
        </p:txBody>
      </p:sp>
      <p:sp>
        <p:nvSpPr>
          <p:cNvPr id="5" name="Rectangle 4">
            <a:extLst>
              <a:ext uri="{FF2B5EF4-FFF2-40B4-BE49-F238E27FC236}">
                <a16:creationId xmlns:a16="http://schemas.microsoft.com/office/drawing/2014/main" id="{5D1049F5-9008-486A-B318-F5F8123CD7B5}"/>
              </a:ext>
            </a:extLst>
          </p:cNvPr>
          <p:cNvSpPr/>
          <p:nvPr/>
        </p:nvSpPr>
        <p:spPr bwMode="auto">
          <a:xfrm>
            <a:off x="4419600" y="66585"/>
            <a:ext cx="4019088" cy="833178"/>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و بدون</a:t>
            </a:r>
            <a:endParaRPr kumimoji="0" lang="en-US" sz="48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9" name="Rectangle 8">
            <a:extLst>
              <a:ext uri="{FF2B5EF4-FFF2-40B4-BE49-F238E27FC236}">
                <a16:creationId xmlns:a16="http://schemas.microsoft.com/office/drawing/2014/main" id="{FA913B87-15FD-43CC-80DE-5D050294FEC8}"/>
              </a:ext>
            </a:extLst>
          </p:cNvPr>
          <p:cNvSpPr/>
          <p:nvPr/>
        </p:nvSpPr>
        <p:spPr bwMode="auto">
          <a:xfrm>
            <a:off x="4667250" y="899763"/>
            <a:ext cx="4592857" cy="132562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سـفك</a:t>
            </a:r>
            <a:endParaRPr kumimoji="0" lang="en-US" sz="8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0" name="Rectangle 9">
            <a:extLst>
              <a:ext uri="{FF2B5EF4-FFF2-40B4-BE49-F238E27FC236}">
                <a16:creationId xmlns:a16="http://schemas.microsoft.com/office/drawing/2014/main" id="{A962F7E8-2F6A-4222-A200-A42D0949C0EF}"/>
              </a:ext>
            </a:extLst>
          </p:cNvPr>
          <p:cNvSpPr/>
          <p:nvPr/>
        </p:nvSpPr>
        <p:spPr bwMode="auto">
          <a:xfrm>
            <a:off x="5819775" y="2124075"/>
            <a:ext cx="3324225"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rPr>
              <a:t>دَمٍ</a:t>
            </a:r>
            <a:endParaRPr kumimoji="0" lang="en-US" sz="5400" b="1"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endParaRPr>
          </a:p>
        </p:txBody>
      </p:sp>
      <p:sp>
        <p:nvSpPr>
          <p:cNvPr id="11" name="Rectangle 10">
            <a:extLst>
              <a:ext uri="{FF2B5EF4-FFF2-40B4-BE49-F238E27FC236}">
                <a16:creationId xmlns:a16="http://schemas.microsoft.com/office/drawing/2014/main" id="{A4327619-8C84-4DA1-B16A-3664681FF40A}"/>
              </a:ext>
            </a:extLst>
          </p:cNvPr>
          <p:cNvSpPr/>
          <p:nvPr/>
        </p:nvSpPr>
        <p:spPr bwMode="auto">
          <a:xfrm>
            <a:off x="5543550" y="3049586"/>
            <a:ext cx="3371850" cy="92551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لَا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2" name="Rectangle 11">
            <a:extLst>
              <a:ext uri="{FF2B5EF4-FFF2-40B4-BE49-F238E27FC236}">
                <a16:creationId xmlns:a16="http://schemas.microsoft.com/office/drawing/2014/main" id="{D038B483-EA90-4B31-B883-B941C68C735F}"/>
              </a:ext>
            </a:extLst>
          </p:cNvPr>
          <p:cNvSpPr/>
          <p:nvPr/>
        </p:nvSpPr>
        <p:spPr bwMode="auto">
          <a:xfrm>
            <a:off x="5685161" y="3838575"/>
            <a:ext cx="3125464" cy="1017844"/>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تحصل</a:t>
            </a:r>
            <a:endParaRPr kumimoji="0" lang="en-US" sz="6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3" name="Rectangle 12">
            <a:extLst>
              <a:ext uri="{FF2B5EF4-FFF2-40B4-BE49-F238E27FC236}">
                <a16:creationId xmlns:a16="http://schemas.microsoft.com/office/drawing/2014/main" id="{6B4EA9E8-3265-4FDB-922C-B739DC01BC9C}"/>
              </a:ext>
            </a:extLst>
          </p:cNvPr>
          <p:cNvSpPr/>
          <p:nvPr/>
        </p:nvSpPr>
        <p:spPr bwMode="auto">
          <a:xfrm>
            <a:off x="5436096" y="4856419"/>
            <a:ext cx="3664174" cy="120251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مغفرة</a:t>
            </a:r>
            <a:endParaRPr kumimoji="0" lang="en-US" sz="7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4" name="Rectangle 13">
            <a:extLst>
              <a:ext uri="{FF2B5EF4-FFF2-40B4-BE49-F238E27FC236}">
                <a16:creationId xmlns:a16="http://schemas.microsoft.com/office/drawing/2014/main" id="{CB6027D4-F02C-4BE6-A39C-0D437A3604E9}"/>
              </a:ext>
            </a:extLst>
          </p:cNvPr>
          <p:cNvSpPr/>
          <p:nvPr/>
        </p:nvSpPr>
        <p:spPr bwMode="auto">
          <a:xfrm>
            <a:off x="5685161" y="6334125"/>
            <a:ext cx="3125464" cy="586957"/>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عبرانيين 9: 22</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062944618"/>
      </p:ext>
    </p:extLst>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1026"/>
          <p:cNvSpPr>
            <a:spLocks noGrp="1" noChangeArrowheads="1"/>
          </p:cNvSpPr>
          <p:nvPr>
            <p:ph type="ctrTitle"/>
          </p:nvPr>
        </p:nvSpPr>
        <p:spPr>
          <a:xfrm>
            <a:off x="4572000" y="304800"/>
            <a:ext cx="4191000" cy="762000"/>
          </a:xfrm>
        </p:spPr>
        <p:txBody>
          <a:bodyPr/>
          <a:lstStyle/>
          <a:p>
            <a:pPr algn="r" eaLnBrk="1" hangingPunct="1"/>
            <a:r>
              <a:rPr kumimoji="0" lang="ar-JO" sz="3200" dirty="0">
                <a:latin typeface="Arial" panose="020B0604020202020204" pitchFamily="34" charset="0"/>
                <a:ea typeface="Osaka" charset="0"/>
                <a:cs typeface="Arial" panose="020B0604020202020204" pitchFamily="34" charset="0"/>
              </a:rPr>
              <a:t>الخلاص في كلِّ العصور:</a:t>
            </a:r>
            <a:endParaRPr kumimoji="0" lang="en-US" sz="3200" dirty="0">
              <a:latin typeface="Arial" panose="020B0604020202020204" pitchFamily="34" charset="0"/>
              <a:ea typeface="Osaka" charset="0"/>
              <a:cs typeface="Arial" panose="020B0604020202020204" pitchFamily="34" charset="0"/>
            </a:endParaRPr>
          </a:p>
        </p:txBody>
      </p:sp>
      <p:pic>
        <p:nvPicPr>
          <p:cNvPr id="546820" name="Picture 1028"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0" y="2667000"/>
            <a:ext cx="1447800" cy="3997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6821" name="Rectangle 1029"/>
          <p:cNvSpPr>
            <a:spLocks noChangeArrowheads="1"/>
          </p:cNvSpPr>
          <p:nvPr/>
        </p:nvSpPr>
        <p:spPr bwMode="auto">
          <a:xfrm>
            <a:off x="5410200" y="3733800"/>
            <a:ext cx="3048000" cy="1905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0" eaLnBrk="1" fontAlgn="base" latinLnBrk="0" hangingPunct="1">
              <a:lnSpc>
                <a:spcPct val="110000"/>
              </a:lnSpc>
              <a:spcBef>
                <a:spcPct val="20000"/>
              </a:spcBef>
              <a:spcAft>
                <a:spcPct val="0"/>
              </a:spcAft>
              <a:buClr>
                <a:srgbClr val="960000"/>
              </a:buClr>
              <a:buSzPct val="100000"/>
              <a:buFont typeface="Wingdings" charset="0"/>
              <a:buNone/>
              <a:tabLst/>
              <a:defRPr/>
            </a:pPr>
            <a:endParaRPr kumimoji="0" lang="en-US" sz="32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546823" name="AutoShape 1031"/>
          <p:cNvSpPr>
            <a:spLocks noChangeArrowheads="1"/>
          </p:cNvSpPr>
          <p:nvPr/>
        </p:nvSpPr>
        <p:spPr bwMode="auto">
          <a:xfrm>
            <a:off x="27432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6824" name="AutoShape 1032"/>
          <p:cNvSpPr>
            <a:spLocks noChangeArrowheads="1"/>
          </p:cNvSpPr>
          <p:nvPr/>
        </p:nvSpPr>
        <p:spPr bwMode="auto">
          <a:xfrm rot="10800000">
            <a:off x="55626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546825" name="WordArt 1033"/>
          <p:cNvSpPr>
            <a:spLocks noChangeArrowheads="1" noChangeShapeType="1" noTextEdit="1"/>
          </p:cNvSpPr>
          <p:nvPr/>
        </p:nvSpPr>
        <p:spPr bwMode="auto">
          <a:xfrm>
            <a:off x="1371600" y="1600200"/>
            <a:ext cx="6731000" cy="6477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rPr>
              <a:t>مركزية الصليب</a:t>
            </a:r>
            <a:endParaRPr kumimoji="0" lang="en-US" sz="3600" b="0" i="0" u="none" strike="noStrike" kern="10" cap="none" spc="0" normalizeH="0" baseline="0" noProof="0" dirty="0">
              <a:ln w="12700">
                <a:solidFill>
                  <a:srgbClr val="EAEAEA"/>
                </a:solidFill>
                <a:round/>
                <a:headEnd/>
                <a:tailEnd/>
              </a:ln>
              <a:solidFill>
                <a:srgbClr val="FFFFFF"/>
              </a:solidFill>
              <a:effectLst>
                <a:outerShdw blurRad="63500" dist="35921" dir="2700000" sy="50000" kx="2115830" algn="bl" rotWithShape="0">
                  <a:srgbClr val="C0C0C0"/>
                </a:outerShdw>
              </a:effectLst>
              <a:uLnTx/>
              <a:uFillTx/>
              <a:latin typeface="Arial Black"/>
              <a:ea typeface="Arial Black"/>
              <a:cs typeface="Arial Black"/>
            </a:endParaRPr>
          </a:p>
        </p:txBody>
      </p:sp>
      <p:sp>
        <p:nvSpPr>
          <p:cNvPr id="191495" name="Rectangle 1034"/>
          <p:cNvSpPr>
            <a:spLocks noChangeArrowheads="1"/>
          </p:cNvSpPr>
          <p:nvPr/>
        </p:nvSpPr>
        <p:spPr bwMode="auto">
          <a:xfrm>
            <a:off x="6516216" y="3417912"/>
            <a:ext cx="28956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قبْلَ المسيح</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التطلُّع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للأمام</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إلى</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صليب المسيح</a:t>
            </a:r>
            <a:endParaRPr kumimoji="0" lang="en-US" sz="32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546827" name="Rectangle 1035"/>
          <p:cNvSpPr>
            <a:spLocks noChangeArrowheads="1"/>
          </p:cNvSpPr>
          <p:nvPr/>
        </p:nvSpPr>
        <p:spPr bwMode="auto">
          <a:xfrm>
            <a:off x="95250" y="3415630"/>
            <a:ext cx="26670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بعد المسيح</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الالتفات </a:t>
            </a:r>
            <a:r>
              <a:rPr kumimoji="0" lang="ar-JO" sz="36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للخلف</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إلى</a:t>
            </a:r>
          </a:p>
          <a:p>
            <a:pPr marL="0" marR="0" lvl="0" indent="101600" algn="ctr" defTabSz="914400" rtl="1" eaLnBrk="1" fontAlgn="base" latinLnBrk="0" hangingPunct="1">
              <a:lnSpc>
                <a:spcPct val="110000"/>
              </a:lnSpc>
              <a:spcBef>
                <a:spcPct val="20000"/>
              </a:spcBef>
              <a:spcAft>
                <a:spcPct val="0"/>
              </a:spcAft>
              <a:buClr>
                <a:srgbClr val="960000"/>
              </a:buClr>
              <a:buSzPct val="100000"/>
              <a:buFont typeface="Wingdings" charset="0"/>
              <a:buNone/>
              <a:tabLst/>
              <a:defRPr/>
            </a:pPr>
            <a:r>
              <a:rPr kumimoji="0" lang="ar-JO" sz="3200" b="0" i="0" u="none" strike="noStrike" kern="1200" cap="none" spc="0" normalizeH="0" baseline="0" noProof="0" dirty="0">
                <a:ln>
                  <a:noFill/>
                </a:ln>
                <a:solidFill>
                  <a:srgbClr val="FFFFFF"/>
                </a:solidFill>
                <a:effectLst/>
                <a:uLnTx/>
                <a:uFillTx/>
                <a:latin typeface="Helvetica" charset="0"/>
                <a:ea typeface="Osaka" charset="0"/>
                <a:cs typeface="Osaka" charset="0"/>
              </a:rPr>
              <a:t>صليب المسيح</a:t>
            </a:r>
            <a:endParaRPr kumimoji="0" lang="en-US" sz="3200" b="0" i="0" u="none" strike="noStrike" kern="1200" cap="none" spc="0" normalizeH="0" baseline="0" noProof="0" dirty="0">
              <a:ln>
                <a:noFill/>
              </a:ln>
              <a:solidFill>
                <a:srgbClr val="FFFFFF"/>
              </a:solidFill>
              <a:effectLst/>
              <a:uLnTx/>
              <a:uFillTx/>
              <a:latin typeface="Helvetica" charset="0"/>
              <a:ea typeface="Osaka" charset="0"/>
              <a:cs typeface="Osaka" charset="0"/>
            </a:endParaRPr>
          </a:p>
        </p:txBody>
      </p:sp>
    </p:spTree>
    <p:extLst>
      <p:ext uri="{BB962C8B-B14F-4D97-AF65-F5344CB8AC3E}">
        <p14:creationId xmlns:p14="http://schemas.microsoft.com/office/powerpoint/2010/main" val="25088443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6823"/>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54682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546821"/>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5468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4682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3" presetClass="entr" presetSubtype="0" fill="hold" grpId="0" nodeType="clickEffect">
                                  <p:stCondLst>
                                    <p:cond delay="0"/>
                                  </p:stCondLst>
                                  <p:childTnLst>
                                    <p:set>
                                      <p:cBhvr>
                                        <p:cTn id="22" dur="1" fill="hold">
                                          <p:stCondLst>
                                            <p:cond delay="0"/>
                                          </p:stCondLst>
                                        </p:cTn>
                                        <p:tgtEl>
                                          <p:spTgt spid="5468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21" grpId="0"/>
      <p:bldP spid="546823" grpId="0" animBg="1"/>
      <p:bldP spid="546824" grpId="0" animBg="1"/>
      <p:bldP spid="546825" grpId="0"/>
      <p:bldP spid="546827" grpId="0"/>
    </p:bldLst>
  </p:timing>
</p:sld>
</file>

<file path=ppt/slides/slide198.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accent1"/>
            </a:gs>
            <a:gs pos="100000">
              <a:schemeClr val="accent1">
                <a:gamma/>
                <a:tint val="62745"/>
                <a:invGamma/>
              </a:schemeClr>
            </a:gs>
          </a:gsLst>
          <a:lin ang="5400000" scaled="1"/>
        </a:gradFill>
        <a:effectLst/>
      </p:bgPr>
    </p:bg>
    <p:spTree>
      <p:nvGrpSpPr>
        <p:cNvPr id="1" name=""/>
        <p:cNvGrpSpPr/>
        <p:nvPr/>
      </p:nvGrpSpPr>
      <p:grpSpPr>
        <a:xfrm>
          <a:off x="0" y="0"/>
          <a:ext cx="0" cy="0"/>
          <a:chOff x="0" y="0"/>
          <a:chExt cx="0" cy="0"/>
        </a:xfrm>
      </p:grpSpPr>
      <p:sp>
        <p:nvSpPr>
          <p:cNvPr id="193538" name="Rectangle 102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2400" b="1">
              <a:solidFill>
                <a:srgbClr val="000099"/>
              </a:solidFill>
              <a:latin typeface="Arial" panose="020B0604020202020204" pitchFamily="34" charset="0"/>
              <a:ea typeface="ＭＳ Ｐゴシック" charset="0"/>
              <a:cs typeface="Arial" panose="020B0604020202020204" pitchFamily="34" charset="0"/>
            </a:endParaRPr>
          </a:p>
        </p:txBody>
      </p:sp>
      <p:sp>
        <p:nvSpPr>
          <p:cNvPr id="538627" name="Rectangle 1027"/>
          <p:cNvSpPr>
            <a:spLocks noGrp="1" noChangeArrowheads="1"/>
          </p:cNvSpPr>
          <p:nvPr>
            <p:ph type="title"/>
          </p:nvPr>
        </p:nvSpPr>
        <p:spPr>
          <a:xfrm>
            <a:off x="228600" y="120312"/>
            <a:ext cx="7772400" cy="381000"/>
          </a:xfrm>
          <a:ln>
            <a:noFill/>
          </a:ln>
        </p:spPr>
        <p:txBody>
          <a:bodyPr/>
          <a:lstStyle/>
          <a:p>
            <a:pPr algn="ctr" eaLnBrk="1" hangingPunct="1">
              <a:defRPr/>
            </a:pPr>
            <a:r>
              <a:rPr lang="ar-JO" altLang="zh-CN" sz="3200" dirty="0">
                <a:ea typeface="SimSun" charset="0"/>
              </a:rPr>
              <a:t>الخلاص في العهعد القديم</a:t>
            </a:r>
            <a:endParaRPr lang="en-US" sz="3200" dirty="0">
              <a:ea typeface="SimSun" charset="0"/>
            </a:endParaRPr>
          </a:p>
        </p:txBody>
      </p:sp>
      <p:sp>
        <p:nvSpPr>
          <p:cNvPr id="193540" name="Text Box 1028"/>
          <p:cNvSpPr txBox="1">
            <a:spLocks noChangeArrowheads="1"/>
          </p:cNvSpPr>
          <p:nvPr/>
        </p:nvSpPr>
        <p:spPr bwMode="auto">
          <a:xfrm>
            <a:off x="8222025" y="-32088"/>
            <a:ext cx="87716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fontAlgn="base">
              <a:spcBef>
                <a:spcPct val="0"/>
              </a:spcBef>
              <a:spcAft>
                <a:spcPct val="0"/>
              </a:spcAft>
            </a:pPr>
            <a:r>
              <a:rPr lang="ar-JO" sz="2400" b="1" dirty="0">
                <a:solidFill>
                  <a:srgbClr val="F1F7E9"/>
                </a:solidFill>
                <a:latin typeface="Arial" panose="020B0604020202020204" pitchFamily="34" charset="0"/>
                <a:cs typeface="Arial" panose="020B0604020202020204" pitchFamily="34" charset="0"/>
              </a:rPr>
              <a:t>119ج</a:t>
            </a:r>
            <a:endParaRPr lang="en-US" sz="2400" b="1" dirty="0">
              <a:solidFill>
                <a:srgbClr val="F1F7E9"/>
              </a:solidFill>
              <a:latin typeface="Arial" panose="020B0604020202020204" pitchFamily="34" charset="0"/>
              <a:cs typeface="Arial" panose="020B0604020202020204" pitchFamily="34" charset="0"/>
            </a:endParaRPr>
          </a:p>
        </p:txBody>
      </p:sp>
      <p:grpSp>
        <p:nvGrpSpPr>
          <p:cNvPr id="193541" name="Group 1029"/>
          <p:cNvGrpSpPr>
            <a:grpSpLocks/>
          </p:cNvGrpSpPr>
          <p:nvPr/>
        </p:nvGrpSpPr>
        <p:grpSpPr bwMode="auto">
          <a:xfrm>
            <a:off x="0" y="490200"/>
            <a:ext cx="9144000" cy="6259512"/>
            <a:chOff x="43" y="0"/>
            <a:chExt cx="3823" cy="4622"/>
          </a:xfrm>
        </p:grpSpPr>
        <p:sp>
          <p:nvSpPr>
            <p:cNvPr id="193542" name="Rectangle 1030"/>
            <p:cNvSpPr>
              <a:spLocks noChangeArrowheads="1"/>
            </p:cNvSpPr>
            <p:nvPr/>
          </p:nvSpPr>
          <p:spPr bwMode="auto">
            <a:xfrm>
              <a:off x="43" y="0"/>
              <a:ext cx="907" cy="652"/>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en-US" sz="2000" b="1">
                  <a:solidFill>
                    <a:srgbClr val="003300"/>
                  </a:solidFill>
                  <a:latin typeface="Arial" panose="020B0604020202020204" pitchFamily="34" charset="0"/>
                  <a:ea typeface="ＭＳ Ｐゴシック" charset="0"/>
                  <a:cs typeface="Arial" panose="020B0604020202020204" pitchFamily="34" charset="0"/>
                </a:rPr>
                <a:t> </a:t>
              </a:r>
            </a:p>
            <a:p>
              <a:pPr algn="ctr" defTabSz="914400" eaLnBrk="0" fontAlgn="base" hangingPunct="0">
                <a:spcBef>
                  <a:spcPct val="0"/>
                </a:spcBef>
                <a:spcAft>
                  <a:spcPct val="0"/>
                </a:spcAft>
              </a:pPr>
              <a:endParaRPr lang="en-US" sz="2000" b="1">
                <a:solidFill>
                  <a:srgbClr val="003300"/>
                </a:solidFill>
                <a:latin typeface="Arial" panose="020B0604020202020204" pitchFamily="34" charset="0"/>
                <a:ea typeface="ＭＳ Ｐゴシック" charset="0"/>
                <a:cs typeface="Arial" panose="020B0604020202020204" pitchFamily="34" charset="0"/>
              </a:endParaRPr>
            </a:p>
          </p:txBody>
        </p:sp>
        <p:sp>
          <p:nvSpPr>
            <p:cNvPr id="193543" name="Rectangle 1031"/>
            <p:cNvSpPr>
              <a:spLocks noChangeArrowheads="1"/>
            </p:cNvSpPr>
            <p:nvPr/>
          </p:nvSpPr>
          <p:spPr bwMode="auto">
            <a:xfrm>
              <a:off x="950" y="16"/>
              <a:ext cx="1512" cy="652"/>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400" b="1" dirty="0">
                  <a:solidFill>
                    <a:srgbClr val="F1F7E9"/>
                  </a:solidFill>
                  <a:latin typeface="Arial" panose="020B0604020202020204" pitchFamily="34" charset="0"/>
                  <a:ea typeface="ＭＳ Ｐゴシック" charset="0"/>
                  <a:cs typeface="Arial" panose="020B0604020202020204" pitchFamily="34" charset="0"/>
                </a:rPr>
                <a:t>أزمنة العهد القديم</a:t>
              </a:r>
              <a:endParaRPr lang="en-US" sz="2400" b="1" dirty="0">
                <a:solidFill>
                  <a:srgbClr val="F1F7E9"/>
                </a:solidFill>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pPr>
              <a:r>
                <a:rPr lang="en-US" sz="2400" b="1" dirty="0">
                  <a:solidFill>
                    <a:srgbClr val="F1F7E9"/>
                  </a:solidFill>
                  <a:latin typeface="Arial" panose="020B0604020202020204" pitchFamily="34" charset="0"/>
                  <a:ea typeface="ＭＳ Ｐゴシック" charset="0"/>
                  <a:cs typeface="Arial" panose="020B0604020202020204" pitchFamily="34" charset="0"/>
                </a:rPr>
                <a:t>(</a:t>
              </a:r>
              <a:r>
                <a:rPr lang="ar-JO" sz="2400" b="1" dirty="0">
                  <a:solidFill>
                    <a:srgbClr val="F1F7E9"/>
                  </a:solidFill>
                  <a:latin typeface="Arial" panose="020B0604020202020204" pitchFamily="34" charset="0"/>
                  <a:ea typeface="ＭＳ Ｐゴシック" charset="0"/>
                  <a:cs typeface="Arial" panose="020B0604020202020204" pitchFamily="34" charset="0"/>
                </a:rPr>
                <a:t>موسى حتى موت المسيح</a:t>
              </a:r>
              <a:r>
                <a:rPr lang="en-US" sz="2400" b="1" dirty="0">
                  <a:solidFill>
                    <a:srgbClr val="F1F7E9"/>
                  </a:solidFill>
                  <a:latin typeface="Arial" panose="020B0604020202020204" pitchFamily="34" charset="0"/>
                  <a:ea typeface="ＭＳ Ｐゴシック" charset="0"/>
                  <a:cs typeface="Arial" panose="020B0604020202020204" pitchFamily="34" charset="0"/>
                </a:rPr>
                <a:t>)</a:t>
              </a:r>
            </a:p>
          </p:txBody>
        </p:sp>
        <p:sp>
          <p:nvSpPr>
            <p:cNvPr id="193544" name="Rectangle 1032"/>
            <p:cNvSpPr>
              <a:spLocks noChangeArrowheads="1"/>
            </p:cNvSpPr>
            <p:nvPr/>
          </p:nvSpPr>
          <p:spPr bwMode="auto">
            <a:xfrm>
              <a:off x="2462" y="0"/>
              <a:ext cx="1404" cy="652"/>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400" b="1" dirty="0">
                  <a:solidFill>
                    <a:srgbClr val="F1F7E9"/>
                  </a:solidFill>
                  <a:latin typeface="Arial" panose="020B0604020202020204" pitchFamily="34" charset="0"/>
                  <a:ea typeface="ＭＳ Ｐゴシック" charset="0"/>
                  <a:cs typeface="Arial" panose="020B0604020202020204" pitchFamily="34" charset="0"/>
                </a:rPr>
                <a:t>أزمنة العهد الجديد</a:t>
              </a:r>
              <a:endParaRPr lang="en-US" sz="2400" b="1" dirty="0">
                <a:solidFill>
                  <a:srgbClr val="F1F7E9"/>
                </a:solidFill>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pPr>
              <a:r>
                <a:rPr lang="en-US" sz="2400" b="1" dirty="0">
                  <a:solidFill>
                    <a:srgbClr val="F1F7E9"/>
                  </a:solidFill>
                  <a:latin typeface="Arial" panose="020B0604020202020204" pitchFamily="34" charset="0"/>
                  <a:ea typeface="ＭＳ Ｐゴシック" charset="0"/>
                  <a:cs typeface="Arial" panose="020B0604020202020204" pitchFamily="34" charset="0"/>
                </a:rPr>
                <a:t>(</a:t>
              </a:r>
              <a:r>
                <a:rPr lang="ar-JO" sz="2400" b="1" dirty="0">
                  <a:solidFill>
                    <a:srgbClr val="F1F7E9"/>
                  </a:solidFill>
                  <a:latin typeface="Arial" panose="020B0604020202020204" pitchFamily="34" charset="0"/>
                  <a:ea typeface="ＭＳ Ｐゴシック" charset="0"/>
                  <a:cs typeface="Arial" panose="020B0604020202020204" pitchFamily="34" charset="0"/>
                </a:rPr>
                <a:t>موت المسيح حتى اليوم</a:t>
              </a:r>
              <a:r>
                <a:rPr lang="en-US" sz="2400" b="1" dirty="0">
                  <a:solidFill>
                    <a:srgbClr val="F1F7E9"/>
                  </a:solidFill>
                  <a:latin typeface="Arial" panose="020B0604020202020204" pitchFamily="34" charset="0"/>
                  <a:ea typeface="ＭＳ Ｐゴシック" charset="0"/>
                  <a:cs typeface="Arial" panose="020B0604020202020204" pitchFamily="34" charset="0"/>
                </a:rPr>
                <a:t>)</a:t>
              </a:r>
            </a:p>
          </p:txBody>
        </p:sp>
        <p:sp>
          <p:nvSpPr>
            <p:cNvPr id="193545" name="Rectangle 1033"/>
            <p:cNvSpPr>
              <a:spLocks noChangeArrowheads="1"/>
            </p:cNvSpPr>
            <p:nvPr/>
          </p:nvSpPr>
          <p:spPr bwMode="auto">
            <a:xfrm>
              <a:off x="43" y="652"/>
              <a:ext cx="907" cy="86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أساس الخلاص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46" name="Rectangle 1034"/>
            <p:cNvSpPr>
              <a:spLocks noChangeArrowheads="1"/>
            </p:cNvSpPr>
            <p:nvPr/>
          </p:nvSpPr>
          <p:spPr bwMode="auto">
            <a:xfrm>
              <a:off x="950" y="652"/>
              <a:ext cx="1512" cy="86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تدبير الله الكريم لموت المسيح (إن الدم هو الذي يكفر عن النفس ، لا : 17:11 ب)</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47" name="Rectangle 1035"/>
            <p:cNvSpPr>
              <a:spLocks noChangeArrowheads="1"/>
            </p:cNvSpPr>
            <p:nvPr/>
          </p:nvSpPr>
          <p:spPr bwMode="auto">
            <a:xfrm>
              <a:off x="2462" y="652"/>
              <a:ext cx="1404" cy="86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تدبير الله الكريم لموت المسيح ("لا غفران بدون سفك دم" عب. 9: 22)</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48" name="Rectangle 1036"/>
            <p:cNvSpPr>
              <a:spLocks noChangeArrowheads="1"/>
            </p:cNvSpPr>
            <p:nvPr/>
          </p:nvSpPr>
          <p:spPr bwMode="auto">
            <a:xfrm>
              <a:off x="43" y="1515"/>
              <a:ext cx="907"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متطلبات الخلاص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49" name="Rectangle 1037"/>
            <p:cNvSpPr>
              <a:spLocks noChangeArrowheads="1"/>
            </p:cNvSpPr>
            <p:nvPr/>
          </p:nvSpPr>
          <p:spPr bwMode="auto">
            <a:xfrm>
              <a:off x="950" y="1515"/>
              <a:ext cx="1512"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الإيمان بالتدبير الذي أعلنه الله - كهدية    (مز. 51: 16-17)</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0" name="Rectangle 1038"/>
            <p:cNvSpPr>
              <a:spLocks noChangeArrowheads="1"/>
            </p:cNvSpPr>
            <p:nvPr/>
          </p:nvSpPr>
          <p:spPr bwMode="auto">
            <a:xfrm>
              <a:off x="2462" y="1515"/>
              <a:ext cx="1404"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الإيمان بالتدبير الذي أعلنه الله - كهدية (غلاطية 2: 16)</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1" name="Rectangle 1039"/>
            <p:cNvSpPr>
              <a:spLocks noChangeArrowheads="1"/>
            </p:cNvSpPr>
            <p:nvPr/>
          </p:nvSpPr>
          <p:spPr bwMode="auto">
            <a:xfrm>
              <a:off x="43" y="2263"/>
              <a:ext cx="907"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المحتوى النهائي للخلاص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52" name="Rectangle 1040"/>
            <p:cNvSpPr>
              <a:spLocks noChangeArrowheads="1"/>
            </p:cNvSpPr>
            <p:nvPr/>
          </p:nvSpPr>
          <p:spPr bwMode="auto">
            <a:xfrm>
              <a:off x="950" y="2263"/>
              <a:ext cx="1512"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موضوع الإيمان هو الله نفسه - حث الأنبياء على التوبة وليس الذبائح (إرميا 3:12)</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3" name="Rectangle 1041"/>
            <p:cNvSpPr>
              <a:spLocks noChangeArrowheads="1"/>
            </p:cNvSpPr>
            <p:nvPr/>
          </p:nvSpPr>
          <p:spPr bwMode="auto">
            <a:xfrm>
              <a:off x="2462" y="2263"/>
              <a:ext cx="1404" cy="74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موضوع الإيمان هو الله نفسه - أبطال الإيمان يُستشهدون بالحض على الإيمان بالله (عبرانيين 11)</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4" name="Rectangle 1042"/>
            <p:cNvSpPr>
              <a:spLocks noChangeArrowheads="1"/>
            </p:cNvSpPr>
            <p:nvPr/>
          </p:nvSpPr>
          <p:spPr bwMode="auto">
            <a:xfrm>
              <a:off x="43" y="3011"/>
              <a:ext cx="907" cy="97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كشف الإعلان المحدد   عن الخلاص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55" name="Rectangle 1043"/>
            <p:cNvSpPr>
              <a:spLocks noChangeArrowheads="1"/>
            </p:cNvSpPr>
            <p:nvPr/>
          </p:nvSpPr>
          <p:spPr bwMode="auto">
            <a:xfrm>
              <a:off x="950" y="3011"/>
              <a:ext cx="1512" cy="97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المحتوى التراكمي للإيمان له ذبائح ووعود: الحيوانات (تك 3:21) ، ذبيحة هابيل </a:t>
              </a:r>
            </a:p>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(تك 4: 4) ، العهد الإبراهيمي (تك 15)</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6" name="Rectangle 1044"/>
            <p:cNvSpPr>
              <a:spLocks noChangeArrowheads="1"/>
            </p:cNvSpPr>
            <p:nvPr/>
          </p:nvSpPr>
          <p:spPr bwMode="auto">
            <a:xfrm>
              <a:off x="2462" y="3011"/>
              <a:ext cx="1404" cy="978"/>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المحتوى الجديد للإيمان هو دم يسوع المسيح المسفوك (بطرس الأولى 1: 18-21) الذي يزيل الخطيئة (قارن. تضحيات العهد القديم كانت مجرد خطيئة مغطاة)</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7" name="Rectangle 1045"/>
            <p:cNvSpPr>
              <a:spLocks noChangeArrowheads="1"/>
            </p:cNvSpPr>
            <p:nvPr/>
          </p:nvSpPr>
          <p:spPr bwMode="auto">
            <a:xfrm>
              <a:off x="43" y="3989"/>
              <a:ext cx="907" cy="63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rgbClr val="F1F7E9"/>
                  </a:solidFill>
                  <a:latin typeface="Arial" panose="020B0604020202020204" pitchFamily="34" charset="0"/>
                  <a:ea typeface="ＭＳ Ｐゴシック" charset="0"/>
                  <a:cs typeface="Arial" panose="020B0604020202020204" pitchFamily="34" charset="0"/>
                </a:rPr>
                <a:t>انطباع المؤمن عن الخلاص</a:t>
              </a:r>
              <a:endParaRPr lang="en-US" sz="2000" b="1" dirty="0">
                <a:solidFill>
                  <a:srgbClr val="F1F7E9"/>
                </a:solidFill>
                <a:latin typeface="Arial" panose="020B0604020202020204" pitchFamily="34" charset="0"/>
                <a:ea typeface="ＭＳ Ｐゴシック" charset="0"/>
                <a:cs typeface="Arial" panose="020B0604020202020204" pitchFamily="34" charset="0"/>
              </a:endParaRPr>
            </a:p>
          </p:txBody>
        </p:sp>
        <p:sp>
          <p:nvSpPr>
            <p:cNvPr id="193558" name="Rectangle 1046"/>
            <p:cNvSpPr>
              <a:spLocks noChangeArrowheads="1"/>
            </p:cNvSpPr>
            <p:nvPr/>
          </p:nvSpPr>
          <p:spPr bwMode="auto">
            <a:xfrm>
              <a:off x="950" y="3989"/>
              <a:ext cx="1512" cy="63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أطِع القانون الأخلاقي ، وقدم الذبائح الحيوانية ، وأطيع الشريعة الموسوية (المدنية والجوانب الاحتفالية)</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193559" name="Rectangle 1047"/>
            <p:cNvSpPr>
              <a:spLocks noChangeArrowheads="1"/>
            </p:cNvSpPr>
            <p:nvPr/>
          </p:nvSpPr>
          <p:spPr bwMode="auto">
            <a:xfrm>
              <a:off x="2462" y="3989"/>
              <a:ext cx="1404" cy="633"/>
            </a:xfrm>
            <a:prstGeom prst="rect">
              <a:avLst/>
            </a:prstGeom>
            <a:noFill/>
            <a:ln w="12700" cap="sq">
              <a:no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lstStyle/>
            <a:p>
              <a:pPr algn="ctr" defTabSz="914400" fontAlgn="base">
                <a:spcBef>
                  <a:spcPct val="0"/>
                </a:spcBef>
                <a:spcAft>
                  <a:spcPct val="0"/>
                </a:spcAft>
              </a:pPr>
              <a:r>
                <a:rPr lang="ar-JO" sz="2000" b="1" dirty="0">
                  <a:solidFill>
                    <a:schemeClr val="tx2"/>
                  </a:solidFill>
                  <a:latin typeface="Arial" panose="020B0604020202020204" pitchFamily="34" charset="0"/>
                  <a:cs typeface="Arial" panose="020B0604020202020204" pitchFamily="34" charset="0"/>
                </a:rPr>
                <a:t>أطع القانون الأخلاقي ، واحترم العشاء الرباني والمعمودية ، وما إلى ذلك من خلال تمكين الروح (رومية 8: 9)</a:t>
              </a:r>
              <a:endParaRPr lang="en-US" sz="2000" b="1" dirty="0">
                <a:solidFill>
                  <a:schemeClr val="tx2"/>
                </a:solidFill>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2897167562"/>
      </p:ext>
    </p:extLst>
  </p:cSld>
  <p:clrMapOvr>
    <a:masterClrMapping/>
  </p:clrMapOvr>
  <p:transition/>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تركيز لاويين 1- 10</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1174" y="-1323528"/>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JESUS PAID IT ALL</a:t>
            </a:r>
          </a:p>
        </p:txBody>
      </p:sp>
      <p:sp>
        <p:nvSpPr>
          <p:cNvPr id="5" name="Rectangle 2"/>
          <p:cNvSpPr txBox="1">
            <a:spLocks noChangeArrowheads="1"/>
          </p:cNvSpPr>
          <p:nvPr/>
        </p:nvSpPr>
        <p:spPr bwMode="auto">
          <a:xfrm>
            <a:off x="-25054" y="5517232"/>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يسوع هو ذبيحة خطيتنا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ورئيس كهنتنا</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90D30E26-FE63-4E78-B27A-B17EF0DD0160}"/>
              </a:ext>
            </a:extLst>
          </p:cNvPr>
          <p:cNvSpPr/>
          <p:nvPr/>
        </p:nvSpPr>
        <p:spPr bwMode="auto">
          <a:xfrm>
            <a:off x="3038475" y="4010025"/>
            <a:ext cx="2962275" cy="525401"/>
          </a:xfrm>
          <a:prstGeom prst="rect">
            <a:avLst/>
          </a:prstGeom>
          <a:solidFill>
            <a:srgbClr val="663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إشعياء 53: 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8" name="Rectangle: Rounded Corners 7">
            <a:extLst>
              <a:ext uri="{FF2B5EF4-FFF2-40B4-BE49-F238E27FC236}">
                <a16:creationId xmlns:a16="http://schemas.microsoft.com/office/drawing/2014/main" id="{85D087E1-3F8C-41A4-9915-4D46D13CD6AF}"/>
              </a:ext>
            </a:extLst>
          </p:cNvPr>
          <p:cNvSpPr/>
          <p:nvPr/>
        </p:nvSpPr>
        <p:spPr bwMode="auto">
          <a:xfrm>
            <a:off x="304800" y="2276475"/>
            <a:ext cx="8315325" cy="1330436"/>
          </a:xfrm>
          <a:prstGeom prst="roundRect">
            <a:avLst/>
          </a:prstGeom>
          <a:solidFill>
            <a:srgbClr val="66330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يسوع </a:t>
            </a:r>
            <a:r>
              <a:rPr kumimoji="0" lang="ar-JO" sz="7200" b="1"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دفع</a:t>
            </a:r>
            <a:r>
              <a:rPr kumimoji="0" lang="ar-JO" sz="7200" b="0" i="0" u="none" strike="noStrike" kern="1200" cap="none" spc="0" normalizeH="0" baseline="0" noProof="0" dirty="0">
                <a:ln>
                  <a:noFill/>
                </a:ln>
                <a:solidFill>
                  <a:srgbClr val="FFFFFF"/>
                </a:solidFill>
                <a:effectLst/>
                <a:uLnTx/>
                <a:uFillTx/>
                <a:latin typeface="Tahoma" panose="020B0604030504040204" pitchFamily="34" charset="0"/>
                <a:ea typeface="Tahoma" panose="020B0604030504040204" pitchFamily="34" charset="0"/>
                <a:cs typeface="Tahoma" panose="020B0604030504040204" pitchFamily="34" charset="0"/>
              </a:rPr>
              <a:t> كل شيء</a:t>
            </a:r>
          </a:p>
        </p:txBody>
      </p:sp>
    </p:spTree>
    <p:extLst>
      <p:ext uri="{BB962C8B-B14F-4D97-AF65-F5344CB8AC3E}">
        <p14:creationId xmlns:p14="http://schemas.microsoft.com/office/powerpoint/2010/main" val="49238588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423317"/>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التقديس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39" y="65344"/>
            <a:ext cx="70404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88539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95336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يمكن لدم المسيح</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أن يغفر خطايانا؟</a:t>
            </a:r>
            <a:endParaRPr lang="en-US" sz="48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2041597" y="2060848"/>
            <a:ext cx="5080000" cy="4254500"/>
          </a:xfrm>
          <a:prstGeom prst="rect">
            <a:avLst/>
          </a:prstGeom>
        </p:spPr>
      </p:pic>
      <p:sp>
        <p:nvSpPr>
          <p:cNvPr id="6" name="Rectangle 5">
            <a:extLst>
              <a:ext uri="{FF2B5EF4-FFF2-40B4-BE49-F238E27FC236}">
                <a16:creationId xmlns:a16="http://schemas.microsoft.com/office/drawing/2014/main" id="{0A74B469-5634-4B03-88B6-EA2FDE11C6BC}"/>
              </a:ext>
            </a:extLst>
          </p:cNvPr>
          <p:cNvSpPr/>
          <p:nvPr/>
        </p:nvSpPr>
        <p:spPr bwMode="auto">
          <a:xfrm rot="21233219">
            <a:off x="2143125" y="3562350"/>
            <a:ext cx="4914899" cy="1571842"/>
          </a:xfrm>
          <a:prstGeom prst="rect">
            <a:avLst/>
          </a:prstGeom>
          <a:solidFill>
            <a:srgbClr val="B1ACA0"/>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80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أنا أغفر</a:t>
            </a:r>
            <a:r>
              <a:rPr kumimoji="0" lang="ar-JO" sz="9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لكَ</a:t>
            </a:r>
            <a:endParaRPr kumimoji="0" lang="en-US" sz="9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489608296"/>
      </p:ext>
    </p:extLst>
  </p:cSld>
  <p:clrMapOvr>
    <a:masterClrMapping/>
  </p:clrMapOvr>
  <p:transition/>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9469"/>
            <a:ext cx="9144000" cy="1311299"/>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دم المسيح يغفر بطريقتين:</a:t>
            </a:r>
            <a:endParaRPr lang="en-US" sz="3600" dirty="0">
              <a:effectLst>
                <a:glow rad="127000">
                  <a:schemeClr val="tx1"/>
                </a:glow>
              </a:effectLst>
              <a:ea typeface="ＭＳ Ｐゴシック" charset="0"/>
            </a:endParaRPr>
          </a:p>
        </p:txBody>
      </p:sp>
      <p:sp>
        <p:nvSpPr>
          <p:cNvPr id="4" name="Rectangle 2"/>
          <p:cNvSpPr txBox="1">
            <a:spLocks noChangeArrowheads="1"/>
          </p:cNvSpPr>
          <p:nvPr/>
        </p:nvSpPr>
        <p:spPr bwMode="auto">
          <a:xfrm>
            <a:off x="25526" y="1124744"/>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الثقة بدم المسيح يضع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غير المؤمنين </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في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علاقة</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الله</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25526" y="3573016"/>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الاعتراف بخطايانا يعيد</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المؤمنين</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إلى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شركتهم</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مع الله</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25526" y="2276872"/>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أعترف بيسوع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كمخلّص</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25526" y="4781997"/>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أعترف بيسوع </a:t>
            </a:r>
            <a:r>
              <a:rPr kumimoji="0" lang="ar-JO" sz="36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كربّ</a:t>
            </a: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66661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6600" dirty="0">
                <a:effectLst>
                  <a:glow rad="127000">
                    <a:schemeClr val="tx1"/>
                  </a:glow>
                </a:effectLst>
                <a:ea typeface="ＭＳ Ｐゴシック" charset="0"/>
              </a:rPr>
              <a:t>القداسة</a:t>
            </a:r>
            <a:endParaRPr lang="en-US" sz="66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458095" y="1535796"/>
            <a:ext cx="5440277"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القداسة ليست الطريق إلى المسيح.</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 هو الطريق إلى القداسة.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أدريان روجرز </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066038285"/>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29625773"/>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 بالتمتع</a:t>
            </a:r>
            <a:br>
              <a:rPr lang="ar-JO" dirty="0">
                <a:effectLst>
                  <a:glow rad="127000">
                    <a:schemeClr val="tx1"/>
                  </a:glow>
                </a:effectLst>
                <a:ea typeface="ＭＳ Ｐゴシック" charset="0"/>
              </a:rPr>
            </a:b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أن تعرفنا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853512440"/>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p:txBody>
          <a:bodyPr/>
          <a:lstStyle/>
          <a:p>
            <a:r>
              <a:rPr lang="ar-JO" dirty="0">
                <a:solidFill>
                  <a:schemeClr val="tx1"/>
                </a:solidFill>
                <a:ea typeface="ＭＳ Ｐゴシック" charset="0"/>
              </a:rPr>
              <a:t>برهان</a:t>
            </a:r>
            <a:endParaRPr lang="en-US" dirty="0">
              <a:solidFill>
                <a:schemeClr val="tx1"/>
              </a:solidFill>
              <a:ea typeface="ＭＳ Ｐゴシック" charset="0"/>
            </a:endParaRPr>
          </a:p>
        </p:txBody>
      </p:sp>
      <p:sp>
        <p:nvSpPr>
          <p:cNvPr id="271363" name="Text Box 4"/>
          <p:cNvSpPr txBox="1">
            <a:spLocks noChangeArrowheads="1"/>
          </p:cNvSpPr>
          <p:nvPr/>
        </p:nvSpPr>
        <p:spPr bwMode="auto">
          <a:xfrm>
            <a:off x="8451850"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rPr>
              <a:t>123</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endParaRPr>
          </a:p>
        </p:txBody>
      </p:sp>
      <p:sp>
        <p:nvSpPr>
          <p:cNvPr id="271364" name="Rectangle 6"/>
          <p:cNvSpPr>
            <a:spLocks noChangeArrowheads="1"/>
          </p:cNvSpPr>
          <p:nvPr/>
        </p:nvSpPr>
        <p:spPr bwMode="auto">
          <a:xfrm>
            <a:off x="762000" y="1828800"/>
            <a:ext cx="7772400" cy="4114800"/>
          </a:xfrm>
          <a:prstGeom prst="rect">
            <a:avLst/>
          </a:prstGeom>
          <a:solidFill>
            <a:srgbClr val="000000"/>
          </a:solidFill>
          <a:ln w="9525">
            <a:solidFill>
              <a:srgbClr val="000000"/>
            </a:solidFill>
            <a:miter lim="800000"/>
            <a:headEnd/>
            <a:tailEnd/>
          </a:ln>
        </p:spPr>
        <p:txBody>
          <a:bodyPr lIns="92075" tIns="46038" rIns="92075" bIns="46038"/>
          <a:lstStyle/>
          <a:p>
            <a:pPr marL="609600" marR="0" lvl="0" indent="-609600" algn="r" defTabSz="914400" rtl="0" eaLnBrk="0" fontAlgn="base" latinLnBrk="0" hangingPunct="0">
              <a:lnSpc>
                <a:spcPct val="100000"/>
              </a:lnSpc>
              <a:spcBef>
                <a:spcPct val="20000"/>
              </a:spcBef>
              <a:spcAft>
                <a:spcPct val="0"/>
              </a:spcAft>
              <a:buClrTx/>
              <a:buSzTx/>
              <a:buFontTx/>
              <a:buNone/>
              <a:tabLst/>
              <a:defRPr/>
            </a:pPr>
            <a:r>
              <a:rPr kumimoji="1"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طريقتان يمكن أن تجعلا إسرائيل مقدسة (11: 45)</a:t>
            </a:r>
            <a:endParaRPr kumimoji="1"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1" lang="ar-JO" altLang="zh-CN"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 الذبائح </a:t>
            </a:r>
            <a:r>
              <a:rPr kumimoji="1"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(1- 10)</a:t>
            </a:r>
            <a:endParaRPr kumimoji="1" lang="en-US"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20000"/>
              </a:spcBef>
              <a:spcAft>
                <a:spcPct val="0"/>
              </a:spcAft>
              <a:buClrTx/>
              <a:buSzTx/>
              <a:buFontTx/>
              <a:buNone/>
              <a:tabLst/>
              <a:defRPr/>
            </a:pPr>
            <a:r>
              <a:rPr kumimoji="1" lang="ar-JO" altLang="zh-CN"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 الإنفصال </a:t>
            </a:r>
            <a:r>
              <a:rPr kumimoji="1" lang="ar-JO" altLang="zh-CN"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وثنية جيرانها (11- 27)</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271365" name="Picture 5" descr="Jesus as Kin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867400" y="3581400"/>
            <a:ext cx="3276600"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14388922"/>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318466" name="Picture 8"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685800" y="-274638"/>
            <a:ext cx="7772400" cy="1143001"/>
          </a:xfrm>
          <a:effectLst>
            <a:outerShdw blurRad="63500" dist="38099" dir="2700000" algn="ctr" rotWithShape="0">
              <a:schemeClr val="accent2">
                <a:alpha val="74998"/>
              </a:schemeClr>
            </a:outerShdw>
          </a:effectLst>
        </p:spPr>
        <p:txBody>
          <a:bodyPr/>
          <a:lstStyle/>
          <a:p>
            <a:pPr>
              <a:defRPr/>
            </a:pPr>
            <a:r>
              <a:rPr lang="ar-SA" sz="6000" dirty="0">
                <a:solidFill>
                  <a:schemeClr val="bg2"/>
                </a:solidFill>
              </a:rPr>
              <a:t>لاوِيّين</a:t>
            </a:r>
            <a:endParaRPr lang="en-US" sz="6000" dirty="0">
              <a:solidFill>
                <a:schemeClr val="bg2"/>
              </a:solidFill>
            </a:endParaRPr>
          </a:p>
        </p:txBody>
      </p:sp>
      <p:sp>
        <p:nvSpPr>
          <p:cNvPr id="33797" name="Text Box 5"/>
          <p:cNvSpPr txBox="1">
            <a:spLocks noChangeArrowheads="1"/>
          </p:cNvSpPr>
          <p:nvPr/>
        </p:nvSpPr>
        <p:spPr bwMode="auto">
          <a:xfrm>
            <a:off x="4191000" y="5445125"/>
            <a:ext cx="44958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27-11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الانفصال</a:t>
            </a:r>
            <a:endPar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الله القدوس</a:t>
            </a:r>
            <a:endPar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endParaRPr>
          </a:p>
        </p:txBody>
      </p:sp>
      <p:sp>
        <p:nvSpPr>
          <p:cNvPr id="33798" name="Text Box 6"/>
          <p:cNvSpPr txBox="1">
            <a:spLocks noChangeArrowheads="1"/>
          </p:cNvSpPr>
          <p:nvPr/>
        </p:nvSpPr>
        <p:spPr bwMode="auto">
          <a:xfrm>
            <a:off x="152400" y="5445125"/>
            <a:ext cx="3924300" cy="954107"/>
          </a:xfrm>
          <a:prstGeom prst="rect">
            <a:avLst/>
          </a:prstGeom>
          <a:solidFill>
            <a:srgbClr val="FF0000"/>
          </a:solidFill>
          <a:ln w="9525">
            <a:noFill/>
            <a:miter lim="800000"/>
            <a:headEnd/>
            <a:tailEnd/>
          </a:ln>
          <a:effectLst>
            <a:outerShdw blurRad="63500" dist="161645" dir="2700000" algn="ctr" rotWithShape="0">
              <a:schemeClr val="bg2">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rPr>
              <a:t>10–1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الذبيحة</a:t>
            </a:r>
            <a:endParaRPr kumimoji="0" lang="en-US" altLang="zh-CN" sz="2800" b="0" i="0" u="none" strike="noStrike" kern="1200" cap="none" spc="0" normalizeH="0" baseline="0" noProof="0" dirty="0">
              <a:ln>
                <a:noFill/>
              </a:ln>
              <a:solidFill>
                <a:srgbClr val="CCFFFF"/>
              </a:solidFill>
              <a:effectLst>
                <a:outerShdw blurRad="38100" dist="38100" dir="2700000" algn="tl">
                  <a:srgbClr val="000000"/>
                </a:outerShdw>
              </a:effectLst>
              <a:uLnTx/>
              <a:uFillTx/>
              <a:latin typeface="Arial Black" charset="0"/>
              <a:ea typeface="SimSun" charset="0"/>
              <a:cs typeface="SimSun"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الله القدوس</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799" name="Text Box 7"/>
          <p:cNvSpPr txBox="1">
            <a:spLocks noChangeArrowheads="1"/>
          </p:cNvSpPr>
          <p:nvPr/>
        </p:nvSpPr>
        <p:spPr bwMode="auto">
          <a:xfrm>
            <a:off x="1676400" y="873125"/>
            <a:ext cx="6096000" cy="523220"/>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altLang="zh-CN" sz="2800" b="1" i="0" u="none" strike="noStrike" kern="1200" cap="none" spc="0" normalizeH="0" baseline="0" noProof="0" dirty="0">
                <a:ln>
                  <a:noFill/>
                </a:ln>
                <a:solidFill>
                  <a:srgbClr val="000000"/>
                </a:solidFill>
                <a:effectLst/>
                <a:uLnTx/>
                <a:uFillTx/>
                <a:latin typeface="Arial Black" pitchFamily="-111" charset="0"/>
                <a:ea typeface="SimSun" pitchFamily="2" charset="-122"/>
                <a:cs typeface="SimSun" pitchFamily="2" charset="-122"/>
              </a:rPr>
              <a:t>التقديس عن طريق الذبيحة والانفصال</a:t>
            </a:r>
          </a:p>
        </p:txBody>
      </p:sp>
      <p:sp>
        <p:nvSpPr>
          <p:cNvPr id="2" name="Text Box 4">
            <a:extLst>
              <a:ext uri="{FF2B5EF4-FFF2-40B4-BE49-F238E27FC236}">
                <a16:creationId xmlns:a16="http://schemas.microsoft.com/office/drawing/2014/main" id="{AB71D07C-81C4-842C-8B1D-17A02A469FD2}"/>
              </a:ext>
            </a:extLst>
          </p:cNvPr>
          <p:cNvSpPr txBox="1">
            <a:spLocks noChangeArrowheads="1"/>
          </p:cNvSpPr>
          <p:nvPr/>
        </p:nvSpPr>
        <p:spPr bwMode="auto">
          <a:xfrm>
            <a:off x="7607300" y="-26988"/>
            <a:ext cx="1513556" cy="46166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rPr>
              <a:t>م ع ق، </a:t>
            </a:r>
            <a:r>
              <a:rPr lang="ar-JO" b="1" dirty="0">
                <a:solidFill>
                  <a:srgbClr val="CBCBCB"/>
                </a:solidFill>
                <a:latin typeface="Arial" panose="020B0604020202020204" pitchFamily="34" charset="0"/>
              </a:rPr>
              <a:t>124</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8"/>
                                        </p:tgtEl>
                                        <p:attrNameLst>
                                          <p:attrName>style.visibility</p:attrName>
                                        </p:attrNameLst>
                                      </p:cBhvr>
                                      <p:to>
                                        <p:strVal val="visible"/>
                                      </p:to>
                                    </p:set>
                                    <p:anim calcmode="lin" valueType="num">
                                      <p:cBhvr additive="base">
                                        <p:cTn id="7" dur="500" fill="hold"/>
                                        <p:tgtEl>
                                          <p:spTgt spid="33798"/>
                                        </p:tgtEl>
                                        <p:attrNameLst>
                                          <p:attrName>ppt_x</p:attrName>
                                        </p:attrNameLst>
                                      </p:cBhvr>
                                      <p:tavLst>
                                        <p:tav tm="0">
                                          <p:val>
                                            <p:strVal val="0-#ppt_w/2"/>
                                          </p:val>
                                        </p:tav>
                                        <p:tav tm="100000">
                                          <p:val>
                                            <p:strVal val="#ppt_x"/>
                                          </p:val>
                                        </p:tav>
                                      </p:tavLst>
                                    </p:anim>
                                    <p:anim calcmode="lin" valueType="num">
                                      <p:cBhvr additive="base">
                                        <p:cTn id="8"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7"/>
                                        </p:tgtEl>
                                        <p:attrNameLst>
                                          <p:attrName>style.visibility</p:attrName>
                                        </p:attrNameLst>
                                      </p:cBhvr>
                                      <p:to>
                                        <p:strVal val="visible"/>
                                      </p:to>
                                    </p:set>
                                    <p:anim calcmode="lin" valueType="num">
                                      <p:cBhvr additive="base">
                                        <p:cTn id="13" dur="500" fill="hold"/>
                                        <p:tgtEl>
                                          <p:spTgt spid="33797"/>
                                        </p:tgtEl>
                                        <p:attrNameLst>
                                          <p:attrName>ppt_x</p:attrName>
                                        </p:attrNameLst>
                                      </p:cBhvr>
                                      <p:tavLst>
                                        <p:tav tm="0">
                                          <p:val>
                                            <p:strVal val="0-#ppt_w/2"/>
                                          </p:val>
                                        </p:tav>
                                        <p:tav tm="100000">
                                          <p:val>
                                            <p:strVal val="#ppt_x"/>
                                          </p:val>
                                        </p:tav>
                                      </p:tavLst>
                                    </p:anim>
                                    <p:anim calcmode="lin" valueType="num">
                                      <p:cBhvr additive="base">
                                        <p:cTn id="14" dur="500" fill="hold"/>
                                        <p:tgtEl>
                                          <p:spTgt spid="337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7" grpId="0" animBg="1" autoUpdateAnimBg="0"/>
      <p:bldP spid="33798" grpId="0" animBg="1" autoUpdateAnimBg="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715214467"/>
      </p:ext>
    </p:extLst>
  </p:cSld>
  <p:clrMapOvr>
    <a:masterClrMapping/>
  </p:clrMapOvr>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٢- </a:t>
            </a:r>
            <a:r>
              <a:rPr lang="ar-JO" sz="4800" dirty="0">
                <a:solidFill>
                  <a:srgbClr val="FFFF00"/>
                </a:solidFill>
                <a:effectLst>
                  <a:glow rad="127000">
                    <a:schemeClr val="tx1"/>
                  </a:glow>
                </a:effectLst>
                <a:ea typeface="ＭＳ Ｐゴシック" charset="0"/>
              </a:rPr>
              <a:t>مارس</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عادات صالحة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١١-٢٧).</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Tree>
    <p:extLst>
      <p:ext uri="{BB962C8B-B14F-4D97-AF65-F5344CB8AC3E}">
        <p14:creationId xmlns:p14="http://schemas.microsoft.com/office/powerpoint/2010/main" val="2630705372"/>
      </p:ext>
    </p:extLst>
  </p:cSld>
  <p:clrMapOvr>
    <a:masterClrMapping/>
  </p:clrMapOvr>
  <p:transition/>
</p:sld>
</file>

<file path=ppt/slides/slide2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r>
              <a:rPr lang="ar-JO" sz="4000" dirty="0">
                <a:solidFill>
                  <a:schemeClr val="tx1"/>
                </a:solidFill>
                <a:ea typeface="ＭＳ Ｐゴシック" charset="0"/>
              </a:rPr>
              <a:t>لاوِيّين</a:t>
            </a:r>
            <a:endParaRPr lang="en-US" sz="4000" dirty="0">
              <a:solidFill>
                <a:schemeClr val="tx1"/>
              </a:solidFill>
              <a:ea typeface="ＭＳ Ｐゴシック" charset="0"/>
            </a:endParaRPr>
          </a:p>
        </p:txBody>
      </p:sp>
      <p:sp>
        <p:nvSpPr>
          <p:cNvPr id="173059" name="Text Box 4"/>
          <p:cNvSpPr txBox="1">
            <a:spLocks noChangeArrowheads="1"/>
          </p:cNvSpPr>
          <p:nvPr/>
        </p:nvSpPr>
        <p:spPr bwMode="auto">
          <a:xfrm>
            <a:off x="8416354" y="44624"/>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التقديس عن طريق الذبيحة والانفصال</a:t>
                </a:r>
                <a:endParaRPr kumimoji="0" lang="en-US" sz="32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أن يبقى الربّ مع الأمة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المكان: جبل سيناء</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الزمان: شهر واحد</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1- 10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الأصحاحات 11- 27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الذبيحة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الله القدوس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الله القدوس</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ضمان الشركة مع الله</a:t>
                </a:r>
                <a:endParaRPr kumimoji="0" lang="en-US"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استمرار الشركة مع الله</a:t>
                </a:r>
                <a:endParaRPr kumimoji="0" lang="en-US" sz="24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الاقتراب من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استرضاء الله</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ذبائح صحيحة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rPr>
                  <a:t> </a:t>
                </a: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كهنة مثاليون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(8- 10)</a:t>
                </a:r>
                <a:endParaRPr kumimoji="0" lang="en-US" sz="2000" b="0" i="0" u="none" strike="noStrike" kern="1200" cap="none" spc="0" normalizeH="0" baseline="0" noProof="0" dirty="0">
                  <a:ln>
                    <a:noFill/>
                  </a:ln>
                  <a:solidFill>
                    <a:srgbClr val="FFFFFF"/>
                  </a:solidFill>
                  <a:effectLst/>
                  <a:uLnTx/>
                  <a:uFillTx/>
                  <a:latin typeface="Arial Narrow" charset="0"/>
                  <a:ea typeface="ＭＳ Ｐゴシック" charset="0"/>
                  <a:cs typeface="ＭＳ Ｐゴシック"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شرائع التقديس لـ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(11- 27)</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النجاسة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rPr>
                  <a:t>(11- 15)</a:t>
                </a:r>
                <a:endParaRPr kumimoji="0" lang="en-US" sz="1600" b="1" u="none" strike="noStrike" kern="1200" cap="none" spc="0" normalizeH="0" baseline="0" noProof="0" dirty="0">
                  <a:ln>
                    <a:noFill/>
                  </a:ln>
                  <a:solidFill>
                    <a:srgbClr val="FFFFFF"/>
                  </a:solidFill>
                  <a:effectLst/>
                  <a:uLnTx/>
                  <a:uFillTx/>
                  <a:latin typeface="Arial Narrow" charset="0"/>
                  <a:ea typeface="ＭＳ Ｐゴシック" charset="0"/>
                  <a:cs typeface="Arial" panose="020B0604020202020204" pitchFamily="34" charset="0"/>
                </a:endParaRP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خطايا السهو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خيمة الاجتماع</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الجرائم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(18- 20)</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الكهنة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(21- 22)</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العبادة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(23- 24)</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كنعان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(25- 26)</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النذور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grpSp>
    </p:spTree>
    <p:extLst>
      <p:ext uri="{BB962C8B-B14F-4D97-AF65-F5344CB8AC3E}">
        <p14:creationId xmlns:p14="http://schemas.microsoft.com/office/powerpoint/2010/main" val="262722846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71" name="Picture 7" descr="mo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3667" name="Text Box 3"/>
          <p:cNvSpPr txBox="1">
            <a:spLocks noChangeArrowheads="1"/>
          </p:cNvSpPr>
          <p:nvPr/>
        </p:nvSpPr>
        <p:spPr bwMode="auto">
          <a:xfrm>
            <a:off x="457200" y="1676400"/>
            <a:ext cx="7315200" cy="3444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rtl="1"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3 أحداث رئيسية في سفر الخروج</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buFontTx/>
              <a:buChar char="•"/>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_________________ </a:t>
            </a:r>
            <a:r>
              <a:rPr lang="ar-JO" sz="4000" b="1" dirty="0">
                <a:solidFill>
                  <a:srgbClr val="FFFFFF"/>
                </a:solidFill>
                <a:latin typeface="Arial" panose="020B0604020202020204" pitchFamily="34" charset="0"/>
                <a:ea typeface="Times New Roman" pitchFamily="-111" charset="0"/>
                <a:cs typeface="Arial" panose="020B0604020202020204" pitchFamily="34" charset="0"/>
              </a:rPr>
              <a:t> 1-18</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buFontTx/>
              <a:buChar char="•"/>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_________________ </a:t>
            </a:r>
            <a:r>
              <a:rPr lang="ar-JO" sz="4000" b="1" dirty="0">
                <a:solidFill>
                  <a:srgbClr val="FFFFFF"/>
                </a:solidFill>
                <a:latin typeface="Arial" panose="020B0604020202020204" pitchFamily="34" charset="0"/>
                <a:ea typeface="Times New Roman" pitchFamily="-111" charset="0"/>
                <a:cs typeface="Arial" panose="020B0604020202020204" pitchFamily="34" charset="0"/>
              </a:rPr>
              <a:t> 19-24</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rtl="1" fontAlgn="base">
              <a:spcBef>
                <a:spcPct val="50000"/>
              </a:spcBef>
              <a:spcAft>
                <a:spcPct val="0"/>
              </a:spcAft>
              <a:buFontTx/>
              <a:buChar char="•"/>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_________________ </a:t>
            </a:r>
            <a:r>
              <a:rPr lang="ar-JO" sz="4000" b="1" dirty="0">
                <a:solidFill>
                  <a:srgbClr val="FFFFFF"/>
                </a:solidFill>
                <a:latin typeface="Arial" panose="020B0604020202020204" pitchFamily="34" charset="0"/>
                <a:ea typeface="Times New Roman" pitchFamily="-111" charset="0"/>
                <a:cs typeface="Arial" panose="020B0604020202020204" pitchFamily="34" charset="0"/>
              </a:rPr>
              <a:t> 25-40</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3668" name="Text Box 4"/>
          <p:cNvSpPr txBox="1">
            <a:spLocks noChangeArrowheads="1"/>
          </p:cNvSpPr>
          <p:nvPr/>
        </p:nvSpPr>
        <p:spPr bwMode="auto">
          <a:xfrm>
            <a:off x="4650376" y="2479675"/>
            <a:ext cx="2455817"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defTabSz="914400" eaLnBrk="0" fontAlgn="base" hangingPunct="0">
              <a:spcBef>
                <a:spcPct val="0"/>
              </a:spcBef>
              <a:spcAft>
                <a:spcPct val="0"/>
              </a:spcAft>
              <a:defRPr/>
            </a:pPr>
            <a:r>
              <a:rPr lang="ar-JO" sz="4400" b="1" dirty="0">
                <a:solidFill>
                  <a:srgbClr val="FFFF00"/>
                </a:solidFill>
                <a:latin typeface="Arial" panose="020B0604020202020204" pitchFamily="34" charset="0"/>
                <a:ea typeface="Times New Roman" pitchFamily="-111" charset="0"/>
                <a:cs typeface="Arial" panose="020B0604020202020204" pitchFamily="34" charset="0"/>
              </a:rPr>
              <a:t>الخروج</a:t>
            </a:r>
            <a:endParaRPr lang="en-US" sz="44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13669" name="Text Box 5"/>
          <p:cNvSpPr txBox="1">
            <a:spLocks noChangeArrowheads="1"/>
          </p:cNvSpPr>
          <p:nvPr/>
        </p:nvSpPr>
        <p:spPr bwMode="auto">
          <a:xfrm>
            <a:off x="4441371" y="3429000"/>
            <a:ext cx="2664822"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defTabSz="914400" eaLnBrk="0" fontAlgn="base" hangingPunct="0">
              <a:spcBef>
                <a:spcPct val="0"/>
              </a:spcBef>
              <a:spcAft>
                <a:spcPct val="0"/>
              </a:spcAft>
              <a:defRPr/>
            </a:pPr>
            <a:r>
              <a:rPr lang="ar-JO" sz="4400" b="1" dirty="0">
                <a:solidFill>
                  <a:srgbClr val="FFFF00"/>
                </a:solidFill>
                <a:latin typeface="Arial" panose="020B0604020202020204" pitchFamily="34" charset="0"/>
                <a:ea typeface="Times New Roman" pitchFamily="-111" charset="0"/>
                <a:cs typeface="Arial" panose="020B0604020202020204" pitchFamily="34" charset="0"/>
              </a:rPr>
              <a:t>الناموس</a:t>
            </a:r>
            <a:endParaRPr lang="en-US" sz="44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13670" name="Text Box 6"/>
          <p:cNvSpPr txBox="1">
            <a:spLocks noChangeArrowheads="1"/>
          </p:cNvSpPr>
          <p:nvPr/>
        </p:nvSpPr>
        <p:spPr bwMode="auto">
          <a:xfrm>
            <a:off x="3670663" y="4343400"/>
            <a:ext cx="3435530" cy="769938"/>
          </a:xfrm>
          <a:prstGeom prst="rect">
            <a:avLst/>
          </a:prstGeom>
          <a:noFill/>
          <a:ln w="12700" cap="sq">
            <a:noFill/>
            <a:miter lim="800000"/>
            <a:headEnd type="none" w="sm" len="sm"/>
            <a:tailEnd type="none" w="sm" len="sm"/>
          </a:ln>
          <a:effectLst>
            <a:outerShdw blurRad="63500" dist="38099" dir="2700000" algn="ctr" rotWithShape="0">
              <a:srgbClr val="000000">
                <a:alpha val="74998"/>
              </a:srgbClr>
            </a:outerShdw>
          </a:effectLst>
        </p:spPr>
        <p:txBody>
          <a:bodyPr wrap="square">
            <a:spAutoFit/>
          </a:bodyPr>
          <a:lstStyle/>
          <a:p>
            <a:pPr algn="r" defTabSz="914400" eaLnBrk="0" fontAlgn="base" hangingPunct="0">
              <a:spcBef>
                <a:spcPct val="0"/>
              </a:spcBef>
              <a:spcAft>
                <a:spcPct val="0"/>
              </a:spcAft>
              <a:defRPr/>
            </a:pPr>
            <a:r>
              <a:rPr lang="ar-JO" sz="4400" b="1" dirty="0">
                <a:solidFill>
                  <a:srgbClr val="FFFF00"/>
                </a:solidFill>
                <a:latin typeface="Arial" panose="020B0604020202020204" pitchFamily="34" charset="0"/>
                <a:ea typeface="Times New Roman" pitchFamily="-111" charset="0"/>
                <a:cs typeface="Arial" panose="020B0604020202020204" pitchFamily="34" charset="0"/>
              </a:rPr>
              <a:t>خيمة الإجتماع</a:t>
            </a:r>
            <a:endParaRPr lang="en-US" sz="44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13672" name="Rectangle 8"/>
          <p:cNvSpPr>
            <a:spLocks noGrp="1" noChangeArrowheads="1"/>
          </p:cNvSpPr>
          <p:nvPr>
            <p:ph type="title" idx="4294967295"/>
          </p:nvPr>
        </p:nvSpPr>
        <p:spPr>
          <a:xfrm>
            <a:off x="0" y="0"/>
            <a:ext cx="9109075" cy="1143000"/>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a typeface="ＭＳ Ｐゴシック" charset="0"/>
              </a:rPr>
              <a:t>اختبار مراجعة في سفر الخروج</a:t>
            </a:r>
            <a:endParaRPr lang="en-US" dirty="0">
              <a:ea typeface="ＭＳ Ｐゴシック" charset="0"/>
            </a:endParaRPr>
          </a:p>
        </p:txBody>
      </p:sp>
    </p:spTree>
    <p:extLst>
      <p:ext uri="{BB962C8B-B14F-4D97-AF65-F5344CB8AC3E}">
        <p14:creationId xmlns:p14="http://schemas.microsoft.com/office/powerpoint/2010/main" val="206337196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to="" calcmode="lin" valueType="num">
                                      <p:cBhvr>
                                        <p:cTn id="7" dur="1" fill="hold"/>
                                        <p:tgtEl>
                                          <p:spTgt spid="11366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3669"/>
                                        </p:tgtEl>
                                        <p:attrNameLst>
                                          <p:attrName>style.visibility</p:attrName>
                                        </p:attrNameLst>
                                      </p:cBhvr>
                                      <p:to>
                                        <p:strVal val="visible"/>
                                      </p:to>
                                    </p:set>
                                    <p:anim to="" calcmode="lin" valueType="num">
                                      <p:cBhvr>
                                        <p:cTn id="12" dur="1" fill="hold"/>
                                        <p:tgtEl>
                                          <p:spTgt spid="11366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13670"/>
                                        </p:tgtEl>
                                        <p:attrNameLst>
                                          <p:attrName>style.visibility</p:attrName>
                                        </p:attrNameLst>
                                      </p:cBhvr>
                                      <p:to>
                                        <p:strVal val="visible"/>
                                      </p:to>
                                    </p:set>
                                    <p:anim to="" calcmode="lin" valueType="num">
                                      <p:cBhvr>
                                        <p:cTn id="17" dur="1" fill="hold"/>
                                        <p:tgtEl>
                                          <p:spTgt spid="113670"/>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p:bldP spid="113669" grpId="0"/>
      <p:bldP spid="113670"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3409" name="Rectangle 42"/>
          <p:cNvSpPr>
            <a:spLocks noGrp="1" noChangeArrowheads="1"/>
          </p:cNvSpPr>
          <p:nvPr>
            <p:ph type="title" idx="4294967295"/>
          </p:nvPr>
        </p:nvSpPr>
        <p:spPr/>
        <p:txBody>
          <a:bodyPr/>
          <a:lstStyle/>
          <a:p>
            <a:pPr eaLnBrk="1" hangingPunct="1"/>
            <a:r>
              <a:rPr lang="en-US" sz="4000" dirty="0">
                <a:ea typeface="ＭＳ Ｐゴシック" charset="0"/>
              </a:rPr>
              <a:t>Leviticus 11-16 Chart</a:t>
            </a:r>
          </a:p>
        </p:txBody>
      </p:sp>
      <p:sp>
        <p:nvSpPr>
          <p:cNvPr id="273410"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58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24" name="Text Box 4"/>
          <p:cNvSpPr txBox="1">
            <a:spLocks noChangeArrowheads="1"/>
          </p:cNvSpPr>
          <p:nvPr/>
        </p:nvSpPr>
        <p:spPr bwMode="auto">
          <a:xfrm>
            <a:off x="1447800" y="524294"/>
            <a:ext cx="1895475" cy="892552"/>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لتقدمات</a:t>
            </a:r>
            <a:br>
              <a:rPr lang="en-US" sz="2400" b="1" dirty="0">
                <a:solidFill>
                  <a:srgbClr val="FFFFFF"/>
                </a:solidFill>
                <a:latin typeface="Arial" panose="020B0604020202020204" pitchFamily="34" charset="0"/>
                <a:ea typeface="Times New Roman" pitchFamily="-111"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1- 7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25"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73414" name="Group 6"/>
          <p:cNvGrpSpPr>
            <a:grpSpLocks/>
          </p:cNvGrpSpPr>
          <p:nvPr/>
        </p:nvGrpSpPr>
        <p:grpSpPr bwMode="auto">
          <a:xfrm>
            <a:off x="3819525" y="4905375"/>
            <a:ext cx="76200" cy="1371600"/>
            <a:chOff x="2352" y="3120"/>
            <a:chExt cx="48" cy="864"/>
          </a:xfrm>
        </p:grpSpPr>
        <p:sp>
          <p:nvSpPr>
            <p:cNvPr id="158727"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nvGrpSpPr>
            <p:cNvPr id="273447" name="Group 8"/>
            <p:cNvGrpSpPr>
              <a:grpSpLocks/>
            </p:cNvGrpSpPr>
            <p:nvPr/>
          </p:nvGrpSpPr>
          <p:grpSpPr bwMode="auto">
            <a:xfrm>
              <a:off x="2352" y="3120"/>
              <a:ext cx="48" cy="432"/>
              <a:chOff x="2016" y="3120"/>
              <a:chExt cx="0" cy="864"/>
            </a:xfrm>
          </p:grpSpPr>
          <p:sp>
            <p:nvSpPr>
              <p:cNvPr id="158729"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30"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grpSp>
      </p:grpSp>
      <p:sp>
        <p:nvSpPr>
          <p:cNvPr id="158731"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32"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3" name="Text Box 13"/>
          <p:cNvSpPr txBox="1">
            <a:spLocks noChangeArrowheads="1"/>
          </p:cNvSpPr>
          <p:nvPr/>
        </p:nvSpPr>
        <p:spPr bwMode="auto">
          <a:xfrm>
            <a:off x="4495800" y="4953000"/>
            <a:ext cx="2590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4" name="Text Box 14"/>
          <p:cNvSpPr txBox="1">
            <a:spLocks noChangeArrowheads="1"/>
          </p:cNvSpPr>
          <p:nvPr/>
        </p:nvSpPr>
        <p:spPr bwMode="auto">
          <a:xfrm rot="17112393">
            <a:off x="-634206" y="2688431"/>
            <a:ext cx="3949700"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 1- 3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5" name="Text Box 15"/>
          <p:cNvSpPr txBox="1">
            <a:spLocks noChangeArrowheads="1"/>
          </p:cNvSpPr>
          <p:nvPr/>
        </p:nvSpPr>
        <p:spPr bwMode="auto">
          <a:xfrm rot="17082697">
            <a:off x="10319" y="2815432"/>
            <a:ext cx="38195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التجديد 4: 6- 7</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6" name="Text Box 16"/>
          <p:cNvSpPr txBox="1">
            <a:spLocks noChangeArrowheads="1"/>
          </p:cNvSpPr>
          <p:nvPr/>
        </p:nvSpPr>
        <p:spPr bwMode="auto">
          <a:xfrm rot="17108616">
            <a:off x="520701" y="2574925"/>
            <a:ext cx="4195762"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التوجيهات 6: 8 – 7: 38</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7" name="Text Box 17"/>
          <p:cNvSpPr txBox="1">
            <a:spLocks noChangeArrowheads="1"/>
          </p:cNvSpPr>
          <p:nvPr/>
        </p:nvSpPr>
        <p:spPr bwMode="auto">
          <a:xfrm rot="17096383">
            <a:off x="1844675" y="3187700"/>
            <a:ext cx="396398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المنجّس 10</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38" name="Line 18"/>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39" name="Line 19"/>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0" name="Line 20"/>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1" name="Line 21"/>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2" name="Line 22"/>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3" name="Line 23"/>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4" name="Line 24"/>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5" name="Line 25"/>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6" name="Line 26"/>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7" name="Line 27"/>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8" name="Line 28"/>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49" name="Line 29"/>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50" name="Text Box 30"/>
          <p:cNvSpPr txBox="1">
            <a:spLocks noChangeArrowheads="1"/>
          </p:cNvSpPr>
          <p:nvPr/>
        </p:nvSpPr>
        <p:spPr bwMode="auto">
          <a:xfrm rot="17096383">
            <a:off x="3020219" y="3661569"/>
            <a:ext cx="2701925"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الطعام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1" name="Text Box 31"/>
          <p:cNvSpPr txBox="1">
            <a:spLocks noChangeArrowheads="1"/>
          </p:cNvSpPr>
          <p:nvPr/>
        </p:nvSpPr>
        <p:spPr bwMode="auto">
          <a:xfrm rot="17096383">
            <a:off x="3586957" y="3124994"/>
            <a:ext cx="38544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l"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الكفارة 16      </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2" name="Rectangle 3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3" name="Rectangle 3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4" name="Text Box 34"/>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العبادة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5" name="Text Box 35"/>
          <p:cNvSpPr txBox="1">
            <a:spLocks noChangeArrowheads="1"/>
          </p:cNvSpPr>
          <p:nvPr/>
        </p:nvSpPr>
        <p:spPr bwMode="auto">
          <a:xfrm>
            <a:off x="4572000" y="5668963"/>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المسير</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6" name="Text Box 36"/>
          <p:cNvSpPr txBox="1">
            <a:spLocks noChangeArrowheads="1"/>
          </p:cNvSpPr>
          <p:nvPr/>
        </p:nvSpPr>
        <p:spPr bwMode="auto">
          <a:xfrm>
            <a:off x="3124200" y="524294"/>
            <a:ext cx="1895475" cy="89255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الكهنة</a:t>
            </a:r>
            <a:br>
              <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8- 10</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7" name="Line 37"/>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pitchFamily="-108" charset="0"/>
              <a:cs typeface="Arial" panose="020B0604020202020204" pitchFamily="34" charset="0"/>
            </a:endParaRPr>
          </a:p>
        </p:txBody>
      </p:sp>
      <p:sp>
        <p:nvSpPr>
          <p:cNvPr id="158758" name="Text Box 38"/>
          <p:cNvSpPr txBox="1">
            <a:spLocks noChangeArrowheads="1"/>
          </p:cNvSpPr>
          <p:nvPr/>
        </p:nvSpPr>
        <p:spPr bwMode="auto">
          <a:xfrm rot="21591997">
            <a:off x="4763793" y="555072"/>
            <a:ext cx="1406358" cy="83099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الطهارة</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11- 16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59" name="Text Box 39"/>
          <p:cNvSpPr txBox="1">
            <a:spLocks noChangeArrowheads="1"/>
          </p:cNvSpPr>
          <p:nvPr/>
        </p:nvSpPr>
        <p:spPr bwMode="auto">
          <a:xfrm rot="17121546">
            <a:off x="1142207" y="3244056"/>
            <a:ext cx="3841750"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الاستهلال 8- 9</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58760" name="Text Box 40"/>
          <p:cNvSpPr txBox="1">
            <a:spLocks noChangeArrowheads="1"/>
          </p:cNvSpPr>
          <p:nvPr/>
        </p:nvSpPr>
        <p:spPr bwMode="auto">
          <a:xfrm rot="17096383">
            <a:off x="3508375" y="3657600"/>
            <a:ext cx="2700338"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457200" marR="0" lvl="1"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الجسد 12- 15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73445" name="Text Box 41"/>
          <p:cNvSpPr txBox="1">
            <a:spLocks noChangeArrowheads="1"/>
          </p:cNvSpPr>
          <p:nvPr/>
        </p:nvSpPr>
        <p:spPr bwMode="auto">
          <a:xfrm>
            <a:off x="8374063"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14391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58"/>
                                        </p:tgtEl>
                                        <p:attrNameLst>
                                          <p:attrName>style.visibility</p:attrName>
                                        </p:attrNameLst>
                                      </p:cBhvr>
                                      <p:to>
                                        <p:strVal val="visible"/>
                                      </p:to>
                                    </p:set>
                                    <p:animEffect transition="in" filter="dissolve">
                                      <p:cBhvr>
                                        <p:cTn id="7" dur="500"/>
                                        <p:tgtEl>
                                          <p:spTgt spid="158758"/>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158733"/>
                                        </p:tgtEl>
                                        <p:attrNameLst>
                                          <p:attrName>style.visibility</p:attrName>
                                        </p:attrNameLst>
                                      </p:cBhvr>
                                      <p:to>
                                        <p:strVal val="visible"/>
                                      </p:to>
                                    </p:set>
                                    <p:animEffect transition="in" filter="dissolve">
                                      <p:cBhvr>
                                        <p:cTn id="11" dur="500"/>
                                        <p:tgtEl>
                                          <p:spTgt spid="158733"/>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childTnLst>
                                    <p:set>
                                      <p:cBhvr>
                                        <p:cTn id="14" dur="1" fill="hold">
                                          <p:stCondLst>
                                            <p:cond delay="0"/>
                                          </p:stCondLst>
                                        </p:cTn>
                                        <p:tgtEl>
                                          <p:spTgt spid="158755"/>
                                        </p:tgtEl>
                                        <p:attrNameLst>
                                          <p:attrName>style.visibility</p:attrName>
                                        </p:attrNameLst>
                                      </p:cBhvr>
                                      <p:to>
                                        <p:strVal val="visible"/>
                                      </p:to>
                                    </p:set>
                                    <p:animEffect transition="in" filter="dissolve">
                                      <p:cBhvr>
                                        <p:cTn id="15" dur="500"/>
                                        <p:tgtEl>
                                          <p:spTgt spid="158755"/>
                                        </p:tgtEl>
                                      </p:cBhvr>
                                    </p:animEffect>
                                  </p:childTnLst>
                                </p:cTn>
                              </p:par>
                            </p:childTnLst>
                          </p:cTn>
                        </p:par>
                        <p:par>
                          <p:cTn id="16" fill="hold" nodeType="afterGroup">
                            <p:stCondLst>
                              <p:cond delay="9500"/>
                            </p:stCondLst>
                            <p:childTnLst>
                              <p:par>
                                <p:cTn id="17" presetID="9" presetClass="entr" presetSubtype="0" fill="hold" grpId="0" nodeType="afterEffect">
                                  <p:stCondLst>
                                    <p:cond delay="8000"/>
                                  </p:stCondLst>
                                  <p:childTnLst>
                                    <p:set>
                                      <p:cBhvr>
                                        <p:cTn id="18" dur="1" fill="hold">
                                          <p:stCondLst>
                                            <p:cond delay="0"/>
                                          </p:stCondLst>
                                        </p:cTn>
                                        <p:tgtEl>
                                          <p:spTgt spid="158750"/>
                                        </p:tgtEl>
                                        <p:attrNameLst>
                                          <p:attrName>style.visibility</p:attrName>
                                        </p:attrNameLst>
                                      </p:cBhvr>
                                      <p:to>
                                        <p:strVal val="visible"/>
                                      </p:to>
                                    </p:set>
                                    <p:animEffect transition="in" filter="dissolve">
                                      <p:cBhvr>
                                        <p:cTn id="19" dur="500"/>
                                        <p:tgtEl>
                                          <p:spTgt spid="158750"/>
                                        </p:tgtEl>
                                      </p:cBhvr>
                                    </p:animEffect>
                                  </p:childTnLst>
                                </p:cTn>
                              </p:par>
                            </p:childTnLst>
                          </p:cTn>
                        </p:par>
                        <p:par>
                          <p:cTn id="20" fill="hold" nodeType="afterGroup">
                            <p:stCondLst>
                              <p:cond delay="18000"/>
                            </p:stCondLst>
                            <p:childTnLst>
                              <p:par>
                                <p:cTn id="21" presetID="9" presetClass="entr" presetSubtype="0" fill="hold" grpId="0" nodeType="afterEffect">
                                  <p:stCondLst>
                                    <p:cond delay="2000"/>
                                  </p:stCondLst>
                                  <p:childTnLst>
                                    <p:set>
                                      <p:cBhvr>
                                        <p:cTn id="22" dur="1" fill="hold">
                                          <p:stCondLst>
                                            <p:cond delay="0"/>
                                          </p:stCondLst>
                                        </p:cTn>
                                        <p:tgtEl>
                                          <p:spTgt spid="158760"/>
                                        </p:tgtEl>
                                        <p:attrNameLst>
                                          <p:attrName>style.visibility</p:attrName>
                                        </p:attrNameLst>
                                      </p:cBhvr>
                                      <p:to>
                                        <p:strVal val="visible"/>
                                      </p:to>
                                    </p:set>
                                    <p:animEffect transition="in" filter="dissolve">
                                      <p:cBhvr>
                                        <p:cTn id="23" dur="500"/>
                                        <p:tgtEl>
                                          <p:spTgt spid="158760"/>
                                        </p:tgtEl>
                                      </p:cBhvr>
                                    </p:animEffect>
                                  </p:childTnLst>
                                </p:cTn>
                              </p:par>
                            </p:childTnLst>
                          </p:cTn>
                        </p:par>
                        <p:par>
                          <p:cTn id="24" fill="hold" nodeType="afterGroup">
                            <p:stCondLst>
                              <p:cond delay="20500"/>
                            </p:stCondLst>
                            <p:childTnLst>
                              <p:par>
                                <p:cTn id="25" presetID="9" presetClass="entr" presetSubtype="0" fill="hold" grpId="0" nodeType="afterEffect">
                                  <p:stCondLst>
                                    <p:cond delay="2000"/>
                                  </p:stCondLst>
                                  <p:childTnLst>
                                    <p:set>
                                      <p:cBhvr>
                                        <p:cTn id="26" dur="1" fill="hold">
                                          <p:stCondLst>
                                            <p:cond delay="0"/>
                                          </p:stCondLst>
                                        </p:cTn>
                                        <p:tgtEl>
                                          <p:spTgt spid="158751"/>
                                        </p:tgtEl>
                                        <p:attrNameLst>
                                          <p:attrName>style.visibility</p:attrName>
                                        </p:attrNameLst>
                                      </p:cBhvr>
                                      <p:to>
                                        <p:strVal val="visible"/>
                                      </p:to>
                                    </p:set>
                                    <p:animEffect transition="in" filter="dissolve">
                                      <p:cBhvr>
                                        <p:cTn id="27" dur="500"/>
                                        <p:tgtEl>
                                          <p:spTgt spid="158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33" grpId="0" autoUpdateAnimBg="0"/>
      <p:bldP spid="158750" grpId="0" autoUpdateAnimBg="0"/>
      <p:bldP spid="158751" grpId="0" autoUpdateAnimBg="0"/>
      <p:bldP spid="158755" grpId="0" autoUpdateAnimBg="0"/>
      <p:bldP spid="158758" grpId="0" autoUpdateAnimBg="0"/>
      <p:bldP spid="158760" grpId="0" autoUpdateAnimBg="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5" name="Picture 2" descr="Israel 007"/>
          <p:cNvPicPr>
            <a:picLocks noChangeAspect="1" noChangeArrowheads="1"/>
          </p:cNvPicPr>
          <p:nvPr/>
        </p:nvPicPr>
        <p:blipFill>
          <a:blip r:embed="rId3" cstate="screen">
            <a:lum bright="-30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2099" name="Text Box 3"/>
          <p:cNvSpPr txBox="1">
            <a:spLocks noChangeArrowheads="1"/>
          </p:cNvSpPr>
          <p:nvPr/>
        </p:nvSpPr>
        <p:spPr bwMode="auto">
          <a:xfrm>
            <a:off x="152400" y="1355725"/>
            <a:ext cx="8991600" cy="1938992"/>
          </a:xfrm>
          <a:prstGeom prst="rect">
            <a:avLst/>
          </a:prstGeom>
          <a:noFill/>
          <a:ln w="9525">
            <a:noFill/>
            <a:miter lim="800000"/>
            <a:headEnd/>
            <a:tailEnd/>
          </a:ln>
          <a:effectLst/>
        </p:spPr>
        <p:txBody>
          <a:bodyPr>
            <a:spAutoFit/>
          </a:bodyPr>
          <a:lstStyle>
            <a:defPPr>
              <a:defRPr lang="en-US"/>
            </a:defPPr>
            <a:lvl1pPr marR="0" lvl="0" indent="0" defTabSz="914400" eaLnBrk="0" fontAlgn="base" hangingPunct="0">
              <a:lnSpc>
                <a:spcPct val="100000"/>
              </a:lnSpc>
              <a:spcBef>
                <a:spcPct val="0"/>
              </a:spcBef>
              <a:spcAft>
                <a:spcPct val="0"/>
              </a:spcAft>
              <a:buClrTx/>
              <a:buSzTx/>
              <a:buFontTx/>
              <a:buNone/>
              <a:tabLst/>
              <a:defRPr kumimoji="0" sz="4000" b="1" i="0" u="none" strike="noStrike" cap="none" spc="0" normalizeH="0" baseline="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defRPr>
            </a:lvl1pPr>
          </a:lstStyle>
          <a:p>
            <a:pPr marL="571500" indent="-571500" algn="r" rtl="1">
              <a:buFont typeface="Arial" panose="020B0604020202020204" pitchFamily="34" charset="0"/>
              <a:buChar char="•"/>
            </a:pPr>
            <a:r>
              <a:rPr lang="ar-JO" dirty="0"/>
              <a:t>الطاهر = الحياة، الصحة، القداسة</a:t>
            </a:r>
            <a:endParaRPr lang="en-US" dirty="0"/>
          </a:p>
          <a:p>
            <a:pPr marL="571500" indent="-571500" algn="r" rtl="1">
              <a:buFont typeface="Arial" panose="020B0604020202020204" pitchFamily="34" charset="0"/>
              <a:buChar char="•"/>
            </a:pPr>
            <a:r>
              <a:rPr lang="ar-JO" dirty="0"/>
              <a:t>النجس = الموت، المرض، المدنس</a:t>
            </a:r>
            <a:endParaRPr lang="en-US" dirty="0"/>
          </a:p>
          <a:p>
            <a:pPr marL="571500" indent="-571500" algn="r" rtl="1">
              <a:buFont typeface="Arial" panose="020B0604020202020204" pitchFamily="34" charset="0"/>
              <a:buChar char="•"/>
            </a:pPr>
            <a:r>
              <a:rPr lang="ar-JO" dirty="0"/>
              <a:t>الانفصال والوضع الخاص</a:t>
            </a:r>
            <a:endParaRPr lang="en-US" dirty="0"/>
          </a:p>
        </p:txBody>
      </p:sp>
      <p:sp>
        <p:nvSpPr>
          <p:cNvPr id="772101" name="Rectangle 5"/>
          <p:cNvSpPr>
            <a:spLocks noGrp="1" noChangeArrowheads="1"/>
          </p:cNvSpPr>
          <p:nvPr>
            <p:ph type="title" idx="4294967295"/>
          </p:nvPr>
        </p:nvSpPr>
        <p:spPr>
          <a:xfrm>
            <a:off x="381000" y="228600"/>
            <a:ext cx="8570913" cy="701675"/>
          </a:xfrm>
          <a:solidFill>
            <a:schemeClr val="tx1"/>
          </a:solidFill>
        </p:spPr>
        <p:txBody>
          <a:bodyPr anchor="t">
            <a:spAutoFit/>
          </a:bodyPr>
          <a:lstStyle/>
          <a:p>
            <a:pPr eaLnBrk="1" hangingPunct="1">
              <a:spcBef>
                <a:spcPct val="50000"/>
              </a:spcBef>
              <a:defRPr/>
            </a:pPr>
            <a:r>
              <a:rPr lang="ar-JO" sz="4000" dirty="0">
                <a:solidFill>
                  <a:schemeClr val="bg1"/>
                </a:solidFill>
                <a:effectLst>
                  <a:outerShdw blurRad="38100" dist="38100" dir="2700000" algn="tl">
                    <a:srgbClr val="808080"/>
                  </a:outerShdw>
                </a:effectLst>
                <a:ea typeface="ＭＳ Ｐゴシック" charset="0"/>
              </a:rPr>
              <a:t>الطاهر والنجس (لا 11)</a:t>
            </a:r>
            <a:endParaRPr lang="en-US" sz="40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11797186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772099">
                                            <p:txEl>
                                              <p:pRg st="0" end="0"/>
                                            </p:txEl>
                                          </p:spTgt>
                                        </p:tgtEl>
                                        <p:attrNameLst>
                                          <p:attrName>style.visibility</p:attrName>
                                        </p:attrNameLst>
                                      </p:cBhvr>
                                      <p:to>
                                        <p:strVal val="visible"/>
                                      </p:to>
                                    </p:set>
                                    <p:animEffect transition="in" filter="dissolve">
                                      <p:cBhvr>
                                        <p:cTn id="7" dur="75"/>
                                        <p:tgtEl>
                                          <p:spTgt spid="772099">
                                            <p:txEl>
                                              <p:pRg st="0" end="0"/>
                                            </p:txEl>
                                          </p:spTgt>
                                        </p:tgtEl>
                                      </p:cBhvr>
                                    </p:animEffect>
                                  </p:childTnLst>
                                </p:cTn>
                              </p:par>
                            </p:childTnLst>
                          </p:cTn>
                        </p:par>
                        <p:par>
                          <p:cTn id="8" fill="hold">
                            <p:stCondLst>
                              <p:cond delay="4025"/>
                            </p:stCondLst>
                            <p:childTnLst>
                              <p:par>
                                <p:cTn id="9" presetID="9" presetClass="entr" presetSubtype="0" fill="hold" grpId="0" nodeType="afterEffect">
                                  <p:stCondLst>
                                    <p:cond delay="10000"/>
                                  </p:stCondLst>
                                  <p:iterate type="lt">
                                    <p:tmPct val="100000"/>
                                  </p:iterate>
                                  <p:childTnLst>
                                    <p:set>
                                      <p:cBhvr>
                                        <p:cTn id="10" dur="1" fill="hold">
                                          <p:stCondLst>
                                            <p:cond delay="0"/>
                                          </p:stCondLst>
                                        </p:cTn>
                                        <p:tgtEl>
                                          <p:spTgt spid="772099">
                                            <p:txEl>
                                              <p:pRg st="1" end="1"/>
                                            </p:txEl>
                                          </p:spTgt>
                                        </p:tgtEl>
                                        <p:attrNameLst>
                                          <p:attrName>style.visibility</p:attrName>
                                        </p:attrNameLst>
                                      </p:cBhvr>
                                      <p:to>
                                        <p:strVal val="visible"/>
                                      </p:to>
                                    </p:set>
                                    <p:animEffect transition="in" filter="dissolve">
                                      <p:cBhvr>
                                        <p:cTn id="11" dur="75"/>
                                        <p:tgtEl>
                                          <p:spTgt spid="772099">
                                            <p:txEl>
                                              <p:pRg st="1" end="1"/>
                                            </p:txEl>
                                          </p:spTgt>
                                        </p:tgtEl>
                                      </p:cBhvr>
                                    </p:animEffect>
                                  </p:childTnLst>
                                </p:cTn>
                              </p:par>
                            </p:childTnLst>
                          </p:cTn>
                        </p:par>
                        <p:par>
                          <p:cTn id="12" fill="hold" nodeType="afterGroup">
                            <p:stCondLst>
                              <p:cond delay="15825"/>
                            </p:stCondLst>
                            <p:childTnLst>
                              <p:par>
                                <p:cTn id="13" presetID="9" presetClass="entr" presetSubtype="0" fill="hold" grpId="0" nodeType="afterEffect">
                                  <p:stCondLst>
                                    <p:cond delay="6000"/>
                                  </p:stCondLst>
                                  <p:iterate type="lt">
                                    <p:tmPct val="100000"/>
                                  </p:iterate>
                                  <p:childTnLst>
                                    <p:set>
                                      <p:cBhvr>
                                        <p:cTn id="14" dur="1" fill="hold">
                                          <p:stCondLst>
                                            <p:cond delay="0"/>
                                          </p:stCondLst>
                                        </p:cTn>
                                        <p:tgtEl>
                                          <p:spTgt spid="772099">
                                            <p:txEl>
                                              <p:pRg st="2" end="2"/>
                                            </p:txEl>
                                          </p:spTgt>
                                        </p:tgtEl>
                                        <p:attrNameLst>
                                          <p:attrName>style.visibility</p:attrName>
                                        </p:attrNameLst>
                                      </p:cBhvr>
                                      <p:to>
                                        <p:strVal val="visible"/>
                                      </p:to>
                                    </p:set>
                                    <p:animEffect transition="in" filter="dissolve">
                                      <p:cBhvr>
                                        <p:cTn id="15" dur="75"/>
                                        <p:tgtEl>
                                          <p:spTgt spid="77209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2099" grpId="0" build="p" autoUpdateAnimBg="0" advAuto="200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10" name="Rectangle 2"/>
          <p:cNvSpPr>
            <a:spLocks noGrp="1" noChangeArrowheads="1"/>
          </p:cNvSpPr>
          <p:nvPr>
            <p:ph type="title"/>
          </p:nvPr>
        </p:nvSpPr>
        <p:spPr>
          <a:xfrm>
            <a:off x="685800" y="685800"/>
            <a:ext cx="3994150" cy="982663"/>
          </a:xfrm>
        </p:spPr>
        <p:txBody>
          <a:bodyPr/>
          <a:lstStyle/>
          <a:p>
            <a:pPr algn="ctr"/>
            <a:r>
              <a:rPr kumimoji="0" lang="ar-JO" dirty="0">
                <a:ea typeface="ＭＳ Ｐゴシック" charset="0"/>
                <a:cs typeface="Arial" panose="020B0604020202020204" pitchFamily="34" charset="0"/>
              </a:rPr>
              <a:t>أي الأطعمة؟</a:t>
            </a:r>
            <a:endParaRPr kumimoji="0" lang="en-US" dirty="0">
              <a:ea typeface="ＭＳ Ｐゴシック" charset="0"/>
              <a:cs typeface="Arial" panose="020B0604020202020204" pitchFamily="34" charset="0"/>
            </a:endParaRPr>
          </a:p>
        </p:txBody>
      </p:sp>
      <p:pic>
        <p:nvPicPr>
          <p:cNvPr id="299014" name="Picture 6" descr="Camel"/>
          <p:cNvPicPr>
            <a:picLocks noGrp="1" noChangeAspect="1" noChangeArrowheads="1"/>
          </p:cNvPicPr>
          <p:nvPr>
            <p:ph sz="half" idx="2"/>
          </p:nvPr>
        </p:nvPicPr>
        <p:blipFill>
          <a:blip r:embed="rId3">
            <a:extLst>
              <a:ext uri="{28A0092B-C50C-407E-A947-70E740481C1C}">
                <a14:useLocalDpi xmlns:a14="http://schemas.microsoft.com/office/drawing/2010/main"/>
              </a:ext>
            </a:extLst>
          </a:blip>
          <a:srcRect/>
          <a:stretch>
            <a:fillRect/>
          </a:stretch>
        </p:blipFill>
        <p:spPr>
          <a:xfrm>
            <a:off x="3810000" y="3302000"/>
            <a:ext cx="5334000" cy="3556000"/>
          </a:xfrm>
        </p:spPr>
      </p:pic>
      <p:sp>
        <p:nvSpPr>
          <p:cNvPr id="299013" name="Rectangle 5"/>
          <p:cNvSpPr>
            <a:spLocks noChangeArrowheads="1"/>
          </p:cNvSpPr>
          <p:nvPr/>
        </p:nvSpPr>
        <p:spPr bwMode="auto">
          <a:xfrm rot="19731131">
            <a:off x="1543050" y="904875"/>
            <a:ext cx="6483350" cy="4359275"/>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الجمل، الأرنب، الخنزير،</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الوبر، الحيّة، والنسر، والأنوق،</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والغراب وأجناس الغربان،</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والبوم، والسأف،</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وكل أجناس الباز،</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01600">
                    <a:srgbClr val="000000"/>
                  </a:glow>
                </a:effectLst>
                <a:uLnTx/>
                <a:uFillTx/>
                <a:latin typeface="Arial" panose="020B0604020202020204" pitchFamily="34" charset="0"/>
                <a:ea typeface="SimSun" charset="0"/>
                <a:cs typeface="Arial" panose="020B0604020202020204" pitchFamily="34" charset="0"/>
              </a:rPr>
              <a:t>واللقلق، وكل أنواعه، والخفاش.</a:t>
            </a:r>
          </a:p>
        </p:txBody>
      </p:sp>
      <p:sp>
        <p:nvSpPr>
          <p:cNvPr id="277508" name="TextBox 5"/>
          <p:cNvSpPr txBox="1">
            <a:spLocks noChangeArrowheads="1"/>
          </p:cNvSpPr>
          <p:nvPr/>
        </p:nvSpPr>
        <p:spPr bwMode="auto">
          <a:xfrm>
            <a:off x="555625" y="6324600"/>
            <a:ext cx="1587294"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
                <a:srgbClr val="FF9933"/>
              </a:buClr>
              <a:buSzTx/>
              <a:buFontTx/>
              <a:buNone/>
              <a:tabLst/>
              <a:defRPr/>
            </a:pPr>
            <a:r>
              <a:rPr kumimoji="0" lang="ar-JO"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 11</a:t>
            </a:r>
            <a:endParaRPr kumimoji="0" lang="en-US" sz="3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Text Box 9"/>
          <p:cNvSpPr txBox="1">
            <a:spLocks noChangeArrowheads="1"/>
          </p:cNvSpPr>
          <p:nvPr/>
        </p:nvSpPr>
        <p:spPr bwMode="auto">
          <a:xfrm>
            <a:off x="8313629" y="76200"/>
            <a:ext cx="646331" cy="461665"/>
          </a:xfrm>
          <a:prstGeom prst="rect">
            <a:avLst/>
          </a:prstGeom>
          <a:solidFill>
            <a:srgbClr val="000099"/>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53555184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99010"/>
                                        </p:tgtEl>
                                        <p:attrNameLst>
                                          <p:attrName>style.visibility</p:attrName>
                                        </p:attrNameLst>
                                      </p:cBhvr>
                                      <p:to>
                                        <p:strVal val="visible"/>
                                      </p:to>
                                    </p:set>
                                    <p:animEffect transition="in" filter="fade">
                                      <p:cBhvr>
                                        <p:cTn id="7" dur="770" decel="100000"/>
                                        <p:tgtEl>
                                          <p:spTgt spid="299010"/>
                                        </p:tgtEl>
                                      </p:cBhvr>
                                    </p:animEffect>
                                    <p:animScale>
                                      <p:cBhvr>
                                        <p:cTn id="8" dur="770" decel="100000"/>
                                        <p:tgtEl>
                                          <p:spTgt spid="299010"/>
                                        </p:tgtEl>
                                      </p:cBhvr>
                                      <p:from x="10000" y="10000"/>
                                      <p:to x="200000" y="450000"/>
                                    </p:animScale>
                                    <p:animScale>
                                      <p:cBhvr>
                                        <p:cTn id="9" dur="1230" accel="100000" fill="hold">
                                          <p:stCondLst>
                                            <p:cond delay="770"/>
                                          </p:stCondLst>
                                        </p:cTn>
                                        <p:tgtEl>
                                          <p:spTgt spid="299010"/>
                                        </p:tgtEl>
                                      </p:cBhvr>
                                      <p:from x="200000" y="450000"/>
                                      <p:to x="100000" y="100000"/>
                                    </p:animScale>
                                    <p:set>
                                      <p:cBhvr>
                                        <p:cTn id="10" dur="770" fill="hold"/>
                                        <p:tgtEl>
                                          <p:spTgt spid="299010"/>
                                        </p:tgtEl>
                                        <p:attrNameLst>
                                          <p:attrName>ppt_x</p:attrName>
                                        </p:attrNameLst>
                                      </p:cBhvr>
                                      <p:to>
                                        <p:strVal val="(0.5)"/>
                                      </p:to>
                                    </p:set>
                                    <p:anim from="(0.5)" to="(#ppt_x)" calcmode="lin" valueType="num">
                                      <p:cBhvr>
                                        <p:cTn id="11" dur="1230" accel="100000" fill="hold">
                                          <p:stCondLst>
                                            <p:cond delay="770"/>
                                          </p:stCondLst>
                                        </p:cTn>
                                        <p:tgtEl>
                                          <p:spTgt spid="299010"/>
                                        </p:tgtEl>
                                        <p:attrNameLst>
                                          <p:attrName>ppt_x</p:attrName>
                                        </p:attrNameLst>
                                      </p:cBhvr>
                                    </p:anim>
                                    <p:set>
                                      <p:cBhvr>
                                        <p:cTn id="12" dur="770" fill="hold"/>
                                        <p:tgtEl>
                                          <p:spTgt spid="299010"/>
                                        </p:tgtEl>
                                        <p:attrNameLst>
                                          <p:attrName>ppt_y</p:attrName>
                                        </p:attrNameLst>
                                      </p:cBhvr>
                                      <p:to>
                                        <p:strVal val="(#ppt_y+0.4)"/>
                                      </p:to>
                                    </p:set>
                                    <p:anim from="(#ppt_y+0.4)" to="(#ppt_y)" calcmode="lin" valueType="num">
                                      <p:cBhvr>
                                        <p:cTn id="13" dur="1230" accel="100000" fill="hold">
                                          <p:stCondLst>
                                            <p:cond delay="770"/>
                                          </p:stCondLst>
                                        </p:cTn>
                                        <p:tgtEl>
                                          <p:spTgt spid="299010"/>
                                        </p:tgtEl>
                                        <p:attrNameLst>
                                          <p:attrName>ppt_y</p:attrName>
                                        </p:attrNameLst>
                                      </p:cBhvr>
                                    </p:anim>
                                  </p:childTnLst>
                                </p:cTn>
                              </p:par>
                            </p:childTnLst>
                          </p:cTn>
                        </p:par>
                        <p:par>
                          <p:cTn id="14" fill="hold" nodeType="afterGroup">
                            <p:stCondLst>
                              <p:cond delay="2000"/>
                            </p:stCondLst>
                            <p:childTnLst>
                              <p:par>
                                <p:cTn id="15" presetID="15" presetClass="entr" presetSubtype="0" fill="hold" nodeType="afterEffect">
                                  <p:stCondLst>
                                    <p:cond delay="0"/>
                                  </p:stCondLst>
                                  <p:childTnLst>
                                    <p:set>
                                      <p:cBhvr>
                                        <p:cTn id="16" dur="1" fill="hold">
                                          <p:stCondLst>
                                            <p:cond delay="0"/>
                                          </p:stCondLst>
                                        </p:cTn>
                                        <p:tgtEl>
                                          <p:spTgt spid="299014"/>
                                        </p:tgtEl>
                                        <p:attrNameLst>
                                          <p:attrName>style.visibility</p:attrName>
                                        </p:attrNameLst>
                                      </p:cBhvr>
                                      <p:to>
                                        <p:strVal val="visible"/>
                                      </p:to>
                                    </p:set>
                                    <p:anim calcmode="lin" valueType="num">
                                      <p:cBhvr>
                                        <p:cTn id="17" dur="1000" fill="hold"/>
                                        <p:tgtEl>
                                          <p:spTgt spid="299014"/>
                                        </p:tgtEl>
                                        <p:attrNameLst>
                                          <p:attrName>ppt_w</p:attrName>
                                        </p:attrNameLst>
                                      </p:cBhvr>
                                      <p:tavLst>
                                        <p:tav tm="0">
                                          <p:val>
                                            <p:fltVal val="0"/>
                                          </p:val>
                                        </p:tav>
                                        <p:tav tm="100000">
                                          <p:val>
                                            <p:strVal val="#ppt_w"/>
                                          </p:val>
                                        </p:tav>
                                      </p:tavLst>
                                    </p:anim>
                                    <p:anim calcmode="lin" valueType="num">
                                      <p:cBhvr>
                                        <p:cTn id="18" dur="1000" fill="hold"/>
                                        <p:tgtEl>
                                          <p:spTgt spid="299014"/>
                                        </p:tgtEl>
                                        <p:attrNameLst>
                                          <p:attrName>ppt_h</p:attrName>
                                        </p:attrNameLst>
                                      </p:cBhvr>
                                      <p:tavLst>
                                        <p:tav tm="0">
                                          <p:val>
                                            <p:fltVal val="0"/>
                                          </p:val>
                                        </p:tav>
                                        <p:tav tm="100000">
                                          <p:val>
                                            <p:strVal val="#ppt_h"/>
                                          </p:val>
                                        </p:tav>
                                      </p:tavLst>
                                    </p:anim>
                                    <p:anim calcmode="lin" valueType="num">
                                      <p:cBhvr>
                                        <p:cTn id="19" dur="1000" fill="hold"/>
                                        <p:tgtEl>
                                          <p:spTgt spid="299014"/>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299014"/>
                                        </p:tgtEl>
                                        <p:attrNameLst>
                                          <p:attrName>ppt_y</p:attrName>
                                        </p:attrNameLst>
                                      </p:cBhvr>
                                      <p:tavLst>
                                        <p:tav tm="0" fmla="#ppt_y+(sin(-2*pi*(1-$))*-#ppt_x+cos(-2*pi*(1-$))*(1-#ppt_y))*(1-$)">
                                          <p:val>
                                            <p:fltVal val="0"/>
                                          </p:val>
                                        </p:tav>
                                        <p:tav tm="100000">
                                          <p:val>
                                            <p:fltVal val="1"/>
                                          </p:val>
                                        </p:tav>
                                      </p:tavLst>
                                    </p:anim>
                                  </p:childTnLst>
                                </p:cTn>
                              </p:par>
                            </p:childTnLst>
                          </p:cTn>
                        </p:par>
                        <p:par>
                          <p:cTn id="21" fill="hold">
                            <p:stCondLst>
                              <p:cond delay="3000"/>
                            </p:stCondLst>
                            <p:childTnLst>
                              <p:par>
                                <p:cTn id="22" presetID="22" presetClass="entr" presetSubtype="4" fill="hold" nodeType="afterEffect">
                                  <p:stCondLst>
                                    <p:cond delay="0"/>
                                  </p:stCondLst>
                                  <p:childTnLst>
                                    <p:set>
                                      <p:cBhvr>
                                        <p:cTn id="23" dur="1" fill="hold">
                                          <p:stCondLst>
                                            <p:cond delay="0"/>
                                          </p:stCondLst>
                                        </p:cTn>
                                        <p:tgtEl>
                                          <p:spTgt spid="299013">
                                            <p:txEl>
                                              <p:pRg st="1" end="1"/>
                                            </p:txEl>
                                          </p:spTgt>
                                        </p:tgtEl>
                                        <p:attrNameLst>
                                          <p:attrName>style.visibility</p:attrName>
                                        </p:attrNameLst>
                                      </p:cBhvr>
                                      <p:to>
                                        <p:strVal val="visible"/>
                                      </p:to>
                                    </p:set>
                                    <p:animEffect transition="in" filter="wipe(down)">
                                      <p:cBhvr>
                                        <p:cTn id="24" dur="500"/>
                                        <p:tgtEl>
                                          <p:spTgt spid="299013">
                                            <p:txEl>
                                              <p:pRg st="1" end="1"/>
                                            </p:txEl>
                                          </p:spTgt>
                                        </p:tgtEl>
                                      </p:cBhvr>
                                    </p:animEffect>
                                  </p:childTnLst>
                                </p:cTn>
                              </p:par>
                            </p:childTnLst>
                          </p:cTn>
                        </p:par>
                        <p:par>
                          <p:cTn id="25" fill="hold">
                            <p:stCondLst>
                              <p:cond delay="3500"/>
                            </p:stCondLst>
                            <p:childTnLst>
                              <p:par>
                                <p:cTn id="26" presetID="22" presetClass="entr" presetSubtype="4" fill="hold" nodeType="afterEffect">
                                  <p:stCondLst>
                                    <p:cond delay="0"/>
                                  </p:stCondLst>
                                  <p:childTnLst>
                                    <p:set>
                                      <p:cBhvr>
                                        <p:cTn id="27" dur="1" fill="hold">
                                          <p:stCondLst>
                                            <p:cond delay="0"/>
                                          </p:stCondLst>
                                        </p:cTn>
                                        <p:tgtEl>
                                          <p:spTgt spid="299013">
                                            <p:txEl>
                                              <p:pRg st="2" end="2"/>
                                            </p:txEl>
                                          </p:spTgt>
                                        </p:tgtEl>
                                        <p:attrNameLst>
                                          <p:attrName>style.visibility</p:attrName>
                                        </p:attrNameLst>
                                      </p:cBhvr>
                                      <p:to>
                                        <p:strVal val="visible"/>
                                      </p:to>
                                    </p:set>
                                    <p:animEffect transition="in" filter="wipe(down)">
                                      <p:cBhvr>
                                        <p:cTn id="28" dur="500"/>
                                        <p:tgtEl>
                                          <p:spTgt spid="299013">
                                            <p:txEl>
                                              <p:pRg st="2" end="2"/>
                                            </p:txEl>
                                          </p:spTgt>
                                        </p:tgtEl>
                                      </p:cBhvr>
                                    </p:animEffect>
                                  </p:childTnLst>
                                </p:cTn>
                              </p:par>
                            </p:childTnLst>
                          </p:cTn>
                        </p:par>
                        <p:par>
                          <p:cTn id="29" fill="hold">
                            <p:stCondLst>
                              <p:cond delay="4000"/>
                            </p:stCondLst>
                            <p:childTnLst>
                              <p:par>
                                <p:cTn id="30" presetID="22" presetClass="entr" presetSubtype="4" fill="hold" nodeType="afterEffect">
                                  <p:stCondLst>
                                    <p:cond delay="0"/>
                                  </p:stCondLst>
                                  <p:childTnLst>
                                    <p:set>
                                      <p:cBhvr>
                                        <p:cTn id="31" dur="1" fill="hold">
                                          <p:stCondLst>
                                            <p:cond delay="0"/>
                                          </p:stCondLst>
                                        </p:cTn>
                                        <p:tgtEl>
                                          <p:spTgt spid="299013">
                                            <p:txEl>
                                              <p:pRg st="3" end="3"/>
                                            </p:txEl>
                                          </p:spTgt>
                                        </p:tgtEl>
                                        <p:attrNameLst>
                                          <p:attrName>style.visibility</p:attrName>
                                        </p:attrNameLst>
                                      </p:cBhvr>
                                      <p:to>
                                        <p:strVal val="visible"/>
                                      </p:to>
                                    </p:set>
                                    <p:animEffect transition="in" filter="wipe(down)">
                                      <p:cBhvr>
                                        <p:cTn id="32" dur="500"/>
                                        <p:tgtEl>
                                          <p:spTgt spid="299013">
                                            <p:txEl>
                                              <p:pRg st="3" end="3"/>
                                            </p:txEl>
                                          </p:spTgt>
                                        </p:tgtEl>
                                      </p:cBhvr>
                                    </p:animEffect>
                                  </p:childTnLst>
                                </p:cTn>
                              </p:par>
                            </p:childTnLst>
                          </p:cTn>
                        </p:par>
                        <p:par>
                          <p:cTn id="33" fill="hold">
                            <p:stCondLst>
                              <p:cond delay="4500"/>
                            </p:stCondLst>
                            <p:childTnLst>
                              <p:par>
                                <p:cTn id="34" presetID="22" presetClass="entr" presetSubtype="4" fill="hold" nodeType="afterEffect">
                                  <p:stCondLst>
                                    <p:cond delay="0"/>
                                  </p:stCondLst>
                                  <p:childTnLst>
                                    <p:set>
                                      <p:cBhvr>
                                        <p:cTn id="35" dur="1" fill="hold">
                                          <p:stCondLst>
                                            <p:cond delay="0"/>
                                          </p:stCondLst>
                                        </p:cTn>
                                        <p:tgtEl>
                                          <p:spTgt spid="299013">
                                            <p:txEl>
                                              <p:pRg st="4" end="4"/>
                                            </p:txEl>
                                          </p:spTgt>
                                        </p:tgtEl>
                                        <p:attrNameLst>
                                          <p:attrName>style.visibility</p:attrName>
                                        </p:attrNameLst>
                                      </p:cBhvr>
                                      <p:to>
                                        <p:strVal val="visible"/>
                                      </p:to>
                                    </p:set>
                                    <p:animEffect transition="in" filter="wipe(down)">
                                      <p:cBhvr>
                                        <p:cTn id="36" dur="500"/>
                                        <p:tgtEl>
                                          <p:spTgt spid="299013">
                                            <p:txEl>
                                              <p:pRg st="4" end="4"/>
                                            </p:txEl>
                                          </p:spTgt>
                                        </p:tgtEl>
                                      </p:cBhvr>
                                    </p:animEffect>
                                  </p:childTnLst>
                                </p:cTn>
                              </p:par>
                            </p:childTnLst>
                          </p:cTn>
                        </p:par>
                        <p:par>
                          <p:cTn id="37" fill="hold">
                            <p:stCondLst>
                              <p:cond delay="5000"/>
                            </p:stCondLst>
                            <p:childTnLst>
                              <p:par>
                                <p:cTn id="38" presetID="22" presetClass="entr" presetSubtype="4" fill="hold" nodeType="afterEffect">
                                  <p:stCondLst>
                                    <p:cond delay="0"/>
                                  </p:stCondLst>
                                  <p:childTnLst>
                                    <p:set>
                                      <p:cBhvr>
                                        <p:cTn id="39" dur="1" fill="hold">
                                          <p:stCondLst>
                                            <p:cond delay="0"/>
                                          </p:stCondLst>
                                        </p:cTn>
                                        <p:tgtEl>
                                          <p:spTgt spid="299013">
                                            <p:txEl>
                                              <p:pRg st="5" end="5"/>
                                            </p:txEl>
                                          </p:spTgt>
                                        </p:tgtEl>
                                        <p:attrNameLst>
                                          <p:attrName>style.visibility</p:attrName>
                                        </p:attrNameLst>
                                      </p:cBhvr>
                                      <p:to>
                                        <p:strVal val="visible"/>
                                      </p:to>
                                    </p:set>
                                    <p:animEffect transition="in" filter="wipe(down)">
                                      <p:cBhvr>
                                        <p:cTn id="40" dur="500"/>
                                        <p:tgtEl>
                                          <p:spTgt spid="299013">
                                            <p:txEl>
                                              <p:pRg st="5" end="5"/>
                                            </p:txEl>
                                          </p:spTgt>
                                        </p:tgtEl>
                                      </p:cBhvr>
                                    </p:animEffect>
                                  </p:childTnLst>
                                </p:cTn>
                              </p:par>
                            </p:childTnLst>
                          </p:cTn>
                        </p:par>
                        <p:par>
                          <p:cTn id="41" fill="hold">
                            <p:stCondLst>
                              <p:cond delay="5500"/>
                            </p:stCondLst>
                            <p:childTnLst>
                              <p:par>
                                <p:cTn id="42" presetID="22" presetClass="entr" presetSubtype="4" fill="hold" nodeType="afterEffect">
                                  <p:stCondLst>
                                    <p:cond delay="0"/>
                                  </p:stCondLst>
                                  <p:childTnLst>
                                    <p:set>
                                      <p:cBhvr>
                                        <p:cTn id="43" dur="1" fill="hold">
                                          <p:stCondLst>
                                            <p:cond delay="0"/>
                                          </p:stCondLst>
                                        </p:cTn>
                                        <p:tgtEl>
                                          <p:spTgt spid="299013">
                                            <p:txEl>
                                              <p:pRg st="6" end="6"/>
                                            </p:txEl>
                                          </p:spTgt>
                                        </p:tgtEl>
                                        <p:attrNameLst>
                                          <p:attrName>style.visibility</p:attrName>
                                        </p:attrNameLst>
                                      </p:cBhvr>
                                      <p:to>
                                        <p:strVal val="visible"/>
                                      </p:to>
                                    </p:set>
                                    <p:animEffect transition="in" filter="wipe(down)">
                                      <p:cBhvr>
                                        <p:cTn id="44" dur="500"/>
                                        <p:tgtEl>
                                          <p:spTgt spid="29901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Anima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6" name="Rectangle 4"/>
          <p:cNvSpPr>
            <a:spLocks noGrp="1" noChangeArrowheads="1"/>
          </p:cNvSpPr>
          <p:nvPr>
            <p:ph type="title"/>
          </p:nvPr>
        </p:nvSpPr>
        <p:spPr>
          <a:xfrm>
            <a:off x="3880961" y="-304800"/>
            <a:ext cx="738664" cy="7162800"/>
          </a:xfrm>
          <a:solidFill>
            <a:srgbClr val="FF0000"/>
          </a:solidFill>
        </p:spPr>
        <p:txBody>
          <a:bodyPr vert="eaVert" anchor="t">
            <a:spAutoFit/>
          </a:bodyPr>
          <a:lstStyle/>
          <a:p>
            <a:pPr>
              <a:spcBef>
                <a:spcPct val="50000"/>
              </a:spcBef>
              <a:defRPr/>
            </a:pPr>
            <a:r>
              <a:rPr lang="ar-JO" sz="3600" dirty="0">
                <a:solidFill>
                  <a:srgbClr val="FFFFFF"/>
                </a:solidFill>
                <a:effectLst>
                  <a:outerShdw blurRad="38100" dist="38100" dir="2700000" algn="tl">
                    <a:srgbClr val="000000">
                      <a:alpha val="43137"/>
                    </a:srgbClr>
                  </a:outerShdw>
                </a:effectLst>
                <a:ea typeface="ＭＳ Ｐゴシック" charset="0"/>
                <a:cs typeface="Arial" panose="020B0604020202020204" pitchFamily="34" charset="0"/>
              </a:rPr>
              <a:t>"قُمْ يا بطرس، أذبح وكُلْ"</a:t>
            </a:r>
            <a:endParaRPr lang="en-US" sz="3600" dirty="0">
              <a:solidFill>
                <a:srgbClr val="FFFFFF"/>
              </a:solidFill>
              <a:effectLst>
                <a:outerShdw blurRad="38100" dist="38100" dir="2700000" algn="tl">
                  <a:srgbClr val="000000">
                    <a:alpha val="43137"/>
                  </a:srgbClr>
                </a:outerShdw>
              </a:effectLst>
              <a:ea typeface="ＭＳ Ｐゴシック" charset="0"/>
              <a:cs typeface="Arial" panose="020B0604020202020204" pitchFamily="34" charset="0"/>
            </a:endParaRPr>
          </a:p>
        </p:txBody>
      </p:sp>
      <p:sp>
        <p:nvSpPr>
          <p:cNvPr id="4" name="Rectangle 3"/>
          <p:cNvSpPr txBox="1">
            <a:spLocks noChangeArrowheads="1"/>
          </p:cNvSpPr>
          <p:nvPr/>
        </p:nvSpPr>
        <p:spPr bwMode="auto">
          <a:xfrm>
            <a:off x="0" y="-152400"/>
            <a:ext cx="4114800" cy="1905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ＭＳ Ｐゴシック" charset="0"/>
                <a:cs typeface="Arial" panose="020B0604020202020204" pitchFamily="34" charset="0"/>
              </a:rPr>
              <a:t>استعداد بطرس</a:t>
            </a:r>
            <a:endParaRPr kumimoji="0" lang="en-US" sz="48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733800" y="1676400"/>
            <a:ext cx="5410200" cy="5181600"/>
          </a:xfrm>
          <a:prstGeom prst="rect">
            <a:avLst/>
          </a:prstGeom>
          <a:noFill/>
          <a:ln w="9525">
            <a:noFill/>
            <a:miter lim="800000"/>
            <a:headEnd/>
            <a:tailEnd/>
          </a:ln>
          <a:effectLst/>
        </p:spPr>
        <p:txBody>
          <a:bodyPr/>
          <a:lstStyle/>
          <a:p>
            <a:pPr marL="742950" marR="0" lvl="1" indent="-285750" algn="ctr" defTabSz="914400" rtl="0" eaLnBrk="1" fontAlgn="base" latinLnBrk="0" hangingPunct="1">
              <a:lnSpc>
                <a:spcPct val="100000"/>
              </a:lnSpc>
              <a:spcBef>
                <a:spcPct val="20000"/>
              </a:spcBef>
              <a:spcAft>
                <a:spcPct val="0"/>
              </a:spcAft>
              <a:buClrTx/>
              <a:buSzTx/>
              <a:buFontTx/>
              <a:buNone/>
              <a:tabLst/>
              <a:defRPr/>
            </a:pPr>
            <a:r>
              <a:rPr kumimoji="0" lang="ar-JO" altLang="zh-CN" sz="36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كُلْ طعامًا "دَنِسًا"</a:t>
            </a:r>
          </a:p>
          <a:p>
            <a:pPr marL="742950" marR="0" lvl="1" indent="-285750" algn="ctr" defTabSz="914400" rtl="0" eaLnBrk="1" fontAlgn="base" latinLnBrk="0" hangingPunct="1">
              <a:lnSpc>
                <a:spcPct val="100000"/>
              </a:lnSpc>
              <a:spcBef>
                <a:spcPct val="20000"/>
              </a:spcBef>
              <a:spcAft>
                <a:spcPct val="0"/>
              </a:spcAft>
              <a:buClrTx/>
              <a:buSzTx/>
              <a:buFontTx/>
              <a:buNone/>
              <a:tabLst/>
              <a:defRPr/>
            </a:pPr>
            <a:r>
              <a:rPr kumimoji="0" lang="ar-JO" altLang="zh-CN" sz="36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(أعمال 10: 8- 16)</a:t>
            </a:r>
            <a:endParaRPr kumimoji="0" lang="en-US"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endParaRPr>
          </a:p>
          <a:p>
            <a:pPr marL="1143000" marR="0" lvl="2" indent="-22860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0" cap="none" spc="0" normalizeH="0" baseline="0" noProof="0" dirty="0">
                <a:ln>
                  <a:noFill/>
                </a:ln>
                <a:solidFill>
                  <a:srgbClr val="000000"/>
                </a:solidFill>
                <a:effectLst>
                  <a:glow rad="254000">
                    <a:srgbClr val="FFFFFF">
                      <a:alpha val="86000"/>
                    </a:srgbClr>
                  </a:glow>
                </a:effectLst>
                <a:uLnTx/>
                <a:uFillTx/>
                <a:latin typeface="Franklin Gothic Medium" pitchFamily="-112" charset="0"/>
                <a:ea typeface="SimSun" pitchFamily="2" charset="-122"/>
                <a:cs typeface="SimSun" pitchFamily="2" charset="-122"/>
              </a:rPr>
              <a:t>وكانت</a:t>
            </a:r>
          </a:p>
          <a:p>
            <a:pPr marL="1143000" marR="0" lvl="2" indent="-22860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0" cap="none" spc="0" normalizeH="0" baseline="0" noProof="0" dirty="0">
                <a:ln>
                  <a:noFill/>
                </a:ln>
                <a:solidFill>
                  <a:srgbClr val="000000"/>
                </a:solidFill>
                <a:effectLst>
                  <a:glow rad="254000">
                    <a:srgbClr val="FFFFFF">
                      <a:alpha val="86000"/>
                    </a:srgbClr>
                  </a:glow>
                </a:effectLst>
                <a:uLnTx/>
                <a:uFillTx/>
                <a:latin typeface="Franklin Gothic Medium" pitchFamily="-112" charset="0"/>
                <a:ea typeface="SimSun" pitchFamily="2" charset="-122"/>
                <a:cs typeface="SimSun" pitchFamily="2" charset="-122"/>
              </a:rPr>
              <a:t> </a:t>
            </a:r>
            <a:r>
              <a:rPr kumimoji="0" lang="ar-JO"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a:t>
            </a:r>
            <a:r>
              <a:rPr kumimoji="0" lang="ar-JO" altLang="zh-CN" sz="3200" b="1" i="0" u="none" strike="noStrike" kern="0" cap="none" spc="0" normalizeH="0" baseline="0" noProof="0" dirty="0">
                <a:ln>
                  <a:noFill/>
                </a:ln>
                <a:solidFill>
                  <a:srgbClr val="000000"/>
                </a:solidFill>
                <a:effectLst>
                  <a:glow rad="254000">
                    <a:srgbClr val="FFFFFF">
                      <a:alpha val="86000"/>
                    </a:srgbClr>
                  </a:glow>
                </a:effectLst>
                <a:uLnTx/>
                <a:uFillTx/>
                <a:latin typeface="Franklin Gothic Medium" pitchFamily="-112" charset="0"/>
                <a:ea typeface="SimSun" pitchFamily="2" charset="-122"/>
                <a:cs typeface="SimSun" pitchFamily="2" charset="-122"/>
              </a:rPr>
              <a:t>الملاءة مليئة من جميع أنواع الحيوانات ذوات الأربعة أرجل بالإضافة إلى زحّافات الأرض وطيور السماء</a:t>
            </a:r>
            <a:r>
              <a:rPr kumimoji="0" lang="ar-JO"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a:t>
            </a:r>
          </a:p>
          <a:p>
            <a:pPr marL="1143000" marR="0" lvl="2" indent="-228600" algn="ctr" defTabSz="914400" rtl="0" eaLnBrk="1" fontAlgn="base" latinLnBrk="0" hangingPunct="1">
              <a:lnSpc>
                <a:spcPct val="100000"/>
              </a:lnSpc>
              <a:spcBef>
                <a:spcPct val="20000"/>
              </a:spcBef>
              <a:spcAft>
                <a:spcPct val="0"/>
              </a:spcAft>
              <a:buClrTx/>
              <a:buSzTx/>
              <a:buFontTx/>
              <a:buNone/>
              <a:tabLst/>
              <a:defRPr/>
            </a:pPr>
            <a:r>
              <a:rPr kumimoji="0" lang="ar-JO"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rPr>
              <a:t>(أعمال 10: 12)</a:t>
            </a:r>
            <a:endParaRPr kumimoji="0" lang="en-US" altLang="zh-CN" sz="3200" b="1" u="none" strike="noStrike" kern="0" cap="none" spc="0" normalizeH="0" baseline="0" noProof="0" dirty="0">
              <a:ln>
                <a:noFill/>
              </a:ln>
              <a:solidFill>
                <a:srgbClr val="000000"/>
              </a:solidFill>
              <a:effectLst>
                <a:glow rad="254000">
                  <a:srgbClr val="FFFFFF">
                    <a:alpha val="86000"/>
                  </a:srgbClr>
                </a:glow>
              </a:effectLst>
              <a:uLnTx/>
              <a:uFillTx/>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536098908"/>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Israel 007"/>
          <p:cNvPicPr>
            <a:picLocks noChangeAspect="1" noChangeArrowheads="1"/>
          </p:cNvPicPr>
          <p:nvPr/>
        </p:nvPicPr>
        <p:blipFill>
          <a:blip r:embed="rId3" cstate="screen">
            <a:lum bright="-42000" contrast="12000"/>
            <a:extLst>
              <a:ext uri="{28A0092B-C50C-407E-A947-70E740481C1C}">
                <a14:useLocalDpi xmlns:a14="http://schemas.microsoft.com/office/drawing/2010/main"/>
              </a:ext>
            </a:extLst>
          </a:blip>
          <a:srcRect/>
          <a:stretch>
            <a:fillRect/>
          </a:stretch>
        </p:blipFill>
        <p:spPr bwMode="auto">
          <a:xfrm>
            <a:off x="0" y="26988"/>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9748" name="Text Box 4"/>
          <p:cNvSpPr txBox="1">
            <a:spLocks noChangeArrowheads="1"/>
          </p:cNvSpPr>
          <p:nvPr/>
        </p:nvSpPr>
        <p:spPr bwMode="auto">
          <a:xfrm>
            <a:off x="457200" y="1355725"/>
            <a:ext cx="8686800" cy="3478213"/>
          </a:xfrm>
          <a:prstGeom prst="rect">
            <a:avLst/>
          </a:prstGeom>
          <a:noFill/>
          <a:ln w="9525">
            <a:noFill/>
            <a:miter lim="800000"/>
            <a:headEnd/>
            <a:tailEnd/>
          </a:ln>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الطاهر = الحياة، الصحة، القداسة</a:t>
            </a: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النجس = الموت، المرض، المدنس</a:t>
            </a: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kumimoji="0" lang="ar-JO" sz="4000" b="1"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الانفصال والوضع الخاص</a:t>
            </a:r>
          </a:p>
          <a:p>
            <a:pPr marL="271463" marR="0" lvl="0" indent="-271463" algn="l" defTabSz="914400" rtl="0" eaLnBrk="1" fontAlgn="base" latinLnBrk="0" hangingPunct="1">
              <a:lnSpc>
                <a:spcPct val="100000"/>
              </a:lnSpc>
              <a:spcBef>
                <a:spcPct val="50000"/>
              </a:spcBef>
              <a:spcAft>
                <a:spcPct val="0"/>
              </a:spcAft>
              <a:buClrTx/>
              <a:buSzTx/>
              <a:buFontTx/>
              <a:buChar char="•"/>
              <a:tabLst/>
              <a:defRPr/>
            </a:pPr>
            <a:endParaRPr kumimoji="0" lang="en-US" sz="4000" b="1" u="sng"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59749" name="Rectangle 5"/>
          <p:cNvSpPr>
            <a:spLocks noGrp="1" noChangeArrowheads="1"/>
          </p:cNvSpPr>
          <p:nvPr>
            <p:ph type="title" idx="4294967295"/>
          </p:nvPr>
        </p:nvSpPr>
        <p:spPr>
          <a:xfrm>
            <a:off x="685800" y="457200"/>
            <a:ext cx="7772400" cy="701675"/>
          </a:xfrm>
          <a:solidFill>
            <a:srgbClr val="000000"/>
          </a:solidFill>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rPr>
              <a:t>الطاهر والنجس (لا 11)</a:t>
            </a:r>
            <a:endParaRPr lang="en-US" sz="4000" dirty="0">
              <a:solidFill>
                <a:schemeClr val="bg1"/>
              </a:solidFill>
            </a:endParaRPr>
          </a:p>
        </p:txBody>
      </p:sp>
      <p:sp>
        <p:nvSpPr>
          <p:cNvPr id="5" name="Text Box 9"/>
          <p:cNvSpPr txBox="1">
            <a:spLocks noChangeArrowheads="1"/>
          </p:cNvSpPr>
          <p:nvPr/>
        </p:nvSpPr>
        <p:spPr bwMode="auto">
          <a:xfrm>
            <a:off x="8313629" y="76200"/>
            <a:ext cx="646331" cy="461665"/>
          </a:xfrm>
          <a:prstGeom prst="rect">
            <a:avLst/>
          </a:prstGeom>
          <a:solidFill>
            <a:srgbClr val="000099"/>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125</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39449996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59748">
                                            <p:txEl>
                                              <p:pRg st="0" end="0"/>
                                            </p:txEl>
                                          </p:spTgt>
                                        </p:tgtEl>
                                        <p:attrNameLst>
                                          <p:attrName>style.visibility</p:attrName>
                                        </p:attrNameLst>
                                      </p:cBhvr>
                                      <p:to>
                                        <p:strVal val="visible"/>
                                      </p:to>
                                    </p:set>
                                    <p:animEffect transition="in" filter="dissolve">
                                      <p:cBhvr>
                                        <p:cTn id="7" dur="75"/>
                                        <p:tgtEl>
                                          <p:spTgt spid="159748">
                                            <p:txEl>
                                              <p:pRg st="0" end="0"/>
                                            </p:txEl>
                                          </p:spTgt>
                                        </p:tgtEl>
                                      </p:cBhvr>
                                    </p:animEffect>
                                  </p:childTnLst>
                                </p:cTn>
                              </p:par>
                            </p:childTnLst>
                          </p:cTn>
                        </p:par>
                        <p:par>
                          <p:cTn id="8" fill="hold">
                            <p:stCondLst>
                              <p:cond delay="40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59748">
                                            <p:txEl>
                                              <p:pRg st="1" end="1"/>
                                            </p:txEl>
                                          </p:spTgt>
                                        </p:tgtEl>
                                        <p:attrNameLst>
                                          <p:attrName>style.visibility</p:attrName>
                                        </p:attrNameLst>
                                      </p:cBhvr>
                                      <p:to>
                                        <p:strVal val="visible"/>
                                      </p:to>
                                    </p:set>
                                    <p:animEffect transition="in" filter="dissolve">
                                      <p:cBhvr>
                                        <p:cTn id="11" dur="75"/>
                                        <p:tgtEl>
                                          <p:spTgt spid="159748">
                                            <p:txEl>
                                              <p:pRg st="1" end="1"/>
                                            </p:txEl>
                                          </p:spTgt>
                                        </p:tgtEl>
                                      </p:cBhvr>
                                    </p:animEffect>
                                  </p:childTnLst>
                                </p:cTn>
                              </p:par>
                            </p:childTnLst>
                          </p:cTn>
                        </p:par>
                        <p:par>
                          <p:cTn id="12" fill="hold">
                            <p:stCondLst>
                              <p:cond delay="7825"/>
                            </p:stCondLst>
                            <p:childTnLst>
                              <p:par>
                                <p:cTn id="13" presetID="9" presetClass="entr" presetSubtype="0" fill="hold" grpId="0" nodeType="afterEffect">
                                  <p:stCondLst>
                                    <p:cond delay="2000"/>
                                  </p:stCondLst>
                                  <p:iterate type="lt">
                                    <p:tmPct val="100000"/>
                                  </p:iterate>
                                  <p:childTnLst>
                                    <p:set>
                                      <p:cBhvr>
                                        <p:cTn id="14" dur="1" fill="hold">
                                          <p:stCondLst>
                                            <p:cond delay="0"/>
                                          </p:stCondLst>
                                        </p:cTn>
                                        <p:tgtEl>
                                          <p:spTgt spid="159748">
                                            <p:txEl>
                                              <p:pRg st="2" end="2"/>
                                            </p:txEl>
                                          </p:spTgt>
                                        </p:tgtEl>
                                        <p:attrNameLst>
                                          <p:attrName>style.visibility</p:attrName>
                                        </p:attrNameLst>
                                      </p:cBhvr>
                                      <p:to>
                                        <p:strVal val="visible"/>
                                      </p:to>
                                    </p:set>
                                    <p:animEffect transition="in" filter="dissolve">
                                      <p:cBhvr>
                                        <p:cTn id="15" dur="75"/>
                                        <p:tgtEl>
                                          <p:spTgt spid="15974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build="p" autoUpdateAnimBg="0" advAuto="200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2"/>
          <p:cNvSpPr>
            <a:spLocks noGrp="1" noChangeArrowheads="1"/>
          </p:cNvSpPr>
          <p:nvPr>
            <p:ph type="title"/>
          </p:nvPr>
        </p:nvSpPr>
        <p:spPr/>
        <p:txBody>
          <a:bodyPr/>
          <a:lstStyle/>
          <a:p>
            <a:r>
              <a:rPr lang="en-US">
                <a:ea typeface="ＭＳ Ｐゴシック" charset="0"/>
              </a:rPr>
              <a:t>Lamb</a:t>
            </a:r>
          </a:p>
        </p:txBody>
      </p:sp>
      <p:pic>
        <p:nvPicPr>
          <p:cNvPr id="281602" name="Picture 5" descr="lamb"/>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31950" y="0"/>
            <a:ext cx="5880100" cy="736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1603" name="Rectangle 3"/>
          <p:cNvSpPr>
            <a:spLocks noGrp="1" noChangeArrowheads="1"/>
          </p:cNvSpPr>
          <p:nvPr>
            <p:ph type="body" idx="1"/>
          </p:nvPr>
        </p:nvSpPr>
        <p:spPr/>
        <p:txBody>
          <a:bodyPr/>
          <a:lstStyle/>
          <a:p>
            <a:endParaRPr lang="en-US">
              <a:latin typeface="Times New Roman" charset="0"/>
              <a:ea typeface="ＭＳ Ｐゴシック" charset="0"/>
              <a:cs typeface="ＭＳ Ｐゴシック" charset="0"/>
            </a:endParaRPr>
          </a:p>
        </p:txBody>
      </p:sp>
      <p:pic>
        <p:nvPicPr>
          <p:cNvPr id="446468" name="Picture 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373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8468325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46468"/>
                                        </p:tgtEl>
                                        <p:attrNameLst>
                                          <p:attrName>style.visibility</p:attrName>
                                        </p:attrNameLst>
                                      </p:cBhvr>
                                      <p:to>
                                        <p:strVal val="visible"/>
                                      </p:to>
                                    </p:set>
                                    <p:animEffect transition="in" filter="dissolve">
                                      <p:cBhvr>
                                        <p:cTn id="7" dur="500"/>
                                        <p:tgtEl>
                                          <p:spTgt spid="446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ar-JO" altLang="zh-CN"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62000"/>
          <a:ext cx="9067800" cy="4206248"/>
        </p:xfrm>
        <a:graphic>
          <a:graphicData uri="http://schemas.openxmlformats.org/drawingml/2006/table">
            <a:tbl>
              <a:tblPr/>
              <a:tblGrid>
                <a:gridCol w="1259632">
                  <a:extLst>
                    <a:ext uri="{9D8B030D-6E8A-4147-A177-3AD203B41FA5}">
                      <a16:colId xmlns:a16="http://schemas.microsoft.com/office/drawing/2014/main" val="20000"/>
                    </a:ext>
                  </a:extLst>
                </a:gridCol>
                <a:gridCol w="2550368">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139604">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لماذا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نأكل</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الخنزير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أو لحم الخنزير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أو لحم الخنزير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المقدد؟ </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"وَٱلْخِنْزِيرَ،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لِأَنَّهُ يَشُقُّ ظِلْفًا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وَيَقْسِمُهُ ظِلْفَيْنِ،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لَكِنَّهُ لَا يَجْتَرُّ،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فَهُوَ نَجِسٌ لَكُمْ."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11: 7- 8)</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الأطعمة المحظورة:</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تنقل أمراضًا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وهي ... غير اقتصادية في تربيتها</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(3) مفضلة في ذبائح الوثنيين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شرائع الطعام... أبقت إسرائيل بعيدًا عن أنواع</a:t>
                      </a:r>
                    </a:p>
                    <a:p>
                      <a:pPr marL="457200" marR="0" lvl="0" indent="-45720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الحساسية </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لكن</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الضأن هو المصدر</a:t>
                      </a:r>
                    </a:p>
                    <a:p>
                      <a:pPr marL="457200" marR="0" lvl="0" indent="-45720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الرئيسي للحوم في إسرائيل وهو الأقل حساسية من</a:t>
                      </a:r>
                    </a:p>
                    <a:p>
                      <a:pPr marL="457200" marR="0" lvl="0" indent="-457200" algn="r" defTabSz="457200" rtl="1"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بين جميع أنواع اللحوم.</a:t>
                      </a:r>
                      <a:b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b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(Fee &amp; Stuart, 145).</a:t>
                      </a:r>
                    </a:p>
                    <a:p>
                      <a:pPr marL="457200" marR="0" lvl="0" indent="-45720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8094753"/>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١٢</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70760045"/>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3650" name="Rectangle 2"/>
          <p:cNvSpPr>
            <a:spLocks noGrp="1" noChangeArrowheads="1"/>
          </p:cNvSpPr>
          <p:nvPr>
            <p:ph type="title"/>
          </p:nvPr>
        </p:nvSpPr>
        <p:spPr>
          <a:xfrm>
            <a:off x="228600" y="152400"/>
            <a:ext cx="7772400" cy="457200"/>
          </a:xfrm>
          <a:solidFill>
            <a:schemeClr val="bg2"/>
          </a:solidFill>
        </p:spPr>
        <p:txBody>
          <a:bodyPr/>
          <a:lstStyle/>
          <a:p>
            <a:r>
              <a:rPr lang="ar-JO"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62000"/>
          <a:ext cx="9067800" cy="2987177"/>
        </p:xfrm>
        <a:graphic>
          <a:graphicData uri="http://schemas.openxmlformats.org/drawingml/2006/table">
            <a:tbl>
              <a:tblPr/>
              <a:tblGrid>
                <a:gridCol w="1403648">
                  <a:extLst>
                    <a:ext uri="{9D8B030D-6E8A-4147-A177-3AD203B41FA5}">
                      <a16:colId xmlns:a16="http://schemas.microsoft.com/office/drawing/2014/main" val="20000"/>
                    </a:ext>
                  </a:extLst>
                </a:gridCol>
                <a:gridCol w="2406352">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96261">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3">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لماذا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نحتاج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الختان؟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12: 3)</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"فَتُخْتَنُونَ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فِي لَحْمِ غُرْلَتِكُمْ، فَيَكُونُ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عَلَامَةَ عَهْدٍ</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بَيْنِي وَبَيْنَكُمْ."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(تك 17: 11)</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1" eaLnBrk="1" fontAlgn="base" latinLnBrk="0" hangingPunct="1">
                        <a:lnSpc>
                          <a:spcPct val="100000"/>
                        </a:lnSpc>
                        <a:spcBef>
                          <a:spcPct val="0"/>
                        </a:spcBef>
                        <a:spcAft>
                          <a:spcPct val="0"/>
                        </a:spcAft>
                        <a:buClrTx/>
                        <a:buSzTx/>
                        <a:buFontTx/>
                        <a:buChar char="•"/>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النساء اليهوديات المصابات بسرطان عنق الرحم        أقل بكثير من أولئك المتزوجات من غير المختونين.</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Char char="•"/>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يمكن للرجال غير المختونين أن يخلفوا بكتيريا     ناقلة للسرطان في الرحم.</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p>
                      <a:pPr marL="0" marR="0" lvl="0" indent="0" algn="r" defTabSz="457200" rtl="1" eaLnBrk="1" fontAlgn="base" latinLnBrk="0" hangingPunct="1">
                        <a:lnSpc>
                          <a:spcPct val="100000"/>
                        </a:lnSpc>
                        <a:spcBef>
                          <a:spcPct val="0"/>
                        </a:spcBef>
                        <a:spcAft>
                          <a:spcPct val="0"/>
                        </a:spcAft>
                        <a:buClrTx/>
                        <a:buSzTx/>
                        <a:buFontTx/>
                        <a:buChar char="•"/>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للطفل في اليوم الثامن من عمره أعلى مستوى من فيتامين </a:t>
                      </a:r>
                      <a:r>
                        <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K</a:t>
                      </a: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وبرثروبين تخثر الدم.</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sym typeface="MS LineDraw" charset="0"/>
                      </a:endParaRPr>
                    </a:p>
                  </a:txBody>
                  <a:tcPr marT="45722" marB="45722"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53584265"/>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1" name="Group 2"/>
          <p:cNvGrpSpPr>
            <a:grpSpLocks/>
          </p:cNvGrpSpPr>
          <p:nvPr/>
        </p:nvGrpSpPr>
        <p:grpSpPr bwMode="auto">
          <a:xfrm>
            <a:off x="-14288" y="765175"/>
            <a:ext cx="9123363" cy="6072188"/>
            <a:chOff x="-14288" y="765175"/>
            <a:chExt cx="9123363" cy="6072188"/>
          </a:xfrm>
        </p:grpSpPr>
        <p:pic>
          <p:nvPicPr>
            <p:cNvPr id="389127" name="Picture 2" descr="vitamin K circumcision prothr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765175"/>
              <a:ext cx="9123363" cy="6072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9128" name="Rectangle 1"/>
            <p:cNvSpPr>
              <a:spLocks noChangeArrowheads="1"/>
            </p:cNvSpPr>
            <p:nvPr/>
          </p:nvSpPr>
          <p:spPr bwMode="auto">
            <a:xfrm rot="-687230">
              <a:off x="5436096" y="3855211"/>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ＭＳ Ｐゴシック" charset="0"/>
              </a:endParaRPr>
            </a:p>
          </p:txBody>
        </p:sp>
        <p:sp>
          <p:nvSpPr>
            <p:cNvPr id="389129" name="Rectangle 8"/>
            <p:cNvSpPr>
              <a:spLocks noChangeArrowheads="1"/>
            </p:cNvSpPr>
            <p:nvPr/>
          </p:nvSpPr>
          <p:spPr bwMode="auto">
            <a:xfrm>
              <a:off x="6660232" y="3717032"/>
              <a:ext cx="2160240"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ＭＳ Ｐゴシック" charset="0"/>
              </a:endParaRPr>
            </a:p>
          </p:txBody>
        </p:sp>
      </p:grpSp>
      <p:sp>
        <p:nvSpPr>
          <p:cNvPr id="389122" name="Title 1"/>
          <p:cNvSpPr>
            <a:spLocks noGrp="1"/>
          </p:cNvSpPr>
          <p:nvPr>
            <p:ph type="title"/>
          </p:nvPr>
        </p:nvSpPr>
        <p:spPr>
          <a:xfrm>
            <a:off x="0" y="44450"/>
            <a:ext cx="9144000" cy="793750"/>
          </a:xfrm>
        </p:spPr>
        <p:txBody>
          <a:bodyPr/>
          <a:lstStyle/>
          <a:p>
            <a:pPr rtl="1"/>
            <a:r>
              <a:rPr lang="ar-JO" sz="3200" b="1" dirty="0">
                <a:latin typeface="Arial" panose="020B0604020202020204" pitchFamily="34" charset="0"/>
                <a:ea typeface="ＭＳ Ｐゴシック" charset="0"/>
                <a:cs typeface="Arial" panose="020B0604020202020204" pitchFamily="34" charset="0"/>
              </a:rPr>
              <a:t>الختان، وفيتامين ك و البروثرومبين</a:t>
            </a:r>
            <a:endParaRPr lang="en-US" sz="3200" b="1" dirty="0">
              <a:latin typeface="Arial" panose="020B0604020202020204" pitchFamily="34" charset="0"/>
              <a:ea typeface="ＭＳ Ｐゴシック" charset="0"/>
              <a:cs typeface="Arial" panose="020B0604020202020204" pitchFamily="34" charset="0"/>
            </a:endParaRPr>
          </a:p>
        </p:txBody>
      </p:sp>
      <p:sp>
        <p:nvSpPr>
          <p:cNvPr id="389123" name="Title 1"/>
          <p:cNvSpPr txBox="1">
            <a:spLocks/>
          </p:cNvSpPr>
          <p:nvPr/>
        </p:nvSpPr>
        <p:spPr bwMode="auto">
          <a:xfrm rot="-5400000">
            <a:off x="-2642394" y="3513932"/>
            <a:ext cx="5788025" cy="43338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البروثرومبين (100% من الطبيعي)</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9124" name="Title 1"/>
          <p:cNvSpPr txBox="1">
            <a:spLocks/>
          </p:cNvSpPr>
          <p:nvPr/>
        </p:nvSpPr>
        <p:spPr bwMode="auto">
          <a:xfrm>
            <a:off x="2268538" y="6237288"/>
            <a:ext cx="5786437" cy="57626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الأيام</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9125" name="Title 1"/>
          <p:cNvSpPr txBox="1">
            <a:spLocks/>
          </p:cNvSpPr>
          <p:nvPr/>
        </p:nvSpPr>
        <p:spPr bwMode="auto">
          <a:xfrm rot="-2487565">
            <a:off x="3773488" y="2317750"/>
            <a:ext cx="4070350" cy="6524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البروثرومبين المتاح</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9126" name="Title 1"/>
          <p:cNvSpPr txBox="1">
            <a:spLocks/>
          </p:cNvSpPr>
          <p:nvPr/>
        </p:nvSpPr>
        <p:spPr bwMode="auto">
          <a:xfrm rot="-718602">
            <a:off x="3921125" y="3787775"/>
            <a:ext cx="5392738" cy="51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تركيز البروثرومبين</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410484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5715" name="Text Box 3"/>
          <p:cNvSpPr txBox="1">
            <a:spLocks noChangeArrowheads="1"/>
          </p:cNvSpPr>
          <p:nvPr/>
        </p:nvSpPr>
        <p:spPr bwMode="auto">
          <a:xfrm>
            <a:off x="0" y="1736725"/>
            <a:ext cx="4267200" cy="2246769"/>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في أي إصحاح حدث الخروج؟</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fontAlgn="base">
              <a:spcBef>
                <a:spcPct val="50000"/>
              </a:spcBef>
              <a:spcAft>
                <a:spcPct val="0"/>
              </a:spcAft>
              <a:defRPr/>
            </a:pPr>
            <a:r>
              <a:rPr lang="en-US" sz="4000" b="1" dirty="0">
                <a:solidFill>
                  <a:srgbClr val="FFFFFF"/>
                </a:solidFill>
                <a:latin typeface="Arial" panose="020B0604020202020204" pitchFamily="34" charset="0"/>
                <a:ea typeface="Times New Roman" pitchFamily="-111" charset="0"/>
                <a:cs typeface="Arial" panose="020B0604020202020204" pitchFamily="34" charset="0"/>
              </a:rPr>
              <a:t>________</a:t>
            </a:r>
          </a:p>
        </p:txBody>
      </p:sp>
      <p:sp>
        <p:nvSpPr>
          <p:cNvPr id="115716" name="Text Box 4"/>
          <p:cNvSpPr txBox="1">
            <a:spLocks noChangeArrowheads="1"/>
          </p:cNvSpPr>
          <p:nvPr/>
        </p:nvSpPr>
        <p:spPr bwMode="auto">
          <a:xfrm>
            <a:off x="601663" y="3082834"/>
            <a:ext cx="3589337" cy="646331"/>
          </a:xfrm>
          <a:prstGeom prst="rect">
            <a:avLst/>
          </a:prstGeom>
          <a:noFill/>
          <a:ln w="12700" cap="sq">
            <a:noFill/>
            <a:miter lim="800000"/>
            <a:headEnd type="none" w="sm" len="sm"/>
            <a:tailEnd type="none" w="sm" len="sm"/>
          </a:ln>
          <a:effectLst>
            <a:outerShdw blurRad="63500" dist="35921" dir="2700000" algn="ctr" rotWithShape="0">
              <a:schemeClr val="tx1">
                <a:alpha val="74998"/>
              </a:schemeClr>
            </a:outerShdw>
          </a:effectLst>
        </p:spPr>
        <p:txBody>
          <a:bodyPr wrap="square">
            <a:spAutoFit/>
          </a:bodyPr>
          <a:lstStyle/>
          <a:p>
            <a:pPr algn="r" defTabSz="914400" eaLnBrk="0" fontAlgn="base" hangingPunct="0">
              <a:spcBef>
                <a:spcPct val="0"/>
              </a:spcBef>
              <a:spcAft>
                <a:spcPct val="0"/>
              </a:spcAft>
              <a:defRPr/>
            </a:pPr>
            <a:r>
              <a:rPr lang="ar-JO" sz="3600" b="1" dirty="0">
                <a:solidFill>
                  <a:srgbClr val="FFFF00"/>
                </a:solidFill>
                <a:latin typeface="Arial" panose="020B0604020202020204" pitchFamily="34" charset="0"/>
                <a:ea typeface="Times New Roman" pitchFamily="-111" charset="0"/>
                <a:cs typeface="Arial" panose="020B0604020202020204" pitchFamily="34" charset="0"/>
              </a:rPr>
              <a:t>خر 12</a:t>
            </a:r>
            <a:endParaRPr lang="en-US" sz="3600" b="1" dirty="0">
              <a:solidFill>
                <a:srgbClr val="FFFF00"/>
              </a:solidFill>
              <a:latin typeface="Arial" panose="020B0604020202020204" pitchFamily="34" charset="0"/>
              <a:ea typeface="Times New Roman" pitchFamily="-111" charset="0"/>
              <a:cs typeface="Arial" panose="020B0604020202020204" pitchFamily="34" charset="0"/>
            </a:endParaRPr>
          </a:p>
        </p:txBody>
      </p:sp>
      <p:pic>
        <p:nvPicPr>
          <p:cNvPr id="137220" name="Picture 7" descr="crossingredse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305300" y="0"/>
            <a:ext cx="4838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5720" name="Rectangle 8"/>
          <p:cNvSpPr>
            <a:spLocks noGrp="1" noChangeArrowheads="1"/>
          </p:cNvSpPr>
          <p:nvPr>
            <p:ph type="title" idx="4294967295"/>
          </p:nvPr>
        </p:nvSpPr>
        <p:spPr>
          <a:xfrm>
            <a:off x="304800" y="136525"/>
            <a:ext cx="3886200" cy="707886"/>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000" dirty="0">
                <a:solidFill>
                  <a:schemeClr val="bg1"/>
                </a:solidFill>
                <a:ea typeface="Times New Roman" pitchFamily="-111" charset="0"/>
              </a:rPr>
              <a:t>سؤال إضافي</a:t>
            </a:r>
            <a:endParaRPr lang="en-US" sz="4000" dirty="0">
              <a:solidFill>
                <a:schemeClr val="bg1"/>
              </a:solidFill>
              <a:ea typeface="Times New Roman" pitchFamily="-111" charset="0"/>
            </a:endParaRPr>
          </a:p>
        </p:txBody>
      </p:sp>
    </p:spTree>
    <p:extLst>
      <p:ext uri="{BB962C8B-B14F-4D97-AF65-F5344CB8AC3E}">
        <p14:creationId xmlns:p14="http://schemas.microsoft.com/office/powerpoint/2010/main" val="35998165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 to="" calcmode="lin" valueType="num">
                                      <p:cBhvr>
                                        <p:cTn id="7" dur="1" fill="hold"/>
                                        <p:tgtEl>
                                          <p:spTgt spid="1157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Title 1"/>
          <p:cNvSpPr>
            <a:spLocks noGrp="1"/>
          </p:cNvSpPr>
          <p:nvPr>
            <p:ph type="title"/>
          </p:nvPr>
        </p:nvSpPr>
        <p:spPr>
          <a:xfrm>
            <a:off x="144463" y="44450"/>
            <a:ext cx="4283075" cy="3455988"/>
          </a:xfrm>
        </p:spPr>
        <p:txBody>
          <a:bodyPr/>
          <a:lstStyle/>
          <a:p>
            <a:r>
              <a:rPr lang="ar-JO" sz="2800" b="1" dirty="0">
                <a:latin typeface="Arial" panose="020B0604020202020204" pitchFamily="34" charset="0"/>
                <a:ea typeface="ＭＳ Ｐゴシック" charset="0"/>
                <a:cs typeface="Arial" panose="020B0604020202020204" pitchFamily="34" charset="0"/>
              </a:rPr>
              <a:t>"فَٱثْبُتُوا إِذًا فِي ٱلْحُرِّيَّةِ</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 ٱلَّتِي قَدْ حَرَّرَنَا</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 ٱلْمَسِيحُ بِهَا، </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وَلَا تَرْتَبِكُوا أَيْضًا </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بِنِيرِ عُبُودِيَّةٍ.“</a:t>
            </a:r>
            <a:br>
              <a:rPr lang="en-US" sz="2800" b="1" dirty="0">
                <a:latin typeface="Arial" panose="020B0604020202020204" pitchFamily="34" charset="0"/>
                <a:ea typeface="ＭＳ Ｐゴシック" charset="0"/>
                <a:cs typeface="Arial" panose="020B0604020202020204" pitchFamily="34" charset="0"/>
              </a:rPr>
            </a:br>
            <a:r>
              <a:rPr lang="ar-JO" sz="2800" b="1" dirty="0">
                <a:latin typeface="Arial" panose="020B0604020202020204" pitchFamily="34" charset="0"/>
                <a:ea typeface="ＭＳ Ｐゴシック" charset="0"/>
                <a:cs typeface="Arial" panose="020B0604020202020204" pitchFamily="34" charset="0"/>
              </a:rPr>
              <a:t>(غلاطية 5: 1).</a:t>
            </a:r>
            <a:endParaRPr lang="en-US" sz="2800" b="1" dirty="0">
              <a:latin typeface="Arial" panose="020B0604020202020204" pitchFamily="34" charset="0"/>
              <a:ea typeface="ＭＳ Ｐゴシック" charset="0"/>
              <a:cs typeface="Arial" panose="020B0604020202020204" pitchFamily="34" charset="0"/>
            </a:endParaRPr>
          </a:p>
        </p:txBody>
      </p:sp>
      <p:sp>
        <p:nvSpPr>
          <p:cNvPr id="3" name="Title 1"/>
          <p:cNvSpPr txBox="1">
            <a:spLocks/>
          </p:cNvSpPr>
          <p:nvPr/>
        </p:nvSpPr>
        <p:spPr bwMode="auto">
          <a:xfrm>
            <a:off x="0" y="3422948"/>
            <a:ext cx="9144000" cy="3357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"هَا أَنَا بُولُسُ أَقُولُ لَكُمْ: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إِنَّهُ إِنِ ٱخْتَتَنْتُمْ لَا يَنْفَعُكُمُ ٱلْمَسِيحُ شَيْئًا!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٣</a:t>
            </a: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لَكِنْ أَشْهَدُ أَيْضًا لِكُلِّ إِنْسَانٍ مُخْتَتِنٍ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أَنَّهُ مُلْتَزِمٌ أَنْ يَعْمَلَ بِكُلِّ ٱلنَّامُوسِ.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0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٤</a:t>
            </a: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قَدْ تَبَطَّلْتُمْ عَنِ ٱلْمَسِيحِ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 أَيُّهَا ٱلَّذِينَ تَتَبَرَّرُونَ بِٱلنَّامُوسِ.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سَقَطْتُمْ مِنَ ٱلنِّعْمَةِ."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rPr>
              <a:t>(5: 2- 4).</a:t>
            </a:r>
            <a:endParaRPr kumimoji="0" lang="en-US" sz="2800" b="1" u="none" strike="noStrike" kern="1200" cap="none" spc="0" normalizeH="0" baseline="0" noProof="0" dirty="0">
              <a:ln>
                <a:noFill/>
              </a:ln>
              <a:solidFill>
                <a:srgbClr val="E3EBF1"/>
              </a:solidFill>
              <a:effectLst/>
              <a:uLnTx/>
              <a:uFillTx/>
              <a:latin typeface="Arial" panose="020B0604020202020204" pitchFamily="34" charset="0"/>
              <a:ea typeface="ＭＳ Ｐゴシック" charset="0"/>
              <a:cs typeface="Arial" panose="020B0604020202020204" pitchFamily="34" charset="0"/>
            </a:endParaRPr>
          </a:p>
        </p:txBody>
      </p:sp>
      <p:pic>
        <p:nvPicPr>
          <p:cNvPr id="4" name="Picture 3" descr="circumcis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572000" y="150792"/>
            <a:ext cx="4157663" cy="295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104677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١٣</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602703844"/>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1150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3405" y="6115050"/>
            <a:ext cx="9144000" cy="724083"/>
          </a:xfrm>
          <a:effectLst>
            <a:outerShdw blurRad="63500" dist="35921" dir="2700000" algn="ctr" rotWithShape="0">
              <a:schemeClr val="tx2">
                <a:alpha val="74998"/>
              </a:schemeClr>
            </a:outerShdw>
          </a:effectLst>
        </p:spPr>
        <p:txBody>
          <a:bodyPr anchor="t"/>
          <a:lstStyle/>
          <a:p>
            <a:pPr>
              <a:defRPr/>
            </a:pPr>
            <a:r>
              <a:rPr lang="ar-JO" sz="3600" dirty="0">
                <a:effectLst>
                  <a:glow rad="127000">
                    <a:schemeClr val="tx1"/>
                  </a:glow>
                </a:effectLst>
                <a:ea typeface="ＭＳ Ｐゴシック" charset="0"/>
              </a:rPr>
              <a:t>هل الله رحيم؟</a:t>
            </a:r>
            <a:endParaRPr lang="en-US" sz="3600" dirty="0">
              <a:effectLst>
                <a:glow rad="127000">
                  <a:schemeClr val="tx1"/>
                </a:glow>
              </a:effectLst>
              <a:ea typeface="ＭＳ Ｐゴシック" charset="0"/>
            </a:endParaRPr>
          </a:p>
        </p:txBody>
      </p:sp>
      <p:sp>
        <p:nvSpPr>
          <p:cNvPr id="5" name="Rectangle 2"/>
          <p:cNvSpPr txBox="1">
            <a:spLocks noChangeArrowheads="1"/>
          </p:cNvSpPr>
          <p:nvPr/>
        </p:nvSpPr>
        <p:spPr bwMode="auto">
          <a:xfrm>
            <a:off x="3059832" y="0"/>
            <a:ext cx="6084168" cy="5949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أولئك الذين يعانون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 مرض جلدي خطير، عليهم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أن يمزقوا ثيابهم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ويتركوا شعرهم غير ممشط.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يجب عليهم أن يغطوا أفواههم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وينادون: نجسّ نجس!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46</a:t>
            </a: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طالما استمر المرض الخطير،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فسيكونون نجسين رسميًا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ويجب أن يقيموا في مكان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منعزل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خارج المحلة."</a:t>
            </a:r>
            <a:br>
              <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 13: 45- 46).</a:t>
            </a:r>
            <a:endParaRPr kumimoji="0" lang="en-US"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598920038"/>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85880"/>
            <a:ext cx="9144000" cy="1435000"/>
          </a:xfrm>
          <a:effectLst>
            <a:outerShdw blurRad="63500" dist="35921" dir="2700000" algn="ctr" rotWithShape="0">
              <a:schemeClr val="tx2">
                <a:alpha val="74998"/>
              </a:schemeClr>
            </a:outerShdw>
          </a:effectLst>
        </p:spPr>
        <p:txBody>
          <a:bodyPr anchor="ctr"/>
          <a:lstStyle/>
          <a:p>
            <a:pPr>
              <a:defRPr/>
            </a:pPr>
            <a:r>
              <a:rPr lang="ar-JO" dirty="0">
                <a:effectLst>
                  <a:glow rad="127000">
                    <a:schemeClr val="tx1"/>
                  </a:glow>
                </a:effectLst>
                <a:ea typeface="ＭＳ Ｐゴシック" charset="0"/>
              </a:rPr>
              <a:t>كيف يمكن إنقاذ الأبرص</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من محنته؟</a:t>
            </a:r>
            <a:endParaRPr lang="en-US"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22434" y="1700808"/>
            <a:ext cx="9097364" cy="5112568"/>
          </a:xfrm>
          <a:prstGeom prst="rect">
            <a:avLst/>
          </a:prstGeom>
        </p:spPr>
      </p:pic>
    </p:spTree>
    <p:extLst>
      <p:ext uri="{BB962C8B-B14F-4D97-AF65-F5344CB8AC3E}">
        <p14:creationId xmlns:p14="http://schemas.microsoft.com/office/powerpoint/2010/main" val="1317274558"/>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ar-JO" altLang="zh-CN"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92163"/>
          <a:ext cx="9067800" cy="4206252"/>
        </p:xfrm>
        <a:graphic>
          <a:graphicData uri="http://schemas.openxmlformats.org/drawingml/2006/table">
            <a:tbl>
              <a:tblPr/>
              <a:tblGrid>
                <a:gridCol w="1475656">
                  <a:extLst>
                    <a:ext uri="{9D8B030D-6E8A-4147-A177-3AD203B41FA5}">
                      <a16:colId xmlns:a16="http://schemas.microsoft.com/office/drawing/2014/main" val="20000"/>
                    </a:ext>
                  </a:extLst>
                </a:gridCol>
                <a:gridCol w="3020144">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834796">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"المصابون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بالبرص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يشعرون بالسوء</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حيال مرضهم،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فلماذا يتم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عزلهم؟"</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"على الكاهن أن يفحص...</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فإن رأى الكاهن الضربة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جلد الجسد...</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إن كانت الضربة لمعة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بيضاء في جلد جسده...</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يحجز الكاهن المضروب</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سبعة أيام... يقيم وحده</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خارج المحلة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يكون مقامه"</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 13: 3- 4، 46).</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بين القرنين السادس والرابع عشر</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قتل البرص مئات الملايين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من الأوروبيين.</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اقترح بعضهم أفكارًا غريبة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غير ناجحة.</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بعد أن استسلم الأطباء تقريبًا،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اقترحت الكنيسة حجرًا كتابيًا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للمصابين بالبرص،</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الذي أوقف أخيرًا </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هذا البلاء المروع.</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sym typeface="MS LineDraw"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46601011"/>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١٤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57477407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ar-JO" altLang="zh-CN" sz="2800" dirty="0">
                <a:solidFill>
                  <a:schemeClr val="tx1"/>
                </a:solidFill>
                <a:ea typeface="ＭＳ Ｐゴシック" charset="0"/>
              </a:rPr>
              <a:t>لماذا لا للخنزير؟ (وأسئلة أخرى من الشريعة)</a:t>
            </a:r>
            <a:endParaRPr lang="en-US" sz="2800" dirty="0">
              <a:solidFill>
                <a:schemeClr val="tx1"/>
              </a:solidFill>
              <a:ea typeface="ＭＳ Ｐゴシック" charset="0"/>
            </a:endParaRPr>
          </a:p>
        </p:txBody>
      </p:sp>
      <p:graphicFrame>
        <p:nvGraphicFramePr>
          <p:cNvPr id="38" name="Table 37"/>
          <p:cNvGraphicFramePr>
            <a:graphicFrameLocks noGrp="1"/>
          </p:cNvGraphicFramePr>
          <p:nvPr/>
        </p:nvGraphicFramePr>
        <p:xfrm>
          <a:off x="0" y="792163"/>
          <a:ext cx="9067800" cy="2987185"/>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9626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المسألة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أمر الشريعة</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الأسباب</a:t>
                      </a:r>
                      <a:endParaRPr kumimoji="0" lang="en-US" sz="24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2529979">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ما الخطأ</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خلط</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اللحوم</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مع</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الحليب؟</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لَا تَطْبُخُوا جَدْياً</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altLang="ja-JP"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 بِلَبَنِ أُمِّهِ."</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(تث 14: 21؛</a:t>
                      </a:r>
                    </a:p>
                    <a:p>
                      <a:pPr marL="0" marR="0" lvl="0" indent="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خر 23: 19؛ 34: 26).</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(1) تجنبوا ممارسات الخصوبة الكنعانية.</a:t>
                      </a: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(2) لا يمكن امتصاص الكالسيوم بسهولة</a:t>
                      </a:r>
                    </a:p>
                    <a:p>
                      <a:pPr marL="457200" marR="0" lvl="0" indent="-457200" algn="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في حمية اللحوم والحليب، مما يضعف        الأسنان و يبطيء التئام العظام المكسورة.</a:t>
                      </a:r>
                      <a:endParaRPr kumimoji="0" lang="en-US" sz="2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3" marB="45723"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bl>
          </a:graphicData>
        </a:graphic>
      </p:graphicFrame>
      <p:sp>
        <p:nvSpPr>
          <p:cNvPr id="39" name="Text Box 4"/>
          <p:cNvSpPr txBox="1">
            <a:spLocks noChangeArrowheads="1"/>
          </p:cNvSpPr>
          <p:nvPr/>
        </p:nvSpPr>
        <p:spPr bwMode="auto">
          <a:xfrm>
            <a:off x="8451850" y="0"/>
            <a:ext cx="704039" cy="461665"/>
          </a:xfrm>
          <a:prstGeom prst="rect">
            <a:avLst/>
          </a:prstGeom>
          <a:noFill/>
          <a:ln w="12700" cap="sq">
            <a:noFill/>
            <a:miter lim="800000"/>
            <a:headEnd type="none" w="sm" len="sm"/>
            <a:tailEnd type="none" w="sm" len="sm"/>
          </a:ln>
          <a:effectLst>
            <a:outerShdw blurRad="50800" dist="38100" dir="2700000">
              <a:srgbClr val="000000">
                <a:alpha val="43000"/>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131</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04992779"/>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279418842"/>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5336965" y="29469"/>
            <a:ext cx="3807034" cy="1180619"/>
          </a:xfrm>
          <a:noFill/>
          <a:effectLst/>
        </p:spPr>
        <p:txBody>
          <a:bodyPr anchor="t"/>
          <a:lstStyle/>
          <a:p>
            <a:pPr>
              <a:defRPr/>
            </a:pPr>
            <a:r>
              <a:rPr lang="ar-JO" sz="2800" dirty="0">
                <a:effectLst>
                  <a:glow rad="127000">
                    <a:schemeClr val="tx1"/>
                  </a:glow>
                </a:effectLst>
                <a:ea typeface="ＭＳ Ｐゴシック" charset="0"/>
              </a:rPr>
              <a:t>الإفرازات الجسدية</a:t>
            </a:r>
            <a:br>
              <a:rPr lang="ar-JO"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لاويين 15</a:t>
            </a:r>
            <a:r>
              <a:rPr lang="en-US" sz="2800" dirty="0">
                <a:effectLst>
                  <a:glow rad="127000">
                    <a:schemeClr val="tx1"/>
                  </a:glow>
                </a:effectLst>
                <a:ea typeface="ＭＳ Ｐゴシック" charset="0"/>
              </a:rPr>
              <a:t>)</a:t>
            </a:r>
          </a:p>
        </p:txBody>
      </p:sp>
      <p:pic>
        <p:nvPicPr>
          <p:cNvPr id="3" name="Picture 2"/>
          <p:cNvPicPr>
            <a:picLocks noChangeAspect="1"/>
          </p:cNvPicPr>
          <p:nvPr/>
        </p:nvPicPr>
        <p:blipFill>
          <a:blip r:embed="rId3"/>
          <a:stretch>
            <a:fillRect/>
          </a:stretch>
        </p:blipFill>
        <p:spPr>
          <a:xfrm>
            <a:off x="0" y="0"/>
            <a:ext cx="5336965" cy="6858000"/>
          </a:xfrm>
          <a:prstGeom prst="rect">
            <a:avLst/>
          </a:prstGeom>
        </p:spPr>
      </p:pic>
      <p:sp>
        <p:nvSpPr>
          <p:cNvPr id="6" name="Rectangle 2"/>
          <p:cNvSpPr txBox="1">
            <a:spLocks noChangeArrowheads="1"/>
          </p:cNvSpPr>
          <p:nvPr/>
        </p:nvSpPr>
        <p:spPr bwMode="auto">
          <a:xfrm>
            <a:off x="5336966" y="5677381"/>
            <a:ext cx="3807034" cy="11806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800" b="1" dirty="0">
                <a:effectLst>
                  <a:glow rad="127000">
                    <a:schemeClr val="tx1"/>
                  </a:glow>
                </a:effectLst>
                <a:latin typeface="Arial" panose="020B0604020202020204" pitchFamily="34" charset="0"/>
                <a:ea typeface="ＭＳ Ｐゴシック" charset="0"/>
                <a:cs typeface="ＭＳ Ｐゴシック" charset="0"/>
              </a:rPr>
              <a:t>https://inspirationpoetry.wordpress.com/2016/05/11/</a:t>
            </a:r>
            <a:r>
              <a:rPr lang="ar-SA" sz="1800" b="1" dirty="0">
                <a:effectLst>
                  <a:glow rad="127000">
                    <a:schemeClr val="tx1"/>
                  </a:glow>
                </a:effectLst>
                <a:latin typeface="Arial" panose="020B0604020202020204" pitchFamily="34" charset="0"/>
                <a:ea typeface="ＭＳ Ｐゴシック" charset="0"/>
                <a:cs typeface="ＭＳ Ｐゴシック" charset="0"/>
              </a:rPr>
              <a:t>لاوِيّين</a:t>
            </a:r>
            <a:r>
              <a:rPr lang="en-US" sz="1800" b="1" dirty="0">
                <a:effectLst>
                  <a:glow rad="127000">
                    <a:schemeClr val="tx1"/>
                  </a:glow>
                </a:effectLst>
                <a:latin typeface="Arial" panose="020B0604020202020204" pitchFamily="34" charset="0"/>
                <a:ea typeface="ＭＳ Ｐゴシック" charset="0"/>
                <a:cs typeface="ＭＳ Ｐゴシック" charset="0"/>
              </a:rPr>
              <a:t>-15-discharges-causing-uncleaness/</a:t>
            </a:r>
          </a:p>
        </p:txBody>
      </p:sp>
    </p:spTree>
    <p:extLst>
      <p:ext uri="{BB962C8B-B14F-4D97-AF65-F5344CB8AC3E}">
        <p14:creationId xmlns:p14="http://schemas.microsoft.com/office/powerpoint/2010/main" val="1706099359"/>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03760" y="29468"/>
            <a:ext cx="8060364" cy="6841937"/>
          </a:xfrm>
          <a:prstGeom prst="rect">
            <a:avLst/>
          </a:prstGeom>
        </p:spPr>
      </p:pic>
      <p:sp>
        <p:nvSpPr>
          <p:cNvPr id="900098" name="Rectangle 2"/>
          <p:cNvSpPr>
            <a:spLocks noGrp="1" noChangeArrowheads="1"/>
          </p:cNvSpPr>
          <p:nvPr>
            <p:ph type="ctrTitle"/>
          </p:nvPr>
        </p:nvSpPr>
        <p:spPr>
          <a:xfrm>
            <a:off x="648072" y="5245130"/>
            <a:ext cx="7737645" cy="1408520"/>
          </a:xfrm>
          <a:solidFill>
            <a:schemeClr val="bg1"/>
          </a:solidFill>
          <a:effectLst/>
        </p:spPr>
        <p:txBody>
          <a:bodyPr anchor="ctr"/>
          <a:lstStyle/>
          <a:p>
            <a:pPr>
              <a:defRPr/>
            </a:pPr>
            <a:r>
              <a:rPr lang="ar-JO" sz="2400" dirty="0">
                <a:solidFill>
                  <a:srgbClr val="000000"/>
                </a:solidFill>
                <a:effectLst/>
                <a:ea typeface="ＭＳ Ｐゴシック" charset="0"/>
              </a:rPr>
              <a:t>و كل من مسه ذو السيل و لم يغسل يديه بماء يغسل ثيابه و يستحم بماء و يكون نجساً إلى المساء</a:t>
            </a:r>
            <a:br>
              <a:rPr lang="ar-JO" sz="2400" dirty="0">
                <a:solidFill>
                  <a:srgbClr val="000000"/>
                </a:solidFill>
                <a:effectLst/>
                <a:ea typeface="ＭＳ Ｐゴシック" charset="0"/>
              </a:rPr>
            </a:br>
            <a:r>
              <a:rPr lang="ar-JO" sz="2400" dirty="0">
                <a:solidFill>
                  <a:srgbClr val="000000"/>
                </a:solidFill>
                <a:ea typeface="ＭＳ Ｐゴシック" charset="0"/>
              </a:rPr>
              <a:t>(لا 15: 11)</a:t>
            </a:r>
            <a:endParaRPr lang="en-US" sz="2400" dirty="0">
              <a:solidFill>
                <a:srgbClr val="000000"/>
              </a:solidFill>
              <a:effectLst/>
              <a:ea typeface="ＭＳ Ｐゴシック" charset="0"/>
            </a:endParaRPr>
          </a:p>
        </p:txBody>
      </p:sp>
    </p:spTree>
    <p:extLst>
      <p:ext uri="{BB962C8B-B14F-4D97-AF65-F5344CB8AC3E}">
        <p14:creationId xmlns:p14="http://schemas.microsoft.com/office/powerpoint/2010/main" val="130531556"/>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970" name="Picture 2" descr="OMSSO03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356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95972" name="Text Box 4"/>
          <p:cNvSpPr txBox="1">
            <a:spLocks noChangeArrowheads="1"/>
          </p:cNvSpPr>
          <p:nvPr/>
        </p:nvSpPr>
        <p:spPr bwMode="auto">
          <a:xfrm>
            <a:off x="1403350" y="5715000"/>
            <a:ext cx="286385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4000" b="1" dirty="0">
                <a:solidFill>
                  <a:srgbClr val="FFFFFF"/>
                </a:solidFill>
                <a:latin typeface="Arial" panose="020B0604020202020204" pitchFamily="34" charset="0"/>
                <a:cs typeface="Arial" panose="020B0604020202020204" pitchFamily="34" charset="0"/>
              </a:rPr>
              <a:t>الناموس</a:t>
            </a:r>
            <a:endParaRPr lang="en-US" sz="3200" b="1" dirty="0">
              <a:solidFill>
                <a:srgbClr val="FFFFFF"/>
              </a:solidFill>
              <a:latin typeface="Arial" panose="020B0604020202020204" pitchFamily="34" charset="0"/>
              <a:cs typeface="Arial" panose="020B0604020202020204" pitchFamily="34" charset="0"/>
            </a:endParaRPr>
          </a:p>
        </p:txBody>
      </p:sp>
      <p:grpSp>
        <p:nvGrpSpPr>
          <p:cNvPr id="2" name="Group 5"/>
          <p:cNvGrpSpPr>
            <a:grpSpLocks/>
          </p:cNvGrpSpPr>
          <p:nvPr/>
        </p:nvGrpSpPr>
        <p:grpSpPr bwMode="auto">
          <a:xfrm>
            <a:off x="4403725" y="0"/>
            <a:ext cx="4740275" cy="6858000"/>
            <a:chOff x="2832" y="0"/>
            <a:chExt cx="2986" cy="4320"/>
          </a:xfrm>
        </p:grpSpPr>
        <p:pic>
          <p:nvPicPr>
            <p:cNvPr id="139270" name="Picture 6"/>
            <p:cNvPicPr>
              <a:picLocks noChangeAspect="1" noChangeArrowheads="1"/>
            </p:cNvPicPr>
            <p:nvPr/>
          </p:nvPicPr>
          <p:blipFill>
            <a:blip r:embed="rId4" cstate="screen">
              <a:clrChange>
                <a:clrFrom>
                  <a:srgbClr val="000000"/>
                </a:clrFrom>
                <a:clrTo>
                  <a:srgbClr val="000000">
                    <a:alpha val="0"/>
                  </a:srgbClr>
                </a:clrTo>
              </a:clrChange>
              <a:lum bright="-98000" contrast="100000"/>
              <a:extLst>
                <a:ext uri="{28A0092B-C50C-407E-A947-70E740481C1C}">
                  <a14:useLocalDpi xmlns:a14="http://schemas.microsoft.com/office/drawing/2010/main"/>
                </a:ext>
              </a:extLst>
            </a:blip>
            <a:srcRect/>
            <a:stretch>
              <a:fillRect/>
            </a:stretch>
          </p:blipFill>
          <p:spPr bwMode="auto">
            <a:xfrm>
              <a:off x="2832" y="0"/>
              <a:ext cx="2986" cy="4320"/>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39271" name="Rectangle 7"/>
            <p:cNvSpPr>
              <a:spLocks noChangeArrowheads="1"/>
            </p:cNvSpPr>
            <p:nvPr/>
          </p:nvSpPr>
          <p:spPr bwMode="auto">
            <a:xfrm>
              <a:off x="4608" y="3168"/>
              <a:ext cx="1008" cy="1008"/>
            </a:xfrm>
            <a:prstGeom prst="rect">
              <a:avLst/>
            </a:prstGeom>
            <a:solidFill>
              <a:schemeClr val="bg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595976" name="Text Box 8"/>
          <p:cNvSpPr txBox="1">
            <a:spLocks noChangeArrowheads="1"/>
          </p:cNvSpPr>
          <p:nvPr/>
        </p:nvSpPr>
        <p:spPr bwMode="auto">
          <a:xfrm>
            <a:off x="4953000" y="5715000"/>
            <a:ext cx="4191000" cy="701675"/>
          </a:xfrm>
          <a:prstGeom prst="rect">
            <a:avLst/>
          </a:prstGeom>
          <a:solidFill>
            <a:srgbClr val="006600"/>
          </a:solid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4000" b="1" dirty="0">
                <a:solidFill>
                  <a:srgbClr val="FFFFFF"/>
                </a:solidFill>
                <a:latin typeface="Arial" panose="020B0604020202020204" pitchFamily="34" charset="0"/>
                <a:cs typeface="Arial" panose="020B0604020202020204" pitchFamily="34" charset="0"/>
              </a:rPr>
              <a:t>خيمة الإجتماع</a:t>
            </a:r>
            <a:endParaRPr lang="en-US" sz="3200" b="1" dirty="0">
              <a:solidFill>
                <a:srgbClr val="FFFFFF"/>
              </a:solidFill>
              <a:latin typeface="Arial" panose="020B0604020202020204" pitchFamily="34" charset="0"/>
              <a:cs typeface="Arial" panose="020B0604020202020204" pitchFamily="34" charset="0"/>
            </a:endParaRPr>
          </a:p>
        </p:txBody>
      </p:sp>
      <p:sp>
        <p:nvSpPr>
          <p:cNvPr id="139269" name="Rectangle 9"/>
          <p:cNvSpPr>
            <a:spLocks noGrp="1" noChangeArrowheads="1"/>
          </p:cNvSpPr>
          <p:nvPr>
            <p:ph type="title" idx="4294967295"/>
          </p:nvPr>
        </p:nvSpPr>
        <p:spPr>
          <a:xfrm>
            <a:off x="2286000" y="2667000"/>
            <a:ext cx="3581400" cy="2743200"/>
          </a:xfrm>
          <a:solidFill>
            <a:schemeClr val="accent2"/>
          </a:solidFill>
        </p:spPr>
        <p:txBody>
          <a:bodyPr/>
          <a:lstStyle/>
          <a:p>
            <a:pPr eaLnBrk="1" hangingPunct="1"/>
            <a:r>
              <a:rPr lang="ar-JO" dirty="0">
                <a:solidFill>
                  <a:schemeClr val="bg1"/>
                </a:solidFill>
                <a:ea typeface="ＭＳ Ｐゴシック" charset="0"/>
              </a:rPr>
              <a:t>ما هما الحدثان الرئيسيان في سيناء؟</a:t>
            </a:r>
            <a:endParaRPr lang="en-US" dirty="0">
              <a:ea typeface="ＭＳ Ｐゴシック" charset="0"/>
            </a:endParaRPr>
          </a:p>
        </p:txBody>
      </p:sp>
    </p:spTree>
    <p:extLst>
      <p:ext uri="{BB962C8B-B14F-4D97-AF65-F5344CB8AC3E}">
        <p14:creationId xmlns:p14="http://schemas.microsoft.com/office/powerpoint/2010/main" val="21109069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95970"/>
                                        </p:tgtEl>
                                        <p:attrNameLst>
                                          <p:attrName>style.visibility</p:attrName>
                                        </p:attrNameLst>
                                      </p:cBhvr>
                                      <p:to>
                                        <p:strVal val="visible"/>
                                      </p:to>
                                    </p:set>
                                    <p:animEffect transition="in" filter="blinds(horizontal)">
                                      <p:cBhvr>
                                        <p:cTn id="7" dur="500"/>
                                        <p:tgtEl>
                                          <p:spTgt spid="595970"/>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595972"/>
                                        </p:tgtEl>
                                        <p:attrNameLst>
                                          <p:attrName>style.visibility</p:attrName>
                                        </p:attrNameLst>
                                      </p:cBhvr>
                                      <p:to>
                                        <p:strVal val="visible"/>
                                      </p:to>
                                    </p:set>
                                    <p:animEffect transition="in" filter="dissolve">
                                      <p:cBhvr>
                                        <p:cTn id="11" dur="500"/>
                                        <p:tgtEl>
                                          <p:spTgt spid="59597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par>
                          <p:cTn id="16" fill="hold" nodeType="afterGroup">
                            <p:stCondLst>
                              <p:cond delay="0"/>
                            </p:stCondLst>
                            <p:childTnLst>
                              <p:par>
                                <p:cTn id="17" presetID="9" presetClass="entr" presetSubtype="0" fill="hold" grpId="0" nodeType="afterEffect">
                                  <p:stCondLst>
                                    <p:cond delay="6000"/>
                                  </p:stCondLst>
                                  <p:childTnLst>
                                    <p:set>
                                      <p:cBhvr>
                                        <p:cTn id="18" dur="1" fill="hold">
                                          <p:stCondLst>
                                            <p:cond delay="0"/>
                                          </p:stCondLst>
                                        </p:cTn>
                                        <p:tgtEl>
                                          <p:spTgt spid="595976"/>
                                        </p:tgtEl>
                                        <p:attrNameLst>
                                          <p:attrName>style.visibility</p:attrName>
                                        </p:attrNameLst>
                                      </p:cBhvr>
                                      <p:to>
                                        <p:strVal val="visible"/>
                                      </p:to>
                                    </p:set>
                                    <p:animEffect transition="in" filter="dissolve">
                                      <p:cBhvr>
                                        <p:cTn id="19" dur="500"/>
                                        <p:tgtEl>
                                          <p:spTgt spid="595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animBg="1" autoUpdateAnimBg="0"/>
      <p:bldP spid="595976"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١٦</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498614037"/>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 y="2663825"/>
            <a:ext cx="8763000" cy="4108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pic>
      <p:sp>
        <p:nvSpPr>
          <p:cNvPr id="291842" name="Rectangle 1027"/>
          <p:cNvSpPr>
            <a:spLocks noGrp="1" noChangeArrowheads="1"/>
          </p:cNvSpPr>
          <p:nvPr>
            <p:ph type="ctrTitle"/>
          </p:nvPr>
        </p:nvSpPr>
        <p:spPr>
          <a:xfrm>
            <a:off x="228600" y="228600"/>
            <a:ext cx="8686800" cy="1676400"/>
          </a:xfrm>
        </p:spPr>
        <p:txBody>
          <a:bodyPr/>
          <a:lstStyle/>
          <a:p>
            <a:pPr eaLnBrk="1" hangingPunct="1"/>
            <a:r>
              <a:rPr kumimoji="1" lang="ar-JO" sz="3200" dirty="0">
                <a:solidFill>
                  <a:schemeClr val="bg1"/>
                </a:solidFill>
                <a:ea typeface="ＭＳ Ｐゴシック" charset="0"/>
              </a:rPr>
              <a:t>للحصول على استطلاع رائع عبر الإنترنت عن خيمة الإجتماع:</a:t>
            </a:r>
            <a:endParaRPr kumimoji="1" lang="en-US" sz="4000" dirty="0">
              <a:ea typeface="ＭＳ Ｐゴシック" charset="0"/>
            </a:endParaRPr>
          </a:p>
        </p:txBody>
      </p:sp>
      <p:sp>
        <p:nvSpPr>
          <p:cNvPr id="2" name="Text Box 1029">
            <a:extLst>
              <a:ext uri="{FF2B5EF4-FFF2-40B4-BE49-F238E27FC236}">
                <a16:creationId xmlns:a16="http://schemas.microsoft.com/office/drawing/2014/main" id="{C0B74C8B-1F1D-488E-BE9E-D63C67F47B0C}"/>
              </a:ext>
            </a:extLst>
          </p:cNvPr>
          <p:cNvSpPr txBox="1">
            <a:spLocks noChangeArrowheads="1"/>
          </p:cNvSpPr>
          <p:nvPr/>
        </p:nvSpPr>
        <p:spPr bwMode="auto">
          <a:xfrm>
            <a:off x="0" y="1659394"/>
            <a:ext cx="9143999"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wrap="square"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kumimoji="1" lang="en-US" sz="2800" b="1">
                <a:solidFill>
                  <a:srgbClr val="FFFFFF"/>
                </a:solidFill>
                <a:latin typeface="Arial" charset="0"/>
                <a:cs typeface="Arial" charset="0"/>
              </a:rPr>
              <a:t>https://www.youtube.com/watch?v=ceZHlc55HCg</a:t>
            </a:r>
          </a:p>
        </p:txBody>
      </p:sp>
    </p:spTree>
    <p:extLst>
      <p:ext uri="{BB962C8B-B14F-4D97-AF65-F5344CB8AC3E}">
        <p14:creationId xmlns:p14="http://schemas.microsoft.com/office/powerpoint/2010/main" val="763698444"/>
      </p:ext>
    </p:extLst>
  </p:cSld>
  <p:clrMapOvr>
    <a:masterClrMapping/>
  </p:clrMapOvr>
  <p:transition spd="med">
    <p:randomBar dir="vert"/>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3889" name="Group 2"/>
          <p:cNvGrpSpPr>
            <a:grpSpLocks/>
          </p:cNvGrpSpPr>
          <p:nvPr/>
        </p:nvGrpSpPr>
        <p:grpSpPr bwMode="auto">
          <a:xfrm>
            <a:off x="0" y="0"/>
            <a:ext cx="9263063" cy="7086600"/>
            <a:chOff x="0" y="0"/>
            <a:chExt cx="5835" cy="4464"/>
          </a:xfrm>
        </p:grpSpPr>
        <p:pic>
          <p:nvPicPr>
            <p:cNvPr id="29389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3895" name="Freeform 4"/>
            <p:cNvSpPr>
              <a:spLocks/>
            </p:cNvSpPr>
            <p:nvPr/>
          </p:nvSpPr>
          <p:spPr bwMode="auto">
            <a:xfrm>
              <a:off x="1152" y="0"/>
              <a:ext cx="4683" cy="1200"/>
            </a:xfrm>
            <a:custGeom>
              <a:avLst/>
              <a:gdLst>
                <a:gd name="T0" fmla="*/ 200 w 4658"/>
                <a:gd name="T1" fmla="*/ 1290 h 1116"/>
                <a:gd name="T2" fmla="*/ 630 w 4658"/>
                <a:gd name="T3" fmla="*/ 1916 h 1116"/>
                <a:gd name="T4" fmla="*/ 1264 w 4658"/>
                <a:gd name="T5" fmla="*/ 2452 h 1116"/>
                <a:gd name="T6" fmla="*/ 1362 w 4658"/>
                <a:gd name="T7" fmla="*/ 2655 h 1116"/>
                <a:gd name="T8" fmla="*/ 1489 w 4658"/>
                <a:gd name="T9" fmla="*/ 3155 h 1116"/>
                <a:gd name="T10" fmla="*/ 1623 w 4658"/>
                <a:gd name="T11" fmla="*/ 3491 h 1116"/>
                <a:gd name="T12" fmla="*/ 1679 w 4658"/>
                <a:gd name="T13" fmla="*/ 3683 h 1116"/>
                <a:gd name="T14" fmla="*/ 1747 w 4658"/>
                <a:gd name="T15" fmla="*/ 3744 h 1116"/>
                <a:gd name="T16" fmla="*/ 2051 w 4658"/>
                <a:gd name="T17" fmla="*/ 4143 h 1116"/>
                <a:gd name="T18" fmla="*/ 2240 w 4658"/>
                <a:gd name="T19" fmla="*/ 4330 h 1116"/>
                <a:gd name="T20" fmla="*/ 2385 w 4658"/>
                <a:gd name="T21" fmla="*/ 4577 h 1116"/>
                <a:gd name="T22" fmla="*/ 2470 w 4658"/>
                <a:gd name="T23" fmla="*/ 4671 h 1116"/>
                <a:gd name="T24" fmla="*/ 2610 w 4658"/>
                <a:gd name="T25" fmla="*/ 4777 h 1116"/>
                <a:gd name="T26" fmla="*/ 2758 w 4658"/>
                <a:gd name="T27" fmla="*/ 5066 h 1116"/>
                <a:gd name="T28" fmla="*/ 2848 w 4658"/>
                <a:gd name="T29" fmla="*/ 5259 h 1116"/>
                <a:gd name="T30" fmla="*/ 2989 w 4658"/>
                <a:gd name="T31" fmla="*/ 5367 h 1116"/>
                <a:gd name="T32" fmla="*/ 3268 w 4658"/>
                <a:gd name="T33" fmla="*/ 5767 h 1116"/>
                <a:gd name="T34" fmla="*/ 3606 w 4658"/>
                <a:gd name="T35" fmla="*/ 6288 h 1116"/>
                <a:gd name="T36" fmla="*/ 3997 w 4658"/>
                <a:gd name="T37" fmla="*/ 6539 h 1116"/>
                <a:gd name="T38" fmla="*/ 4124 w 4658"/>
                <a:gd name="T39" fmla="*/ 6692 h 1116"/>
                <a:gd name="T40" fmla="*/ 4410 w 4658"/>
                <a:gd name="T41" fmla="*/ 7231 h 1116"/>
                <a:gd name="T42" fmla="*/ 4482 w 4658"/>
                <a:gd name="T43" fmla="*/ 7429 h 1116"/>
                <a:gd name="T44" fmla="*/ 4496 w 4658"/>
                <a:gd name="T45" fmla="*/ 8123 h 1116"/>
                <a:gd name="T46" fmla="*/ 4600 w 4658"/>
                <a:gd name="T47" fmla="*/ 8381 h 1116"/>
                <a:gd name="T48" fmla="*/ 4978 w 4658"/>
                <a:gd name="T49" fmla="*/ 8404 h 1116"/>
                <a:gd name="T50" fmla="*/ 5105 w 4658"/>
                <a:gd name="T51" fmla="*/ 8955 h 1116"/>
                <a:gd name="T52" fmla="*/ 5183 w 4658"/>
                <a:gd name="T53" fmla="*/ 9149 h 1116"/>
                <a:gd name="T54" fmla="*/ 5258 w 4658"/>
                <a:gd name="T55" fmla="*/ 9022 h 1116"/>
                <a:gd name="T56" fmla="*/ 5286 w 4658"/>
                <a:gd name="T57" fmla="*/ 8575 h 1116"/>
                <a:gd name="T58" fmla="*/ 5329 w 4658"/>
                <a:gd name="T59" fmla="*/ 8476 h 1116"/>
                <a:gd name="T60" fmla="*/ 5352 w 4658"/>
                <a:gd name="T61" fmla="*/ 8404 h 1116"/>
                <a:gd name="T62" fmla="*/ 5386 w 4658"/>
                <a:gd name="T63" fmla="*/ 8076 h 1116"/>
                <a:gd name="T64" fmla="*/ 5399 w 4658"/>
                <a:gd name="T65" fmla="*/ 7669 h 1116"/>
                <a:gd name="T66" fmla="*/ 5407 w 4658"/>
                <a:gd name="T67" fmla="*/ 6404 h 1116"/>
                <a:gd name="T68" fmla="*/ 5420 w 4658"/>
                <a:gd name="T69" fmla="*/ 5457 h 1116"/>
                <a:gd name="T70" fmla="*/ 5399 w 4658"/>
                <a:gd name="T71" fmla="*/ 1968 h 1116"/>
                <a:gd name="T72" fmla="*/ 5386 w 4658"/>
                <a:gd name="T73" fmla="*/ 1290 h 1116"/>
                <a:gd name="T74" fmla="*/ 4895 w 4658"/>
                <a:gd name="T75" fmla="*/ 985 h 1116"/>
                <a:gd name="T76" fmla="*/ 3871 w 4658"/>
                <a:gd name="T77" fmla="*/ 543 h 1116"/>
                <a:gd name="T78" fmla="*/ 2793 w 4658"/>
                <a:gd name="T79" fmla="*/ 589 h 1116"/>
                <a:gd name="T80" fmla="*/ 1863 w 4658"/>
                <a:gd name="T81" fmla="*/ 349 h 1116"/>
                <a:gd name="T82" fmla="*/ 1593 w 4658"/>
                <a:gd name="T83" fmla="*/ 197 h 1116"/>
                <a:gd name="T84" fmla="*/ 1153 w 4658"/>
                <a:gd name="T85" fmla="*/ 0 h 1116"/>
                <a:gd name="T86" fmla="*/ 734 w 4658"/>
                <a:gd name="T87" fmla="*/ 6 h 1116"/>
                <a:gd name="T88" fmla="*/ 81 w 4658"/>
                <a:gd name="T89" fmla="*/ 589 h 1116"/>
                <a:gd name="T90" fmla="*/ 39 w 4658"/>
                <a:gd name="T91" fmla="*/ 637 h 1116"/>
                <a:gd name="T92" fmla="*/ 140 w 4658"/>
                <a:gd name="T93" fmla="*/ 1422 h 1116"/>
                <a:gd name="T94" fmla="*/ 542 w 4658"/>
                <a:gd name="T95" fmla="*/ 2208 h 1116"/>
                <a:gd name="T96" fmla="*/ 702 w 4658"/>
                <a:gd name="T97" fmla="*/ 2363 h 1116"/>
                <a:gd name="T98" fmla="*/ 797 w 4658"/>
                <a:gd name="T99" fmla="*/ 2514 h 1116"/>
                <a:gd name="T100" fmla="*/ 876 w 4658"/>
                <a:gd name="T101" fmla="*/ 2612 h 1116"/>
                <a:gd name="T102" fmla="*/ 1110 w 4658"/>
                <a:gd name="T103" fmla="*/ 3043 h 1116"/>
                <a:gd name="T104" fmla="*/ 1306 w 4658"/>
                <a:gd name="T105" fmla="*/ 3449 h 1116"/>
                <a:gd name="T106" fmla="*/ 1462 w 4658"/>
                <a:gd name="T107" fmla="*/ 3744 h 1116"/>
                <a:gd name="T108" fmla="*/ 1600 w 4658"/>
                <a:gd name="T109" fmla="*/ 3935 h 1116"/>
                <a:gd name="T110" fmla="*/ 1841 w 4658"/>
                <a:gd name="T111" fmla="*/ 4177 h 1116"/>
                <a:gd name="T112" fmla="*/ 1985 w 4658"/>
                <a:gd name="T113" fmla="*/ 4470 h 1116"/>
                <a:gd name="T114" fmla="*/ 2065 w 4658"/>
                <a:gd name="T115" fmla="*/ 4671 h 1116"/>
                <a:gd name="T116" fmla="*/ 2385 w 4658"/>
                <a:gd name="T117" fmla="*/ 4820 h 1116"/>
                <a:gd name="T118" fmla="*/ 2723 w 4658"/>
                <a:gd name="T119" fmla="*/ 5019 h 1116"/>
                <a:gd name="T120" fmla="*/ 2855 w 4658"/>
                <a:gd name="T121" fmla="*/ 5167 h 1116"/>
                <a:gd name="T122" fmla="*/ 3507 w 4658"/>
                <a:gd name="T123" fmla="*/ 5803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9389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29389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الدار الخارجية</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القدس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1" name="Text Box 9"/>
          <p:cNvSpPr txBox="1">
            <a:spLocks noChangeArrowheads="1"/>
          </p:cNvSpPr>
          <p:nvPr/>
        </p:nvSpPr>
        <p:spPr bwMode="auto">
          <a:xfrm>
            <a:off x="7162800" y="2310383"/>
            <a:ext cx="1981200" cy="147732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قدس</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الأقداس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293893" name="Rectangle 10"/>
          <p:cNvSpPr>
            <a:spLocks noGrp="1" noChangeArrowheads="1"/>
          </p:cNvSpPr>
          <p:nvPr>
            <p:ph type="title" idx="4294967295"/>
          </p:nvPr>
        </p:nvSpPr>
        <p:spPr>
          <a:xfrm>
            <a:off x="0" y="5943600"/>
            <a:ext cx="9144000" cy="1143000"/>
          </a:xfrm>
        </p:spPr>
        <p:txBody>
          <a:bodyPr/>
          <a:lstStyle/>
          <a:p>
            <a:pPr eaLnBrk="1" hangingPunct="1"/>
            <a:r>
              <a:rPr lang="ar-JO" sz="4000" dirty="0">
                <a:solidFill>
                  <a:schemeClr val="tx1"/>
                </a:solidFill>
                <a:ea typeface="ＭＳ Ｐゴシック" charset="0"/>
              </a:rPr>
              <a:t>يوم الكفارة (لا 16: 29- 34)</a:t>
            </a:r>
            <a:endParaRPr lang="en-US" sz="4000" dirty="0">
              <a:solidFill>
                <a:schemeClr val="tx1"/>
              </a:solidFill>
              <a:ea typeface="ＭＳ Ｐゴシック" charset="0"/>
            </a:endParaRPr>
          </a:p>
        </p:txBody>
      </p:sp>
    </p:spTree>
    <p:extLst>
      <p:ext uri="{BB962C8B-B14F-4D97-AF65-F5344CB8AC3E}">
        <p14:creationId xmlns:p14="http://schemas.microsoft.com/office/powerpoint/2010/main" val="35242926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603448"/>
            <a:ext cx="9144000" cy="6254552"/>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ar-JO" sz="2400" dirty="0">
                <a:solidFill>
                  <a:srgbClr val="FFFFFF"/>
                </a:solidFill>
                <a:ea typeface="ＭＳ Ｐゴシック" charset="0"/>
              </a:rPr>
              <a:t>"ثُمَّ يَأْخُذُ التَّيْسَيْنِ وَيُقَدِّمُهُمَا أَمَامَ الرَّبِّ عِنْدَ مَدْخَلِ خَيْمَةِ الاجْتِمَاعِ، وَيُلْقِي عَلَيْهِمَا قُرْعَتَيْنِ: قُرْعَةً لِلرَّبِّ وَقُرْعَةً لِعَزَازِيلَ (كَبْشِ الْفِدَاءِ). وَيُقَرِّبُ هَرُونُ التَّيْسَ الَّذِي وَقَعَتْ عَلَيْهِ قُرْعَةُ الرَّبِّ وَيُصْعِدُهُ ذَبِيحَةَ خَطِيئَةٍ، وَأَمَّا التَّيْسُ الَّذِي وَقَعَتْ عَلَيْهِ قُرْعَةُ عَزَازِيلَ، فَيُوْقِفُهُ حَيًّا أَمَامَ الرَّبِّ لِيُكَفِّرَ عَنْهُ، ثُمَّ يُطْلِقُهُ إِلَى الصَّحْرَاءِ، فَهُوَ كَبْشُ فِدَاءٍ." (لاويين 16: 7- 10).</a:t>
            </a:r>
            <a:r>
              <a:rPr lang="en-US" sz="2400" dirty="0">
                <a:solidFill>
                  <a:srgbClr val="FFFFFF"/>
                </a:solidFill>
                <a:ea typeface="ＭＳ Ｐゴシック" charset="0"/>
              </a:rPr>
              <a:t> </a:t>
            </a:r>
          </a:p>
        </p:txBody>
      </p:sp>
    </p:spTree>
    <p:extLst>
      <p:ext uri="{BB962C8B-B14F-4D97-AF65-F5344CB8AC3E}">
        <p14:creationId xmlns:p14="http://schemas.microsoft.com/office/powerpoint/2010/main" val="690629935"/>
      </p:ext>
    </p:extLst>
  </p:cSld>
  <p:clrMapOvr>
    <a:masterClrMapping/>
  </p:clrMapOvr>
  <p:transition spd="med">
    <p:randomBar dir="vert"/>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0"/>
            <a:ext cx="9142833" cy="6858000"/>
          </a:xfrm>
          <a:prstGeom prst="rect">
            <a:avLst/>
          </a:prstGeom>
        </p:spPr>
      </p:pic>
      <p:sp>
        <p:nvSpPr>
          <p:cNvPr id="334850" name="Title 1"/>
          <p:cNvSpPr>
            <a:spLocks noGrp="1"/>
          </p:cNvSpPr>
          <p:nvPr>
            <p:ph type="title"/>
          </p:nvPr>
        </p:nvSpPr>
        <p:spPr>
          <a:xfrm>
            <a:off x="6012160" y="0"/>
            <a:ext cx="3131840" cy="3501008"/>
          </a:xfrm>
          <a:solidFill>
            <a:srgbClr val="000000"/>
          </a:solidFill>
        </p:spPr>
        <p:txBody>
          <a:bodyPr/>
          <a:lstStyle/>
          <a:p>
            <a:br>
              <a:rPr lang="ar-JO" sz="2400" dirty="0">
                <a:solidFill>
                  <a:srgbClr val="FFFFFF"/>
                </a:solidFill>
                <a:ea typeface="ＭＳ Ｐゴシック" charset="0"/>
              </a:rPr>
            </a:br>
            <a:r>
              <a:rPr lang="ar-JO" sz="2400" dirty="0">
                <a:solidFill>
                  <a:srgbClr val="FFFFFF"/>
                </a:solidFill>
                <a:ea typeface="ＭＳ Ｐゴシック" charset="0"/>
              </a:rPr>
              <a:t>" وَيُقَرِّبُ هَرُونُ التَّيْسَ</a:t>
            </a:r>
            <a:br>
              <a:rPr lang="ar-JO" sz="2400" dirty="0">
                <a:solidFill>
                  <a:srgbClr val="FFFFFF"/>
                </a:solidFill>
                <a:ea typeface="ＭＳ Ｐゴシック" charset="0"/>
              </a:rPr>
            </a:br>
            <a:r>
              <a:rPr lang="ar-JO" sz="2400" dirty="0">
                <a:solidFill>
                  <a:srgbClr val="FFFFFF"/>
                </a:solidFill>
                <a:ea typeface="ＭＳ Ｐゴシック" charset="0"/>
              </a:rPr>
              <a:t> الَّذِي وَقَعَتْ عَلَيْهِ قُرْعَةُ الرَّبِّ."</a:t>
            </a:r>
            <a:br>
              <a:rPr lang="ar-JO" sz="2400" dirty="0">
                <a:solidFill>
                  <a:srgbClr val="FFFFFF"/>
                </a:solidFill>
                <a:ea typeface="ＭＳ Ｐゴシック" charset="0"/>
              </a:rPr>
            </a:br>
            <a:r>
              <a:rPr lang="ar-JO" sz="2400" dirty="0">
                <a:solidFill>
                  <a:srgbClr val="FFFFFF"/>
                </a:solidFill>
                <a:ea typeface="ＭＳ Ｐゴシック" charset="0"/>
              </a:rPr>
              <a:t>(لاويين 16: 9).</a:t>
            </a:r>
          </a:p>
        </p:txBody>
      </p:sp>
    </p:spTree>
    <p:extLst>
      <p:ext uri="{BB962C8B-B14F-4D97-AF65-F5344CB8AC3E}">
        <p14:creationId xmlns:p14="http://schemas.microsoft.com/office/powerpoint/2010/main" val="3678355645"/>
      </p:ext>
    </p:extLst>
  </p:cSld>
  <p:clrMapOvr>
    <a:masterClrMapping/>
  </p:clrMapOvr>
  <p:transition spd="med">
    <p:randomBar dir="vert"/>
  </p:transition>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8" y="1365178"/>
            <a:ext cx="9143881" cy="5486329"/>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ar-JO" sz="2400" dirty="0">
                <a:solidFill>
                  <a:srgbClr val="FFFFFF"/>
                </a:solidFill>
                <a:ea typeface="ＭＳ Ｐゴシック" charset="0"/>
              </a:rPr>
              <a:t>"وَيَذْبَحُ (هَرُونُ) تَيْسَ الْخَطِيئَةِ الْمُقَدَّمَ مِنَ الشَّعْبِ،</a:t>
            </a:r>
            <a:br>
              <a:rPr lang="ar-JO" sz="2400" dirty="0">
                <a:solidFill>
                  <a:srgbClr val="FFFFFF"/>
                </a:solidFill>
                <a:ea typeface="ＭＳ Ｐゴシック" charset="0"/>
              </a:rPr>
            </a:br>
            <a:r>
              <a:rPr lang="ar-JO" sz="2400" dirty="0">
                <a:solidFill>
                  <a:srgbClr val="FFFFFF"/>
                </a:solidFill>
                <a:ea typeface="ＭＳ Ｐゴシック" charset="0"/>
              </a:rPr>
              <a:t> وَيَدْخُلُ بِدَمِهِ إِلَى مَا وَرَاءَ الْحِجَابِ،</a:t>
            </a:r>
            <a:br>
              <a:rPr lang="ar-JO" sz="2400" dirty="0">
                <a:solidFill>
                  <a:srgbClr val="FFFFFF"/>
                </a:solidFill>
                <a:ea typeface="ＭＳ Ｐゴシック" charset="0"/>
              </a:rPr>
            </a:br>
            <a:r>
              <a:rPr lang="ar-JO" sz="2400" dirty="0">
                <a:solidFill>
                  <a:srgbClr val="FFFFFF"/>
                </a:solidFill>
                <a:ea typeface="ＭＳ Ｐゴシック" charset="0"/>
              </a:rPr>
              <a:t> وَيَرُشُّ مِنْ دَمِهِ كَمَا رَشَّ مِنْ دَمِ الثَّوْرِ </a:t>
            </a:r>
            <a:br>
              <a:rPr lang="ar-JO" sz="2400" dirty="0">
                <a:solidFill>
                  <a:srgbClr val="FFFFFF"/>
                </a:solidFill>
                <a:ea typeface="ＭＳ Ｐゴシック" charset="0"/>
              </a:rPr>
            </a:br>
            <a:r>
              <a:rPr lang="ar-JO" sz="2400" dirty="0">
                <a:solidFill>
                  <a:srgbClr val="FFFFFF"/>
                </a:solidFill>
                <a:ea typeface="ＭＳ Ｐゴシック" charset="0"/>
              </a:rPr>
              <a:t>عَلَى الْغِطَاءِ وَأَمَامَهُ"</a:t>
            </a:r>
            <a:br>
              <a:rPr lang="ar-JO" sz="2400" dirty="0">
                <a:solidFill>
                  <a:srgbClr val="FFFFFF"/>
                </a:solidFill>
                <a:ea typeface="ＭＳ Ｐゴシック" charset="0"/>
              </a:rPr>
            </a:br>
            <a:r>
              <a:rPr lang="ar-JO" sz="2400" dirty="0">
                <a:solidFill>
                  <a:srgbClr val="FFFFFF"/>
                </a:solidFill>
                <a:ea typeface="ＭＳ Ｐゴシック" charset="0"/>
              </a:rPr>
              <a:t>(لاويين 16: 15).</a:t>
            </a:r>
            <a:endParaRPr lang="en-US" sz="2400" dirty="0">
              <a:solidFill>
                <a:srgbClr val="FFFFFF"/>
              </a:solidFill>
              <a:ea typeface="ＭＳ Ｐゴシック" charset="0"/>
            </a:endParaRPr>
          </a:p>
        </p:txBody>
      </p:sp>
    </p:spTree>
    <p:extLst>
      <p:ext uri="{BB962C8B-B14F-4D97-AF65-F5344CB8AC3E}">
        <p14:creationId xmlns:p14="http://schemas.microsoft.com/office/powerpoint/2010/main" val="1650249095"/>
      </p:ext>
    </p:extLst>
  </p:cSld>
  <p:clrMapOvr>
    <a:masterClrMapping/>
  </p:clrMapOvr>
  <p:transition spd="med">
    <p:randomBar dir="vert"/>
  </p:transition>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220200" cy="5661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4850" name="Title 1"/>
          <p:cNvSpPr>
            <a:spLocks noGrp="1"/>
          </p:cNvSpPr>
          <p:nvPr>
            <p:ph type="title"/>
          </p:nvPr>
        </p:nvSpPr>
        <p:spPr>
          <a:xfrm>
            <a:off x="0" y="5445125"/>
            <a:ext cx="9144000" cy="1412875"/>
          </a:xfrm>
          <a:solidFill>
            <a:srgbClr val="000000"/>
          </a:solidFill>
        </p:spPr>
        <p:txBody>
          <a:bodyPr/>
          <a:lstStyle/>
          <a:p>
            <a:r>
              <a:rPr lang="ar-JO" sz="2800" dirty="0">
                <a:solidFill>
                  <a:srgbClr val="FFFFFF"/>
                </a:solidFill>
                <a:ea typeface="ＭＳ Ｐゴシック" charset="0"/>
              </a:rPr>
              <a:t>"فَيَحْمِلُ التَّيْسُ ذُنُوبَ الشَّعْبِ كُلَّهَا</a:t>
            </a:r>
            <a:br>
              <a:rPr lang="ar-JO" sz="2800" dirty="0">
                <a:solidFill>
                  <a:srgbClr val="FFFFFF"/>
                </a:solidFill>
                <a:ea typeface="ＭＳ Ｐゴシック" charset="0"/>
              </a:rPr>
            </a:br>
            <a:r>
              <a:rPr lang="ar-JO" sz="2800" dirty="0">
                <a:solidFill>
                  <a:srgbClr val="FFFFFF"/>
                </a:solidFill>
                <a:ea typeface="ＭＳ Ｐゴシック" charset="0"/>
              </a:rPr>
              <a:t> إِلَى أَرْضٍ مُقْفِرَةٍ، </a:t>
            </a:r>
            <a:br>
              <a:rPr lang="ar-JO" sz="2800" dirty="0">
                <a:solidFill>
                  <a:srgbClr val="FFFFFF"/>
                </a:solidFill>
                <a:ea typeface="ＭＳ Ｐゴシック" charset="0"/>
              </a:rPr>
            </a:br>
            <a:r>
              <a:rPr lang="ar-JO" sz="2800" dirty="0">
                <a:solidFill>
                  <a:srgbClr val="FFFFFF"/>
                </a:solidFill>
                <a:ea typeface="ＭＳ Ｐゴシック" charset="0"/>
              </a:rPr>
              <a:t>وَهُنَاكَ يُطْلِقُهُ فِي الصَّحْرَاءِ." (لاويين 16: 22).</a:t>
            </a:r>
            <a:endParaRPr lang="en-US" sz="2800" dirty="0">
              <a:solidFill>
                <a:srgbClr val="FFFFFF"/>
              </a:solidFill>
              <a:ea typeface="ＭＳ Ｐゴシック" charset="0"/>
            </a:endParaRPr>
          </a:p>
        </p:txBody>
      </p:sp>
    </p:spTree>
    <p:extLst>
      <p:ext uri="{BB962C8B-B14F-4D97-AF65-F5344CB8AC3E}">
        <p14:creationId xmlns:p14="http://schemas.microsoft.com/office/powerpoint/2010/main" val="2928761740"/>
      </p:ext>
    </p:extLst>
  </p:cSld>
  <p:clrMapOvr>
    <a:masterClrMapping/>
  </p:clrMapOvr>
  <p:transition spd="med">
    <p:randomBar dir="vert"/>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35338" cy="6854928"/>
          </a:xfrm>
          <a:prstGeom prst="rect">
            <a:avLst/>
          </a:prstGeom>
        </p:spPr>
      </p:pic>
      <p:sp>
        <p:nvSpPr>
          <p:cNvPr id="900098" name="Rectangle 2"/>
          <p:cNvSpPr>
            <a:spLocks noGrp="1" noChangeArrowheads="1"/>
          </p:cNvSpPr>
          <p:nvPr>
            <p:ph type="ctrTitle"/>
          </p:nvPr>
        </p:nvSpPr>
        <p:spPr>
          <a:xfrm>
            <a:off x="3059832" y="2348880"/>
            <a:ext cx="5940152" cy="2535435"/>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ما علاقة يسوع بكبش الفداء؟</a:t>
            </a:r>
            <a:endParaRPr lang="en-US" dirty="0">
              <a:effectLst>
                <a:glow rad="127000">
                  <a:schemeClr val="tx1"/>
                </a:glow>
              </a:effectLst>
              <a:ea typeface="ＭＳ Ｐゴシック" charset="0"/>
            </a:endParaRPr>
          </a:p>
        </p:txBody>
      </p:sp>
    </p:spTree>
    <p:extLst>
      <p:ext uri="{BB962C8B-B14F-4D97-AF65-F5344CB8AC3E}">
        <p14:creationId xmlns:p14="http://schemas.microsoft.com/office/powerpoint/2010/main" val="1767482143"/>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ar-JO" sz="4000" dirty="0">
                <a:effectLst>
                  <a:glow rad="127000">
                    <a:schemeClr val="tx1"/>
                  </a:glow>
                </a:effectLst>
                <a:ea typeface="ＭＳ Ｐゴシック" charset="0"/>
              </a:rPr>
              <a:t>يسوع هو كبش الفداء</a:t>
            </a:r>
            <a:endParaRPr lang="en-US" sz="40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692696"/>
            <a:ext cx="9141254" cy="6163817"/>
          </a:xfrm>
          <a:prstGeom prst="rect">
            <a:avLst/>
          </a:prstGeom>
        </p:spPr>
      </p:pic>
      <p:sp>
        <p:nvSpPr>
          <p:cNvPr id="3" name="Text Box 8">
            <a:extLst>
              <a:ext uri="{FF2B5EF4-FFF2-40B4-BE49-F238E27FC236}">
                <a16:creationId xmlns:a16="http://schemas.microsoft.com/office/drawing/2014/main" id="{B2D4CD31-B558-4A2B-55B4-1CF51B20CEEB}"/>
              </a:ext>
            </a:extLst>
          </p:cNvPr>
          <p:cNvSpPr txBox="1">
            <a:spLocks noChangeArrowheads="1"/>
          </p:cNvSpPr>
          <p:nvPr/>
        </p:nvSpPr>
        <p:spPr bwMode="auto">
          <a:xfrm>
            <a:off x="1882222" y="5246298"/>
            <a:ext cx="40386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SA" sz="4400" b="1">
                <a:solidFill>
                  <a:srgbClr val="FFFFFF"/>
                </a:solidFill>
                <a:effectLst>
                  <a:glow rad="254000">
                    <a:srgbClr val="000000">
                      <a:alpha val="75000"/>
                    </a:srgbClr>
                  </a:glow>
                </a:effectLst>
                <a:latin typeface="Arial"/>
                <a:ea typeface="Times New Roman" pitchFamily="-111" charset="0"/>
                <a:cs typeface="Arial"/>
              </a:rPr>
              <a:t> الخطايا المُزالة</a:t>
            </a:r>
            <a:endParaRPr lang="en-US" sz="4400" b="1">
              <a:solidFill>
                <a:srgbClr val="FFFFFF"/>
              </a:solidFill>
              <a:effectLst>
                <a:glow rad="254000">
                  <a:srgbClr val="000000">
                    <a:alpha val="75000"/>
                  </a:srgbClr>
                </a:glow>
              </a:effectLst>
              <a:latin typeface="Arial"/>
              <a:ea typeface="Times New Roman" pitchFamily="-111" charset="0"/>
              <a:cs typeface="Arial"/>
            </a:endParaRPr>
          </a:p>
        </p:txBody>
      </p:sp>
      <p:sp>
        <p:nvSpPr>
          <p:cNvPr id="4" name="Text Box 8">
            <a:extLst>
              <a:ext uri="{FF2B5EF4-FFF2-40B4-BE49-F238E27FC236}">
                <a16:creationId xmlns:a16="http://schemas.microsoft.com/office/drawing/2014/main" id="{C6222F00-40CD-128D-33DA-D4E501A572FC}"/>
              </a:ext>
            </a:extLst>
          </p:cNvPr>
          <p:cNvSpPr txBox="1">
            <a:spLocks noChangeArrowheads="1"/>
          </p:cNvSpPr>
          <p:nvPr/>
        </p:nvSpPr>
        <p:spPr bwMode="auto">
          <a:xfrm>
            <a:off x="544488" y="3722299"/>
            <a:ext cx="40386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SA" sz="4400" b="1">
                <a:solidFill>
                  <a:srgbClr val="FFFFFF"/>
                </a:solidFill>
                <a:effectLst>
                  <a:glow rad="254000">
                    <a:srgbClr val="000000">
                      <a:alpha val="75000"/>
                    </a:srgbClr>
                  </a:glow>
                </a:effectLst>
                <a:latin typeface="Arial"/>
                <a:ea typeface="Times New Roman" pitchFamily="-111" charset="0"/>
                <a:cs typeface="Arial"/>
              </a:rPr>
              <a:t>الخطايا المغطاة</a:t>
            </a:r>
            <a:endParaRPr lang="en-US" sz="4400" b="1">
              <a:solidFill>
                <a:srgbClr val="FFFFFF"/>
              </a:solidFill>
              <a:effectLst>
                <a:glow rad="254000">
                  <a:srgbClr val="000000">
                    <a:alpha val="75000"/>
                  </a:srgbClr>
                </a:glow>
              </a:effectLst>
              <a:latin typeface="Arial"/>
              <a:ea typeface="Times New Roman" pitchFamily="-111" charset="0"/>
              <a:cs typeface="Arial"/>
            </a:endParaRPr>
          </a:p>
        </p:txBody>
      </p:sp>
    </p:spTree>
    <p:extLst>
      <p:ext uri="{BB962C8B-B14F-4D97-AF65-F5344CB8AC3E}">
        <p14:creationId xmlns:p14="http://schemas.microsoft.com/office/powerpoint/2010/main" val="41428341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400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p:stCondLst>
                              <p:cond delay="4500"/>
                            </p:stCondLst>
                            <p:childTnLst>
                              <p:par>
                                <p:cTn id="9" presetID="9" presetClass="entr" presetSubtype="0" fill="hold" nodeType="afterEffect">
                                  <p:stCondLst>
                                    <p:cond delay="4000"/>
                                  </p:stCondLst>
                                  <p:childTnLst>
                                    <p:set>
                                      <p:cBhvr>
                                        <p:cTn id="10" dur="1" fill="hold">
                                          <p:stCondLst>
                                            <p:cond delay="0"/>
                                          </p:stCondLst>
                                        </p:cTn>
                                        <p:tgtEl>
                                          <p:spTgt spid="4"/>
                                        </p:tgtEl>
                                        <p:attrNameLst>
                                          <p:attrName>style.visibility</p:attrName>
                                        </p:attrNameLst>
                                      </p:cBhvr>
                                      <p:to>
                                        <p:strVal val="visible"/>
                                      </p:to>
                                    </p:set>
                                    <p:animEffect transition="in" filter="dissolve">
                                      <p:cBhvr>
                                        <p:cTn id="1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Title 1"/>
          <p:cNvSpPr>
            <a:spLocks noGrp="1"/>
          </p:cNvSpPr>
          <p:nvPr>
            <p:ph type="title"/>
          </p:nvPr>
        </p:nvSpPr>
        <p:spPr>
          <a:xfrm>
            <a:off x="0" y="0"/>
            <a:ext cx="9144000" cy="1988840"/>
          </a:xfrm>
          <a:solidFill>
            <a:srgbClr val="000000"/>
          </a:solidFill>
        </p:spPr>
        <p:txBody>
          <a:bodyPr/>
          <a:lstStyle/>
          <a:p>
            <a:r>
              <a:rPr lang="ar-JO" sz="2400" dirty="0">
                <a:solidFill>
                  <a:srgbClr val="FFFFFF"/>
                </a:solidFill>
                <a:ea typeface="ＭＳ Ｐゴシック" charset="0"/>
              </a:rPr>
              <a:t>"ذَلِكَ أَنَّ الْبَرَكَاتِ السَّمَاوِيَّةَ قَدْ تَحَقَّقَتْ فِي الْمَسِيحِ. فَهُوَ الآنَ كَاهِنُنَا الأَعْلَى الَّذِي يُؤَدِّي مُهِمَّتَهُ فِي الْخَيْمَةِ الْحَقِيقِيَّةِ،</a:t>
            </a:r>
            <a:br>
              <a:rPr lang="ar-JO" sz="2400" dirty="0">
                <a:solidFill>
                  <a:srgbClr val="FFFFFF"/>
                </a:solidFill>
                <a:ea typeface="ＭＳ Ｐゴシック" charset="0"/>
              </a:rPr>
            </a:br>
            <a:r>
              <a:rPr lang="ar-JO" sz="2400" dirty="0">
                <a:solidFill>
                  <a:srgbClr val="FFFFFF"/>
                </a:solidFill>
                <a:ea typeface="ＭＳ Ｐゴシック" charset="0"/>
              </a:rPr>
              <a:t> وَهِيَ أَعْظَمُ وَأَكْمَلُ مِنَ الْخَيْمَةِ الأَرْضِيَّةِ. إِنَّهَا فِي السَّمَاءِ. لَمْ تَصْنَعْهَا يَدٌ بَشَرِيَّةٌ،</a:t>
            </a:r>
            <a:br>
              <a:rPr lang="ar-JO" sz="2400" dirty="0">
                <a:solidFill>
                  <a:srgbClr val="FFFFFF"/>
                </a:solidFill>
                <a:ea typeface="ＭＳ Ｐゴシック" charset="0"/>
              </a:rPr>
            </a:br>
            <a:r>
              <a:rPr lang="ar-JO" sz="2400" dirty="0">
                <a:solidFill>
                  <a:srgbClr val="FFFFFF"/>
                </a:solidFill>
                <a:ea typeface="ＭＳ Ｐゴシック" charset="0"/>
              </a:rPr>
              <a:t> وَلَيْسَتْ مِنْ هَذَا الْعَالَمِ الْمَادِّيِّ"</a:t>
            </a:r>
            <a:br>
              <a:rPr lang="ar-JO" sz="2400" dirty="0">
                <a:solidFill>
                  <a:srgbClr val="FFFFFF"/>
                </a:solidFill>
                <a:ea typeface="ＭＳ Ｐゴシック" charset="0"/>
              </a:rPr>
            </a:br>
            <a:r>
              <a:rPr lang="ar-JO" sz="2400" dirty="0">
                <a:solidFill>
                  <a:srgbClr val="FFFFFF"/>
                </a:solidFill>
                <a:ea typeface="ＭＳ Ｐゴシック" charset="0"/>
              </a:rPr>
              <a:t>(عبرانيين 9: 11).</a:t>
            </a:r>
            <a:endParaRPr lang="en-US" sz="2400" dirty="0">
              <a:solidFill>
                <a:srgbClr val="FFFFFF"/>
              </a:solidFill>
              <a:ea typeface="ＭＳ Ｐゴシック" charset="0"/>
            </a:endParaRPr>
          </a:p>
        </p:txBody>
      </p:sp>
      <p:pic>
        <p:nvPicPr>
          <p:cNvPr id="8" name="Picture 7"/>
          <p:cNvPicPr>
            <a:picLocks noChangeAspect="1"/>
          </p:cNvPicPr>
          <p:nvPr/>
        </p:nvPicPr>
        <p:blipFill>
          <a:blip r:embed="rId2"/>
          <a:stretch>
            <a:fillRect/>
          </a:stretch>
        </p:blipFill>
        <p:spPr>
          <a:xfrm>
            <a:off x="-288032" y="2132856"/>
            <a:ext cx="9505056" cy="4752528"/>
          </a:xfrm>
          <a:prstGeom prst="rect">
            <a:avLst/>
          </a:prstGeom>
        </p:spPr>
      </p:pic>
    </p:spTree>
    <p:extLst>
      <p:ext uri="{BB962C8B-B14F-4D97-AF65-F5344CB8AC3E}">
        <p14:creationId xmlns:p14="http://schemas.microsoft.com/office/powerpoint/2010/main" val="3937568609"/>
      </p:ext>
    </p:extLst>
  </p:cSld>
  <p:clrMapOvr>
    <a:masterClrMapping/>
  </p:clrMapOvr>
  <p:transition spd="med">
    <p:randomBar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1313" name="Picture 2" descr="Slide1"/>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1" name="Text Box 3"/>
          <p:cNvSpPr txBox="1">
            <a:spLocks noChangeArrowheads="1"/>
          </p:cNvSpPr>
          <p:nvPr/>
        </p:nvSpPr>
        <p:spPr bwMode="auto">
          <a:xfrm>
            <a:off x="990600" y="533400"/>
            <a:ext cx="7010400" cy="163121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و دعا الرب موسى و كلمه </a:t>
            </a:r>
          </a:p>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من خيمة الإجتماع</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4693" name="Rectangle 5"/>
          <p:cNvSpPr>
            <a:spLocks noGrp="1" noChangeArrowheads="1"/>
          </p:cNvSpPr>
          <p:nvPr>
            <p:ph type="title" idx="4294967295"/>
          </p:nvPr>
        </p:nvSpPr>
        <p:spPr>
          <a:xfrm>
            <a:off x="1066800" y="60198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3200" dirty="0">
                <a:solidFill>
                  <a:schemeClr val="bg1"/>
                </a:solidFill>
              </a:rPr>
              <a:t>لاويين 1: 1</a:t>
            </a:r>
            <a:endParaRPr lang="en-US" sz="3200" dirty="0">
              <a:solidFill>
                <a:schemeClr val="bg1"/>
              </a:solidFill>
            </a:endParaRPr>
          </a:p>
        </p:txBody>
      </p:sp>
    </p:spTree>
    <p:extLst>
      <p:ext uri="{BB962C8B-B14F-4D97-AF65-F5344CB8AC3E}">
        <p14:creationId xmlns:p14="http://schemas.microsoft.com/office/powerpoint/2010/main" val="100164633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4691"/>
                                        </p:tgtEl>
                                        <p:attrNameLst>
                                          <p:attrName>style.visibility</p:attrName>
                                        </p:attrNameLst>
                                      </p:cBhvr>
                                      <p:to>
                                        <p:strVal val="visible"/>
                                      </p:to>
                                    </p:set>
                                    <p:animEffect transition="in" filter="dissolve">
                                      <p:cBhvr>
                                        <p:cTn id="7" dur="500"/>
                                        <p:tgtEl>
                                          <p:spTgt spid="114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rgbClr val="011B34"/>
        </a:soli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3528393" y="29469"/>
            <a:ext cx="5615607" cy="6828531"/>
          </a:xfrm>
          <a:effectLst>
            <a:outerShdw blurRad="63500" dist="35921" dir="2700000" algn="ctr" rotWithShape="0">
              <a:schemeClr val="tx2">
                <a:alpha val="74998"/>
              </a:schemeClr>
            </a:outerShdw>
          </a:effectLst>
        </p:spPr>
        <p:txBody>
          <a:bodyPr anchor="t"/>
          <a:lstStyle/>
          <a:p>
            <a:pPr rtl="1"/>
            <a:r>
              <a:rPr lang="ar-SA" sz="4000" dirty="0"/>
              <a:t>زكريا ٣ : ٩</a:t>
            </a:r>
            <a:br>
              <a:rPr lang="ar-SA" sz="4000" dirty="0"/>
            </a:br>
            <a:br>
              <a:rPr lang="en-US" sz="4000" dirty="0"/>
            </a:br>
            <a:r>
              <a:rPr lang="ar-SA" sz="4000" dirty="0"/>
              <a:t> </a:t>
            </a:r>
            <a:r>
              <a:rPr lang="ar-JO" sz="4000" dirty="0"/>
              <a:t>فهوذا الحجر الذي وضعته قدام يهوشع على حجر واحد سبع أعين. هأنذا ناقش نقشه يقول رب الجنود </a:t>
            </a:r>
            <a:r>
              <a:rPr lang="ar-JO" sz="4000" dirty="0">
                <a:solidFill>
                  <a:srgbClr val="FFFF00"/>
                </a:solidFill>
              </a:rPr>
              <a:t>وأزيل إثم تلك الأرض في يوم واحد.</a:t>
            </a:r>
            <a:r>
              <a:rPr lang="ar-SA" sz="4000" dirty="0">
                <a:solidFill>
                  <a:srgbClr val="FFFF00"/>
                </a:solidFill>
              </a:rPr>
              <a:t> </a:t>
            </a:r>
          </a:p>
        </p:txBody>
      </p:sp>
      <p:pic>
        <p:nvPicPr>
          <p:cNvPr id="1026" name="Picture 2" descr="Parashat Pinchas פִּינְחָס - Teimani Weekly Torah (Netzarim Israel)">
            <a:extLst>
              <a:ext uri="{FF2B5EF4-FFF2-40B4-BE49-F238E27FC236}">
                <a16:creationId xmlns:a16="http://schemas.microsoft.com/office/drawing/2014/main" id="{8EF1A09A-1440-01D8-55AE-66B55A44344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349" b="17544"/>
          <a:stretch/>
        </p:blipFill>
        <p:spPr bwMode="auto">
          <a:xfrm>
            <a:off x="0" y="29469"/>
            <a:ext cx="3528393" cy="33843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80792080"/>
      </p:ext>
    </p:extLst>
  </p:cSld>
  <p:clrMapOvr>
    <a:masterClrMapping/>
  </p:clrMapOvr>
  <p:transition/>
</p:sld>
</file>

<file path=ppt/slides/slide2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0770"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5175"/>
            <a:ext cx="9139238" cy="6092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title" idx="4294967295"/>
          </p:nvPr>
        </p:nvSpPr>
        <p:spPr>
          <a:xfrm>
            <a:off x="228600" y="0"/>
            <a:ext cx="8915400" cy="838200"/>
          </a:xfrm>
        </p:spPr>
        <p:txBody>
          <a:bodyPr/>
          <a:lstStyle/>
          <a:p>
            <a:pPr algn="l">
              <a:defRPr/>
            </a:pPr>
            <a:r>
              <a:rPr lang="ar-JO" sz="3600" dirty="0">
                <a:solidFill>
                  <a:srgbClr val="FFFFFF"/>
                </a:solidFill>
                <a:effectLst>
                  <a:outerShdw blurRad="38100" dist="38100" dir="2700000" algn="tl">
                    <a:srgbClr val="000000">
                      <a:alpha val="43137"/>
                    </a:srgbClr>
                  </a:outerShdw>
                </a:effectLst>
                <a:ea typeface="ＭＳ Ｐゴシック" charset="0"/>
              </a:rPr>
              <a:t>توبة إسرائيل</a:t>
            </a:r>
            <a:endParaRPr lang="en-US" sz="3600" dirty="0">
              <a:solidFill>
                <a:srgbClr val="FFFFFF"/>
              </a:solidFill>
              <a:effectLst>
                <a:outerShdw blurRad="38100" dist="38100" dir="2700000" algn="tl">
                  <a:srgbClr val="000000">
                    <a:alpha val="43137"/>
                  </a:srgbClr>
                </a:outerShdw>
              </a:effectLst>
              <a:ea typeface="ＭＳ Ｐゴシック" charset="0"/>
            </a:endParaRPr>
          </a:p>
        </p:txBody>
      </p:sp>
      <p:sp>
        <p:nvSpPr>
          <p:cNvPr id="144387" name="Title 2"/>
          <p:cNvSpPr txBox="1">
            <a:spLocks/>
          </p:cNvSpPr>
          <p:nvPr/>
        </p:nvSpPr>
        <p:spPr bwMode="auto">
          <a:xfrm>
            <a:off x="0" y="4077072"/>
            <a:ext cx="9144000" cy="2636912"/>
          </a:xfrm>
          <a:prstGeom prst="rect">
            <a:avLst/>
          </a:prstGeom>
          <a:noFill/>
          <a:ln>
            <a:noFill/>
          </a:ln>
        </p:spPr>
        <p:txBody>
          <a:bodyPr lIns="90000" tIns="46800" rIns="90000" bIns="4680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وأفيض على بيت يهوذا وعلى سكان أورشليم روح النعمة والتضرعات </a:t>
            </a:r>
            <a:r>
              <a:rPr kumimoji="0" lang="ar-JO" sz="28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فينظرون إليَّ الذي طعنوه و</a:t>
            </a: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ينوحون عليه كنائح على وحيد له ويكونون في مرارة عليه كمن هو في مرارة على بكره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(زك ١٢: ١٠)</a:t>
            </a:r>
            <a:endParaRPr kumimoji="0" lang="en-US" sz="28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9593" name="Picture 9" descr="Finished"/>
          <p:cNvPicPr>
            <a:picLocks noChangeAspect="1" noChangeArrowheads="1"/>
          </p:cNvPicPr>
          <p:nvPr/>
        </p:nvPicPr>
        <p:blipFill rotWithShape="1">
          <a:blip r:embed="rId2" cstate="screen">
            <a:extLst>
              <a:ext uri="{28A0092B-C50C-407E-A947-70E740481C1C}">
                <a14:useLocalDpi xmlns:a14="http://schemas.microsoft.com/office/drawing/2010/main"/>
              </a:ext>
            </a:extLst>
          </a:blip>
          <a:srcRect/>
          <a:stretch/>
        </p:blipFill>
        <p:spPr bwMode="auto">
          <a:xfrm>
            <a:off x="0" y="0"/>
            <a:ext cx="5092700" cy="64388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9586" name="Rectangle 2"/>
          <p:cNvSpPr>
            <a:spLocks noGrp="1" noChangeArrowheads="1"/>
          </p:cNvSpPr>
          <p:nvPr>
            <p:ph type="ctrTitle"/>
          </p:nvPr>
        </p:nvSpPr>
        <p:spPr>
          <a:xfrm>
            <a:off x="0" y="0"/>
            <a:ext cx="9144000" cy="914400"/>
          </a:xfrm>
          <a:solidFill>
            <a:srgbClr val="000514"/>
          </a:solidFill>
        </p:spPr>
        <p:txBody>
          <a:bodyPr/>
          <a:lstStyle/>
          <a:p>
            <a:pPr eaLnBrk="1" hangingPunct="1">
              <a:defRPr/>
            </a:pPr>
            <a:r>
              <a:rPr lang="ar-JO" sz="40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rPr>
              <a:t>نتائج الضيقة</a:t>
            </a:r>
            <a:endParaRPr lang="en-US" sz="4000" b="1" dirty="0">
              <a:solidFill>
                <a:schemeClr val="bg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79588" name="Rectangle 4"/>
          <p:cNvSpPr>
            <a:spLocks noChangeArrowheads="1"/>
          </p:cNvSpPr>
          <p:nvPr/>
        </p:nvSpPr>
        <p:spPr bwMode="auto">
          <a:xfrm>
            <a:off x="228600" y="914400"/>
            <a:ext cx="4572000" cy="18288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ja-JP"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ينظرون إليَّ الذي طعنوه</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(زك ١٢: ١-١٠، خصوصاً عدد ١٠)</a:t>
            </a:r>
            <a:endPar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79590" name="Rectangle 6"/>
          <p:cNvSpPr>
            <a:spLocks noChangeArrowheads="1"/>
          </p:cNvSpPr>
          <p:nvPr/>
        </p:nvSpPr>
        <p:spPr bwMode="auto">
          <a:xfrm>
            <a:off x="5181600" y="990600"/>
            <a:ext cx="3429000" cy="2362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ويأتي الفادي إلى صهيون وإلى التائبين عن المعصية في يعقوب</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 ٥٩: ٢٠</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
        <p:nvSpPr>
          <p:cNvPr id="579591" name="Rectangle 7"/>
          <p:cNvSpPr>
            <a:spLocks noChangeArrowheads="1"/>
          </p:cNvSpPr>
          <p:nvPr/>
        </p:nvSpPr>
        <p:spPr bwMode="auto">
          <a:xfrm>
            <a:off x="0" y="6324600"/>
            <a:ext cx="9144000" cy="533400"/>
          </a:xfrm>
          <a:prstGeom prst="rect">
            <a:avLst/>
          </a:prstGeom>
          <a:solidFill>
            <a:srgbClr val="80008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وهكذا سيخلص جميع إسرائيل (رو ١١: ٢٦أ)</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79592" name="Rectangle 8"/>
          <p:cNvSpPr>
            <a:spLocks noChangeArrowheads="1"/>
          </p:cNvSpPr>
          <p:nvPr/>
        </p:nvSpPr>
        <p:spPr bwMode="auto">
          <a:xfrm>
            <a:off x="5029200" y="3733800"/>
            <a:ext cx="4114800" cy="24384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ja-JP"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سيخرج من صهيون المنقذ ويرد الفجور عن يعقوب</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رو ١١: ٢٦ب</a:t>
            </a: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11247988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958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7959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7959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7959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95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9588" grpId="0" animBg="1"/>
      <p:bldP spid="579590" grpId="0"/>
      <p:bldP spid="579591" grpId="0" animBg="1"/>
      <p:bldP spid="579592"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rev 19 Maranatha.jpg">
            <a:extLst>
              <a:ext uri="{FF2B5EF4-FFF2-40B4-BE49-F238E27FC236}">
                <a16:creationId xmlns:a16="http://schemas.microsoft.com/office/drawing/2014/main" id="{2B1073D3-7390-7200-AF39-76ECF25C311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0284" y="-1"/>
            <a:ext cx="9113716" cy="6858001"/>
          </a:xfrm>
          <a:prstGeom prst="rect">
            <a:avLst/>
          </a:prstGeom>
        </p:spPr>
      </p:pic>
      <p:sp>
        <p:nvSpPr>
          <p:cNvPr id="2" name="Title 1"/>
          <p:cNvSpPr>
            <a:spLocks noGrp="1"/>
          </p:cNvSpPr>
          <p:nvPr>
            <p:ph type="title"/>
          </p:nvPr>
        </p:nvSpPr>
        <p:spPr>
          <a:xfrm>
            <a:off x="4762" y="2708920"/>
            <a:ext cx="9139238" cy="3591868"/>
          </a:xfrm>
        </p:spPr>
        <p:txBody>
          <a:bodyPr lIns="91440" tIns="45720" rIns="91440" bIns="45720"/>
          <a:lstStyle/>
          <a:p>
            <a:pPr>
              <a:defRPr/>
            </a:pPr>
            <a:br>
              <a:rPr lang="ar-JO" dirty="0">
                <a:effectLst>
                  <a:glow rad="165100">
                    <a:schemeClr val="tx1"/>
                  </a:glow>
                </a:effectLst>
              </a:rPr>
            </a:br>
            <a:r>
              <a:rPr lang="ar-JO" dirty="0">
                <a:effectLst>
                  <a:glow rad="165100">
                    <a:schemeClr val="tx1"/>
                  </a:glow>
                </a:effectLst>
              </a:rPr>
              <a:t>هوذا يأتي مع السحاب</a:t>
            </a:r>
            <a:br>
              <a:rPr lang="ar-JO" dirty="0">
                <a:effectLst>
                  <a:glow rad="165100">
                    <a:schemeClr val="tx1"/>
                  </a:glow>
                </a:effectLst>
              </a:rPr>
            </a:br>
            <a:r>
              <a:rPr lang="ar-JO" dirty="0">
                <a:effectLst>
                  <a:glow rad="165100">
                    <a:schemeClr val="tx1"/>
                  </a:glow>
                </a:effectLst>
              </a:rPr>
              <a:t> وستنظره كل عين</a:t>
            </a:r>
            <a:br>
              <a:rPr lang="ar-JO" dirty="0">
                <a:effectLst>
                  <a:glow rad="165100">
                    <a:schemeClr val="tx1"/>
                  </a:glow>
                </a:effectLst>
              </a:rPr>
            </a:br>
            <a:r>
              <a:rPr lang="ar-JO" dirty="0">
                <a:effectLst>
                  <a:glow rad="165100">
                    <a:schemeClr val="tx1"/>
                  </a:glow>
                </a:effectLst>
              </a:rPr>
              <a:t> والذين طعنوه </a:t>
            </a:r>
            <a:br>
              <a:rPr lang="ar-JO" dirty="0">
                <a:effectLst>
                  <a:glow rad="165100">
                    <a:schemeClr val="tx1"/>
                  </a:glow>
                </a:effectLst>
              </a:rPr>
            </a:br>
            <a:r>
              <a:rPr lang="ar-JO" dirty="0">
                <a:effectLst>
                  <a:glow rad="165100">
                    <a:schemeClr val="tx1"/>
                  </a:glow>
                </a:effectLst>
              </a:rPr>
              <a:t> وينوح عليه </a:t>
            </a:r>
            <a:r>
              <a:rPr lang="ar-JO" dirty="0">
                <a:solidFill>
                  <a:srgbClr val="FFFF00"/>
                </a:solidFill>
                <a:effectLst>
                  <a:glow rad="165100">
                    <a:schemeClr val="tx1"/>
                  </a:glow>
                </a:effectLst>
              </a:rPr>
              <a:t>جميع قبائل الأرض</a:t>
            </a:r>
            <a:br>
              <a:rPr lang="ar-JO" dirty="0">
                <a:effectLst>
                  <a:glow rad="165100">
                    <a:schemeClr val="tx1"/>
                  </a:glow>
                </a:effectLst>
              </a:rPr>
            </a:br>
            <a:r>
              <a:rPr lang="ar-JO" dirty="0">
                <a:effectLst>
                  <a:glow rad="165100">
                    <a:schemeClr val="tx1"/>
                  </a:glow>
                </a:effectLst>
              </a:rPr>
              <a:t>نعم .... آمين</a:t>
            </a:r>
            <a:endParaRPr lang="en-US" dirty="0">
              <a:effectLst>
                <a:glow rad="165100">
                  <a:schemeClr val="tx1"/>
                </a:glow>
              </a:effectLst>
            </a:endParaRPr>
          </a:p>
        </p:txBody>
      </p:sp>
      <p:sp>
        <p:nvSpPr>
          <p:cNvPr id="5" name="Title 1"/>
          <p:cNvSpPr txBox="1">
            <a:spLocks/>
          </p:cNvSpPr>
          <p:nvPr/>
        </p:nvSpPr>
        <p:spPr bwMode="auto">
          <a:xfrm>
            <a:off x="5035" y="62259"/>
            <a:ext cx="3209653" cy="12664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a:lst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a:ea typeface="ＭＳ Ｐゴシック" charset="0"/>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0"/>
                <a:cs typeface="Geneva"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Geneva" charset="0"/>
                <a:cs typeface="Geneva" charset="0"/>
              </a:defRPr>
            </a:lvl9pPr>
          </a:lstStyle>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40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رؤ ١: ٧</a:t>
            </a:r>
            <a:endParaRPr kumimoji="0" lang="en-US" sz="36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ctr" defTabSz="449263" rtl="0" eaLnBrk="0" fontAlgn="base" latinLnBrk="0" hangingPunct="0">
              <a:lnSpc>
                <a:spcPct val="95000"/>
              </a:lnSpc>
              <a:spcBef>
                <a:spcPct val="0"/>
              </a:spcBef>
              <a:spcAft>
                <a:spcPct val="0"/>
              </a:spcAft>
              <a:buClr>
                <a:srgbClr val="000000"/>
              </a:buClr>
              <a:buSzPct val="100000"/>
              <a:buFont typeface="Times New Roman" charset="0"/>
              <a:buNone/>
              <a:tabLst/>
              <a:defRPr/>
            </a:pPr>
            <a:r>
              <a:rPr kumimoji="0" lang="ar-JO" sz="36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rPr>
              <a:t>زك ١٢: ١٠</a:t>
            </a:r>
            <a:endParaRPr kumimoji="0" lang="en-US" sz="4000" b="1" i="0" u="none" strike="noStrike" kern="1200" cap="none" spc="0" normalizeH="0" baseline="0" noProof="0" dirty="0">
              <a:ln>
                <a:noFill/>
              </a:ln>
              <a:solidFill>
                <a:srgbClr val="FFFFFF"/>
              </a:solidFill>
              <a:effectLst>
                <a:glow rad="165100">
                  <a:srgbClr val="000000"/>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arch | 2017 | noahide news">
            <a:extLst>
              <a:ext uri="{FF2B5EF4-FFF2-40B4-BE49-F238E27FC236}">
                <a16:creationId xmlns:a16="http://schemas.microsoft.com/office/drawing/2014/main" id="{BE15A4D6-7888-1C42-BE6B-CA9B88BD65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9642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725143"/>
            <a:ext cx="9144000" cy="2016225"/>
          </a:xfrm>
          <a:noFill/>
          <a:extLst>
            <a:ext uri="{909E8E84-426E-40DD-AFC4-6F175D3DCCD1}">
              <a14:hiddenFill xmlns:a14="http://schemas.microsoft.com/office/drawing/2010/main">
                <a:solidFill>
                  <a:srgbClr val="FFFFFF"/>
                </a:solidFill>
              </a14:hiddenFill>
            </a:ext>
          </a:extLst>
        </p:spPr>
        <p:txBody>
          <a:bodyPr lIns="90000" tIns="46800" rIns="90000" bIns="46800" anchor="ctr"/>
          <a:lstStyle/>
          <a:p>
            <a:pPr eaLnBrk="1" hangingPunct="1"/>
            <a:r>
              <a:rPr lang="ar-SA" sz="3200" kern="1200" dirty="0">
                <a:solidFill>
                  <a:srgbClr val="FFFFFF"/>
                </a:solidFill>
                <a:effectLst>
                  <a:glow rad="228600">
                    <a:srgbClr val="000000"/>
                  </a:glow>
                </a:effectLst>
                <a:ea typeface="ＭＳ Ｐゴシック" charset="0"/>
                <a:cs typeface="Arial" panose="020B0604020202020204" pitchFamily="34" charset="0"/>
              </a:rPr>
              <a:t>زكريا ١٢ : ١١</a:t>
            </a:r>
            <a:br>
              <a:rPr lang="ar-SA" sz="3200" kern="1200" dirty="0">
                <a:solidFill>
                  <a:srgbClr val="FFFFFF"/>
                </a:solidFill>
                <a:effectLst>
                  <a:glow rad="228600">
                    <a:srgbClr val="000000"/>
                  </a:glow>
                </a:effectLst>
                <a:ea typeface="ＭＳ Ｐゴシック" charset="0"/>
                <a:cs typeface="Arial" panose="020B0604020202020204" pitchFamily="34" charset="0"/>
              </a:rPr>
            </a:br>
            <a:r>
              <a:rPr lang="ar-SA" sz="3200" kern="1200" dirty="0">
                <a:solidFill>
                  <a:srgbClr val="FFFFFF"/>
                </a:solidFill>
                <a:effectLst>
                  <a:glow rad="228600">
                    <a:srgbClr val="000000"/>
                  </a:glow>
                </a:effectLst>
                <a:ea typeface="ＭＳ Ｐゴシック" charset="0"/>
                <a:cs typeface="Arial" panose="020B0604020202020204" pitchFamily="34" charset="0"/>
              </a:rPr>
              <a:t>في ذلك اليوم يعظم النوح في أورشليم كنوح هددرمون في بقعة مجدون.</a:t>
            </a:r>
          </a:p>
        </p:txBody>
      </p:sp>
    </p:spTree>
    <p:extLst>
      <p:ext uri="{BB962C8B-B14F-4D97-AF65-F5344CB8AC3E}">
        <p14:creationId xmlns:p14="http://schemas.microsoft.com/office/powerpoint/2010/main" val="1883159925"/>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March | 2017 | noahide news">
            <a:extLst>
              <a:ext uri="{FF2B5EF4-FFF2-40B4-BE49-F238E27FC236}">
                <a16:creationId xmlns:a16="http://schemas.microsoft.com/office/drawing/2014/main" id="{BE15A4D6-7888-1C42-BE6B-CA9B88BD65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9642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3573016"/>
            <a:ext cx="9144000" cy="3312368"/>
          </a:xfrm>
          <a:noFill/>
          <a:ln>
            <a:noFill/>
          </a:ln>
          <a:extLst>
            <a:ext uri="{909E8E84-426E-40DD-AFC4-6F175D3DCCD1}">
              <a14:hiddenFill xmlns:a14="http://schemas.microsoft.com/office/drawing/2010/main">
                <a:solidFill>
                  <a:srgbClr val="FFFFFF"/>
                </a:solidFill>
              </a14:hiddenFill>
            </a:ext>
          </a:extLst>
        </p:spPr>
        <p:txBody>
          <a:bodyPr vert="horz" wrap="square" lIns="90000" tIns="46800" rIns="90000" bIns="46800" numCol="1" anchor="ctr" anchorCtr="0" compatLnSpc="1">
            <a:prstTxWarp prst="textNoShape">
              <a:avLst/>
            </a:prstTxWarp>
          </a:bodyPr>
          <a:lstStyle/>
          <a:p>
            <a:pPr eaLnBrk="1" hangingPunct="1"/>
            <a:r>
              <a:rPr lang="ar-SA" sz="3200" kern="1200" dirty="0">
                <a:solidFill>
                  <a:srgbClr val="FFFFFF"/>
                </a:solidFill>
                <a:effectLst>
                  <a:glow rad="228600">
                    <a:srgbClr val="000000"/>
                  </a:glow>
                </a:effectLst>
                <a:ea typeface="ＭＳ Ｐゴシック" charset="0"/>
                <a:cs typeface="Arial" panose="020B0604020202020204" pitchFamily="34" charset="0"/>
              </a:rPr>
              <a:t>زكريا ١٢ : ١٢-١٤</a:t>
            </a:r>
            <a:br>
              <a:rPr lang="ar-SA" sz="3200" kern="1200" dirty="0">
                <a:solidFill>
                  <a:srgbClr val="FFFFFF"/>
                </a:solidFill>
                <a:effectLst>
                  <a:glow rad="228600">
                    <a:srgbClr val="000000"/>
                  </a:glow>
                </a:effectLst>
                <a:ea typeface="ＭＳ Ｐゴシック" charset="0"/>
                <a:cs typeface="Arial" panose="020B0604020202020204" pitchFamily="34" charset="0"/>
              </a:rPr>
            </a:br>
            <a:r>
              <a:rPr lang="ar-SA" sz="3200" kern="1200" dirty="0">
                <a:solidFill>
                  <a:srgbClr val="FFFFFF"/>
                </a:solidFill>
                <a:effectLst>
                  <a:glow rad="228600">
                    <a:srgbClr val="000000"/>
                  </a:glow>
                </a:effectLst>
                <a:ea typeface="ＭＳ Ｐゴシック" charset="0"/>
                <a:cs typeface="Arial" panose="020B0604020202020204" pitchFamily="34" charset="0"/>
              </a:rPr>
              <a:t>وتنوح الأرض عشائر عشائر على حدتها: عشيرة بيت داود على حدتها، ونساؤهم على حدتهن. عشيرة بيت ناثان على حدتها، ونساؤهم على حدتهن.عشيرة بيت لاوي على حدتها، ونساؤهم على حدتهن. عشيرة شمعي على حدتها، ونساؤهم على حدتهن.</a:t>
            </a:r>
            <a:br>
              <a:rPr lang="ar-SA" sz="3200" kern="1200" dirty="0">
                <a:solidFill>
                  <a:srgbClr val="FFFFFF"/>
                </a:solidFill>
                <a:effectLst>
                  <a:glow rad="228600">
                    <a:srgbClr val="000000"/>
                  </a:glow>
                </a:effectLst>
                <a:ea typeface="ＭＳ Ｐゴシック" charset="0"/>
                <a:cs typeface="Arial" panose="020B0604020202020204" pitchFamily="34" charset="0"/>
              </a:rPr>
            </a:br>
            <a:r>
              <a:rPr lang="ar-SA" sz="3200" kern="1200" dirty="0">
                <a:solidFill>
                  <a:srgbClr val="FFFFFF"/>
                </a:solidFill>
                <a:effectLst>
                  <a:glow rad="228600">
                    <a:srgbClr val="000000"/>
                  </a:glow>
                </a:effectLst>
                <a:ea typeface="ＭＳ Ｐゴシック" charset="0"/>
                <a:cs typeface="Arial" panose="020B0604020202020204" pitchFamily="34" charset="0"/>
              </a:rPr>
              <a:t>كل العشائر الباقية عشيرة عشيرة على حدتها، ونساؤهم على حدتهن.</a:t>
            </a:r>
            <a:br>
              <a:rPr lang="ar-SA" sz="3200" kern="1200" dirty="0">
                <a:solidFill>
                  <a:srgbClr val="FFFFFF"/>
                </a:solidFill>
                <a:effectLst>
                  <a:glow rad="228600">
                    <a:srgbClr val="000000"/>
                  </a:glow>
                </a:effectLst>
                <a:ea typeface="ＭＳ Ｐゴシック" charset="0"/>
                <a:cs typeface="Arial" panose="020B0604020202020204" pitchFamily="34" charset="0"/>
              </a:rPr>
            </a:br>
            <a:endParaRPr lang="ar-SA" sz="3200" kern="1200" dirty="0">
              <a:solidFill>
                <a:srgbClr val="FFFFFF"/>
              </a:solidFill>
              <a:effectLst>
                <a:glow rad="228600">
                  <a:srgbClr val="000000"/>
                </a:glow>
              </a:effectLst>
              <a:ea typeface="ＭＳ Ｐゴシック" charset="0"/>
              <a:cs typeface="Arial" panose="020B0604020202020204" pitchFamily="34" charset="0"/>
            </a:endParaRPr>
          </a:p>
        </p:txBody>
      </p:sp>
    </p:spTree>
    <p:extLst>
      <p:ext uri="{BB962C8B-B14F-4D97-AF65-F5344CB8AC3E}">
        <p14:creationId xmlns:p14="http://schemas.microsoft.com/office/powerpoint/2010/main" val="765575657"/>
      </p:ext>
    </p:extLst>
  </p:cSld>
  <p:clrMapOvr>
    <a:masterClrMapping/>
  </p:clrMapOvr>
  <p:transition/>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83" name="Text Box 6"/>
          <p:cNvSpPr txBox="1">
            <a:spLocks noChangeArrowheads="1"/>
          </p:cNvSpPr>
          <p:nvPr/>
        </p:nvSpPr>
        <p:spPr bwMode="auto">
          <a:xfrm>
            <a:off x="5580112" y="1025032"/>
            <a:ext cx="3563888" cy="4708981"/>
          </a:xfrm>
          <a:prstGeom prst="rect">
            <a:avLst/>
          </a:prstGeom>
          <a:solidFill>
            <a:schemeClr val="bg2"/>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لذلك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يسوع أيضاً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لكي يقدس الشعب بدم نفسه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تألم خارج الباب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 13: 12)</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8610" name="Rectangle 2"/>
          <p:cNvSpPr>
            <a:spLocks noGrp="1" noRot="1" noChangeArrowheads="1"/>
          </p:cNvSpPr>
          <p:nvPr>
            <p:ph type="title"/>
          </p:nvPr>
        </p:nvSpPr>
        <p:spPr>
          <a:xfrm>
            <a:off x="7441" y="75067"/>
            <a:ext cx="9136559" cy="936104"/>
          </a:xfrm>
        </p:spPr>
        <p:txBody>
          <a:bodyPr/>
          <a:lstStyle/>
          <a:p>
            <a:pPr eaLnBrk="1" hangingPunct="1"/>
            <a:r>
              <a:rPr lang="ar-JO" sz="4000" dirty="0">
                <a:ea typeface="ＭＳ Ｐゴシック" charset="0"/>
              </a:rPr>
              <a:t>التطبيق : غادر أورشليم</a:t>
            </a:r>
            <a:endParaRPr lang="en-US" sz="4000" dirty="0">
              <a:ea typeface="ＭＳ Ｐゴシック" charset="0"/>
            </a:endParaRPr>
          </a:p>
        </p:txBody>
      </p:sp>
      <p:pic>
        <p:nvPicPr>
          <p:cNvPr id="382979" name="Picture 3" descr="Jerusalem AD 70"/>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1016000"/>
            <a:ext cx="5562600" cy="553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82980" name="Picture 4" descr="Jerusalem AD 7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12560" y="1844824"/>
            <a:ext cx="3578225"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Left Arrow 2"/>
          <p:cNvSpPr/>
          <p:nvPr/>
        </p:nvSpPr>
        <p:spPr bwMode="auto">
          <a:xfrm>
            <a:off x="-5490" y="3645024"/>
            <a:ext cx="2016224" cy="1008112"/>
          </a:xfrm>
          <a:prstGeom prst="leftArrow">
            <a:avLst/>
          </a:prstGeom>
          <a:solidFill>
            <a:schemeClr val="accent2">
              <a:lumMod val="60000"/>
              <a:lumOff val="40000"/>
            </a:schemeClr>
          </a:solidFill>
          <a:ln w="317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ＭＳ Ｐゴシック" pitchFamily="-111" charset="-128"/>
            </a:endParaRPr>
          </a:p>
        </p:txBody>
      </p:sp>
      <p:sp>
        <p:nvSpPr>
          <p:cNvPr id="10" name="Left Arrow 9"/>
          <p:cNvSpPr/>
          <p:nvPr/>
        </p:nvSpPr>
        <p:spPr bwMode="auto">
          <a:xfrm rot="9753399">
            <a:off x="3596618" y="2771911"/>
            <a:ext cx="2016224" cy="1008112"/>
          </a:xfrm>
          <a:prstGeom prst="leftArrow">
            <a:avLst/>
          </a:prstGeom>
          <a:solidFill>
            <a:schemeClr val="accent2">
              <a:lumMod val="60000"/>
              <a:lumOff val="40000"/>
            </a:schemeClr>
          </a:solidFill>
          <a:ln w="317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ＭＳ Ｐゴシック" pitchFamily="-111" charset="-128"/>
            </a:endParaRPr>
          </a:p>
        </p:txBody>
      </p:sp>
      <p:sp>
        <p:nvSpPr>
          <p:cNvPr id="11" name="Left Arrow 10"/>
          <p:cNvSpPr/>
          <p:nvPr/>
        </p:nvSpPr>
        <p:spPr bwMode="auto">
          <a:xfrm rot="19019980">
            <a:off x="611560" y="5301208"/>
            <a:ext cx="2016224" cy="1008112"/>
          </a:xfrm>
          <a:prstGeom prst="leftArrow">
            <a:avLst/>
          </a:prstGeom>
          <a:solidFill>
            <a:schemeClr val="accent2">
              <a:lumMod val="60000"/>
              <a:lumOff val="40000"/>
            </a:schemeClr>
          </a:solidFill>
          <a:ln w="317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ＭＳ Ｐゴシック" pitchFamily="-111" charset="-128"/>
            </a:endParaRPr>
          </a:p>
        </p:txBody>
      </p:sp>
      <p:sp>
        <p:nvSpPr>
          <p:cNvPr id="12" name="Left Arrow 11"/>
          <p:cNvSpPr/>
          <p:nvPr/>
        </p:nvSpPr>
        <p:spPr bwMode="auto">
          <a:xfrm rot="13792571">
            <a:off x="3158825" y="4956740"/>
            <a:ext cx="2016224" cy="1008112"/>
          </a:xfrm>
          <a:prstGeom prst="leftArrow">
            <a:avLst/>
          </a:prstGeom>
          <a:solidFill>
            <a:schemeClr val="accent2">
              <a:lumMod val="60000"/>
              <a:lumOff val="40000"/>
            </a:schemeClr>
          </a:solidFill>
          <a:ln w="317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ＭＳ Ｐゴシック" pitchFamily="-111" charset="-128"/>
            </a:endParaRPr>
          </a:p>
        </p:txBody>
      </p:sp>
      <p:sp>
        <p:nvSpPr>
          <p:cNvPr id="13" name="Left Arrow 12"/>
          <p:cNvSpPr/>
          <p:nvPr/>
        </p:nvSpPr>
        <p:spPr bwMode="auto">
          <a:xfrm rot="2198088">
            <a:off x="353150" y="1986763"/>
            <a:ext cx="2016224" cy="1008112"/>
          </a:xfrm>
          <a:prstGeom prst="leftArrow">
            <a:avLst/>
          </a:prstGeom>
          <a:solidFill>
            <a:srgbClr val="FFFF00"/>
          </a:solidFill>
          <a:ln w="38100" cap="flat" cmpd="sng" algn="ctr">
            <a:solidFill>
              <a:srgbClr val="161616"/>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ＭＳ Ｐゴシック" pitchFamily="-111" charset="-128"/>
            </a:endParaRPr>
          </a:p>
        </p:txBody>
      </p:sp>
      <p:sp>
        <p:nvSpPr>
          <p:cNvPr id="14" name="Left Arrow 13"/>
          <p:cNvSpPr/>
          <p:nvPr/>
        </p:nvSpPr>
        <p:spPr bwMode="auto">
          <a:xfrm rot="7048919">
            <a:off x="2460053" y="1387607"/>
            <a:ext cx="2016224" cy="1008112"/>
          </a:xfrm>
          <a:prstGeom prst="leftArrow">
            <a:avLst/>
          </a:prstGeom>
          <a:solidFill>
            <a:schemeClr val="accent2">
              <a:lumMod val="60000"/>
              <a:lumOff val="40000"/>
            </a:schemeClr>
          </a:solidFill>
          <a:ln w="3175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ＭＳ Ｐゴシック" pitchFamily="-111" charset="-128"/>
            </a:endParaRPr>
          </a:p>
        </p:txBody>
      </p:sp>
      <p:sp>
        <p:nvSpPr>
          <p:cNvPr id="15" name="Text Box 6"/>
          <p:cNvSpPr txBox="1">
            <a:spLocks noChangeArrowheads="1"/>
          </p:cNvSpPr>
          <p:nvPr/>
        </p:nvSpPr>
        <p:spPr bwMode="auto">
          <a:xfrm>
            <a:off x="5580112" y="4307818"/>
            <a:ext cx="3563888" cy="2246769"/>
          </a:xfrm>
          <a:prstGeom prst="rect">
            <a:avLst/>
          </a:prstGeom>
          <a:solidFill>
            <a:schemeClr val="bg2"/>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2D8A5C">
                    <a:lumMod val="40000"/>
                    <a:lumOff val="60000"/>
                  </a:srgbClr>
                </a:solidFill>
                <a:effectLst/>
                <a:uLnTx/>
                <a:uFillTx/>
                <a:latin typeface="Arial" panose="020B0604020202020204" pitchFamily="34" charset="0"/>
                <a:ea typeface="ＭＳ Ｐゴシック" charset="0"/>
                <a:cs typeface="Arial" panose="020B0604020202020204" pitchFamily="34" charset="0"/>
              </a:rPr>
              <a:t>فلنخرج إذاً إليه خارج المحلة </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حاملين عاره</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b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 13: 13</a:t>
            </a:r>
            <a: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2981" name="Text Box 5"/>
          <p:cNvSpPr txBox="1">
            <a:spLocks noChangeArrowheads="1"/>
          </p:cNvSpPr>
          <p:nvPr/>
        </p:nvSpPr>
        <p:spPr bwMode="auto">
          <a:xfrm>
            <a:off x="0" y="6553200"/>
            <a:ext cx="9144000" cy="3048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DDDDDD"/>
                </a:solidFill>
                <a:effectLst/>
                <a:uLnTx/>
                <a:uFillTx/>
                <a:latin typeface="Arial" panose="020B0604020202020204" pitchFamily="34" charset="0"/>
                <a:ea typeface="ＭＳ Ｐゴシック" charset="0"/>
                <a:cs typeface="Arial" panose="020B0604020202020204" pitchFamily="34" charset="0"/>
              </a:rPr>
              <a:t>لين وكاثلين ريتماير، "أكلداما: حقل الخزاف أم قبر الكاهن الأكبر؟" شريط 20 (نوفمبر/ديسمبر 94): 34</a:t>
            </a:r>
            <a:endParaRPr kumimoji="0" lang="en-US" sz="1400" b="1" i="0" u="none" strike="noStrike" kern="1200" cap="none" spc="0" normalizeH="0" baseline="0" noProof="0" dirty="0">
              <a:ln>
                <a:noFill/>
              </a:ln>
              <a:solidFill>
                <a:srgbClr val="DDDDDD"/>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2723328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382983"/>
                                        </p:tgtEl>
                                        <p:attrNameLst>
                                          <p:attrName>style.visibility</p:attrName>
                                        </p:attrNameLst>
                                      </p:cBhvr>
                                      <p:to>
                                        <p:strVal val="visible"/>
                                      </p:to>
                                    </p:set>
                                    <p:anim calcmode="lin" valueType="num">
                                      <p:cBhvr>
                                        <p:cTn id="7" dur="1000" fill="hold"/>
                                        <p:tgtEl>
                                          <p:spTgt spid="382983"/>
                                        </p:tgtEl>
                                        <p:attrNameLst>
                                          <p:attrName>ppt_w</p:attrName>
                                        </p:attrNameLst>
                                      </p:cBhvr>
                                      <p:tavLst>
                                        <p:tav tm="0">
                                          <p:val>
                                            <p:strVal val="#ppt_w*0.70"/>
                                          </p:val>
                                        </p:tav>
                                        <p:tav tm="100000">
                                          <p:val>
                                            <p:strVal val="#ppt_w"/>
                                          </p:val>
                                        </p:tav>
                                      </p:tavLst>
                                    </p:anim>
                                    <p:anim calcmode="lin" valueType="num">
                                      <p:cBhvr>
                                        <p:cTn id="8" dur="1000" fill="hold"/>
                                        <p:tgtEl>
                                          <p:spTgt spid="382983"/>
                                        </p:tgtEl>
                                        <p:attrNameLst>
                                          <p:attrName>ppt_h</p:attrName>
                                        </p:attrNameLst>
                                      </p:cBhvr>
                                      <p:tavLst>
                                        <p:tav tm="0">
                                          <p:val>
                                            <p:strVal val="#ppt_h"/>
                                          </p:val>
                                        </p:tav>
                                        <p:tav tm="100000">
                                          <p:val>
                                            <p:strVal val="#ppt_h"/>
                                          </p:val>
                                        </p:tav>
                                      </p:tavLst>
                                    </p:anim>
                                    <p:animEffect transition="in" filter="fade">
                                      <p:cBhvr>
                                        <p:cTn id="9" dur="1000"/>
                                        <p:tgtEl>
                                          <p:spTgt spid="382983"/>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right)">
                                      <p:cBhvr>
                                        <p:cTn id="14" dur="5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p:cTn id="19" dur="1000" fill="hold"/>
                                        <p:tgtEl>
                                          <p:spTgt spid="15"/>
                                        </p:tgtEl>
                                        <p:attrNameLst>
                                          <p:attrName>ppt_w</p:attrName>
                                        </p:attrNameLst>
                                      </p:cBhvr>
                                      <p:tavLst>
                                        <p:tav tm="0">
                                          <p:val>
                                            <p:strVal val="#ppt_w*0.70"/>
                                          </p:val>
                                        </p:tav>
                                        <p:tav tm="100000">
                                          <p:val>
                                            <p:strVal val="#ppt_w"/>
                                          </p:val>
                                        </p:tav>
                                      </p:tavLst>
                                    </p:anim>
                                    <p:anim calcmode="lin" valueType="num">
                                      <p:cBhvr>
                                        <p:cTn id="20" dur="1000" fill="hold"/>
                                        <p:tgtEl>
                                          <p:spTgt spid="15"/>
                                        </p:tgtEl>
                                        <p:attrNameLst>
                                          <p:attrName>ppt_h</p:attrName>
                                        </p:attrNameLst>
                                      </p:cBhvr>
                                      <p:tavLst>
                                        <p:tav tm="0">
                                          <p:val>
                                            <p:strVal val="#ppt_h"/>
                                          </p:val>
                                        </p:tav>
                                        <p:tav tm="100000">
                                          <p:val>
                                            <p:strVal val="#ppt_h"/>
                                          </p:val>
                                        </p:tav>
                                      </p:tavLst>
                                    </p:anim>
                                    <p:animEffect transition="in" filter="fade">
                                      <p:cBhvr>
                                        <p:cTn id="21" dur="10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wipe(right)">
                                      <p:cBhvr>
                                        <p:cTn id="26" dur="500"/>
                                        <p:tgtEl>
                                          <p:spTgt spid="3"/>
                                        </p:tgtEl>
                                      </p:cBhvr>
                                    </p:animEffect>
                                  </p:childTnLst>
                                </p:cTn>
                              </p:par>
                            </p:childTnLst>
                          </p:cTn>
                        </p:par>
                        <p:par>
                          <p:cTn id="27" fill="hold">
                            <p:stCondLst>
                              <p:cond delay="500"/>
                            </p:stCondLst>
                            <p:childTnLst>
                              <p:par>
                                <p:cTn id="28" presetID="22" presetClass="entr" presetSubtype="8"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wipe(left)">
                                      <p:cBhvr>
                                        <p:cTn id="30" dur="500"/>
                                        <p:tgtEl>
                                          <p:spTgt spid="10"/>
                                        </p:tgtEl>
                                      </p:cBhvr>
                                    </p:animEffect>
                                  </p:childTnLst>
                                </p:cTn>
                              </p:par>
                            </p:childTnLst>
                          </p:cTn>
                        </p:par>
                        <p:par>
                          <p:cTn id="31" fill="hold">
                            <p:stCondLst>
                              <p:cond delay="1000"/>
                            </p:stCondLst>
                            <p:childTnLst>
                              <p:par>
                                <p:cTn id="32" presetID="22" presetClass="entr" presetSubtype="1" fill="hold" grpId="0" nodeType="after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wipe(up)">
                                      <p:cBhvr>
                                        <p:cTn id="34" dur="500"/>
                                        <p:tgtEl>
                                          <p:spTgt spid="11"/>
                                        </p:tgtEl>
                                      </p:cBhvr>
                                    </p:animEffect>
                                  </p:childTnLst>
                                </p:cTn>
                              </p:par>
                            </p:childTnLst>
                          </p:cTn>
                        </p:par>
                        <p:par>
                          <p:cTn id="35" fill="hold">
                            <p:stCondLst>
                              <p:cond delay="1500"/>
                            </p:stCondLst>
                            <p:childTnLst>
                              <p:par>
                                <p:cTn id="36" presetID="22" presetClass="entr" presetSubtype="1" fill="hold" grpId="0" nodeType="afterEffect">
                                  <p:stCondLst>
                                    <p:cond delay="0"/>
                                  </p:stCondLst>
                                  <p:childTnLst>
                                    <p:set>
                                      <p:cBhvr>
                                        <p:cTn id="37" dur="1" fill="hold">
                                          <p:stCondLst>
                                            <p:cond delay="0"/>
                                          </p:stCondLst>
                                        </p:cTn>
                                        <p:tgtEl>
                                          <p:spTgt spid="12"/>
                                        </p:tgtEl>
                                        <p:attrNameLst>
                                          <p:attrName>style.visibility</p:attrName>
                                        </p:attrNameLst>
                                      </p:cBhvr>
                                      <p:to>
                                        <p:strVal val="visible"/>
                                      </p:to>
                                    </p:set>
                                    <p:animEffect transition="in" filter="wipe(up)">
                                      <p:cBhvr>
                                        <p:cTn id="38" dur="500"/>
                                        <p:tgtEl>
                                          <p:spTgt spid="12"/>
                                        </p:tgtEl>
                                      </p:cBhvr>
                                    </p:animEffect>
                                  </p:childTnLst>
                                </p:cTn>
                              </p:par>
                            </p:childTnLst>
                          </p:cTn>
                        </p:par>
                        <p:par>
                          <p:cTn id="39" fill="hold">
                            <p:stCondLst>
                              <p:cond delay="2000"/>
                            </p:stCondLst>
                            <p:childTnLst>
                              <p:par>
                                <p:cTn id="40" presetID="22" presetClass="entr" presetSubtype="4" fill="hold" grpId="0" nodeType="after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wipe(down)">
                                      <p:cBhvr>
                                        <p:cTn id="4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2983" grpId="0" animBg="1"/>
      <p:bldP spid="3" grpId="0" animBg="1"/>
      <p:bldP spid="10" grpId="0" animBg="1"/>
      <p:bldP spid="11" grpId="0" animBg="1"/>
      <p:bldP spid="12" grpId="0" animBg="1"/>
      <p:bldP spid="13" grpId="0" animBg="1"/>
      <p:bldP spid="14" grpId="0" animBg="1"/>
      <p:bldP spid="15"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30600725"/>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7745" name="Picture 1026" descr="Blood%20400X">
            <a:hlinkClick r:id="rId3"/>
          </p:cNvPr>
          <p:cNvPicPr>
            <a:picLocks noChangeAspect="1" noChangeArrowheads="1"/>
          </p:cNvPicPr>
          <p:nvPr/>
        </p:nvPicPr>
        <p:blipFill>
          <a:blip r:embed="rId4" cstate="screen">
            <a:lum bright="-26000"/>
            <a:extLst>
              <a:ext uri="{28A0092B-C50C-407E-A947-70E740481C1C}">
                <a14:useLocalDpi xmlns:a14="http://schemas.microsoft.com/office/drawing/2010/main"/>
              </a:ext>
            </a:extLst>
          </a:blip>
          <a:srcRect/>
          <a:stretch>
            <a:fillRect/>
          </a:stretch>
        </p:blipFill>
        <p:spPr bwMode="auto">
          <a:xfrm>
            <a:off x="0" y="0"/>
            <a:ext cx="918051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4421" name="Text Box 1029"/>
          <p:cNvSpPr txBox="1">
            <a:spLocks noChangeArrowheads="1"/>
          </p:cNvSpPr>
          <p:nvPr/>
        </p:nvSpPr>
        <p:spPr bwMode="auto">
          <a:xfrm>
            <a:off x="323850" y="4635500"/>
            <a:ext cx="8610600" cy="1815882"/>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"فَالشَّرِيعَةُ تُوصِي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بِأَنْ يَتَطَهَّرَ كُلُّ شَيْءٍ تَقْرِيباً بِالدَّمِ.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وَلا غُفْرَانَ إِلّا بِسَفْكِ الدَّمِ"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 9: 22).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444422" name="Rectangle 1030"/>
          <p:cNvSpPr>
            <a:spLocks noRot="1" noChangeArrowheads="1"/>
          </p:cNvSpPr>
          <p:nvPr/>
        </p:nvSpPr>
        <p:spPr bwMode="auto">
          <a:xfrm>
            <a:off x="25400" y="630238"/>
            <a:ext cx="9155113" cy="1143000"/>
          </a:xfrm>
          <a:prstGeom prst="rect">
            <a:avLst/>
          </a:prstGeom>
          <a:noFill/>
          <a:ln w="9525">
            <a:noFill/>
            <a:miter lim="800000"/>
            <a:headEnd/>
            <a:tailEnd/>
          </a:ln>
          <a:effectLst>
            <a:outerShdw blurRad="63500" dist="38099" dir="2700000" algn="ctr" rotWithShape="0">
              <a:schemeClr val="bg2">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ما هي أهميّة</a:t>
            </a:r>
            <a:endParaRPr kumimoji="1" lang="en-US" sz="5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44424" name="Rectangle 1032"/>
          <p:cNvSpPr>
            <a:spLocks noGrp="1" noRot="1" noChangeArrowheads="1"/>
          </p:cNvSpPr>
          <p:nvPr>
            <p:ph type="title"/>
          </p:nvPr>
        </p:nvSpPr>
        <p:spPr>
          <a:xfrm>
            <a:off x="735013" y="2006600"/>
            <a:ext cx="8229600" cy="2717800"/>
          </a:xfrm>
          <a:effectLst>
            <a:outerShdw blurRad="63500" dist="53882" dir="2700000" algn="ctr" rotWithShape="0">
              <a:schemeClr val="tx1">
                <a:alpha val="74998"/>
              </a:schemeClr>
            </a:outerShdw>
          </a:effectLst>
        </p:spPr>
        <p:txBody>
          <a:bodyPr anchor="t"/>
          <a:lstStyle/>
          <a:p>
            <a:pPr eaLnBrk="1" hangingPunct="1">
              <a:lnSpc>
                <a:spcPct val="90000"/>
              </a:lnSpc>
              <a:spcBef>
                <a:spcPct val="20000"/>
              </a:spcBef>
              <a:buClr>
                <a:schemeClr val="hlink"/>
              </a:buClr>
              <a:buSzPct val="70000"/>
              <a:buFont typeface="Wingdings" charset="0"/>
              <a:buNone/>
              <a:defRPr/>
            </a:pPr>
            <a:r>
              <a:rPr kumimoji="1" lang="ar-JO" sz="18200" dirty="0">
                <a:solidFill>
                  <a:srgbClr val="FF0066"/>
                </a:solidFill>
                <a:ea typeface="ＭＳ Ｐゴシック" charset="0"/>
              </a:rPr>
              <a:t>الدّم؟</a:t>
            </a:r>
            <a:endParaRPr kumimoji="1" lang="en-US" sz="18200" dirty="0">
              <a:solidFill>
                <a:srgbClr val="FF0066"/>
              </a:solidFill>
              <a:ea typeface="ＭＳ Ｐゴシック" charset="0"/>
            </a:endParaRPr>
          </a:p>
        </p:txBody>
      </p:sp>
      <p:sp>
        <p:nvSpPr>
          <p:cNvPr id="6" name="Text Box 9"/>
          <p:cNvSpPr txBox="1">
            <a:spLocks noChangeArrowheads="1"/>
          </p:cNvSpPr>
          <p:nvPr/>
        </p:nvSpPr>
        <p:spPr bwMode="auto">
          <a:xfrm>
            <a:off x="8241494" y="76200"/>
            <a:ext cx="790601" cy="461665"/>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127 أ</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24587112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9793" name="Picture 1026" descr="blood"/>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44450"/>
            <a:ext cx="9144000" cy="6840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3" name="Rectangle 1027"/>
          <p:cNvSpPr>
            <a:spLocks noGrp="1" noRot="1" noChangeArrowheads="1"/>
          </p:cNvSpPr>
          <p:nvPr>
            <p:ph type="title"/>
          </p:nvPr>
        </p:nvSpPr>
        <p:spPr>
          <a:xfrm>
            <a:off x="457200" y="620713"/>
            <a:ext cx="8229600" cy="796925"/>
          </a:xfrm>
          <a:gradFill rotWithShape="1">
            <a:gsLst>
              <a:gs pos="0">
                <a:srgbClr val="FF3300">
                  <a:gamma/>
                  <a:shade val="46275"/>
                  <a:invGamma/>
                </a:srgbClr>
              </a:gs>
              <a:gs pos="50000">
                <a:srgbClr val="FF0000"/>
              </a:gs>
              <a:gs pos="100000">
                <a:srgbClr val="FF3300">
                  <a:gamma/>
                  <a:shade val="46275"/>
                  <a:invGamma/>
                </a:srgbClr>
              </a:gs>
            </a:gsLst>
            <a:lin ang="5400000" scaled="1"/>
          </a:gradFill>
        </p:spPr>
        <p:txBody>
          <a:bodyPr/>
          <a:lstStyle/>
          <a:p>
            <a:pPr eaLnBrk="1" hangingPunct="1">
              <a:defRPr/>
            </a:pPr>
            <a:r>
              <a:rPr kumimoji="1" lang="ar-JO" altLang="ja-JP" sz="4800" dirty="0">
                <a:ea typeface="ＭＳ Ｐゴシック" charset="0"/>
              </a:rPr>
              <a:t>"الحياة في الدم"</a:t>
            </a:r>
            <a:endParaRPr kumimoji="1" lang="en-US" sz="4800" dirty="0">
              <a:ea typeface="ＭＳ Ｐゴシック" charset="0"/>
            </a:endParaRPr>
          </a:p>
        </p:txBody>
      </p:sp>
      <p:sp>
        <p:nvSpPr>
          <p:cNvPr id="445445" name="Rectangle 1029"/>
          <p:cNvSpPr>
            <a:spLocks noChangeArrowheads="1"/>
          </p:cNvSpPr>
          <p:nvPr/>
        </p:nvSpPr>
        <p:spPr bwMode="auto">
          <a:xfrm>
            <a:off x="755650" y="1733550"/>
            <a:ext cx="8137525" cy="46482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"أَنَّ حَيَاةَ الْجَسَدِ </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هِيَ فِي الدَّمِ.</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 لِهَذَا وَهَبْتُكُمْ إِيَّاهُ</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 لِتُكَفِّرُوا عَنْ نُفُوسِكُمْ،</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altLang="ja-JP"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 لأَنَّ الدَّمَ يُكَفِّرُ عَنِ النَّفْسِ"</a:t>
            </a:r>
          </a:p>
          <a:p>
            <a:pPr marL="0" marR="0" lvl="0" indent="0" algn="ctr" defTabSz="914400" rtl="0" eaLnBrk="1" fontAlgn="base" latinLnBrk="0" hangingPunct="1">
              <a:lnSpc>
                <a:spcPct val="80000"/>
              </a:lnSpc>
              <a:spcBef>
                <a:spcPct val="20000"/>
              </a:spcBef>
              <a:spcAft>
                <a:spcPct val="0"/>
              </a:spcAft>
              <a:buClr>
                <a:srgbClr val="FFCC00"/>
              </a:buClr>
              <a:buSzPct val="70000"/>
              <a:buFontTx/>
              <a:buNone/>
              <a:tabLst/>
              <a:defRPr/>
            </a:pPr>
            <a:r>
              <a:rPr kumimoji="1" lang="ar-JO"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rPr>
              <a:t>(لا 17: 11).</a:t>
            </a:r>
            <a:endParaRPr kumimoji="1" lang="en-US" sz="4400" b="1" u="none" strike="noStrike" kern="1200" cap="none" spc="0" normalizeH="0" baseline="0" noProof="0" dirty="0">
              <a:ln>
                <a:noFill/>
              </a:ln>
              <a:solidFill>
                <a:srgbClr val="FFFFFF"/>
              </a:solidFill>
              <a:effectLst>
                <a:glow rad="228600">
                  <a:srgbClr val="000514"/>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9"/>
          <p:cNvSpPr txBox="1">
            <a:spLocks noChangeArrowheads="1"/>
          </p:cNvSpPr>
          <p:nvPr/>
        </p:nvSpPr>
        <p:spPr bwMode="auto">
          <a:xfrm>
            <a:off x="8241494" y="76200"/>
            <a:ext cx="790601" cy="461665"/>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127 أ</a:t>
            </a:r>
            <a:endParaRPr kumimoji="0" lang="en-US" sz="24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41413958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5445"/>
                                        </p:tgtEl>
                                        <p:attrNameLst>
                                          <p:attrName>style.visibility</p:attrName>
                                        </p:attrNameLst>
                                      </p:cBhvr>
                                      <p:to>
                                        <p:strVal val="visible"/>
                                      </p:to>
                                    </p:set>
                                    <p:animEffect transition="in" filter="fade">
                                      <p:cBhvr>
                                        <p:cTn id="7" dur="1000"/>
                                        <p:tgtEl>
                                          <p:spTgt spid="445445"/>
                                        </p:tgtEl>
                                      </p:cBhvr>
                                    </p:animEffect>
                                    <p:anim calcmode="lin" valueType="num">
                                      <p:cBhvr>
                                        <p:cTn id="8" dur="1000" fill="hold"/>
                                        <p:tgtEl>
                                          <p:spTgt spid="445445"/>
                                        </p:tgtEl>
                                        <p:attrNameLst>
                                          <p:attrName>ppt_x</p:attrName>
                                        </p:attrNameLst>
                                      </p:cBhvr>
                                      <p:tavLst>
                                        <p:tav tm="0">
                                          <p:val>
                                            <p:strVal val="#ppt_x"/>
                                          </p:val>
                                        </p:tav>
                                        <p:tav tm="100000">
                                          <p:val>
                                            <p:strVal val="#ppt_x"/>
                                          </p:val>
                                        </p:tav>
                                      </p:tavLst>
                                    </p:anim>
                                    <p:anim calcmode="lin" valueType="num">
                                      <p:cBhvr>
                                        <p:cTn id="9" dur="1000" fill="hold"/>
                                        <p:tgtEl>
                                          <p:spTgt spid="4454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544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title" idx="4294967295"/>
          </p:nvPr>
        </p:nvSpPr>
        <p:spPr/>
        <p:txBody>
          <a:bodyPr/>
          <a:lstStyle/>
          <a:p>
            <a:pPr eaLnBrk="1" hangingPunct="1"/>
            <a:r>
              <a:rPr lang="en-US" dirty="0">
                <a:ea typeface="ＭＳ Ｐゴシック" charset="0"/>
              </a:rPr>
              <a:t>Walk Thru</a:t>
            </a:r>
          </a:p>
        </p:txBody>
      </p:sp>
      <p:sp>
        <p:nvSpPr>
          <p:cNvPr id="143362"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6739" name="Text Box 3"/>
          <p:cNvSpPr txBox="1">
            <a:spLocks noChangeArrowheads="1"/>
          </p:cNvSpPr>
          <p:nvPr/>
        </p:nvSpPr>
        <p:spPr bwMode="auto">
          <a:xfrm>
            <a:off x="4284663" y="6308725"/>
            <a:ext cx="4876800" cy="457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400" b="1" dirty="0">
                <a:solidFill>
                  <a:srgbClr val="FFFFFF"/>
                </a:solidFill>
                <a:latin typeface="Arial" panose="020B0604020202020204" pitchFamily="34" charset="0"/>
                <a:ea typeface="Times New Roman" pitchFamily="-111" charset="0"/>
                <a:cs typeface="Arial" panose="020B0604020202020204" pitchFamily="34" charset="0"/>
              </a:rPr>
              <a:t>السير عبر الكتاب</a:t>
            </a:r>
            <a:r>
              <a:rPr lang="en-US" sz="2400" b="1" dirty="0">
                <a:solidFill>
                  <a:srgbClr val="FFFFFF"/>
                </a:solidFill>
                <a:latin typeface="Arial" panose="020B0604020202020204" pitchFamily="34" charset="0"/>
                <a:ea typeface="Times New Roman" pitchFamily="-111" charset="0"/>
                <a:cs typeface="Arial" panose="020B0604020202020204" pitchFamily="34" charset="0"/>
              </a:rPr>
              <a:t>©</a:t>
            </a:r>
            <a:r>
              <a:rPr lang="ar-JO" sz="2400" b="1" dirty="0">
                <a:solidFill>
                  <a:srgbClr val="FFFFFF"/>
                </a:solidFill>
                <a:latin typeface="Arial" panose="020B0604020202020204" pitchFamily="34" charset="0"/>
                <a:ea typeface="Times New Roman" pitchFamily="-111" charset="0"/>
                <a:cs typeface="Arial" panose="020B0604020202020204" pitchFamily="34" charset="0"/>
              </a:rPr>
              <a:t>1989</a:t>
            </a:r>
            <a:endParaRPr lang="en-US" sz="2400" b="1" dirty="0">
              <a:solidFill>
                <a:srgbClr val="FFFFFF"/>
              </a:solidFill>
              <a:latin typeface="Arial" panose="020B0604020202020204" pitchFamily="34" charset="0"/>
              <a:ea typeface="Times New Roman" pitchFamily="-111" charset="0"/>
              <a:cs typeface="Arial" panose="020B0604020202020204" pitchFamily="34" charset="0"/>
            </a:endParaRPr>
          </a:p>
        </p:txBody>
      </p:sp>
      <p:pic>
        <p:nvPicPr>
          <p:cNvPr id="143364" name="Picture 4" descr="Leviticus"/>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1143000" y="857250"/>
            <a:ext cx="6858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1" name="Text Box 5"/>
          <p:cNvSpPr txBox="1">
            <a:spLocks noChangeArrowheads="1"/>
          </p:cNvSpPr>
          <p:nvPr/>
        </p:nvSpPr>
        <p:spPr bwMode="auto">
          <a:xfrm>
            <a:off x="952500" y="76200"/>
            <a:ext cx="7086600" cy="8239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altLang="ja-JP" sz="4800" b="1" dirty="0">
                <a:solidFill>
                  <a:srgbClr val="FFFFFF"/>
                </a:solidFill>
                <a:latin typeface="Arial" panose="020B0604020202020204" pitchFamily="34" charset="0"/>
                <a:cs typeface="Arial" panose="020B0604020202020204" pitchFamily="34" charset="0"/>
              </a:rPr>
              <a:t>التقدمات و الأعياد</a:t>
            </a:r>
            <a:endParaRPr lang="en-US" sz="4800" b="1" dirty="0">
              <a:solidFill>
                <a:srgbClr val="FFFFFF"/>
              </a:solidFill>
              <a:latin typeface="Arial" panose="020B0604020202020204" pitchFamily="34" charset="0"/>
              <a:cs typeface="Arial" panose="020B0604020202020204" pitchFamily="34" charset="0"/>
            </a:endParaRPr>
          </a:p>
        </p:txBody>
      </p:sp>
      <p:sp>
        <p:nvSpPr>
          <p:cNvPr id="116742" name="Text Box 6"/>
          <p:cNvSpPr txBox="1">
            <a:spLocks noChangeArrowheads="1"/>
          </p:cNvSpPr>
          <p:nvPr/>
        </p:nvSpPr>
        <p:spPr bwMode="auto">
          <a:xfrm>
            <a:off x="1066800" y="5181600"/>
            <a:ext cx="7086600" cy="823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50000"/>
              </a:spcBef>
              <a:spcAft>
                <a:spcPct val="0"/>
              </a:spcAft>
            </a:pPr>
            <a:r>
              <a:rPr lang="ar-JO" altLang="ja-JP" sz="4800" b="1" dirty="0">
                <a:latin typeface="Arial" panose="020B0604020202020204" pitchFamily="34" charset="0"/>
                <a:cs typeface="Arial" panose="020B0604020202020204" pitchFamily="34" charset="0"/>
              </a:rPr>
              <a:t>قبلة القدم اليسرى</a:t>
            </a:r>
            <a:endParaRPr lang="en-US" sz="4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4161115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6742"/>
                                        </p:tgtEl>
                                        <p:attrNameLst>
                                          <p:attrName>style.visibility</p:attrName>
                                        </p:attrNameLst>
                                      </p:cBhvr>
                                      <p:to>
                                        <p:strVal val="visible"/>
                                      </p:to>
                                    </p:set>
                                    <p:animEffect transition="in" filter="dissolve">
                                      <p:cBhvr>
                                        <p:cTn id="7" dur="500"/>
                                        <p:tgtEl>
                                          <p:spTgt spid="116742"/>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16741"/>
                                        </p:tgtEl>
                                        <p:attrNameLst>
                                          <p:attrName>style.visibility</p:attrName>
                                        </p:attrNameLst>
                                      </p:cBhvr>
                                      <p:to>
                                        <p:strVal val="visible"/>
                                      </p:to>
                                    </p:set>
                                    <p:animEffect transition="in" filter="dissolve">
                                      <p:cBhvr>
                                        <p:cTn id="11" dur="500"/>
                                        <p:tgtEl>
                                          <p:spTgt spid="116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1" grpId="0" autoUpdateAnimBg="0"/>
      <p:bldP spid="11674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9: 12</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4869" name="Text Box 5"/>
          <p:cNvSpPr txBox="1">
            <a:spLocks noChangeArrowheads="1"/>
          </p:cNvSpPr>
          <p:nvPr/>
        </p:nvSpPr>
        <p:spPr bwMode="auto">
          <a:xfrm>
            <a:off x="381000" y="1812925"/>
            <a:ext cx="8153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"فَإِلَى «قُدْسِ الأَقْدَاسِ» فِي هَذِهِ الْخَيْمَةِ،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دَخَلَ الْمَسِيحُ مَرَّةً وَاحِدَةً،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حَامِلاً دَمَ نَفْسِهِ، لَا دَمَ تُيُوسٍ وَعُجُولٍ.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وَذَلِكَ بَعْدَمَا سَفَكَ دَمَهُ عِوَضاً عَنَّا.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فَحَقَّقَ فِدَاءً أَبَدِيًّا"</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00036" name="Rectangle 6"/>
          <p:cNvSpPr>
            <a:spLocks noGrp="1" noChangeArrowheads="1"/>
          </p:cNvSpPr>
          <p:nvPr>
            <p:ph type="title" idx="4294967295"/>
          </p:nvPr>
        </p:nvSpPr>
        <p:spPr>
          <a:xfrm>
            <a:off x="0" y="609600"/>
            <a:ext cx="9144000" cy="1143000"/>
          </a:xfrm>
        </p:spPr>
        <p:txBody>
          <a:bodyPr/>
          <a:lstStyle/>
          <a:p>
            <a:pPr eaLnBrk="1" hangingPunct="1"/>
            <a:r>
              <a:rPr lang="ar-JO" sz="3600" dirty="0">
                <a:solidFill>
                  <a:srgbClr val="FFFF00"/>
                </a:solidFill>
                <a:effectLst>
                  <a:glow rad="228600">
                    <a:schemeClr val="tx1"/>
                  </a:glow>
                </a:effectLst>
                <a:ea typeface="ＭＳ Ｐゴシック" charset="0"/>
              </a:rPr>
              <a:t>مرّة واحدة سفك دمه من أجل الجميع</a:t>
            </a:r>
            <a:endParaRPr lang="en-US" sz="4000"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1444603101"/>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9: 25</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5893" name="Text Box 5"/>
          <p:cNvSpPr txBox="1">
            <a:spLocks noChangeArrowheads="1"/>
          </p:cNvSpPr>
          <p:nvPr/>
        </p:nvSpPr>
        <p:spPr bwMode="auto">
          <a:xfrm>
            <a:off x="381000" y="1812925"/>
            <a:ext cx="8153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"وَهُوَ لَمْ يَدْخُلْ لِيُقَدِّمَ نَفْسَهُ</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ذَبِيحَةً مَرَّةً بَعْدَ مَرَّةٍ،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كَمَا كَانَ الْكَاهِنُ الأَعْلَى</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عَلَى الأَرْضِ يَدْخُلُ مَرَّةً كُلَّ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سَنَةٍ إِلَى «قُدْسِ الأَقْدَاسِ» بِدَمٍ غَيْرِ دَمِهِ"</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8"/>
              </a:schemeClr>
            </a:outerShdw>
          </a:effectLst>
        </p:spPr>
        <p:txBody>
          <a:bodyPr anchor="t">
            <a:spAutoFit/>
          </a:bodyPr>
          <a:lstStyle/>
          <a:p>
            <a:pPr eaLnBrk="1" hangingPunct="1">
              <a:spcBef>
                <a:spcPct val="50000"/>
              </a:spcBef>
              <a:defRPr/>
            </a:pPr>
            <a:r>
              <a:rPr lang="ar-JO" sz="4000" dirty="0">
                <a:solidFill>
                  <a:srgbClr val="FFFF00"/>
                </a:solidFill>
                <a:effectLst>
                  <a:glow rad="228600">
                    <a:schemeClr val="tx1"/>
                  </a:glow>
                </a:effectLst>
                <a:ea typeface="ＭＳ Ｐゴシック" charset="0"/>
              </a:rPr>
              <a:t>ليس بحاجة بعد الآن لمزيد من الكفارات</a:t>
            </a:r>
            <a:endParaRPr lang="en-US" sz="3600"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3449030429"/>
      </p:ext>
    </p:extLst>
  </p:cSld>
  <p:clrMapOvr>
    <a:masterClrMapping/>
  </p:clrMapOvr>
  <p:transition spd="med">
    <p:randomBar dir="vert"/>
  </p:transition>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9: 26</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6917" name="Text Box 5"/>
          <p:cNvSpPr txBox="1">
            <a:spLocks noChangeArrowheads="1"/>
          </p:cNvSpPr>
          <p:nvPr/>
        </p:nvSpPr>
        <p:spPr bwMode="auto">
          <a:xfrm>
            <a:off x="381000" y="1812925"/>
            <a:ext cx="8153400" cy="39703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"وَإلَّا لَكَانَ يَجِبُ أَنْ يَمُوتَ الْمَسِيحُ</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مُتَأَلِّماً مَرَّاتٍ كَثِيرَةً مُنْذُ تَأْسِيسِ الْعَالَمِ.</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وَلَكِنَّهُ الآنَ، عِنْدَ انْتِهَاءِ الأَزْمِنَةِ،</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ظَهَرَ مَرَّةً وَاحِدَةً لِيُبْطِلَ</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 قُوَّةَ الْخَطِيئَةِ بِتَقْدِيمِ نَفْسِهِ ذَبِيحَةً لِلهِ"</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rgbClr val="FFFF00"/>
                </a:solidFill>
                <a:effectLst>
                  <a:glow rad="228600">
                    <a:schemeClr val="tx1"/>
                  </a:glow>
                </a:effectLst>
                <a:ea typeface="ＭＳ Ｐゴシック" charset="0"/>
              </a:rPr>
              <a:t>أزيلت الخطية وليس (فقط غير مغطاة)</a:t>
            </a:r>
            <a:endParaRPr lang="en-US" sz="3600" dirty="0">
              <a:solidFill>
                <a:srgbClr val="FFFF00"/>
              </a:solidFill>
              <a:effectLst>
                <a:glow rad="228600">
                  <a:schemeClr val="tx1"/>
                </a:glow>
              </a:effectLst>
              <a:ea typeface="ＭＳ Ｐゴシック" charset="0"/>
            </a:endParaRPr>
          </a:p>
        </p:txBody>
      </p:sp>
    </p:spTree>
    <p:extLst>
      <p:ext uri="{BB962C8B-B14F-4D97-AF65-F5344CB8AC3E}">
        <p14:creationId xmlns:p14="http://schemas.microsoft.com/office/powerpoint/2010/main" val="981136865"/>
      </p:ext>
    </p:extLst>
  </p:cSld>
  <p:clrMapOvr>
    <a:masterClrMapping/>
  </p:clrMapOvr>
  <p:transition spd="med">
    <p:randomBar dir="vert"/>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rPr>
              <a:t>عبرانيين 10: 12</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Times New Roman" pitchFamily="-111" charset="0"/>
              <a:cs typeface="Arial" panose="020B0604020202020204" pitchFamily="34" charset="0"/>
            </a:endParaRPr>
          </a:p>
        </p:txBody>
      </p:sp>
      <p:sp>
        <p:nvSpPr>
          <p:cNvPr id="167941" name="Text Box 5"/>
          <p:cNvSpPr txBox="1">
            <a:spLocks noChangeArrowheads="1"/>
          </p:cNvSpPr>
          <p:nvPr/>
        </p:nvSpPr>
        <p:spPr bwMode="auto">
          <a:xfrm>
            <a:off x="381000" y="1812925"/>
            <a:ext cx="81534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"وَلَكِنَّ الْمَسِيحَ، رَئِيسَ كَهَنَتِنَا،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قَدَّمَ ذَبِيحَةً وَاحِدَةً عَنِ الْخَطَايَا،</a:t>
            </a:r>
          </a:p>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 ثُمَّ جَلَسَ إِلَى الأَبَدِ عَنْ يَمِينِ اللهِ"</a:t>
            </a:r>
            <a:endParaRPr kumimoji="0" lang="en-US" sz="36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3600" dirty="0">
                <a:solidFill>
                  <a:srgbClr val="FFFF00"/>
                </a:solidFill>
                <a:effectLst>
                  <a:glow rad="228600">
                    <a:schemeClr val="tx1"/>
                  </a:glow>
                </a:effectLst>
              </a:rPr>
              <a:t>مقعد في قدس الأقداس؟</a:t>
            </a:r>
            <a:endParaRPr lang="en-US" sz="3600" dirty="0">
              <a:solidFill>
                <a:srgbClr val="FFFF00"/>
              </a:solidFill>
              <a:effectLst>
                <a:glow rad="228600">
                  <a:schemeClr val="tx1"/>
                </a:glow>
              </a:effectLst>
            </a:endParaRPr>
          </a:p>
        </p:txBody>
      </p:sp>
    </p:spTree>
    <p:extLst>
      <p:ext uri="{BB962C8B-B14F-4D97-AF65-F5344CB8AC3E}">
        <p14:creationId xmlns:p14="http://schemas.microsoft.com/office/powerpoint/2010/main" val="2132822034"/>
      </p:ext>
    </p:extLst>
  </p:cSld>
  <p:clrMapOvr>
    <a:masterClrMapping/>
  </p:clrMapOvr>
  <p:transition spd="med">
    <p:randomBar dir="vert"/>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١٨</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112911462"/>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5232" y="1529332"/>
            <a:ext cx="9144000" cy="6007100"/>
          </a:xfrm>
          <a:prstGeom prst="rect">
            <a:avLst/>
          </a:prstGeom>
        </p:spPr>
      </p:pic>
      <p:sp>
        <p:nvSpPr>
          <p:cNvPr id="2" name="Title 1"/>
          <p:cNvSpPr>
            <a:spLocks noGrp="1"/>
          </p:cNvSpPr>
          <p:nvPr>
            <p:ph type="ctrTitle"/>
          </p:nvPr>
        </p:nvSpPr>
        <p:spPr>
          <a:xfrm>
            <a:off x="25232" y="5712027"/>
            <a:ext cx="8816975" cy="1025419"/>
          </a:xfrm>
        </p:spPr>
        <p:txBody>
          <a:bodyPr rtlCol="0">
            <a:noAutofit/>
          </a:bodyPr>
          <a:lstStyle/>
          <a:p>
            <a:pPr eaLnBrk="1" fontAlgn="auto" hangingPunct="1">
              <a:spcAft>
                <a:spcPts val="0"/>
              </a:spcAft>
              <a:defRPr/>
            </a:pPr>
            <a:r>
              <a:rPr lang="ar-JO" sz="4800" dirty="0">
                <a:solidFill>
                  <a:schemeClr val="bg1"/>
                </a:solidFill>
                <a:effectLst>
                  <a:outerShdw blurRad="50800" dist="38100" dir="10800000" algn="r" rotWithShape="0">
                    <a:prstClr val="black">
                      <a:alpha val="40000"/>
                    </a:prstClr>
                  </a:outerShdw>
                </a:effectLst>
                <a:ea typeface="+mj-ea"/>
                <a:cs typeface="Arial" panose="020B0604020202020204" pitchFamily="34" charset="0"/>
              </a:rPr>
              <a:t>الشذوذ الجنسي</a:t>
            </a:r>
            <a:endParaRPr lang="en-US" sz="3200" dirty="0">
              <a:solidFill>
                <a:schemeClr val="bg1"/>
              </a:solidFill>
              <a:effectLst>
                <a:outerShdw blurRad="50800" dist="38100" dir="10800000" algn="r" rotWithShape="0">
                  <a:prstClr val="black">
                    <a:alpha val="40000"/>
                  </a:prstClr>
                </a:outerShdw>
              </a:effectLst>
              <a:ea typeface="+mj-ea"/>
              <a:cs typeface="Arial" panose="020B0604020202020204" pitchFamily="34" charset="0"/>
            </a:endParaRPr>
          </a:p>
        </p:txBody>
      </p:sp>
      <p:sp>
        <p:nvSpPr>
          <p:cNvPr id="4" name="Rectangle 2"/>
          <p:cNvSpPr txBox="1">
            <a:spLocks noChangeArrowheads="1"/>
          </p:cNvSpPr>
          <p:nvPr/>
        </p:nvSpPr>
        <p:spPr bwMode="auto">
          <a:xfrm>
            <a:off x="1261533" y="0"/>
            <a:ext cx="6484270" cy="2952210"/>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تُضَاجِعْ ذَكَراً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مُضَاجَعَةَ امْرَأَةٍ.</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إِنَّهَا رَجَاسَةٌ"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لاويين 18: 22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4274390933"/>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١٩</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2451702717"/>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What is the 'Royal Law' Mentioned in James 2:8? - Christian Video Q&amp;A">
            <a:extLst>
              <a:ext uri="{FF2B5EF4-FFF2-40B4-BE49-F238E27FC236}">
                <a16:creationId xmlns:a16="http://schemas.microsoft.com/office/drawing/2014/main" id="{0C7E9E65-CEE9-4E4E-9A5E-349FFC8298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33" y="0"/>
            <a:ext cx="9144000" cy="4778375"/>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805"/>
            <a:ext cx="9144000" cy="1396599"/>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cs typeface="Arial" panose="020B0604020202020204" pitchFamily="34" charset="0"/>
              </a:rPr>
              <a:t>الناموس الملكي</a:t>
            </a:r>
            <a:endParaRPr lang="en-US" sz="4800" dirty="0">
              <a:effectLst>
                <a:glow rad="127000">
                  <a:schemeClr val="tx1"/>
                </a:glow>
              </a:effectLst>
              <a:ea typeface="ＭＳ Ｐゴシック" charset="0"/>
              <a:cs typeface="Arial" panose="020B0604020202020204" pitchFamily="34" charset="0"/>
            </a:endParaRPr>
          </a:p>
        </p:txBody>
      </p:sp>
      <p:sp>
        <p:nvSpPr>
          <p:cNvPr id="4" name="Rectangle 2">
            <a:extLst>
              <a:ext uri="{FF2B5EF4-FFF2-40B4-BE49-F238E27FC236}">
                <a16:creationId xmlns:a16="http://schemas.microsoft.com/office/drawing/2014/main" id="{AECD75B0-380A-A54E-839C-622626075247}"/>
              </a:ext>
            </a:extLst>
          </p:cNvPr>
          <p:cNvSpPr txBox="1">
            <a:spLocks noChangeArrowheads="1"/>
          </p:cNvSpPr>
          <p:nvPr/>
        </p:nvSpPr>
        <p:spPr bwMode="auto">
          <a:xfrm>
            <a:off x="26633" y="4491410"/>
            <a:ext cx="9144000" cy="23665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تنتقم و لا تحقد على أبناء شعبك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بل </a:t>
            </a:r>
            <a:r>
              <a:rPr lang="ar-JO" sz="3600" b="1" kern="0" noProof="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تحب قريبك كنفسك </a:t>
            </a: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أنا الرب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3600" b="1" kern="0" noProof="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(لاويين 19: 18)</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15621725"/>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389956"/>
            <a:ext cx="9144000" cy="51435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ar-JO" sz="2800" dirty="0">
                <a:effectLst>
                  <a:glow rad="127000">
                    <a:schemeClr val="tx1"/>
                  </a:glow>
                </a:effectLst>
                <a:ea typeface="ＭＳ Ｐゴシック" charset="0"/>
              </a:rPr>
              <a:t>و إذا اضطجه رجل مع امرأة اضطجاع زرع و هي أمة مخطوبة لرجل و لم تفد فداء و لا أعطيت حريتها فليكن تأديب لا يقتلا لأنها لم تعتق</a:t>
            </a:r>
            <a:br>
              <a:rPr lang="ar-JO" sz="2800" dirty="0">
                <a:effectLst>
                  <a:glow rad="127000">
                    <a:schemeClr val="tx1"/>
                  </a:glow>
                </a:effectLst>
                <a:ea typeface="ＭＳ Ｐゴシック" charset="0"/>
              </a:rPr>
            </a:br>
            <a:r>
              <a:rPr lang="en-US" sz="2800" dirty="0">
                <a:effectLst>
                  <a:glow rad="127000">
                    <a:schemeClr val="tx1"/>
                  </a:glow>
                </a:effectLst>
                <a:ea typeface="ＭＳ Ｐゴシック" charset="0"/>
              </a:rPr>
              <a:t>(</a:t>
            </a:r>
            <a:r>
              <a:rPr lang="ar-JO" sz="2800" dirty="0">
                <a:effectLst>
                  <a:glow rad="127000">
                    <a:schemeClr val="tx1"/>
                  </a:glow>
                </a:effectLst>
                <a:ea typeface="ＭＳ Ｐゴシック" charset="0"/>
              </a:rPr>
              <a:t>لا 19: 20</a:t>
            </a:r>
            <a:r>
              <a:rPr lang="en-US" sz="2800" dirty="0">
                <a:effectLst>
                  <a:glow rad="127000">
                    <a:schemeClr val="tx1"/>
                  </a:glow>
                </a:effectLst>
                <a:ea typeface="ＭＳ Ｐゴシック" charset="0"/>
              </a:rPr>
              <a:t>)</a:t>
            </a:r>
          </a:p>
        </p:txBody>
      </p:sp>
    </p:spTree>
    <p:extLst>
      <p:ext uri="{BB962C8B-B14F-4D97-AF65-F5344CB8AC3E}">
        <p14:creationId xmlns:p14="http://schemas.microsoft.com/office/powerpoint/2010/main" val="1256571056"/>
      </p:ext>
    </p:extLst>
  </p:cSld>
  <p:clrMapOvr>
    <a:masterClrMapping/>
  </p:clrMapOvr>
  <p:transition/>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3850" y="0"/>
            <a:ext cx="84042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86050" name="Title 1"/>
          <p:cNvSpPr>
            <a:spLocks noGrp="1"/>
          </p:cNvSpPr>
          <p:nvPr>
            <p:ph type="title"/>
          </p:nvPr>
        </p:nvSpPr>
        <p:spPr>
          <a:xfrm>
            <a:off x="0" y="6092825"/>
            <a:ext cx="9126538" cy="765175"/>
          </a:xfrm>
          <a:solidFill>
            <a:srgbClr val="000000"/>
          </a:solidFill>
        </p:spPr>
        <p:txBody>
          <a:bodyPr/>
          <a:lstStyle/>
          <a:p>
            <a:r>
              <a:rPr lang="ar-JO" sz="2000" b="1" dirty="0">
                <a:latin typeface="Arial" panose="020B0604020202020204" pitchFamily="34" charset="0"/>
                <a:ea typeface="ＭＳ Ｐゴシック" charset="0"/>
                <a:cs typeface="Arial" panose="020B0604020202020204" pitchFamily="34" charset="0"/>
              </a:rPr>
              <a:t>"إِنَّ الْمَسِيحَ قَدْ حَرَّرَنَا وَأَطْلَقَنَا فِي سَبِيلِ الْحُرِّيَّةِ. فَاثْبُتُوا إِذَنْ، وَلا تَعُودُوا إِلَى الارْتِبَاكِ بِنِيرِ الْعُبُودِيَّةِ" </a:t>
            </a:r>
            <a:br>
              <a:rPr lang="ar-JO" sz="2000" b="1" dirty="0">
                <a:latin typeface="Arial" panose="020B0604020202020204" pitchFamily="34" charset="0"/>
                <a:ea typeface="ＭＳ Ｐゴシック" charset="0"/>
                <a:cs typeface="Arial" panose="020B0604020202020204" pitchFamily="34" charset="0"/>
              </a:rPr>
            </a:br>
            <a:r>
              <a:rPr lang="ar-JO" sz="2000" b="1" dirty="0">
                <a:latin typeface="Arial" panose="020B0604020202020204" pitchFamily="34" charset="0"/>
                <a:ea typeface="ＭＳ Ｐゴシック" charset="0"/>
                <a:cs typeface="Arial" panose="020B0604020202020204" pitchFamily="34" charset="0"/>
              </a:rPr>
              <a:t>(غل 5: 1).</a:t>
            </a:r>
            <a:endParaRPr lang="en-US" sz="2000" b="1" dirty="0">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0" y="-10444"/>
            <a:ext cx="9144000" cy="703140"/>
          </a:xfrm>
          <a:prstGeom prst="rect">
            <a:avLst/>
          </a:prstGeom>
          <a:solidFill>
            <a:schemeClr val="tx1"/>
          </a:solidFill>
          <a:ln>
            <a:noFill/>
          </a:ln>
          <a:extLst>
            <a:ext uri="{FAA26D3D-D897-4be2-8F04-BA451C77F1D7}">
              <ma14:placeholderFlag xmlns:ma14="http://schemas.microsoft.com/office/mac/drawingml/2011/main" xmlns="" val="1"/>
            </a:ext>
          </a:extLst>
        </p:spPr>
        <p:txBody>
          <a:bodyPr lIns="91429" tIns="45714" rIns="91429" bIns="45714" anchor="ct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rPr>
              <a:t>لا سجون أو معتقلات في شريعة موسى</a:t>
            </a:r>
            <a:endParaRPr kumimoji="0" lang="en-US" sz="3200" b="1" u="none" strike="noStrike" kern="1200" cap="none" spc="0" normalizeH="0" baseline="0" noProof="0" dirty="0">
              <a:ln>
                <a:noFill/>
              </a:ln>
              <a:solidFill>
                <a:srgbClr val="CB4CD3"/>
              </a:solidFill>
              <a:effectLst>
                <a:glow rad="508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901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2"/>
          <p:cNvSpPr>
            <a:spLocks noGrp="1" noChangeArrowheads="1"/>
          </p:cNvSpPr>
          <p:nvPr>
            <p:ph type="title"/>
          </p:nvPr>
        </p:nvSpPr>
        <p:spPr/>
        <p:txBody>
          <a:bodyPr/>
          <a:lstStyle/>
          <a:p>
            <a:r>
              <a:rPr lang="ar-JO" dirty="0">
                <a:solidFill>
                  <a:srgbClr val="FFFFFF"/>
                </a:solidFill>
                <a:ea typeface="ＭＳ Ｐゴシック" charset="0"/>
              </a:rPr>
              <a:t>العنوان</a:t>
            </a:r>
            <a:endParaRPr lang="en-US" dirty="0">
              <a:solidFill>
                <a:srgbClr val="FFFFFF"/>
              </a:solidFill>
              <a:ea typeface="ＭＳ Ｐゴシック" charset="0"/>
            </a:endParaRPr>
          </a:p>
        </p:txBody>
      </p:sp>
      <p:sp>
        <p:nvSpPr>
          <p:cNvPr id="145410" name="Text Box 4"/>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29702" name="Rectangle 6"/>
          <p:cNvSpPr>
            <a:spLocks noChangeArrowheads="1"/>
          </p:cNvSpPr>
          <p:nvPr/>
        </p:nvSpPr>
        <p:spPr bwMode="auto">
          <a:xfrm>
            <a:off x="0" y="2545488"/>
            <a:ext cx="9045146" cy="40900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rtl="1" eaLnBrk="0" fontAlgn="base" hangingPunct="0">
              <a:spcBef>
                <a:spcPct val="20000"/>
              </a:spcBef>
              <a:spcAft>
                <a:spcPct val="0"/>
              </a:spcAft>
              <a:buFontTx/>
              <a:buChar char="•"/>
            </a:pPr>
            <a:r>
              <a:rPr kumimoji="1" lang="ar-JO" altLang="zh-CN" sz="3200" b="1" dirty="0">
                <a:solidFill>
                  <a:srgbClr val="FFFFFF"/>
                </a:solidFill>
                <a:latin typeface="Arial" panose="020B0604020202020204" pitchFamily="34" charset="0"/>
                <a:ea typeface="ＭＳ Ｐゴシック" charset="0"/>
                <a:cs typeface="Arial" panose="020B0604020202020204" pitchFamily="34" charset="0"/>
              </a:rPr>
              <a:t>يهتم سفر اللاويين بالإحتفالات و الأنظمة الكهنوتية لكن اللاويين يذكرون مرة واحدة فقط (25: 32)</a:t>
            </a:r>
            <a:endParaRPr kumimoji="1" lang="en-US" altLang="zh-CN" sz="3200" b="1" dirty="0">
              <a:solidFill>
                <a:srgbClr val="FFFFFF"/>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3200" b="1" dirty="0">
                <a:solidFill>
                  <a:srgbClr val="FFFFFF"/>
                </a:solidFill>
                <a:latin typeface="Arial" panose="020B0604020202020204" pitchFamily="34" charset="0"/>
                <a:ea typeface="ＭＳ Ｐゴシック" charset="0"/>
                <a:cs typeface="Arial" panose="020B0604020202020204" pitchFamily="34" charset="0"/>
              </a:rPr>
              <a:t>فلماذا سمي بسفر اللاويين؟</a:t>
            </a:r>
            <a:endParaRPr kumimoji="1" lang="en-US" altLang="zh-CN" sz="3200" b="1" dirty="0">
              <a:solidFill>
                <a:srgbClr val="FFFFFF"/>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3200" b="1" dirty="0">
                <a:solidFill>
                  <a:srgbClr val="FFFFFF"/>
                </a:solidFill>
                <a:latin typeface="Arial" panose="020B0604020202020204" pitchFamily="34" charset="0"/>
                <a:ea typeface="ＭＳ Ｐゴシック" charset="0"/>
                <a:cs typeface="Arial" panose="020B0604020202020204" pitchFamily="34" charset="0"/>
              </a:rPr>
              <a:t>الكهنة الهارونيين كانوا من سبط لاوي و النظام الذبائحي الذين قاموا بقيادته دعي نظاماً لاوياً فلذلك نجد أن هذا العنوان له تبريره</a:t>
            </a:r>
            <a:endParaRPr kumimoji="1" lang="en-US" altLang="zh-CN" sz="3200" b="1" dirty="0">
              <a:solidFill>
                <a:srgbClr val="FFFFFF"/>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sz="3200" b="1" dirty="0">
                <a:solidFill>
                  <a:srgbClr val="FFFFFF"/>
                </a:solidFill>
                <a:latin typeface="Arial" panose="020B0604020202020204" pitchFamily="34" charset="0"/>
                <a:ea typeface="ＭＳ Ｐゴシック" charset="0"/>
                <a:cs typeface="Arial" panose="020B0604020202020204" pitchFamily="34" charset="0"/>
              </a:rPr>
              <a:t>العنوان العبري (و دعا)  أو (يهوه و يقرا) مأخوذ من الكلمة الأولى (1: 1)</a:t>
            </a:r>
            <a:endParaRPr kumimoji="1" lang="en-US" sz="3200" b="1" dirty="0">
              <a:solidFill>
                <a:srgbClr val="FFFFFF"/>
              </a:solidFill>
              <a:latin typeface="Arial" panose="020B0604020202020204" pitchFamily="34" charset="0"/>
              <a:ea typeface="ＭＳ Ｐゴシック" charset="0"/>
              <a:cs typeface="Arial" panose="020B0604020202020204" pitchFamily="34" charset="0"/>
            </a:endParaRPr>
          </a:p>
        </p:txBody>
      </p:sp>
      <p:pic>
        <p:nvPicPr>
          <p:cNvPr id="2" name="Picture 2" descr="The Priesthood of the Sanctuary | White Throne Ministries">
            <a:extLst>
              <a:ext uri="{FF2B5EF4-FFF2-40B4-BE49-F238E27FC236}">
                <a16:creationId xmlns:a16="http://schemas.microsoft.com/office/drawing/2014/main" id="{9D6C1646-0070-FC4C-69EC-1F222F9EE5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3317966" cy="24884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336632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2">
                                            <p:txEl>
                                              <p:pRg st="0" end="0"/>
                                            </p:txEl>
                                          </p:spTgt>
                                        </p:tgtEl>
                                        <p:attrNameLst>
                                          <p:attrName>style.visibility</p:attrName>
                                        </p:attrNameLst>
                                      </p:cBhvr>
                                      <p:to>
                                        <p:strVal val="visible"/>
                                      </p:to>
                                    </p:set>
                                    <p:anim calcmode="lin" valueType="num">
                                      <p:cBhvr additive="base">
                                        <p:cTn id="7" dur="500" fill="hold"/>
                                        <p:tgtEl>
                                          <p:spTgt spid="2970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7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02">
                                            <p:txEl>
                                              <p:pRg st="1" end="1"/>
                                            </p:txEl>
                                          </p:spTgt>
                                        </p:tgtEl>
                                        <p:attrNameLst>
                                          <p:attrName>style.visibility</p:attrName>
                                        </p:attrNameLst>
                                      </p:cBhvr>
                                      <p:to>
                                        <p:strVal val="visible"/>
                                      </p:to>
                                    </p:set>
                                    <p:anim calcmode="lin" valueType="num">
                                      <p:cBhvr additive="base">
                                        <p:cTn id="13" dur="500" fill="hold"/>
                                        <p:tgtEl>
                                          <p:spTgt spid="2970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7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02">
                                            <p:txEl>
                                              <p:pRg st="2" end="2"/>
                                            </p:txEl>
                                          </p:spTgt>
                                        </p:tgtEl>
                                        <p:attrNameLst>
                                          <p:attrName>style.visibility</p:attrName>
                                        </p:attrNameLst>
                                      </p:cBhvr>
                                      <p:to>
                                        <p:strVal val="visible"/>
                                      </p:to>
                                    </p:set>
                                    <p:anim calcmode="lin" valueType="num">
                                      <p:cBhvr additive="base">
                                        <p:cTn id="19" dur="500" fill="hold"/>
                                        <p:tgtEl>
                                          <p:spTgt spid="2970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7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02">
                                            <p:txEl>
                                              <p:pRg st="3" end="3"/>
                                            </p:txEl>
                                          </p:spTgt>
                                        </p:tgtEl>
                                        <p:attrNameLst>
                                          <p:attrName>style.visibility</p:attrName>
                                        </p:attrNameLst>
                                      </p:cBhvr>
                                      <p:to>
                                        <p:strVal val="visible"/>
                                      </p:to>
                                    </p:set>
                                    <p:anim calcmode="lin" valueType="num">
                                      <p:cBhvr additive="base">
                                        <p:cTn id="25" dur="500" fill="hold"/>
                                        <p:tgtEl>
                                          <p:spTgt spid="2970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97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2"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6900" y="0"/>
            <a:ext cx="79327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0274" name="Title 1"/>
          <p:cNvSpPr>
            <a:spLocks noGrp="1"/>
          </p:cNvSpPr>
          <p:nvPr>
            <p:ph type="title"/>
          </p:nvPr>
        </p:nvSpPr>
        <p:spPr>
          <a:xfrm>
            <a:off x="25400" y="5229225"/>
            <a:ext cx="9144000" cy="1655763"/>
          </a:xfrm>
          <a:solidFill>
            <a:srgbClr val="000000"/>
          </a:solidFill>
        </p:spPr>
        <p:txBody>
          <a:bodyPr/>
          <a:lstStyle/>
          <a:p>
            <a:r>
              <a:rPr lang="ar-JO" dirty="0">
                <a:solidFill>
                  <a:srgbClr val="FFFFFF"/>
                </a:solidFill>
                <a:ea typeface="ＭＳ Ｐゴシック" charset="0"/>
              </a:rPr>
              <a:t>لاويين 19: 28</a:t>
            </a:r>
            <a:br>
              <a:rPr lang="en-US" dirty="0">
                <a:solidFill>
                  <a:srgbClr val="FFFFFF"/>
                </a:solidFill>
                <a:ea typeface="ＭＳ Ｐゴシック" charset="0"/>
              </a:rPr>
            </a:br>
            <a:r>
              <a:rPr lang="ar-JO" sz="2800" dirty="0">
                <a:solidFill>
                  <a:srgbClr val="FFFFFF"/>
                </a:solidFill>
                <a:ea typeface="ＭＳ Ｐゴシック" charset="0"/>
              </a:rPr>
              <a:t>" لَا تَجْرَحُوا أَجْسَامَكُمْ حُزْناً عَلَى مَيْتٍ،</a:t>
            </a:r>
            <a:br>
              <a:rPr lang="ar-JO" sz="2800" dirty="0">
                <a:solidFill>
                  <a:srgbClr val="FFFFFF"/>
                </a:solidFill>
                <a:ea typeface="ＭＳ Ｐゴシック" charset="0"/>
              </a:rPr>
            </a:br>
            <a:r>
              <a:rPr lang="ar-JO" sz="2800" dirty="0">
                <a:solidFill>
                  <a:srgbClr val="FFFFFF"/>
                </a:solidFill>
                <a:ea typeface="ＭＳ Ｐゴシック" charset="0"/>
              </a:rPr>
              <a:t> وَلا تَرْسِمْ وَشْماً عَلَيْهِ. فَأَنَا الرَّبُّ"</a:t>
            </a:r>
            <a:endParaRPr lang="en-US" sz="2800" dirty="0">
              <a:solidFill>
                <a:srgbClr val="FFFFFF"/>
              </a:solidFill>
              <a:ea typeface="ＭＳ Ｐゴシック" charset="0"/>
            </a:endParaRPr>
          </a:p>
        </p:txBody>
      </p:sp>
    </p:spTree>
    <p:extLst>
      <p:ext uri="{BB962C8B-B14F-4D97-AF65-F5344CB8AC3E}">
        <p14:creationId xmlns:p14="http://schemas.microsoft.com/office/powerpoint/2010/main" val="3945944373"/>
      </p:ext>
    </p:extLst>
  </p:cSld>
  <p:clrMapOvr>
    <a:masterClrMapping/>
  </p:clrMapOvr>
  <p:transition spd="med">
    <p:randomBar dir="vert"/>
  </p:transition>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٢٠</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880300846"/>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6998" y="-171400"/>
            <a:ext cx="4608512" cy="5760640"/>
          </a:xfrm>
          <a:prstGeom prst="rect">
            <a:avLst/>
          </a:prstGeom>
        </p:spPr>
      </p:pic>
      <p:sp>
        <p:nvSpPr>
          <p:cNvPr id="5" name="Title 1"/>
          <p:cNvSpPr txBox="1">
            <a:spLocks/>
          </p:cNvSpPr>
          <p:nvPr/>
        </p:nvSpPr>
        <p:spPr bwMode="auto">
          <a:xfrm>
            <a:off x="35496" y="4509120"/>
            <a:ext cx="9144000" cy="936104"/>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ar-JO" sz="4000" b="1" dirty="0">
                <a:solidFill>
                  <a:srgbClr val="FFFFFF"/>
                </a:solidFill>
                <a:latin typeface="Arial" panose="020B0604020202020204" pitchFamily="34" charset="0"/>
                <a:ea typeface="ＭＳ Ｐゴシック" charset="0"/>
                <a:cs typeface="Arial" panose="020B0604020202020204" pitchFamily="34" charset="0"/>
              </a:rPr>
              <a:t>نعتذر يا أطفال فهذا موجود في الكتاب المقدس</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10274" name="Title 1"/>
          <p:cNvSpPr>
            <a:spLocks noGrp="1"/>
          </p:cNvSpPr>
          <p:nvPr>
            <p:ph type="title"/>
          </p:nvPr>
        </p:nvSpPr>
        <p:spPr>
          <a:xfrm>
            <a:off x="25400" y="5229225"/>
            <a:ext cx="9144000" cy="1655763"/>
          </a:xfrm>
          <a:solidFill>
            <a:srgbClr val="000000"/>
          </a:solidFill>
        </p:spPr>
        <p:txBody>
          <a:bodyPr/>
          <a:lstStyle/>
          <a:p>
            <a:r>
              <a:rPr lang="ar-JO" sz="3600" dirty="0">
                <a:solidFill>
                  <a:srgbClr val="FFFFFF"/>
                </a:solidFill>
                <a:ea typeface="ＭＳ Ｐゴシック" charset="0"/>
              </a:rPr>
              <a:t>لاويين 20: 9</a:t>
            </a:r>
            <a:br>
              <a:rPr lang="en-US" sz="3600" dirty="0">
                <a:solidFill>
                  <a:srgbClr val="FFFFFF"/>
                </a:solidFill>
                <a:ea typeface="ＭＳ Ｐゴシック" charset="0"/>
              </a:rPr>
            </a:br>
            <a:r>
              <a:rPr lang="ar-JO" sz="2800" dirty="0">
                <a:solidFill>
                  <a:srgbClr val="FFFFFF"/>
                </a:solidFill>
                <a:ea typeface="ＭＳ Ｐゴシック" charset="0"/>
              </a:rPr>
              <a:t>كل إنسان سب أباه أو أمه فإنه يقتل</a:t>
            </a:r>
            <a:br>
              <a:rPr lang="ar-JO" sz="2800" dirty="0">
                <a:solidFill>
                  <a:srgbClr val="FFFFFF"/>
                </a:solidFill>
                <a:ea typeface="ＭＳ Ｐゴシック" charset="0"/>
              </a:rPr>
            </a:br>
            <a:r>
              <a:rPr lang="ar-JO" sz="2800" dirty="0">
                <a:solidFill>
                  <a:srgbClr val="FFFFFF"/>
                </a:solidFill>
                <a:ea typeface="ＭＳ Ｐゴシック" charset="0"/>
              </a:rPr>
              <a:t>قد سب أباه أو أمه دمه عليه</a:t>
            </a:r>
            <a:endParaRPr lang="en-US" sz="2800" dirty="0">
              <a:solidFill>
                <a:srgbClr val="FFFFFF"/>
              </a:solidFill>
              <a:ea typeface="ＭＳ Ｐゴシック" charset="0"/>
            </a:endParaRPr>
          </a:p>
        </p:txBody>
      </p:sp>
      <p:sp>
        <p:nvSpPr>
          <p:cNvPr id="6" name="Title 1"/>
          <p:cNvSpPr txBox="1">
            <a:spLocks/>
          </p:cNvSpPr>
          <p:nvPr/>
        </p:nvSpPr>
        <p:spPr bwMode="auto">
          <a:xfrm>
            <a:off x="4355975" y="764704"/>
            <a:ext cx="4791339" cy="2519859"/>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defTabSz="914400"/>
            <a:r>
              <a:rPr lang="ar-JO" sz="3600" b="1" dirty="0">
                <a:solidFill>
                  <a:srgbClr val="FFFFFF"/>
                </a:solidFill>
                <a:latin typeface="Arial" panose="020B0604020202020204" pitchFamily="34" charset="0"/>
                <a:ea typeface="ＭＳ Ｐゴシック" charset="0"/>
                <a:cs typeface="Arial" panose="020B0604020202020204" pitchFamily="34" charset="0"/>
              </a:rPr>
              <a:t>يتهم الله من قبل البشر </a:t>
            </a:r>
          </a:p>
          <a:p>
            <a:pPr defTabSz="914400"/>
            <a:r>
              <a:rPr lang="ar-JO" sz="3600" b="1" dirty="0">
                <a:solidFill>
                  <a:srgbClr val="FFFFFF"/>
                </a:solidFill>
                <a:latin typeface="Arial" panose="020B0604020202020204" pitchFamily="34" charset="0"/>
                <a:ea typeface="ＭＳ Ｐゴシック" charset="0"/>
                <a:cs typeface="Arial" panose="020B0604020202020204" pitchFamily="34" charset="0"/>
              </a:rPr>
              <a:t>بأنه شديد القسوة . </a:t>
            </a:r>
          </a:p>
          <a:p>
            <a:pPr defTabSz="914400"/>
            <a:r>
              <a:rPr lang="ar-JO" sz="3600" b="1" dirty="0">
                <a:solidFill>
                  <a:srgbClr val="FFFFFF"/>
                </a:solidFill>
                <a:latin typeface="Arial" panose="020B0604020202020204" pitchFamily="34" charset="0"/>
                <a:ea typeface="ＭＳ Ｐゴシック" charset="0"/>
                <a:cs typeface="Arial" panose="020B0604020202020204" pitchFamily="34" charset="0"/>
              </a:rPr>
              <a:t>هل لنا الحق أن ندين الله؟</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9169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2517289"/>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حافظ قادة أورشليم على كنيسة موحدة من خلال منع الأمم من عبادة الأصنام، أكل الدم والزنا </a:t>
            </a:r>
            <a:br>
              <a:rPr lang="ar-JO" sz="4000" dirty="0">
                <a:effectLst>
                  <a:glow rad="127000">
                    <a:schemeClr val="tx1"/>
                  </a:glow>
                </a:effectLst>
                <a:ea typeface="ＭＳ Ｐゴシック" charset="0"/>
              </a:rPr>
            </a:br>
            <a:r>
              <a:rPr lang="ar-JO" sz="4000" dirty="0">
                <a:effectLst>
                  <a:glow rad="127000">
                    <a:schemeClr val="tx1"/>
                  </a:glow>
                </a:effectLst>
                <a:ea typeface="ＭＳ Ｐゴシック" charset="0"/>
              </a:rPr>
              <a:t>(أعمال الرسل 15: 19-35) </a:t>
            </a:r>
            <a:endParaRPr lang="en-US" sz="4000" dirty="0">
              <a:effectLst>
                <a:glow rad="127000">
                  <a:schemeClr val="tx1"/>
                </a:glow>
              </a:effectLst>
              <a:ea typeface="ＭＳ Ｐゴシック" charset="0"/>
            </a:endParaRPr>
          </a:p>
        </p:txBody>
      </p:sp>
      <p:pic>
        <p:nvPicPr>
          <p:cNvPr id="3" name="Picture 2">
            <a:extLst>
              <a:ext uri="{FF2B5EF4-FFF2-40B4-BE49-F238E27FC236}">
                <a16:creationId xmlns:a16="http://schemas.microsoft.com/office/drawing/2014/main" id="{42562E42-E8C7-CB40-A415-CC2242F91502}"/>
              </a:ext>
            </a:extLst>
          </p:cNvPr>
          <p:cNvPicPr>
            <a:picLocks noChangeAspect="1"/>
          </p:cNvPicPr>
          <p:nvPr/>
        </p:nvPicPr>
        <p:blipFill rotWithShape="1">
          <a:blip r:embed="rId3"/>
          <a:srcRect t="10141" b="9671"/>
          <a:stretch/>
        </p:blipFill>
        <p:spPr>
          <a:xfrm>
            <a:off x="0" y="2517289"/>
            <a:ext cx="9144000" cy="4582758"/>
          </a:xfrm>
          <a:prstGeom prst="rect">
            <a:avLst/>
          </a:prstGeom>
        </p:spPr>
      </p:pic>
    </p:spTree>
    <p:extLst>
      <p:ext uri="{BB962C8B-B14F-4D97-AF65-F5344CB8AC3E}">
        <p14:creationId xmlns:p14="http://schemas.microsoft.com/office/powerpoint/2010/main" val="274622140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311741"/>
            <a:ext cx="9144000" cy="1555750"/>
          </a:xfrm>
          <a:noFill/>
          <a:ln>
            <a:noFill/>
          </a:ln>
          <a:effectLst>
            <a:outerShdw blurRad="63500" dist="35921" dir="2700000" algn="ctr" rotWithShape="0">
              <a:schemeClr val="tx2">
                <a:alpha val="74998"/>
              </a:schemeClr>
            </a:outerShdw>
          </a:effectLst>
        </p:spPr>
        <p:txBody>
          <a:bodyPr vert="horz" wrap="square" lIns="91435" tIns="45718" rIns="91435" bIns="45718" numCol="1" anchor="ctr" anchorCtr="0" compatLnSpc="1">
            <a:prstTxWarp prst="textNoShape">
              <a:avLst/>
            </a:prstTxWarp>
          </a:bodyPr>
          <a:lstStyle/>
          <a:p>
            <a:r>
              <a:rPr lang="ar-JO" dirty="0">
                <a:effectLst>
                  <a:glow rad="101600">
                    <a:schemeClr val="accent4">
                      <a:satMod val="175000"/>
                      <a:alpha val="40000"/>
                    </a:schemeClr>
                  </a:glow>
                </a:effectLst>
                <a:ea typeface="ＭＳ Ｐゴシック" charset="0"/>
              </a:rPr>
              <a:t>حيث تظهر النعمة ...</a:t>
            </a:r>
            <a:endParaRPr lang="en-US" dirty="0">
              <a:effectLst>
                <a:glow rad="101600">
                  <a:schemeClr val="accent4">
                    <a:satMod val="175000"/>
                    <a:alpha val="40000"/>
                  </a:schemeClr>
                </a:glow>
              </a:effectLst>
              <a:ea typeface="ＭＳ Ｐゴシック" charset="0"/>
            </a:endParaRPr>
          </a:p>
        </p:txBody>
      </p:sp>
      <p:sp>
        <p:nvSpPr>
          <p:cNvPr id="4" name="Rectangle 2"/>
          <p:cNvSpPr txBox="1">
            <a:spLocks noChangeArrowheads="1"/>
          </p:cNvSpPr>
          <p:nvPr/>
        </p:nvSpPr>
        <p:spPr bwMode="auto">
          <a:xfrm>
            <a:off x="0" y="980728"/>
            <a:ext cx="3109922" cy="3219142"/>
          </a:xfrm>
          <a:prstGeom prst="rect">
            <a:avLst/>
          </a:prstGeom>
          <a:blipFill dpi="0" rotWithShape="1">
            <a:blip r:embed="rId3">
              <a:extLst>
                <a:ext uri="{28A0092B-C50C-407E-A947-70E740481C1C}">
                  <a14:useLocalDpi xmlns:a14="http://schemas.microsoft.com/office/drawing/2010/main" val="0"/>
                </a:ext>
              </a:extLst>
            </a:blip>
            <a:srcRect/>
            <a:stretch>
              <a:fillRect/>
            </a:stretch>
          </a:blipFill>
          <a:ln>
            <a:noFill/>
          </a:ln>
          <a:effectLst/>
          <a:extLs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عبادة الأصنام</a:t>
            </a:r>
            <a:endParaRPr kumimoji="0" lang="en-US" sz="44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3017039" y="980728"/>
            <a:ext cx="3109922" cy="3219142"/>
          </a:xfrm>
          <a:prstGeom prst="rect">
            <a:avLst/>
          </a:prstGeom>
          <a:blipFill dpi="0" rotWithShape="1">
            <a:blip r:embed="rId4">
              <a:extLst>
                <a:ext uri="{28A0092B-C50C-407E-A947-70E740481C1C}">
                  <a14:useLocalDpi xmlns:a14="http://schemas.microsoft.com/office/drawing/2010/main" val="0"/>
                </a:ext>
              </a:extLst>
            </a:blip>
            <a:srcRect/>
            <a:stretch>
              <a:fillRect/>
            </a:stretch>
          </a:blipFill>
          <a:ln>
            <a:noFill/>
          </a:ln>
          <a:effectLst/>
          <a:extLs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الدم</a:t>
            </a:r>
            <a:endParaRPr kumimoji="0" lang="en-US" sz="44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034078" y="980728"/>
            <a:ext cx="3109922" cy="3219142"/>
          </a:xfrm>
          <a:prstGeom prst="rect">
            <a:avLst/>
          </a:prstGeom>
          <a:blipFill dpi="0" rotWithShape="1">
            <a:blip r:embed="rId5">
              <a:extLst>
                <a:ext uri="{28A0092B-C50C-407E-A947-70E740481C1C}">
                  <a14:useLocalDpi xmlns:a14="http://schemas.microsoft.com/office/drawing/2010/main" val="0"/>
                </a:ext>
              </a:extLst>
            </a:blip>
            <a:srcRect/>
            <a:stretch>
              <a:fillRect/>
            </a:stretch>
          </a:blipFill>
          <a:ln>
            <a:noFill/>
          </a:ln>
          <a:effectLst/>
          <a:extLst>
            <a:ext uri="{FAA26D3D-D897-4be2-8F04-BA451C77F1D7}">
              <ma14:placeholderFlag xmlns:ma14="http://schemas.microsoft.com/office/mac/drawingml/2011/main" xmlns="" val="1"/>
            </a:ext>
          </a:extLst>
        </p:spPr>
        <p:txBody>
          <a:bodyPr lIns="91435" tIns="45718" rIns="91435" bIns="45718"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353"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rPr>
              <a:t>الزنا</a:t>
            </a:r>
            <a:endParaRPr kumimoji="0" lang="en-US" sz="4400" b="1" i="0" u="none" strike="noStrike" kern="1200" cap="none" spc="-100" normalizeH="0" baseline="0" noProof="0" dirty="0">
              <a:ln>
                <a:noFill/>
              </a:ln>
              <a:solidFill>
                <a:srgbClr val="FFFFFF"/>
              </a:solidFill>
              <a:effectLst>
                <a:glow rad="228600">
                  <a:srgbClr val="000000">
                    <a:satMod val="175000"/>
                    <a:alpha val="83000"/>
                  </a:srgbClr>
                </a:glow>
              </a:effectLst>
              <a:uLnTx/>
              <a:uFillTx/>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AC4BDA23-EE54-E78F-6745-11BC2AF94E63}"/>
              </a:ext>
            </a:extLst>
          </p:cNvPr>
          <p:cNvSpPr txBox="1">
            <a:spLocks noChangeArrowheads="1"/>
          </p:cNvSpPr>
          <p:nvPr/>
        </p:nvSpPr>
        <p:spPr bwMode="auto">
          <a:xfrm>
            <a:off x="258817" y="4246483"/>
            <a:ext cx="2627784" cy="65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a:t>
            </a:r>
            <a:r>
              <a:rPr kumimoji="0" lang="ar-JO" sz="36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١٦</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3" name="Rectangle 2">
            <a:extLst>
              <a:ext uri="{FF2B5EF4-FFF2-40B4-BE49-F238E27FC236}">
                <a16:creationId xmlns:a16="http://schemas.microsoft.com/office/drawing/2014/main" id="{E5437B24-5B0B-3304-4638-5FED9F119A8E}"/>
              </a:ext>
            </a:extLst>
          </p:cNvPr>
          <p:cNvSpPr txBox="1">
            <a:spLocks noChangeArrowheads="1"/>
          </p:cNvSpPr>
          <p:nvPr/>
        </p:nvSpPr>
        <p:spPr bwMode="auto">
          <a:xfrm>
            <a:off x="3275856" y="4246483"/>
            <a:ext cx="2627784" cy="65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lvl="0" defTabSz="914400" rtl="1">
              <a:defRPr/>
            </a:pPr>
            <a:r>
              <a:rPr lang="ar-SA" sz="36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لاويين ١٧</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Rectangle 2">
            <a:extLst>
              <a:ext uri="{FF2B5EF4-FFF2-40B4-BE49-F238E27FC236}">
                <a16:creationId xmlns:a16="http://schemas.microsoft.com/office/drawing/2014/main" id="{ECF7EECD-B3EA-C559-F385-B840EA74EA6A}"/>
              </a:ext>
            </a:extLst>
          </p:cNvPr>
          <p:cNvSpPr txBox="1">
            <a:spLocks noChangeArrowheads="1"/>
          </p:cNvSpPr>
          <p:nvPr/>
        </p:nvSpPr>
        <p:spPr bwMode="auto">
          <a:xfrm>
            <a:off x="6292895" y="4246483"/>
            <a:ext cx="2627784" cy="65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lvl="0" defTabSz="914400" rtl="1">
              <a:defRPr/>
            </a:pPr>
            <a:r>
              <a:rPr lang="ar-SA" sz="3600" b="1"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لاويين ١٨-٢٠</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1430576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heckerboard(across)">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checkerboard(across)">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ppt_x"/>
                                          </p:val>
                                        </p:tav>
                                        <p:tav tm="100000">
                                          <p:val>
                                            <p:strVal val="#ppt_x"/>
                                          </p:val>
                                        </p:tav>
                                      </p:tavLst>
                                    </p:anim>
                                    <p:anim calcmode="lin" valueType="num">
                                      <p:cBhvr additive="base">
                                        <p:cTn id="2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ppt_x"/>
                                          </p:val>
                                        </p:tav>
                                        <p:tav tm="100000">
                                          <p:val>
                                            <p:strVal val="#ppt_x"/>
                                          </p:val>
                                        </p:tav>
                                      </p:tavLst>
                                    </p:anim>
                                    <p:anim calcmode="lin" valueType="num">
                                      <p:cBhvr additive="base">
                                        <p:cTn id="29"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anim calcmode="lin" valueType="num">
                                      <p:cBhvr additive="base">
                                        <p:cTn id="34" dur="500" fill="hold"/>
                                        <p:tgtEl>
                                          <p:spTgt spid="7"/>
                                        </p:tgtEl>
                                        <p:attrNameLst>
                                          <p:attrName>ppt_x</p:attrName>
                                        </p:attrNameLst>
                                      </p:cBhvr>
                                      <p:tavLst>
                                        <p:tav tm="0">
                                          <p:val>
                                            <p:strVal val="#ppt_x"/>
                                          </p:val>
                                        </p:tav>
                                        <p:tav tm="100000">
                                          <p:val>
                                            <p:strVal val="#ppt_x"/>
                                          </p:val>
                                        </p:tav>
                                      </p:tavLst>
                                    </p:anim>
                                    <p:anim calcmode="lin" valueType="num">
                                      <p:cBhvr additive="base">
                                        <p:cTn id="35"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2" grpId="0"/>
      <p:bldP spid="3" grpId="0"/>
      <p:bldP spid="7"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250245650"/>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481282" name="Rectangle 1026"/>
          <p:cNvSpPr>
            <a:spLocks noGrp="1" noChangeArrowheads="1"/>
          </p:cNvSpPr>
          <p:nvPr>
            <p:ph type="title"/>
          </p:nvPr>
        </p:nvSpPr>
        <p:spPr>
          <a:xfrm>
            <a:off x="381000" y="838200"/>
            <a:ext cx="5486400" cy="762000"/>
          </a:xfrm>
          <a:solidFill>
            <a:srgbClr val="000000"/>
          </a:solidFill>
        </p:spPr>
        <p:txBody>
          <a:bodyPr/>
          <a:lstStyle/>
          <a:p>
            <a:pPr eaLnBrk="1" hangingPunct="1">
              <a:defRPr/>
            </a:pPr>
            <a:r>
              <a:rPr kumimoji="1" lang="ar-JO" sz="3600" dirty="0">
                <a:ea typeface="ＭＳ Ｐゴシック" charset="0"/>
                <a:cs typeface="Arial" panose="020B0604020202020204" pitchFamily="34" charset="0"/>
              </a:rPr>
              <a:t>من كان الكهنة؟</a:t>
            </a:r>
            <a:endParaRPr kumimoji="1" lang="en-US" sz="3600" dirty="0">
              <a:ea typeface="ＭＳ Ｐゴシック" charset="0"/>
              <a:cs typeface="Arial" panose="020B0604020202020204" pitchFamily="34" charset="0"/>
            </a:endParaRPr>
          </a:p>
        </p:txBody>
      </p:sp>
      <p:sp>
        <p:nvSpPr>
          <p:cNvPr id="481284" name="Line 1028"/>
          <p:cNvSpPr>
            <a:spLocks noChangeShapeType="1"/>
          </p:cNvSpPr>
          <p:nvPr/>
        </p:nvSpPr>
        <p:spPr bwMode="auto">
          <a:xfrm>
            <a:off x="6292850" y="11684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481285" name="Line 1029"/>
          <p:cNvSpPr>
            <a:spLocks noChangeShapeType="1"/>
          </p:cNvSpPr>
          <p:nvPr/>
        </p:nvSpPr>
        <p:spPr bwMode="auto">
          <a:xfrm>
            <a:off x="6292850" y="22352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481286" name="Line 1030"/>
          <p:cNvSpPr>
            <a:spLocks noChangeShapeType="1"/>
          </p:cNvSpPr>
          <p:nvPr/>
        </p:nvSpPr>
        <p:spPr bwMode="auto">
          <a:xfrm>
            <a:off x="6292850" y="3351213"/>
            <a:ext cx="1588" cy="365125"/>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2" name="Group 1031"/>
          <p:cNvGrpSpPr>
            <a:grpSpLocks/>
          </p:cNvGrpSpPr>
          <p:nvPr/>
        </p:nvGrpSpPr>
        <p:grpSpPr bwMode="auto">
          <a:xfrm>
            <a:off x="5724525" y="4470400"/>
            <a:ext cx="1295400" cy="280988"/>
            <a:chOff x="3312" y="2766"/>
            <a:chExt cx="816" cy="177"/>
          </a:xfrm>
        </p:grpSpPr>
        <p:sp>
          <p:nvSpPr>
            <p:cNvPr id="311318" name="Line 1032"/>
            <p:cNvSpPr>
              <a:spLocks noChangeShapeType="1"/>
            </p:cNvSpPr>
            <p:nvPr/>
          </p:nvSpPr>
          <p:spPr bwMode="auto">
            <a:xfrm flipH="1">
              <a:off x="3312" y="2766"/>
              <a:ext cx="406" cy="177"/>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311319" name="Line 1033"/>
            <p:cNvSpPr>
              <a:spLocks noChangeShapeType="1"/>
            </p:cNvSpPr>
            <p:nvPr/>
          </p:nvSpPr>
          <p:spPr bwMode="auto">
            <a:xfrm>
              <a:off x="3724" y="2769"/>
              <a:ext cx="404" cy="174"/>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481290" name="Line 1034"/>
          <p:cNvSpPr>
            <a:spLocks noChangeShapeType="1"/>
          </p:cNvSpPr>
          <p:nvPr/>
        </p:nvSpPr>
        <p:spPr bwMode="auto">
          <a:xfrm>
            <a:off x="5083175" y="559435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481291" name="Rectangle 1035"/>
          <p:cNvSpPr>
            <a:spLocks noChangeArrowheads="1"/>
          </p:cNvSpPr>
          <p:nvPr/>
        </p:nvSpPr>
        <p:spPr bwMode="auto">
          <a:xfrm>
            <a:off x="5422900" y="621040"/>
            <a:ext cx="19208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إبراهيم</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2" name="Rectangle 1036"/>
          <p:cNvSpPr>
            <a:spLocks noChangeArrowheads="1"/>
          </p:cNvSpPr>
          <p:nvPr/>
        </p:nvSpPr>
        <p:spPr bwMode="auto">
          <a:xfrm>
            <a:off x="5751513" y="1687840"/>
            <a:ext cx="98777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إسحق </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3" name="Rectangle 1037"/>
          <p:cNvSpPr>
            <a:spLocks noChangeArrowheads="1"/>
          </p:cNvSpPr>
          <p:nvPr/>
        </p:nvSpPr>
        <p:spPr bwMode="auto">
          <a:xfrm>
            <a:off x="5422900" y="2754640"/>
            <a:ext cx="1316384"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p>
            <a:pPr algn="ct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يعقوب    </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4" name="Rectangle 1038"/>
          <p:cNvSpPr>
            <a:spLocks noChangeArrowheads="1"/>
          </p:cNvSpPr>
          <p:nvPr/>
        </p:nvSpPr>
        <p:spPr bwMode="auto">
          <a:xfrm>
            <a:off x="4240213" y="3733334"/>
            <a:ext cx="391966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defTabSz="914400" fontAlgn="base">
              <a:spcBef>
                <a:spcPct val="0"/>
              </a:spcBef>
              <a:spcAft>
                <a:spcPct val="0"/>
              </a:spcAf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رأوبين – لاوي – يهوذا .... الخ</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5" name="Rectangle 1039"/>
          <p:cNvSpPr>
            <a:spLocks noChangeArrowheads="1"/>
          </p:cNvSpPr>
          <p:nvPr/>
        </p:nvSpPr>
        <p:spPr bwMode="auto">
          <a:xfrm>
            <a:off x="3912015" y="4921577"/>
            <a:ext cx="2343911"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كل الأسباط الأخرى</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6" name="Rectangle 1040"/>
          <p:cNvSpPr>
            <a:spLocks noChangeArrowheads="1"/>
          </p:cNvSpPr>
          <p:nvPr/>
        </p:nvSpPr>
        <p:spPr bwMode="auto">
          <a:xfrm>
            <a:off x="4256088" y="5880100"/>
            <a:ext cx="1655762"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اللاويين</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81297" name="Line 1041"/>
          <p:cNvSpPr>
            <a:spLocks noChangeShapeType="1"/>
          </p:cNvSpPr>
          <p:nvPr/>
        </p:nvSpPr>
        <p:spPr bwMode="auto">
          <a:xfrm>
            <a:off x="7343775" y="5562600"/>
            <a:ext cx="1588" cy="366713"/>
          </a:xfrm>
          <a:prstGeom prst="line">
            <a:avLst/>
          </a:prstGeom>
          <a:noFill/>
          <a:ln w="57150">
            <a:solidFill>
              <a:schemeClr val="tx1"/>
            </a:solidFill>
            <a:round/>
            <a:headEnd type="none" w="lg" len="sm"/>
            <a:tailEnd type="triangle" w="lg" len="sm"/>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pic>
        <p:nvPicPr>
          <p:cNvPr id="311311" name="Picture 1042" descr="jew">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0" y="3962400"/>
            <a:ext cx="2011363" cy="2895600"/>
          </a:xfrm>
        </p:spPr>
      </p:pic>
      <p:sp>
        <p:nvSpPr>
          <p:cNvPr id="481299" name="Text Box 1043"/>
          <p:cNvSpPr txBox="1">
            <a:spLocks noChangeArrowheads="1"/>
          </p:cNvSpPr>
          <p:nvPr/>
        </p:nvSpPr>
        <p:spPr bwMode="auto">
          <a:xfrm>
            <a:off x="8285569" y="76200"/>
            <a:ext cx="704039"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179</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81300" name="Text Box 1044"/>
          <p:cNvSpPr txBox="1">
            <a:spLocks noChangeArrowheads="1"/>
          </p:cNvSpPr>
          <p:nvPr/>
        </p:nvSpPr>
        <p:spPr bwMode="auto">
          <a:xfrm>
            <a:off x="381000" y="301625"/>
            <a:ext cx="2319338"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ar-JO"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rPr>
              <a:t>الطبيعة</a:t>
            </a:r>
            <a:endParaRPr kumimoji="1" lang="en-US"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81301" name="Rectangle 1045"/>
          <p:cNvSpPr>
            <a:spLocks noChangeArrowheads="1"/>
          </p:cNvSpPr>
          <p:nvPr/>
        </p:nvSpPr>
        <p:spPr bwMode="auto">
          <a:xfrm>
            <a:off x="533400" y="1658938"/>
            <a:ext cx="4038600" cy="20574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Clr>
                <a:srgbClr val="FFCC66"/>
              </a:buClr>
              <a:buSzPct val="65000"/>
              <a:buFont typeface="Wingdings" charset="0"/>
              <a:buChar char="n"/>
              <a:defRPr/>
            </a:pPr>
            <a:r>
              <a:rPr kumimoji="1" lang="ar-JO"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الرجال الذين يقدمون الله لشعبه</a:t>
            </a:r>
            <a:endParaRPr kumimoji="1" lang="en-US"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marL="342900" indent="-342900" algn="r" defTabSz="914400" rtl="1" fontAlgn="base">
              <a:spcBef>
                <a:spcPct val="20000"/>
              </a:spcBef>
              <a:spcAft>
                <a:spcPct val="0"/>
              </a:spcAft>
              <a:buClr>
                <a:srgbClr val="FFCC66"/>
              </a:buClr>
              <a:buSzPct val="65000"/>
              <a:buFont typeface="Wingdings" charset="0"/>
              <a:buChar char="n"/>
              <a:defRPr/>
            </a:pPr>
            <a:r>
              <a:rPr kumimoji="1" lang="ar-JO"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نسل لاوي من خلال هارون</a:t>
            </a:r>
            <a:endParaRPr kumimoji="1" lang="en-US" sz="2400" b="1" dirty="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p:txBody>
      </p:sp>
      <p:sp>
        <p:nvSpPr>
          <p:cNvPr id="22" name="Rectangle 1040"/>
          <p:cNvSpPr>
            <a:spLocks noChangeArrowheads="1"/>
          </p:cNvSpPr>
          <p:nvPr/>
        </p:nvSpPr>
        <p:spPr bwMode="auto">
          <a:xfrm>
            <a:off x="6443663" y="5880100"/>
            <a:ext cx="1800225" cy="52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الكهنة</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4" name="Rectangle 1040"/>
          <p:cNvSpPr>
            <a:spLocks noChangeArrowheads="1"/>
          </p:cNvSpPr>
          <p:nvPr/>
        </p:nvSpPr>
        <p:spPr bwMode="auto">
          <a:xfrm>
            <a:off x="6443663" y="4921250"/>
            <a:ext cx="1800225"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p>
            <a:pPr algn="ctr" defTabSz="914400" fontAlgn="base">
              <a:spcBef>
                <a:spcPct val="0"/>
              </a:spcBef>
              <a:spcAft>
                <a:spcPct val="0"/>
              </a:spcAft>
              <a:tabLst>
                <a:tab pos="2400300" algn="ctr"/>
                <a:tab pos="3771900" algn="ctr"/>
              </a:tabLst>
            </a:pPr>
            <a:r>
              <a:rPr lang="ar-JO" altLang="zh-CN" sz="2800" b="1" dirty="0">
                <a:solidFill>
                  <a:srgbClr val="FFFFFF"/>
                </a:solidFill>
                <a:latin typeface="Arial" panose="020B0604020202020204" pitchFamily="34" charset="0"/>
                <a:ea typeface="ＭＳ Ｐゴシック" charset="0"/>
                <a:cs typeface="Arial" panose="020B0604020202020204" pitchFamily="34" charset="0"/>
              </a:rPr>
              <a:t>هارون</a:t>
            </a:r>
            <a:endParaRPr lang="en-US" altLang="zh-CN"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5" name="Text Box 1044"/>
          <p:cNvSpPr txBox="1">
            <a:spLocks noChangeArrowheads="1"/>
          </p:cNvSpPr>
          <p:nvPr/>
        </p:nvSpPr>
        <p:spPr bwMode="auto">
          <a:xfrm>
            <a:off x="1258888" y="6092825"/>
            <a:ext cx="2319337"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kumimoji="1" lang="ar-JO"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rPr>
              <a:t>لا 21</a:t>
            </a:r>
            <a:endParaRPr kumimoji="1" lang="en-US" sz="4000" b="1" dirty="0">
              <a:solidFill>
                <a:srgbClr val="DBBD71"/>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36316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81291"/>
                                        </p:tgtEl>
                                        <p:attrNameLst>
                                          <p:attrName>style.visibility</p:attrName>
                                        </p:attrNameLst>
                                      </p:cBhvr>
                                      <p:to>
                                        <p:strVal val="visible"/>
                                      </p:to>
                                    </p:set>
                                    <p:animEffect transition="in" filter="wipe(up)">
                                      <p:cBhvr>
                                        <p:cTn id="7" dur="500"/>
                                        <p:tgtEl>
                                          <p:spTgt spid="4812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81284"/>
                                        </p:tgtEl>
                                        <p:attrNameLst>
                                          <p:attrName>style.visibility</p:attrName>
                                        </p:attrNameLst>
                                      </p:cBhvr>
                                      <p:to>
                                        <p:strVal val="visible"/>
                                      </p:to>
                                    </p:set>
                                    <p:animEffect transition="in" filter="wipe(up)">
                                      <p:cBhvr>
                                        <p:cTn id="12" dur="500"/>
                                        <p:tgtEl>
                                          <p:spTgt spid="481284"/>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481292"/>
                                        </p:tgtEl>
                                        <p:attrNameLst>
                                          <p:attrName>style.visibility</p:attrName>
                                        </p:attrNameLst>
                                      </p:cBhvr>
                                      <p:to>
                                        <p:strVal val="visible"/>
                                      </p:to>
                                    </p:set>
                                    <p:animEffect transition="in" filter="wipe(up)">
                                      <p:cBhvr>
                                        <p:cTn id="15" dur="500"/>
                                        <p:tgtEl>
                                          <p:spTgt spid="48129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481285"/>
                                        </p:tgtEl>
                                        <p:attrNameLst>
                                          <p:attrName>style.visibility</p:attrName>
                                        </p:attrNameLst>
                                      </p:cBhvr>
                                      <p:to>
                                        <p:strVal val="visible"/>
                                      </p:to>
                                    </p:set>
                                    <p:animEffect transition="in" filter="wipe(up)">
                                      <p:cBhvr>
                                        <p:cTn id="20" dur="500"/>
                                        <p:tgtEl>
                                          <p:spTgt spid="481285"/>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481293"/>
                                        </p:tgtEl>
                                        <p:attrNameLst>
                                          <p:attrName>style.visibility</p:attrName>
                                        </p:attrNameLst>
                                      </p:cBhvr>
                                      <p:to>
                                        <p:strVal val="visible"/>
                                      </p:to>
                                    </p:set>
                                    <p:animEffect transition="in" filter="wipe(up)">
                                      <p:cBhvr>
                                        <p:cTn id="23" dur="500"/>
                                        <p:tgtEl>
                                          <p:spTgt spid="4812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481286"/>
                                        </p:tgtEl>
                                        <p:attrNameLst>
                                          <p:attrName>style.visibility</p:attrName>
                                        </p:attrNameLst>
                                      </p:cBhvr>
                                      <p:to>
                                        <p:strVal val="visible"/>
                                      </p:to>
                                    </p:set>
                                    <p:animEffect transition="in" filter="wipe(up)">
                                      <p:cBhvr>
                                        <p:cTn id="28" dur="500"/>
                                        <p:tgtEl>
                                          <p:spTgt spid="481286"/>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481294"/>
                                        </p:tgtEl>
                                        <p:attrNameLst>
                                          <p:attrName>style.visibility</p:attrName>
                                        </p:attrNameLst>
                                      </p:cBhvr>
                                      <p:to>
                                        <p:strVal val="visible"/>
                                      </p:to>
                                    </p:set>
                                    <p:animEffect transition="in" filter="wipe(up)">
                                      <p:cBhvr>
                                        <p:cTn id="31" dur="500"/>
                                        <p:tgtEl>
                                          <p:spTgt spid="48129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up)">
                                      <p:cBhvr>
                                        <p:cTn id="36" dur="500"/>
                                        <p:tgtEl>
                                          <p:spTgt spid="2"/>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481295"/>
                                        </p:tgtEl>
                                        <p:attrNameLst>
                                          <p:attrName>style.visibility</p:attrName>
                                        </p:attrNameLst>
                                      </p:cBhvr>
                                      <p:to>
                                        <p:strVal val="visible"/>
                                      </p:to>
                                    </p:set>
                                    <p:animEffect transition="in" filter="wipe(up)">
                                      <p:cBhvr>
                                        <p:cTn id="39" dur="500"/>
                                        <p:tgtEl>
                                          <p:spTgt spid="48129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481290"/>
                                        </p:tgtEl>
                                        <p:attrNameLst>
                                          <p:attrName>style.visibility</p:attrName>
                                        </p:attrNameLst>
                                      </p:cBhvr>
                                      <p:to>
                                        <p:strVal val="visible"/>
                                      </p:to>
                                    </p:set>
                                    <p:animEffect transition="in" filter="wipe(up)">
                                      <p:cBhvr>
                                        <p:cTn id="44" dur="500"/>
                                        <p:tgtEl>
                                          <p:spTgt spid="481290"/>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481296"/>
                                        </p:tgtEl>
                                        <p:attrNameLst>
                                          <p:attrName>style.visibility</p:attrName>
                                        </p:attrNameLst>
                                      </p:cBhvr>
                                      <p:to>
                                        <p:strVal val="visible"/>
                                      </p:to>
                                    </p:set>
                                    <p:animEffect transition="in" filter="wipe(up)">
                                      <p:cBhvr>
                                        <p:cTn id="47" dur="500"/>
                                        <p:tgtEl>
                                          <p:spTgt spid="481296"/>
                                        </p:tgtEl>
                                      </p:cBhvr>
                                    </p:animEffect>
                                  </p:childTnLst>
                                </p:cTn>
                              </p:par>
                            </p:childTnLst>
                          </p:cTn>
                        </p:par>
                      </p:childTnLst>
                    </p:cTn>
                  </p:par>
                  <p:par>
                    <p:cTn id="48" fill="hold">
                      <p:stCondLst>
                        <p:cond delay="indefinite"/>
                      </p:stCondLst>
                      <p:childTnLst>
                        <p:par>
                          <p:cTn id="49" fill="hold">
                            <p:stCondLst>
                              <p:cond delay="0"/>
                            </p:stCondLst>
                            <p:childTnLst>
                              <p:par>
                                <p:cTn id="50" presetID="37" presetClass="entr" presetSubtype="0" fill="hold" nodeType="clickEffect">
                                  <p:stCondLst>
                                    <p:cond delay="0"/>
                                  </p:stCondLst>
                                  <p:childTnLst>
                                    <p:set>
                                      <p:cBhvr>
                                        <p:cTn id="51" dur="1" fill="hold">
                                          <p:stCondLst>
                                            <p:cond delay="0"/>
                                          </p:stCondLst>
                                        </p:cTn>
                                        <p:tgtEl>
                                          <p:spTgt spid="481301">
                                            <p:txEl>
                                              <p:pRg st="1" end="1"/>
                                            </p:txEl>
                                          </p:spTgt>
                                        </p:tgtEl>
                                        <p:attrNameLst>
                                          <p:attrName>style.visibility</p:attrName>
                                        </p:attrNameLst>
                                      </p:cBhvr>
                                      <p:to>
                                        <p:strVal val="visible"/>
                                      </p:to>
                                    </p:set>
                                    <p:animEffect transition="in" filter="fade">
                                      <p:cBhvr>
                                        <p:cTn id="52" dur="1000"/>
                                        <p:tgtEl>
                                          <p:spTgt spid="481301">
                                            <p:txEl>
                                              <p:pRg st="1" end="1"/>
                                            </p:txEl>
                                          </p:spTgt>
                                        </p:tgtEl>
                                      </p:cBhvr>
                                    </p:animEffect>
                                    <p:anim calcmode="lin" valueType="num">
                                      <p:cBhvr>
                                        <p:cTn id="53" dur="1000" fill="hold"/>
                                        <p:tgtEl>
                                          <p:spTgt spid="481301">
                                            <p:txEl>
                                              <p:pRg st="1" end="1"/>
                                            </p:txEl>
                                          </p:spTgt>
                                        </p:tgtEl>
                                        <p:attrNameLst>
                                          <p:attrName>ppt_x</p:attrName>
                                        </p:attrNameLst>
                                      </p:cBhvr>
                                      <p:tavLst>
                                        <p:tav tm="0">
                                          <p:val>
                                            <p:strVal val="#ppt_x"/>
                                          </p:val>
                                        </p:tav>
                                        <p:tav tm="100000">
                                          <p:val>
                                            <p:strVal val="#ppt_x"/>
                                          </p:val>
                                        </p:tav>
                                      </p:tavLst>
                                    </p:anim>
                                    <p:anim calcmode="lin" valueType="num">
                                      <p:cBhvr>
                                        <p:cTn id="54" dur="900" decel="100000" fill="hold"/>
                                        <p:tgtEl>
                                          <p:spTgt spid="481301">
                                            <p:txEl>
                                              <p:pRg st="1" end="1"/>
                                            </p:txEl>
                                          </p:spTgt>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481301">
                                            <p:txEl>
                                              <p:pRg st="1" end="1"/>
                                            </p:txEl>
                                          </p:spTgt>
                                        </p:tgtEl>
                                        <p:attrNameLst>
                                          <p:attrName>ppt_y</p:attrName>
                                        </p:attrNameLst>
                                      </p:cBhvr>
                                      <p:tavLst>
                                        <p:tav tm="0">
                                          <p:val>
                                            <p:strVal val="#ppt_y-.03"/>
                                          </p:val>
                                        </p:tav>
                                        <p:tav tm="100000">
                                          <p:val>
                                            <p:strVal val="#ppt_y"/>
                                          </p:val>
                                        </p:tav>
                                      </p:tavLst>
                                    </p:anim>
                                  </p:childTnLst>
                                </p:cTn>
                              </p:par>
                              <p:par>
                                <p:cTn id="56" presetID="22" presetClass="entr" presetSubtype="1" fill="hold" grpId="0" nodeType="withEffect">
                                  <p:stCondLst>
                                    <p:cond delay="0"/>
                                  </p:stCondLst>
                                  <p:childTnLst>
                                    <p:set>
                                      <p:cBhvr>
                                        <p:cTn id="57" dur="1" fill="hold">
                                          <p:stCondLst>
                                            <p:cond delay="0"/>
                                          </p:stCondLst>
                                        </p:cTn>
                                        <p:tgtEl>
                                          <p:spTgt spid="481297"/>
                                        </p:tgtEl>
                                        <p:attrNameLst>
                                          <p:attrName>style.visibility</p:attrName>
                                        </p:attrNameLst>
                                      </p:cBhvr>
                                      <p:to>
                                        <p:strVal val="visible"/>
                                      </p:to>
                                    </p:set>
                                    <p:animEffect transition="in" filter="wipe(up)">
                                      <p:cBhvr>
                                        <p:cTn id="58" dur="500"/>
                                        <p:tgtEl>
                                          <p:spTgt spid="481297"/>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wipe(up)">
                                      <p:cBhvr>
                                        <p:cTn id="61" dur="500"/>
                                        <p:tgtEl>
                                          <p:spTgt spid="2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24"/>
                                        </p:tgtEl>
                                        <p:attrNameLst>
                                          <p:attrName>style.visibility</p:attrName>
                                        </p:attrNameLst>
                                      </p:cBhvr>
                                      <p:to>
                                        <p:strVal val="visible"/>
                                      </p:to>
                                    </p:set>
                                    <p:animEffect transition="in" filter="wipe(up)">
                                      <p:cBhvr>
                                        <p:cTn id="6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p:bldP spid="481285" grpId="0" animBg="1"/>
      <p:bldP spid="481286" grpId="0" animBg="1"/>
      <p:bldP spid="481290" grpId="0" animBg="1"/>
      <p:bldP spid="481291" grpId="0"/>
      <p:bldP spid="481292" grpId="0"/>
      <p:bldP spid="481293" grpId="0"/>
      <p:bldP spid="481294" grpId="0"/>
      <p:bldP spid="481295" grpId="0"/>
      <p:bldP spid="481296" grpId="0"/>
      <p:bldP spid="481297" grpId="0" animBg="1"/>
      <p:bldP spid="22" grpId="0"/>
      <p:bldP spid="24"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82306" name="Rectangle 1026"/>
          <p:cNvSpPr>
            <a:spLocks noGrp="1" noChangeArrowheads="1"/>
          </p:cNvSpPr>
          <p:nvPr>
            <p:ph type="title"/>
          </p:nvPr>
        </p:nvSpPr>
        <p:spPr>
          <a:xfrm>
            <a:off x="442913" y="152400"/>
            <a:ext cx="8229600" cy="865188"/>
          </a:xfrm>
          <a:solidFill>
            <a:srgbClr val="000000"/>
          </a:solidFill>
        </p:spPr>
        <p:txBody>
          <a:bodyPr/>
          <a:lstStyle/>
          <a:p>
            <a:pPr eaLnBrk="1" hangingPunct="1">
              <a:defRPr/>
            </a:pPr>
            <a:r>
              <a:rPr kumimoji="1" lang="ar-JO" sz="4000" dirty="0">
                <a:solidFill>
                  <a:schemeClr val="tx1"/>
                </a:solidFill>
                <a:ea typeface="ＭＳ Ｐゴシック" charset="0"/>
                <a:cs typeface="Arial" panose="020B0604020202020204" pitchFamily="34" charset="0"/>
              </a:rPr>
              <a:t>متطلبات سفر اللاويين ٢١:</a:t>
            </a:r>
            <a:endParaRPr kumimoji="1" lang="en-US" sz="4000" dirty="0">
              <a:solidFill>
                <a:schemeClr val="tx1"/>
              </a:solidFill>
              <a:ea typeface="ＭＳ Ｐゴシック" charset="0"/>
              <a:cs typeface="Arial" panose="020B0604020202020204" pitchFamily="34" charset="0"/>
            </a:endParaRPr>
          </a:p>
        </p:txBody>
      </p:sp>
      <p:pic>
        <p:nvPicPr>
          <p:cNvPr id="313347" name="Picture 1028" descr="pius-sm">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2819400" y="4784725"/>
            <a:ext cx="3429000" cy="1920875"/>
          </a:xfrm>
        </p:spPr>
      </p:pic>
      <p:sp>
        <p:nvSpPr>
          <p:cNvPr id="482309" name="Text Box 1029"/>
          <p:cNvSpPr txBox="1">
            <a:spLocks noChangeArrowheads="1"/>
          </p:cNvSpPr>
          <p:nvPr/>
        </p:nvSpPr>
        <p:spPr bwMode="auto">
          <a:xfrm>
            <a:off x="8413386" y="44450"/>
            <a:ext cx="699230" cy="461665"/>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179</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82310" name="Rectangle 1030"/>
          <p:cNvSpPr>
            <a:spLocks noChangeArrowheads="1"/>
          </p:cNvSpPr>
          <p:nvPr/>
        </p:nvSpPr>
        <p:spPr bwMode="auto">
          <a:xfrm>
            <a:off x="395288" y="1752600"/>
            <a:ext cx="8748712" cy="2971800"/>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طاهر شعائريًا (1-4)</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لا يحلقون شعر الرؤوس واللحى ولا يجرحون أجسادهم (5)</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يحظر عليهم الزواج من مطلقة (7)</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يحظر عليهم الزواج من زانية (7، 14)</a:t>
            </a: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غير مصاب بعاهة جسدية (17- 21)</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82312" name="Text Box 1032"/>
          <p:cNvSpPr txBox="1">
            <a:spLocks noChangeArrowheads="1"/>
          </p:cNvSpPr>
          <p:nvPr/>
        </p:nvSpPr>
        <p:spPr bwMode="auto">
          <a:xfrm>
            <a:off x="442913" y="987425"/>
            <a:ext cx="8232775"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ماذا يتطلب لكي تكون كاهنًا؟</a:t>
            </a:r>
            <a:endParaRPr kumimoji="1" lang="en-US"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209803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2310">
                                            <p:txEl>
                                              <p:pRg st="0" end="0"/>
                                            </p:txEl>
                                          </p:spTgt>
                                        </p:tgtEl>
                                        <p:attrNameLst>
                                          <p:attrName>style.visibility</p:attrName>
                                        </p:attrNameLst>
                                      </p:cBhvr>
                                      <p:to>
                                        <p:strVal val="visible"/>
                                      </p:to>
                                    </p:set>
                                    <p:animEffect transition="in" filter="checkerboard(across)">
                                      <p:cBhvr>
                                        <p:cTn id="7" dur="500"/>
                                        <p:tgtEl>
                                          <p:spTgt spid="4823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82310">
                                            <p:txEl>
                                              <p:pRg st="1" end="1"/>
                                            </p:txEl>
                                          </p:spTgt>
                                        </p:tgtEl>
                                        <p:attrNameLst>
                                          <p:attrName>style.visibility</p:attrName>
                                        </p:attrNameLst>
                                      </p:cBhvr>
                                      <p:to>
                                        <p:strVal val="visible"/>
                                      </p:to>
                                    </p:set>
                                    <p:animEffect transition="in" filter="checkerboard(across)">
                                      <p:cBhvr>
                                        <p:cTn id="12" dur="500"/>
                                        <p:tgtEl>
                                          <p:spTgt spid="4823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82310">
                                            <p:txEl>
                                              <p:pRg st="2" end="2"/>
                                            </p:txEl>
                                          </p:spTgt>
                                        </p:tgtEl>
                                        <p:attrNameLst>
                                          <p:attrName>style.visibility</p:attrName>
                                        </p:attrNameLst>
                                      </p:cBhvr>
                                      <p:to>
                                        <p:strVal val="visible"/>
                                      </p:to>
                                    </p:set>
                                    <p:animEffect transition="in" filter="checkerboard(across)">
                                      <p:cBhvr>
                                        <p:cTn id="17" dur="500"/>
                                        <p:tgtEl>
                                          <p:spTgt spid="48231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82310">
                                            <p:txEl>
                                              <p:pRg st="3" end="3"/>
                                            </p:txEl>
                                          </p:spTgt>
                                        </p:tgtEl>
                                        <p:attrNameLst>
                                          <p:attrName>style.visibility</p:attrName>
                                        </p:attrNameLst>
                                      </p:cBhvr>
                                      <p:to>
                                        <p:strVal val="visible"/>
                                      </p:to>
                                    </p:set>
                                    <p:animEffect transition="in" filter="checkerboard(across)">
                                      <p:cBhvr>
                                        <p:cTn id="22" dur="500"/>
                                        <p:tgtEl>
                                          <p:spTgt spid="482310">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82310">
                                            <p:txEl>
                                              <p:pRg st="4" end="4"/>
                                            </p:txEl>
                                          </p:spTgt>
                                        </p:tgtEl>
                                        <p:attrNameLst>
                                          <p:attrName>style.visibility</p:attrName>
                                        </p:attrNameLst>
                                      </p:cBhvr>
                                      <p:to>
                                        <p:strVal val="visible"/>
                                      </p:to>
                                    </p:set>
                                    <p:animEffect transition="in" filter="checkerboard(across)">
                                      <p:cBhvr>
                                        <p:cTn id="27" dur="500"/>
                                        <p:tgtEl>
                                          <p:spTgt spid="4823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10" grpId="0" build="p"/>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٢٢</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812883863"/>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2" descr="Image result for jewish high priest">
            <a:extLst>
              <a:ext uri="{FF2B5EF4-FFF2-40B4-BE49-F238E27FC236}">
                <a16:creationId xmlns:a16="http://schemas.microsoft.com/office/drawing/2014/main" id="{02AB9FA1-785F-554C-AD89-3D60FC28B2F6}"/>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259"/>
          <a:stretch/>
        </p:blipFill>
        <p:spPr bwMode="auto">
          <a:xfrm>
            <a:off x="-1" y="0"/>
            <a:ext cx="9252521" cy="6957392"/>
          </a:xfrm>
          <a:prstGeom prst="rect">
            <a:avLst/>
          </a:prstGeom>
          <a:noFill/>
          <a:extLst>
            <a:ext uri="{909E8E84-426E-40DD-AFC4-6F175D3DCCD1}">
              <a14:hiddenFill xmlns:a14="http://schemas.microsoft.com/office/drawing/2010/main">
                <a:solidFill>
                  <a:srgbClr val="FFFFFF"/>
                </a:solidFill>
              </a14:hiddenFill>
            </a:ext>
          </a:extLst>
        </p:spPr>
      </p:pic>
      <p:sp>
        <p:nvSpPr>
          <p:cNvPr id="483330" name="Rectangle 1026"/>
          <p:cNvSpPr>
            <a:spLocks noGrp="1" noChangeArrowheads="1"/>
          </p:cNvSpPr>
          <p:nvPr>
            <p:ph type="title"/>
          </p:nvPr>
        </p:nvSpPr>
        <p:spPr>
          <a:xfrm>
            <a:off x="539750" y="-4763"/>
            <a:ext cx="8229600" cy="1143001"/>
          </a:xfrm>
          <a:noFill/>
        </p:spPr>
        <p:txBody>
          <a:bodyPr/>
          <a:lstStyle/>
          <a:p>
            <a:pPr algn="r" eaLnBrk="1" hangingPunct="1">
              <a:defRPr/>
            </a:pPr>
            <a:r>
              <a:rPr kumimoji="1" lang="ar-JO" sz="4000" dirty="0">
                <a:solidFill>
                  <a:schemeClr val="tx1"/>
                </a:solidFill>
                <a:ea typeface="ＭＳ Ｐゴシック" charset="0"/>
                <a:cs typeface="Arial" panose="020B0604020202020204" pitchFamily="34" charset="0"/>
              </a:rPr>
              <a:t>التفرد:</a:t>
            </a:r>
            <a:endParaRPr kumimoji="1" lang="en-US" sz="4000" dirty="0">
              <a:solidFill>
                <a:schemeClr val="tx1"/>
              </a:solidFill>
              <a:ea typeface="ＭＳ Ｐゴシック" charset="0"/>
              <a:cs typeface="Arial" panose="020B0604020202020204" pitchFamily="34" charset="0"/>
            </a:endParaRPr>
          </a:p>
        </p:txBody>
      </p:sp>
      <p:sp>
        <p:nvSpPr>
          <p:cNvPr id="483333" name="Text Box 1029"/>
          <p:cNvSpPr txBox="1">
            <a:spLocks noChangeArrowheads="1"/>
          </p:cNvSpPr>
          <p:nvPr/>
        </p:nvSpPr>
        <p:spPr bwMode="auto">
          <a:xfrm>
            <a:off x="205471" y="105072"/>
            <a:ext cx="646331" cy="461665"/>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179</a:t>
            </a:r>
            <a:endParaRPr kumimoji="0" lang="en-US"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
        <p:nvSpPr>
          <p:cNvPr id="483334" name="Rectangle 1030"/>
          <p:cNvSpPr>
            <a:spLocks noChangeArrowheads="1"/>
          </p:cNvSpPr>
          <p:nvPr/>
        </p:nvSpPr>
        <p:spPr bwMode="auto">
          <a:xfrm>
            <a:off x="3505200" y="2502867"/>
            <a:ext cx="5638800" cy="4530725"/>
          </a:xfrm>
          <a:prstGeom prst="rect">
            <a:avLst/>
          </a:prstGeom>
          <a:noFill/>
          <a:ln w="9525">
            <a:noFill/>
            <a:miter lim="800000"/>
            <a:headEnd/>
            <a:tailEnd/>
          </a:ln>
          <a:effectLst/>
        </p:spPr>
        <p:txBody>
          <a:body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محددو النسب</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معيّنون من الله</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تدفع أجورهم من قبل المتعبدين</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ليس لهم نصيب مع الأسباط</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معايير عالية</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1"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rPr>
              <a:t>يخدمون أسبوعين كلّ سنة</a:t>
            </a:r>
            <a:endParaRPr kumimoji="1"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cs typeface="Times New Roman" charset="0"/>
            </a:endParaRPr>
          </a:p>
        </p:txBody>
      </p:sp>
      <p:sp>
        <p:nvSpPr>
          <p:cNvPr id="483336" name="Text Box 1032"/>
          <p:cNvSpPr txBox="1">
            <a:spLocks noChangeArrowheads="1"/>
          </p:cNvSpPr>
          <p:nvPr/>
        </p:nvSpPr>
        <p:spPr bwMode="auto">
          <a:xfrm>
            <a:off x="4195234" y="1005813"/>
            <a:ext cx="5113867" cy="1231106"/>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كيف اختلف كهنة إسرائيل</a:t>
            </a:r>
          </a:p>
          <a:p>
            <a:pPr marL="0" marR="0" lvl="0" indent="0" algn="r" defTabSz="914400" rtl="0" eaLnBrk="0" fontAlgn="base" latinLnBrk="0" hangingPunct="0">
              <a:lnSpc>
                <a:spcPct val="100000"/>
              </a:lnSpc>
              <a:spcBef>
                <a:spcPct val="0"/>
              </a:spcBef>
              <a:spcAft>
                <a:spcPct val="0"/>
              </a:spcAft>
              <a:buClrTx/>
              <a:buSzTx/>
              <a:buFontTx/>
              <a:buNone/>
              <a:tabLst/>
              <a:defRPr/>
            </a:pPr>
            <a:r>
              <a:rPr kumimoji="1" lang="ar-JO"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rPr>
              <a:t>عن كهنوت الوثنيين؟</a:t>
            </a:r>
            <a:endParaRPr kumimoji="1" lang="en-US" sz="4000" b="1" u="none" strike="noStrike" kern="1200" cap="none" spc="0" normalizeH="0" baseline="0" noProof="0" dirty="0">
              <a:ln>
                <a:noFill/>
              </a:ln>
              <a:solidFill>
                <a:schemeClr val="tx1"/>
              </a:solidFill>
              <a:effectLst>
                <a:outerShdw blurRad="38100" dist="38100" dir="2700000" algn="tl">
                  <a:srgbClr val="000000"/>
                </a:outerShdw>
              </a:effectLst>
              <a:uLnTx/>
              <a:uFillTx/>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23584152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483334">
                                            <p:txEl>
                                              <p:pRg st="0" end="0"/>
                                            </p:txEl>
                                          </p:spTgt>
                                        </p:tgtEl>
                                        <p:attrNameLst>
                                          <p:attrName>style.visibility</p:attrName>
                                        </p:attrNameLst>
                                      </p:cBhvr>
                                      <p:to>
                                        <p:strVal val="visible"/>
                                      </p:to>
                                    </p:set>
                                    <p:anim to="" calcmode="lin" valueType="num">
                                      <p:cBhvr>
                                        <p:cTn id="7" dur="1" fill="hold"/>
                                        <p:tgtEl>
                                          <p:spTgt spid="483334">
                                            <p:txEl>
                                              <p:pRg st="0" end="0"/>
                                            </p:txEl>
                                          </p:spTgt>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483334">
                                            <p:txEl>
                                              <p:pRg st="1" end="1"/>
                                            </p:txEl>
                                          </p:spTgt>
                                        </p:tgtEl>
                                        <p:attrNameLst>
                                          <p:attrName>style.visibility</p:attrName>
                                        </p:attrNameLst>
                                      </p:cBhvr>
                                      <p:to>
                                        <p:strVal val="visible"/>
                                      </p:to>
                                    </p:set>
                                    <p:anim to="" calcmode="lin" valueType="num">
                                      <p:cBhvr>
                                        <p:cTn id="12" dur="1" fill="hold"/>
                                        <p:tgtEl>
                                          <p:spTgt spid="483334">
                                            <p:txEl>
                                              <p:pRg st="1" end="1"/>
                                            </p:txEl>
                                          </p:spTgt>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483334">
                                            <p:txEl>
                                              <p:pRg st="2" end="2"/>
                                            </p:txEl>
                                          </p:spTgt>
                                        </p:tgtEl>
                                        <p:attrNameLst>
                                          <p:attrName>style.visibility</p:attrName>
                                        </p:attrNameLst>
                                      </p:cBhvr>
                                      <p:to>
                                        <p:strVal val="visible"/>
                                      </p:to>
                                    </p:set>
                                    <p:anim to="" calcmode="lin" valueType="num">
                                      <p:cBhvr>
                                        <p:cTn id="17" dur="1" fill="hold"/>
                                        <p:tgtEl>
                                          <p:spTgt spid="483334">
                                            <p:txEl>
                                              <p:pRg st="2" end="2"/>
                                            </p:txEl>
                                          </p:spTgt>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483334">
                                            <p:txEl>
                                              <p:pRg st="3" end="3"/>
                                            </p:txEl>
                                          </p:spTgt>
                                        </p:tgtEl>
                                        <p:attrNameLst>
                                          <p:attrName>style.visibility</p:attrName>
                                        </p:attrNameLst>
                                      </p:cBhvr>
                                      <p:to>
                                        <p:strVal val="visible"/>
                                      </p:to>
                                    </p:set>
                                    <p:anim to="" calcmode="lin" valueType="num">
                                      <p:cBhvr>
                                        <p:cTn id="22" dur="1" fill="hold"/>
                                        <p:tgtEl>
                                          <p:spTgt spid="483334">
                                            <p:txEl>
                                              <p:pRg st="3" end="3"/>
                                            </p:txEl>
                                          </p:spTgt>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483334">
                                            <p:txEl>
                                              <p:pRg st="4" end="4"/>
                                            </p:txEl>
                                          </p:spTgt>
                                        </p:tgtEl>
                                        <p:attrNameLst>
                                          <p:attrName>style.visibility</p:attrName>
                                        </p:attrNameLst>
                                      </p:cBhvr>
                                      <p:to>
                                        <p:strVal val="visible"/>
                                      </p:to>
                                    </p:set>
                                    <p:anim to="" calcmode="lin" valueType="num">
                                      <p:cBhvr>
                                        <p:cTn id="27" dur="1" fill="hold"/>
                                        <p:tgtEl>
                                          <p:spTgt spid="483334">
                                            <p:txEl>
                                              <p:pRg st="4" end="4"/>
                                            </p:txEl>
                                          </p:spTgt>
                                        </p:tgtEl>
                                        <p:attrNameLst>
                                          <p:attrName/>
                                        </p:attrNameLst>
                                      </p:cBhvr>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4" presetClass="entr" presetSubtype="0" fill="hold" nodeType="clickEffect">
                                  <p:stCondLst>
                                    <p:cond delay="0"/>
                                  </p:stCondLst>
                                  <p:childTnLst>
                                    <p:set>
                                      <p:cBhvr>
                                        <p:cTn id="31" dur="1" fill="hold">
                                          <p:stCondLst>
                                            <p:cond delay="0"/>
                                          </p:stCondLst>
                                        </p:cTn>
                                        <p:tgtEl>
                                          <p:spTgt spid="483334">
                                            <p:txEl>
                                              <p:pRg st="5" end="5"/>
                                            </p:txEl>
                                          </p:spTgt>
                                        </p:tgtEl>
                                        <p:attrNameLst>
                                          <p:attrName>style.visibility</p:attrName>
                                        </p:attrNameLst>
                                      </p:cBhvr>
                                      <p:to>
                                        <p:strVal val="visible"/>
                                      </p:to>
                                    </p:set>
                                    <p:anim to="" calcmode="lin" valueType="num">
                                      <p:cBhvr>
                                        <p:cTn id="32" dur="1" fill="hold"/>
                                        <p:tgtEl>
                                          <p:spTgt spid="483334">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7764" name="Text Box 4"/>
          <p:cNvSpPr txBox="1">
            <a:spLocks noChangeArrowheads="1"/>
          </p:cNvSpPr>
          <p:nvPr/>
        </p:nvSpPr>
        <p:spPr bwMode="auto">
          <a:xfrm>
            <a:off x="762000" y="2057400"/>
            <a:ext cx="7391400" cy="3444875"/>
          </a:xfrm>
          <a:prstGeom prst="rect">
            <a:avLst/>
          </a:prstGeom>
          <a:noFill/>
          <a:ln w="9525">
            <a:noFill/>
            <a:miter lim="800000"/>
            <a:headEnd/>
            <a:tailEnd/>
          </a:ln>
          <a:effectLst/>
        </p:spPr>
        <p:txBody>
          <a:bodyPr>
            <a:spAutoFit/>
          </a:bodyPr>
          <a:lstStyle>
            <a:defPPr>
              <a:defRPr lang="en-US"/>
            </a:defPPr>
            <a:lvl1pPr marL="442913" indent="-442913" algn="l" eaLnBrk="1" hangingPunct="1">
              <a:spcBef>
                <a:spcPct val="50000"/>
              </a:spcBef>
              <a:buFontTx/>
              <a:buChar char="•"/>
              <a:defRPr sz="4000" b="1">
                <a:solidFill>
                  <a:schemeClr val="bg1"/>
                </a:solidFill>
                <a:effectLst>
                  <a:outerShdw blurRad="50800" dist="76200" dir="2700000" algn="tl" rotWithShape="0">
                    <a:srgbClr val="000000"/>
                  </a:outerShdw>
                </a:effectLst>
                <a:latin typeface="Arial"/>
                <a:ea typeface="Arial" pitchFamily="-111" charset="0"/>
                <a:cs typeface="Arial"/>
              </a:defRPr>
            </a:lvl1pPr>
          </a:lstStyle>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الذبائح</a:t>
            </a:r>
            <a:r>
              <a:rPr lang="en-US" dirty="0">
                <a:solidFill>
                  <a:srgbClr val="FFFFFF"/>
                </a:solidFill>
                <a:latin typeface="Arial" panose="020B0604020202020204" pitchFamily="34" charset="0"/>
                <a:cs typeface="Arial" panose="020B0604020202020204" pitchFamily="34" charset="0"/>
              </a:rPr>
              <a:t>  </a:t>
            </a:r>
          </a:p>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الكهنة</a:t>
            </a:r>
            <a:endParaRPr lang="en-US" dirty="0">
              <a:solidFill>
                <a:srgbClr val="FFFFFF"/>
              </a:solidFill>
              <a:latin typeface="Arial" panose="020B0604020202020204" pitchFamily="34" charset="0"/>
              <a:cs typeface="Arial" panose="020B0604020202020204" pitchFamily="34" charset="0"/>
            </a:endParaRPr>
          </a:p>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التعليمات</a:t>
            </a:r>
            <a:r>
              <a:rPr lang="en-US" dirty="0">
                <a:solidFill>
                  <a:srgbClr val="FFFFFF"/>
                </a:solidFill>
                <a:latin typeface="Arial" panose="020B0604020202020204" pitchFamily="34" charset="0"/>
                <a:cs typeface="Arial" panose="020B0604020202020204" pitchFamily="34" charset="0"/>
              </a:rPr>
              <a:t>  </a:t>
            </a:r>
          </a:p>
          <a:p>
            <a:pPr algn="r" defTabSz="914400" rtl="1" fontAlgn="base">
              <a:spcAft>
                <a:spcPct val="0"/>
              </a:spcAft>
              <a:defRPr/>
            </a:pPr>
            <a:r>
              <a:rPr lang="ar-JO" dirty="0">
                <a:solidFill>
                  <a:srgbClr val="FFFFFF"/>
                </a:solidFill>
                <a:latin typeface="Arial" panose="020B0604020202020204" pitchFamily="34" charset="0"/>
                <a:cs typeface="Arial" panose="020B0604020202020204" pitchFamily="34" charset="0"/>
              </a:rPr>
              <a:t>القداسة</a:t>
            </a:r>
            <a:r>
              <a:rPr lang="en-US" dirty="0">
                <a:solidFill>
                  <a:srgbClr val="FFFFFF"/>
                </a:solidFill>
                <a:latin typeface="Arial" panose="020B0604020202020204" pitchFamily="34" charset="0"/>
                <a:cs typeface="Arial" panose="020B0604020202020204" pitchFamily="34" charset="0"/>
              </a:rPr>
              <a:t> </a:t>
            </a:r>
          </a:p>
        </p:txBody>
      </p:sp>
      <p:sp>
        <p:nvSpPr>
          <p:cNvPr id="147459"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fontAlgn="base">
              <a:spcBef>
                <a:spcPct val="0"/>
              </a:spcBef>
              <a:spcAft>
                <a:spcPct val="0"/>
              </a:spcAft>
            </a:pPr>
            <a:endParaRPr lang="en-US" sz="2400" b="1" dirty="0">
              <a:latin typeface="Arial" panose="020B0604020202020204" pitchFamily="34" charset="0"/>
              <a:cs typeface="Arial" panose="020B0604020202020204" pitchFamily="34" charset="0"/>
            </a:endParaRPr>
          </a:p>
        </p:txBody>
      </p:sp>
      <p:sp>
        <p:nvSpPr>
          <p:cNvPr id="117766" name="Rectangle 6"/>
          <p:cNvSpPr>
            <a:spLocks noGrp="1" noChangeArrowheads="1"/>
          </p:cNvSpPr>
          <p:nvPr>
            <p:ph type="title" idx="4294967295"/>
          </p:nvPr>
        </p:nvSpPr>
        <p:spPr>
          <a:xfrm>
            <a:off x="685800" y="609600"/>
            <a:ext cx="7772400" cy="923925"/>
          </a:xfrm>
          <a:effectLst>
            <a:outerShdw blurRad="63500" dist="107763" dir="18900000" algn="ctr" rotWithShape="0">
              <a:schemeClr val="tx1">
                <a:alpha val="74998"/>
              </a:schemeClr>
            </a:outerShdw>
          </a:effectLst>
        </p:spPr>
        <p:txBody>
          <a:bodyPr anchor="t">
            <a:spAutoFit/>
          </a:bodyPr>
          <a:lstStyle/>
          <a:p>
            <a:pPr eaLnBrk="1" hangingPunct="1">
              <a:spcBef>
                <a:spcPct val="50000"/>
              </a:spcBef>
              <a:defRPr/>
            </a:pPr>
            <a:r>
              <a:rPr lang="ar-JO" sz="5400" dirty="0">
                <a:solidFill>
                  <a:schemeClr val="bg1"/>
                </a:solidFill>
              </a:rPr>
              <a:t>ملخص سفر اللاويين</a:t>
            </a:r>
            <a:endParaRPr lang="en-US" sz="5400" dirty="0">
              <a:solidFill>
                <a:schemeClr val="bg1"/>
              </a:solidFill>
            </a:endParaRPr>
          </a:p>
        </p:txBody>
      </p:sp>
    </p:spTree>
    <p:extLst>
      <p:ext uri="{BB962C8B-B14F-4D97-AF65-F5344CB8AC3E}">
        <p14:creationId xmlns:p14="http://schemas.microsoft.com/office/powerpoint/2010/main" val="269400040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17764">
                                            <p:txEl>
                                              <p:pRg st="0" end="0"/>
                                            </p:txEl>
                                          </p:spTgt>
                                        </p:tgtEl>
                                        <p:attrNameLst>
                                          <p:attrName>style.visibility</p:attrName>
                                        </p:attrNameLst>
                                      </p:cBhvr>
                                      <p:to>
                                        <p:strVal val="visible"/>
                                      </p:to>
                                    </p:set>
                                    <p:animEffect transition="in" filter="dissolve">
                                      <p:cBhvr>
                                        <p:cTn id="7" dur="75"/>
                                        <p:tgtEl>
                                          <p:spTgt spid="117764">
                                            <p:txEl>
                                              <p:pRg st="0" end="0"/>
                                            </p:txEl>
                                          </p:spTgt>
                                        </p:tgtEl>
                                      </p:cBhvr>
                                    </p:animEffect>
                                  </p:childTnLst>
                                </p:cTn>
                              </p:par>
                            </p:childTnLst>
                          </p:cTn>
                        </p:par>
                        <p:par>
                          <p:cTn id="8" fill="hold" nodeType="afterGroup">
                            <p:stCondLst>
                              <p:cond delay="15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17764">
                                            <p:txEl>
                                              <p:pRg st="1" end="1"/>
                                            </p:txEl>
                                          </p:spTgt>
                                        </p:tgtEl>
                                        <p:attrNameLst>
                                          <p:attrName>style.visibility</p:attrName>
                                        </p:attrNameLst>
                                      </p:cBhvr>
                                      <p:to>
                                        <p:strVal val="visible"/>
                                      </p:to>
                                    </p:set>
                                    <p:animEffect transition="in" filter="dissolve">
                                      <p:cBhvr>
                                        <p:cTn id="11" dur="75"/>
                                        <p:tgtEl>
                                          <p:spTgt spid="117764">
                                            <p:txEl>
                                              <p:pRg st="1" end="1"/>
                                            </p:txEl>
                                          </p:spTgt>
                                        </p:tgtEl>
                                      </p:cBhvr>
                                    </p:animEffect>
                                  </p:childTnLst>
                                </p:cTn>
                              </p:par>
                            </p:childTnLst>
                          </p:cTn>
                        </p:par>
                        <p:par>
                          <p:cTn id="12" fill="hold" nodeType="afterGroup">
                            <p:stCondLst>
                              <p:cond delay="4975"/>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117764">
                                            <p:txEl>
                                              <p:pRg st="2" end="2"/>
                                            </p:txEl>
                                          </p:spTgt>
                                        </p:tgtEl>
                                        <p:attrNameLst>
                                          <p:attrName>style.visibility</p:attrName>
                                        </p:attrNameLst>
                                      </p:cBhvr>
                                      <p:to>
                                        <p:strVal val="visible"/>
                                      </p:to>
                                    </p:set>
                                    <p:animEffect transition="in" filter="dissolve">
                                      <p:cBhvr>
                                        <p:cTn id="15" dur="75"/>
                                        <p:tgtEl>
                                          <p:spTgt spid="117764">
                                            <p:txEl>
                                              <p:pRg st="2" end="2"/>
                                            </p:txEl>
                                          </p:spTgt>
                                        </p:tgtEl>
                                      </p:cBhvr>
                                    </p:animEffect>
                                  </p:childTnLst>
                                </p:cTn>
                              </p:par>
                            </p:childTnLst>
                          </p:cTn>
                        </p:par>
                        <p:par>
                          <p:cTn id="16" fill="hold" nodeType="afterGroup">
                            <p:stCondLst>
                              <p:cond delay="8650"/>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117764">
                                            <p:txEl>
                                              <p:pRg st="3" end="3"/>
                                            </p:txEl>
                                          </p:spTgt>
                                        </p:tgtEl>
                                        <p:attrNameLst>
                                          <p:attrName>style.visibility</p:attrName>
                                        </p:attrNameLst>
                                      </p:cBhvr>
                                      <p:to>
                                        <p:strVal val="visible"/>
                                      </p:to>
                                    </p:set>
                                    <p:animEffect transition="in" filter="dissolve">
                                      <p:cBhvr>
                                        <p:cTn id="19" dur="75"/>
                                        <p:tgtEl>
                                          <p:spTgt spid="11776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4" grpId="0" build="p" autoUpdateAnimBg="0" advAuto="100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٢٣</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640920835"/>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138923" y="404664"/>
            <a:ext cx="4937133" cy="914400"/>
          </a:xfrm>
        </p:spPr>
        <p:txBody>
          <a:bodyPr/>
          <a:lstStyle/>
          <a:p>
            <a:pPr rtl="1" eaLnBrk="1" hangingPunct="1">
              <a:defRPr/>
            </a:pPr>
            <a:r>
              <a:rPr lang="ar-JO" sz="4400" dirty="0">
                <a:solidFill>
                  <a:schemeClr val="hlink"/>
                </a:solidFill>
                <a:latin typeface="Arial" panose="020B0604020202020204" pitchFamily="34" charset="0"/>
                <a:ea typeface="ＭＳ Ｐゴシック" charset="0"/>
                <a:cs typeface="Arial" panose="020B0604020202020204" pitchFamily="34" charset="0"/>
              </a:rPr>
              <a:t>الأعياد في الكتاب المقدَّس</a:t>
            </a:r>
            <a:endParaRPr lang="en-US" sz="4400"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1547664"/>
            <a:ext cx="5076056" cy="1752600"/>
          </a:xfrm>
        </p:spPr>
        <p:txBody>
          <a:bodyPr/>
          <a:lstStyle/>
          <a:p>
            <a:pPr rtl="1" eaLnBrk="1" hangingPunct="1">
              <a:buFont typeface="Wingdings" charset="0"/>
              <a:buNone/>
              <a:defRPr/>
            </a:pPr>
            <a:r>
              <a:rPr lang="ar-JO" sz="3600" dirty="0">
                <a:latin typeface="Arial" panose="020B0604020202020204" pitchFamily="34" charset="0"/>
                <a:ea typeface="ＭＳ Ｐゴシック" charset="0"/>
                <a:cs typeface="Arial" panose="020B0604020202020204" pitchFamily="34" charset="0"/>
              </a:rPr>
              <a:t>احتفالات "الأيَّام المقدَّسة"</a:t>
            </a:r>
          </a:p>
          <a:p>
            <a:pPr rtl="1" eaLnBrk="1" hangingPunct="1">
              <a:buFont typeface="Wingdings" charset="0"/>
              <a:buNone/>
              <a:defRPr/>
            </a:pPr>
            <a:r>
              <a:rPr lang="ar-JO" sz="3600" dirty="0">
                <a:latin typeface="Arial" panose="020B0604020202020204" pitchFamily="34" charset="0"/>
                <a:ea typeface="ＭＳ Ｐゴシック" charset="0"/>
                <a:cs typeface="Arial" panose="020B0604020202020204" pitchFamily="34" charset="0"/>
              </a:rPr>
              <a:t>في العهد القديم</a:t>
            </a:r>
          </a:p>
          <a:p>
            <a:pPr rtl="1" eaLnBrk="1" hangingPunct="1">
              <a:buFont typeface="Wingdings" charset="0"/>
              <a:buNone/>
              <a:defRPr/>
            </a:pPr>
            <a:r>
              <a:rPr lang="ar-JO" sz="3600" dirty="0">
                <a:latin typeface="Arial" panose="020B0604020202020204" pitchFamily="34" charset="0"/>
                <a:ea typeface="ＭＳ Ｐゴシック" charset="0"/>
                <a:cs typeface="Arial" panose="020B0604020202020204" pitchFamily="34" charset="0"/>
              </a:rPr>
              <a:t>لاويِّين 23؛ تثنية 16</a:t>
            </a: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
        <p:nvSpPr>
          <p:cNvPr id="3" name="TextBox 2">
            <a:extLst>
              <a:ext uri="{FF2B5EF4-FFF2-40B4-BE49-F238E27FC236}">
                <a16:creationId xmlns:a16="http://schemas.microsoft.com/office/drawing/2014/main" id="{B49168F5-7478-39DB-A378-B37FE43B3129}"/>
              </a:ext>
            </a:extLst>
          </p:cNvPr>
          <p:cNvSpPr txBox="1"/>
          <p:nvPr/>
        </p:nvSpPr>
        <p:spPr>
          <a:xfrm>
            <a:off x="5987845" y="-1268361"/>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mn-cs"/>
            </a:endParaRPr>
          </a:p>
        </p:txBody>
      </p:sp>
    </p:spTree>
    <p:extLst>
      <p:ext uri="{BB962C8B-B14F-4D97-AF65-F5344CB8AC3E}">
        <p14:creationId xmlns:p14="http://schemas.microsoft.com/office/powerpoint/2010/main" val="3873957416"/>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8657" name="Picture 1" descr="singapore_ma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195513" y="0"/>
            <a:ext cx="3024187" cy="226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8" name="Picture 11" descr="barge.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5753100" y="1219200"/>
            <a:ext cx="33909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59" name="Picture 10" descr="desk.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143000" y="2743200"/>
            <a:ext cx="4249738" cy="318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4" name="Rectangle 1026"/>
          <p:cNvSpPr>
            <a:spLocks noGrp="1" noChangeArrowheads="1"/>
          </p:cNvSpPr>
          <p:nvPr>
            <p:ph type="title"/>
          </p:nvPr>
        </p:nvSpPr>
        <p:spPr>
          <a:xfrm>
            <a:off x="457200" y="277813"/>
            <a:ext cx="8229600" cy="877219"/>
          </a:xfrm>
          <a:solidFill>
            <a:srgbClr val="002060"/>
          </a:solidFill>
        </p:spPr>
        <p:txBody>
          <a:bodyPr/>
          <a:lstStyle/>
          <a:p>
            <a:pPr eaLnBrk="1" hangingPunct="1"/>
            <a:r>
              <a:rPr lang="ar-JO" altLang="en-US" dirty="0">
                <a:cs typeface="Arial" panose="020B0604020202020204" pitchFamily="34" charset="0"/>
              </a:rPr>
              <a:t>أخلاقيات العمل في سنغافورة</a:t>
            </a:r>
            <a:endParaRPr lang="en-US" altLang="en-US" dirty="0">
              <a:cs typeface="Arial" panose="020B0604020202020204" pitchFamily="34" charset="0"/>
            </a:endParaRPr>
          </a:p>
        </p:txBody>
      </p:sp>
      <p:pic>
        <p:nvPicPr>
          <p:cNvPr id="198661" name="Picture 1037" descr="work_main">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703763" y="2057400"/>
            <a:ext cx="1612900"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2" name="Picture 1039" descr="sg35">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0" y="5295900"/>
            <a:ext cx="2667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3" name="Picture 1042" descr="corporate_work_man">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3413125" y="5589588"/>
            <a:ext cx="1381125" cy="96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4" name="Picture 11" descr="Singapore-Airlines-A380-Singapore-Sitting-on-Jet.jpg"/>
          <p:cNvPicPr>
            <a:picLocks noChangeAspect="1"/>
          </p:cNvPicPr>
          <p:nvPr/>
        </p:nvPicPr>
        <p:blipFill>
          <a:blip r:embed="rId12">
            <a:extLst>
              <a:ext uri="{28A0092B-C50C-407E-A947-70E740481C1C}">
                <a14:useLocalDpi xmlns:a14="http://schemas.microsoft.com/office/drawing/2010/main"/>
              </a:ext>
            </a:extLst>
          </a:blip>
          <a:srcRect/>
          <a:stretch>
            <a:fillRect/>
          </a:stretch>
        </p:blipFill>
        <p:spPr bwMode="auto">
          <a:xfrm>
            <a:off x="0" y="1371600"/>
            <a:ext cx="34290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5" name="Picture 12" descr="Work-Life7_singapore.jpg"/>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bwMode="auto">
          <a:xfrm>
            <a:off x="4897438" y="3352800"/>
            <a:ext cx="4246562" cy="283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8666" name="Picture 1041" descr="singapore1">
            <a:hlinkClick r:id="rId14"/>
          </p:cNvPr>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auto">
          <a:xfrm>
            <a:off x="4903788" y="4724400"/>
            <a:ext cx="1855787"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798117"/>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2" descr="Sailboat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7" name="Text Box 5"/>
          <p:cNvSpPr txBox="1">
            <a:spLocks noChangeArrowheads="1"/>
          </p:cNvSpPr>
          <p:nvPr/>
        </p:nvSpPr>
        <p:spPr bwMode="auto">
          <a:xfrm>
            <a:off x="8301038"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rPr>
              <a:t>179</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8" name="Title 7"/>
          <p:cNvSpPr>
            <a:spLocks noGrp="1"/>
          </p:cNvSpPr>
          <p:nvPr>
            <p:ph type="title" idx="4294967295"/>
          </p:nvPr>
        </p:nvSpPr>
        <p:spPr>
          <a:xfrm>
            <a:off x="3048000" y="5638800"/>
            <a:ext cx="6096000" cy="1219200"/>
          </a:xfrm>
        </p:spPr>
        <p:txBody>
          <a:bodyPr/>
          <a:lstStyle/>
          <a:p>
            <a:pPr eaLnBrk="1" hangingPunct="1"/>
            <a:r>
              <a:rPr lang="ar-JO" altLang="en-US" dirty="0">
                <a:cs typeface="Arial" panose="020B0604020202020204" pitchFamily="34" charset="0"/>
              </a:rPr>
              <a:t>لماذا يجب أخذ إجازة؟</a:t>
            </a:r>
            <a:endParaRPr lang="en-US" altLang="en-US" dirty="0">
              <a:cs typeface="Arial" panose="020B0604020202020204" pitchFamily="34" charset="0"/>
            </a:endParaRPr>
          </a:p>
        </p:txBody>
      </p:sp>
    </p:spTree>
    <p:extLst>
      <p:ext uri="{BB962C8B-B14F-4D97-AF65-F5344CB8AC3E}">
        <p14:creationId xmlns:p14="http://schemas.microsoft.com/office/powerpoint/2010/main" val="1386820668"/>
      </p:ext>
    </p:extLst>
  </p:cSld>
  <p:clrMapOvr>
    <a:masterClrMapping/>
  </p:clrMapOvr>
  <p:transition/>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3"/>
          <p:cNvSpPr>
            <a:spLocks noGrp="1" noChangeArrowheads="1"/>
          </p:cNvSpPr>
          <p:nvPr>
            <p:ph type="body" sz="half" idx="1"/>
          </p:nvPr>
        </p:nvSpPr>
        <p:spPr>
          <a:xfrm>
            <a:off x="-81221" y="2709839"/>
            <a:ext cx="2209800" cy="1905000"/>
          </a:xfrm>
        </p:spPr>
        <p:txBody>
          <a:bodyPr/>
          <a:lstStyle/>
          <a:p>
            <a:pPr marL="263525" indent="-263525" algn="ctr" rtl="1" eaLnBrk="1" hangingPunct="1">
              <a:defRPr/>
            </a:pPr>
            <a:r>
              <a:rPr lang="ar-JO" sz="2800" dirty="0">
                <a:latin typeface="Traditional Arabic" panose="02020603050405020304" pitchFamily="18" charset="-78"/>
                <a:ea typeface="ＭＳ Ｐゴシック" charset="0"/>
                <a:cs typeface="Traditional Arabic" panose="02020603050405020304" pitchFamily="18" charset="-78"/>
              </a:rPr>
              <a:t>مدنيّ</a:t>
            </a:r>
            <a:endParaRPr lang="en-US" sz="2800" dirty="0">
              <a:latin typeface="Traditional Arabic" panose="02020603050405020304" pitchFamily="18" charset="-78"/>
              <a:ea typeface="ＭＳ Ｐゴシック" charset="0"/>
              <a:cs typeface="Traditional Arabic" panose="02020603050405020304" pitchFamily="18" charset="-78"/>
            </a:endParaRPr>
          </a:p>
          <a:p>
            <a:pPr marL="263525" indent="-263525" algn="ctr" rtl="1" eaLnBrk="1" hangingPunct="1">
              <a:defRPr/>
            </a:pPr>
            <a:r>
              <a:rPr lang="ar-JO" sz="2800" dirty="0">
                <a:latin typeface="Traditional Arabic" panose="02020603050405020304" pitchFamily="18" charset="-78"/>
                <a:ea typeface="ＭＳ Ｐゴシック" charset="0"/>
                <a:cs typeface="Traditional Arabic" panose="02020603050405020304" pitchFamily="18" charset="-78"/>
              </a:rPr>
              <a:t>دينيّ (مقدَّس)</a:t>
            </a:r>
            <a:endParaRPr lang="en-US" sz="2800" dirty="0">
              <a:latin typeface="Traditional Arabic" panose="02020603050405020304" pitchFamily="18" charset="-78"/>
              <a:ea typeface="ＭＳ Ｐゴシック" charset="0"/>
              <a:cs typeface="Traditional Arabic" panose="02020603050405020304" pitchFamily="18" charset="-78"/>
            </a:endParaRPr>
          </a:p>
          <a:p>
            <a:pPr marL="263525" indent="-263525" algn="ctr" rtl="1" eaLnBrk="1" hangingPunct="1">
              <a:defRPr/>
            </a:pPr>
            <a:r>
              <a:rPr lang="ar-JO" sz="2800" dirty="0">
                <a:latin typeface="Traditional Arabic" panose="02020603050405020304" pitchFamily="18" charset="-78"/>
                <a:ea typeface="ＭＳ Ｐゴシック" charset="0"/>
                <a:cs typeface="Traditional Arabic" panose="02020603050405020304" pitchFamily="18" charset="-78"/>
              </a:rPr>
              <a:t>معدود</a:t>
            </a:r>
            <a:endParaRPr lang="en-US" sz="2800" dirty="0">
              <a:latin typeface="Traditional Arabic" panose="02020603050405020304" pitchFamily="18" charset="-78"/>
              <a:ea typeface="ＭＳ Ｐゴシック" charset="0"/>
              <a:cs typeface="Traditional Arabic" panose="02020603050405020304" pitchFamily="18" charset="-78"/>
            </a:endParaRPr>
          </a:p>
        </p:txBody>
      </p:sp>
      <p:pic>
        <p:nvPicPr>
          <p:cNvPr id="202754" name="Picture 5" descr="Calendar front cover"/>
          <p:cNvPicPr>
            <a:picLocks noGrp="1" noChangeAspect="1" noChangeArrowheads="1"/>
          </p:cNvPicPr>
          <p:nvPr>
            <p:ph sz="quarter" idx="2"/>
          </p:nvPr>
        </p:nvPicPr>
        <p:blipFill>
          <a:blip r:embed="rId3" cstate="print">
            <a:extLst>
              <a:ext uri="{28A0092B-C50C-407E-A947-70E740481C1C}">
                <a14:useLocalDpi xmlns:a14="http://schemas.microsoft.com/office/drawing/2010/main"/>
              </a:ext>
            </a:extLst>
          </a:blip>
          <a:srcRect/>
          <a:stretch>
            <a:fillRect/>
          </a:stretch>
        </p:blipFill>
        <p:spPr>
          <a:xfrm>
            <a:off x="2286000" y="0"/>
            <a:ext cx="6858000" cy="6858000"/>
          </a:xfrm>
          <a:noFill/>
          <a:extLst>
            <a:ext uri="{909E8E84-426E-40dd-AFC4-6F175D3DCCD1}">
              <a14:hiddenFill xmlns:a14="http://schemas.microsoft.com/office/drawing/2010/main" xmlns="">
                <a:solidFill>
                  <a:srgbClr val="FFFFFF"/>
                </a:solidFill>
              </a14:hiddenFill>
            </a:ext>
          </a:extLst>
        </p:spPr>
      </p:pic>
      <p:sp>
        <p:nvSpPr>
          <p:cNvPr id="13319" name="AutoShape 7"/>
          <p:cNvSpPr>
            <a:spLocks/>
          </p:cNvSpPr>
          <p:nvPr/>
        </p:nvSpPr>
        <p:spPr bwMode="auto">
          <a:xfrm>
            <a:off x="1908175" y="3352800"/>
            <a:ext cx="381000" cy="838200"/>
          </a:xfrm>
          <a:prstGeom prst="rightBrace">
            <a:avLst>
              <a:gd name="adj1" fmla="val 18333"/>
              <a:gd name="adj2" fmla="val 50000"/>
            </a:avLst>
          </a:prstGeom>
          <a:noFill/>
          <a:ln w="76200" cap="flat" cmpd="sng" algn="ctr">
            <a:solidFill>
              <a:schemeClr val="tx1"/>
            </a:solidFill>
            <a:prstDash val="solid"/>
            <a:round/>
            <a:headEnd type="none" w="med" len="med"/>
            <a:tailEnd type="none" w="med" len="med"/>
          </a:ln>
          <a:effectLst>
            <a:outerShdw blurRad="50800" dist="38100" dir="2700000">
              <a:srgbClr val="000000">
                <a:alpha val="43000"/>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60400"/>
              </a:solidFill>
              <a:effectLst>
                <a:outerShdw blurRad="38100" dist="38100" dir="2700000" algn="tl">
                  <a:srgbClr val="000000">
                    <a:alpha val="43137"/>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pic>
        <p:nvPicPr>
          <p:cNvPr id="13321" name="Picture 9" descr="shofar">
            <a:hlinkClick r:id="rId4"/>
          </p:cNvPr>
          <p:cNvPicPr>
            <a:picLocks noGrp="1" noChangeAspect="1" noChangeArrowheads="1"/>
          </p:cNvPicPr>
          <p:nvPr>
            <p:ph sz="quarter" idx="3"/>
          </p:nvPr>
        </p:nvPicPr>
        <p:blipFill>
          <a:blip r:embed="rId5" cstate="print">
            <a:extLst>
              <a:ext uri="{28A0092B-C50C-407E-A947-70E740481C1C}">
                <a14:useLocalDpi xmlns:a14="http://schemas.microsoft.com/office/drawing/2010/main"/>
              </a:ext>
            </a:extLst>
          </a:blip>
          <a:srcRect/>
          <a:stretch>
            <a:fillRect/>
          </a:stretch>
        </p:blipFill>
        <p:spPr>
          <a:xfrm>
            <a:off x="1371600" y="2286000"/>
            <a:ext cx="1219200" cy="812800"/>
          </a:xfrm>
        </p:spPr>
      </p:pic>
      <p:sp>
        <p:nvSpPr>
          <p:cNvPr id="13314" name="Rectangle 2"/>
          <p:cNvSpPr>
            <a:spLocks noGrp="1" noChangeArrowheads="1"/>
          </p:cNvSpPr>
          <p:nvPr>
            <p:ph type="title"/>
          </p:nvPr>
        </p:nvSpPr>
        <p:spPr>
          <a:xfrm>
            <a:off x="0" y="-76200"/>
            <a:ext cx="4648200" cy="865188"/>
          </a:xfrm>
        </p:spPr>
        <p:txBody>
          <a:bodyPr/>
          <a:lstStyle/>
          <a:p>
            <a:pPr eaLnBrk="1" hangingPunct="1">
              <a:defRPr/>
            </a:pPr>
            <a:r>
              <a:rPr lang="ar-JO" dirty="0">
                <a:latin typeface="Traditional Arabic" panose="02020603050405020304" pitchFamily="18" charset="-78"/>
                <a:ea typeface="ＭＳ Ｐゴシック" charset="0"/>
                <a:cs typeface="Traditional Arabic" panose="02020603050405020304" pitchFamily="18" charset="-78"/>
              </a:rPr>
              <a:t>التقويمات اليهوديَّة</a:t>
            </a:r>
            <a:endParaRPr lang="en-US" dirty="0">
              <a:latin typeface="Traditional Arabic" panose="02020603050405020304" pitchFamily="18" charset="-78"/>
              <a:ea typeface="ＭＳ Ｐゴシック" charset="0"/>
              <a:cs typeface="Traditional Arabic" panose="02020603050405020304" pitchFamily="18" charset="-78"/>
            </a:endParaRPr>
          </a:p>
        </p:txBody>
      </p:sp>
      <p:sp>
        <p:nvSpPr>
          <p:cNvPr id="13322" name="Text Box 10"/>
          <p:cNvSpPr txBox="1">
            <a:spLocks noChangeArrowheads="1"/>
          </p:cNvSpPr>
          <p:nvPr/>
        </p:nvSpPr>
        <p:spPr bwMode="auto">
          <a:xfrm>
            <a:off x="8301038" y="73025"/>
            <a:ext cx="646331"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134</a:t>
            </a:r>
            <a:endParaRPr kumimoji="0" lang="en-US" sz="18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Tree>
    <p:extLst>
      <p:ext uri="{BB962C8B-B14F-4D97-AF65-F5344CB8AC3E}">
        <p14:creationId xmlns:p14="http://schemas.microsoft.com/office/powerpoint/2010/main" val="15802152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13321"/>
                                        </p:tgtEl>
                                        <p:attrNameLst>
                                          <p:attrName>style.visibility</p:attrName>
                                        </p:attrNameLst>
                                      </p:cBhvr>
                                      <p:to>
                                        <p:strVal val="visible"/>
                                      </p:to>
                                    </p:set>
                                    <p:animEffect transition="in" filter="plus(in)">
                                      <p:cBhvr>
                                        <p:cTn id="7" dur="2000"/>
                                        <p:tgtEl>
                                          <p:spTgt spid="13321"/>
                                        </p:tgtEl>
                                      </p:cBhvr>
                                    </p:animEffect>
                                  </p:childTnLst>
                                </p:cTn>
                              </p:par>
                            </p:childTnLst>
                          </p:cTn>
                        </p:par>
                        <p:par>
                          <p:cTn id="8" fill="hold">
                            <p:stCondLst>
                              <p:cond delay="2000"/>
                            </p:stCondLst>
                            <p:childTnLst>
                              <p:par>
                                <p:cTn id="9" presetID="35" presetClass="entr" presetSubtype="0" fill="hold" nodeType="afterEffect">
                                  <p:stCondLst>
                                    <p:cond delay="0"/>
                                  </p:stCondLst>
                                  <p:childTnLst>
                                    <p:set>
                                      <p:cBhvr>
                                        <p:cTn id="10" dur="1" fill="hold">
                                          <p:stCondLst>
                                            <p:cond delay="0"/>
                                          </p:stCondLst>
                                        </p:cTn>
                                        <p:tgtEl>
                                          <p:spTgt spid="13315">
                                            <p:txEl>
                                              <p:pRg st="0" end="0"/>
                                            </p:txEl>
                                          </p:spTgt>
                                        </p:tgtEl>
                                        <p:attrNameLst>
                                          <p:attrName>style.visibility</p:attrName>
                                        </p:attrNameLst>
                                      </p:cBhvr>
                                      <p:to>
                                        <p:strVal val="visible"/>
                                      </p:to>
                                    </p:set>
                                    <p:animEffect transition="in" filter="fade">
                                      <p:cBhvr>
                                        <p:cTn id="11" dur="2000"/>
                                        <p:tgtEl>
                                          <p:spTgt spid="13315">
                                            <p:txEl>
                                              <p:pRg st="0" end="0"/>
                                            </p:txEl>
                                          </p:spTgt>
                                        </p:tgtEl>
                                      </p:cBhvr>
                                    </p:animEffect>
                                    <p:anim calcmode="lin" valueType="num">
                                      <p:cBhvr>
                                        <p:cTn id="12"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13"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4" dur="2000" fill="hold"/>
                                        <p:tgtEl>
                                          <p:spTgt spid="13315">
                                            <p:txEl>
                                              <p:pRg st="0" end="0"/>
                                            </p:txEl>
                                          </p:spTgt>
                                        </p:tgtEl>
                                        <p:attrNameLst>
                                          <p:attrName>ppt_w</p:attrName>
                                        </p:attrNameLst>
                                      </p:cBhvr>
                                      <p:tavLst>
                                        <p:tav tm="0">
                                          <p:val>
                                            <p:fltVal val="0"/>
                                          </p:val>
                                        </p:tav>
                                        <p:tav tm="100000">
                                          <p:val>
                                            <p:strVal val="#ppt_w"/>
                                          </p:val>
                                        </p:tav>
                                      </p:tavLst>
                                    </p:anim>
                                  </p:childTnLst>
                                </p:cTn>
                              </p:par>
                            </p:childTnLst>
                          </p:cTn>
                        </p:par>
                        <p:par>
                          <p:cTn id="15" fill="hold">
                            <p:stCondLst>
                              <p:cond delay="4000"/>
                            </p:stCondLst>
                            <p:childTnLst>
                              <p:par>
                                <p:cTn id="16" presetID="35" presetClass="entr" presetSubtype="0" fill="hold" nodeType="afterEffect">
                                  <p:stCondLst>
                                    <p:cond delay="0"/>
                                  </p:stCondLst>
                                  <p:childTnLst>
                                    <p:set>
                                      <p:cBhvr>
                                        <p:cTn id="17" dur="1" fill="hold">
                                          <p:stCondLst>
                                            <p:cond delay="0"/>
                                          </p:stCondLst>
                                        </p:cTn>
                                        <p:tgtEl>
                                          <p:spTgt spid="13315">
                                            <p:txEl>
                                              <p:pRg st="1" end="1"/>
                                            </p:txEl>
                                          </p:spTgt>
                                        </p:tgtEl>
                                        <p:attrNameLst>
                                          <p:attrName>style.visibility</p:attrName>
                                        </p:attrNameLst>
                                      </p:cBhvr>
                                      <p:to>
                                        <p:strVal val="visible"/>
                                      </p:to>
                                    </p:set>
                                    <p:animEffect transition="in" filter="fade">
                                      <p:cBhvr>
                                        <p:cTn id="18" dur="2000"/>
                                        <p:tgtEl>
                                          <p:spTgt spid="13315">
                                            <p:txEl>
                                              <p:pRg st="1" end="1"/>
                                            </p:txEl>
                                          </p:spTgt>
                                        </p:tgtEl>
                                      </p:cBhvr>
                                    </p:animEffect>
                                    <p:anim calcmode="lin" valueType="num">
                                      <p:cBhvr>
                                        <p:cTn id="19"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20"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1"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2" fill="hold">
                            <p:stCondLst>
                              <p:cond delay="6000"/>
                            </p:stCondLst>
                            <p:childTnLst>
                              <p:par>
                                <p:cTn id="23" presetID="35" presetClass="entr" presetSubtype="0" fill="hold" nodeType="afterEffect">
                                  <p:stCondLst>
                                    <p:cond delay="0"/>
                                  </p:stCondLst>
                                  <p:childTnLst>
                                    <p:set>
                                      <p:cBhvr>
                                        <p:cTn id="24" dur="1" fill="hold">
                                          <p:stCondLst>
                                            <p:cond delay="0"/>
                                          </p:stCondLst>
                                        </p:cTn>
                                        <p:tgtEl>
                                          <p:spTgt spid="13315">
                                            <p:txEl>
                                              <p:pRg st="2" end="2"/>
                                            </p:txEl>
                                          </p:spTgt>
                                        </p:tgtEl>
                                        <p:attrNameLst>
                                          <p:attrName>style.visibility</p:attrName>
                                        </p:attrNameLst>
                                      </p:cBhvr>
                                      <p:to>
                                        <p:strVal val="visible"/>
                                      </p:to>
                                    </p:set>
                                    <p:animEffect transition="in" filter="fade">
                                      <p:cBhvr>
                                        <p:cTn id="25" dur="2000"/>
                                        <p:tgtEl>
                                          <p:spTgt spid="13315">
                                            <p:txEl>
                                              <p:pRg st="2" end="2"/>
                                            </p:txEl>
                                          </p:spTgt>
                                        </p:tgtEl>
                                      </p:cBhvr>
                                    </p:animEffect>
                                    <p:anim calcmode="lin" valueType="num">
                                      <p:cBhvr>
                                        <p:cTn id="26"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7"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8"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9" fill="hold" nodeType="afterGroup">
                            <p:stCondLst>
                              <p:cond delay="8000"/>
                            </p:stCondLst>
                            <p:childTnLst>
                              <p:par>
                                <p:cTn id="30" presetID="22" presetClass="entr" presetSubtype="8" fill="hold" grpId="0" nodeType="afterEffect">
                                  <p:stCondLst>
                                    <p:cond delay="0"/>
                                  </p:stCondLst>
                                  <p:childTnLst>
                                    <p:set>
                                      <p:cBhvr>
                                        <p:cTn id="31" dur="1" fill="hold">
                                          <p:stCondLst>
                                            <p:cond delay="0"/>
                                          </p:stCondLst>
                                        </p:cTn>
                                        <p:tgtEl>
                                          <p:spTgt spid="13319"/>
                                        </p:tgtEl>
                                        <p:attrNameLst>
                                          <p:attrName>style.visibility</p:attrName>
                                        </p:attrNameLst>
                                      </p:cBhvr>
                                      <p:to>
                                        <p:strVal val="visible"/>
                                      </p:to>
                                    </p:set>
                                    <p:animEffect transition="in" filter="wipe(left)">
                                      <p:cBhvr>
                                        <p:cTn id="32"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عيد الأبواق</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بداية السنة المدنية في 1 تشري</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505169322"/>
      </p:ext>
    </p:extLst>
  </p:cSld>
  <p:clrMapOvr>
    <a:masterClrMapping/>
  </p:clrMapOvr>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1"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14809"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8952"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عندما كان الإسرائيليُّون ما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1434278" y="6243790"/>
            <a:ext cx="2370132" cy="30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134</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869883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0" name="Rectangle 2"/>
          <p:cNvSpPr>
            <a:spLocks noGrp="1" noChangeArrowheads="1"/>
          </p:cNvSpPr>
          <p:nvPr>
            <p:ph type="ctrTitle"/>
          </p:nvPr>
        </p:nvSpPr>
        <p:spPr>
          <a:xfrm>
            <a:off x="138923" y="404664"/>
            <a:ext cx="4937133" cy="914400"/>
          </a:xfrm>
        </p:spPr>
        <p:txBody>
          <a:bodyPr/>
          <a:lstStyle/>
          <a:p>
            <a:pPr rtl="1" eaLnBrk="1" hangingPunct="1">
              <a:defRPr/>
            </a:pPr>
            <a:r>
              <a:rPr lang="ar-JO" sz="4400" dirty="0">
                <a:solidFill>
                  <a:schemeClr val="hlink"/>
                </a:solidFill>
                <a:latin typeface="Arial" panose="020B0604020202020204" pitchFamily="34" charset="0"/>
                <a:ea typeface="ＭＳ Ｐゴシック" charset="0"/>
                <a:cs typeface="Arial" panose="020B0604020202020204" pitchFamily="34" charset="0"/>
              </a:rPr>
              <a:t>الأعياد في الكتاب المقدَّس</a:t>
            </a:r>
            <a:endParaRPr lang="en-US" sz="4400" dirty="0">
              <a:solidFill>
                <a:schemeClr val="hlink"/>
              </a:solidFill>
              <a:latin typeface="Arial" panose="020B0604020202020204" pitchFamily="34" charset="0"/>
              <a:ea typeface="ＭＳ Ｐゴシック" charset="0"/>
              <a:cs typeface="Arial" panose="020B0604020202020204" pitchFamily="34" charset="0"/>
            </a:endParaRPr>
          </a:p>
        </p:txBody>
      </p:sp>
      <p:sp>
        <p:nvSpPr>
          <p:cNvPr id="2051" name="Rectangle 3"/>
          <p:cNvSpPr>
            <a:spLocks noGrp="1" noChangeArrowheads="1"/>
          </p:cNvSpPr>
          <p:nvPr>
            <p:ph type="subTitle" idx="1"/>
          </p:nvPr>
        </p:nvSpPr>
        <p:spPr>
          <a:xfrm>
            <a:off x="0" y="1547664"/>
            <a:ext cx="5076056" cy="1752600"/>
          </a:xfrm>
        </p:spPr>
        <p:txBody>
          <a:bodyPr/>
          <a:lstStyle/>
          <a:p>
            <a:pPr rtl="1" eaLnBrk="1" hangingPunct="1">
              <a:buFont typeface="Wingdings" charset="0"/>
              <a:buNone/>
              <a:defRPr/>
            </a:pPr>
            <a:r>
              <a:rPr lang="ar-JO" sz="3600" dirty="0">
                <a:latin typeface="Arial" panose="020B0604020202020204" pitchFamily="34" charset="0"/>
                <a:ea typeface="ＭＳ Ｐゴシック" charset="0"/>
                <a:cs typeface="Arial" panose="020B0604020202020204" pitchFamily="34" charset="0"/>
              </a:rPr>
              <a:t>احتفالات "الأيَّام المقدَّسة"</a:t>
            </a:r>
          </a:p>
          <a:p>
            <a:pPr rtl="1" eaLnBrk="1" hangingPunct="1">
              <a:buFont typeface="Wingdings" charset="0"/>
              <a:buNone/>
              <a:defRPr/>
            </a:pPr>
            <a:r>
              <a:rPr lang="ar-JO" sz="3600" dirty="0">
                <a:latin typeface="Arial" panose="020B0604020202020204" pitchFamily="34" charset="0"/>
                <a:ea typeface="ＭＳ Ｐゴシック" charset="0"/>
                <a:cs typeface="Arial" panose="020B0604020202020204" pitchFamily="34" charset="0"/>
              </a:rPr>
              <a:t>في العهد القديم</a:t>
            </a:r>
          </a:p>
          <a:p>
            <a:pPr rtl="1" eaLnBrk="1" hangingPunct="1">
              <a:buFont typeface="Wingdings" charset="0"/>
              <a:buNone/>
              <a:defRPr/>
            </a:pPr>
            <a:r>
              <a:rPr lang="ar-JO" sz="3600" dirty="0">
                <a:latin typeface="Arial" panose="020B0604020202020204" pitchFamily="34" charset="0"/>
                <a:ea typeface="ＭＳ Ｐゴシック" charset="0"/>
                <a:cs typeface="Arial" panose="020B0604020202020204" pitchFamily="34" charset="0"/>
              </a:rPr>
              <a:t>لاويِّين 23؛ تثنية 16</a:t>
            </a:r>
          </a:p>
        </p:txBody>
      </p:sp>
      <p:pic>
        <p:nvPicPr>
          <p:cNvPr id="205829" name="Picture 5" descr="s_priest">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04039"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Tahoma" charset="0"/>
                <a:ea typeface="ＭＳ Ｐゴシック" charset="0"/>
              </a:rPr>
              <a:t>134</a:t>
            </a:r>
            <a:endParaRPr kumimoji="0" lang="en-US" sz="1800" b="0" i="0" u="none" strike="noStrike" kern="1200" cap="none" spc="0" normalizeH="0" baseline="0" noProof="0" dirty="0">
              <a:ln>
                <a:noFill/>
              </a:ln>
              <a:solidFill>
                <a:srgbClr val="FFFFFF"/>
              </a:solidFill>
              <a:effectLst/>
              <a:uLnTx/>
              <a:uFillTx/>
              <a:latin typeface="Tahoma" charset="0"/>
              <a:ea typeface="ＭＳ Ｐゴシック" charset="0"/>
            </a:endParaRPr>
          </a:p>
        </p:txBody>
      </p:sp>
      <p:pic>
        <p:nvPicPr>
          <p:cNvPr id="2" name="Picture 1"/>
          <p:cNvPicPr>
            <a:picLocks noChangeAspect="1"/>
          </p:cNvPicPr>
          <p:nvPr/>
        </p:nvPicPr>
        <p:blipFill>
          <a:blip r:embed="rId7"/>
          <a:stretch>
            <a:fillRect/>
          </a:stretch>
        </p:blipFill>
        <p:spPr>
          <a:xfrm>
            <a:off x="0" y="4607224"/>
            <a:ext cx="9144000" cy="2350168"/>
          </a:xfrm>
          <a:prstGeom prst="rect">
            <a:avLst/>
          </a:prstGeom>
        </p:spPr>
      </p:pic>
      <p:sp>
        <p:nvSpPr>
          <p:cNvPr id="3" name="TextBox 2">
            <a:extLst>
              <a:ext uri="{FF2B5EF4-FFF2-40B4-BE49-F238E27FC236}">
                <a16:creationId xmlns:a16="http://schemas.microsoft.com/office/drawing/2014/main" id="{B49168F5-7478-39DB-A378-B37FE43B3129}"/>
              </a:ext>
            </a:extLst>
          </p:cNvPr>
          <p:cNvSpPr txBox="1"/>
          <p:nvPr/>
        </p:nvSpPr>
        <p:spPr>
          <a:xfrm>
            <a:off x="5987845" y="-1268361"/>
            <a:ext cx="18473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ＭＳ Ｐゴシック" charset="0"/>
              <a:cs typeface="+mn-cs"/>
            </a:endParaRPr>
          </a:p>
        </p:txBody>
      </p:sp>
    </p:spTree>
    <p:extLst>
      <p:ext uri="{BB962C8B-B14F-4D97-AF65-F5344CB8AC3E}">
        <p14:creationId xmlns:p14="http://schemas.microsoft.com/office/powerpoint/2010/main" val="1777183238"/>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7" name="Diagram 16">
            <a:extLst>
              <a:ext uri="{FF2B5EF4-FFF2-40B4-BE49-F238E27FC236}">
                <a16:creationId xmlns:a16="http://schemas.microsoft.com/office/drawing/2014/main" id="{599D8639-52B5-DB72-38AF-A28A6DDAC86B}"/>
              </a:ext>
            </a:extLst>
          </p:cNvPr>
          <p:cNvGraphicFramePr/>
          <p:nvPr/>
        </p:nvGraphicFramePr>
        <p:xfrm>
          <a:off x="3171825" y="1143000"/>
          <a:ext cx="6019800" cy="474747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2590800" cy="4327338"/>
          </a:xfrm>
          <a:prstGeom prst="rect">
            <a:avLst/>
          </a:prstGeom>
          <a:noFill/>
          <a:ln w="9525">
            <a:noFill/>
            <a:miter lim="800000"/>
            <a:headEnd/>
            <a:tailEnd/>
          </a:ln>
          <a:effectLst/>
        </p:spPr>
        <p:txBody>
          <a:bodyPr wrap="square">
            <a:spAutoFit/>
          </a:bodyPr>
          <a:lstStyle/>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الانفصال</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القيامة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الروح</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الاختطاف</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التوبة</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457200" marR="0" lvl="0" indent="-457200" algn="r" defTabSz="914400" rtl="1" eaLnBrk="1" fontAlgn="base" latinLnBrk="0" hangingPunct="1">
              <a:lnSpc>
                <a:spcPct val="80000"/>
              </a:lnSpc>
              <a:spcBef>
                <a:spcPct val="50000"/>
              </a:spcBef>
              <a:spcAft>
                <a:spcPct val="0"/>
              </a:spcAft>
              <a:buClrTx/>
              <a:buSzTx/>
              <a:buFontTx/>
              <a:buAutoNum type="arabicPeriod"/>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الملكوت</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0229" name="Line 5"/>
          <p:cNvSpPr>
            <a:spLocks noChangeShapeType="1"/>
          </p:cNvSpPr>
          <p:nvPr/>
        </p:nvSpPr>
        <p:spPr bwMode="auto">
          <a:xfrm>
            <a:off x="3075609" y="1102300"/>
            <a:ext cx="3401391" cy="2693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0" name="Line 6"/>
          <p:cNvSpPr>
            <a:spLocks noChangeShapeType="1"/>
          </p:cNvSpPr>
          <p:nvPr/>
        </p:nvSpPr>
        <p:spPr bwMode="auto">
          <a:xfrm flipV="1">
            <a:off x="3075609" y="1524000"/>
            <a:ext cx="3858591" cy="152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1" name="Line 7"/>
          <p:cNvSpPr>
            <a:spLocks noChangeShapeType="1"/>
          </p:cNvSpPr>
          <p:nvPr/>
        </p:nvSpPr>
        <p:spPr bwMode="auto">
          <a:xfrm flipV="1">
            <a:off x="2895600" y="1752600"/>
            <a:ext cx="4267200" cy="685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2" name="Line 8"/>
          <p:cNvSpPr>
            <a:spLocks noChangeShapeType="1"/>
          </p:cNvSpPr>
          <p:nvPr/>
        </p:nvSpPr>
        <p:spPr bwMode="auto">
          <a:xfrm>
            <a:off x="2895600" y="2971800"/>
            <a:ext cx="5105400" cy="4572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3" name="Line 9"/>
          <p:cNvSpPr>
            <a:spLocks noChangeShapeType="1"/>
          </p:cNvSpPr>
          <p:nvPr/>
        </p:nvSpPr>
        <p:spPr bwMode="auto">
          <a:xfrm>
            <a:off x="2819400" y="3657600"/>
            <a:ext cx="2514600" cy="20574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0234" name="Line 10"/>
          <p:cNvSpPr>
            <a:spLocks noChangeShapeType="1"/>
          </p:cNvSpPr>
          <p:nvPr/>
        </p:nvSpPr>
        <p:spPr bwMode="auto">
          <a:xfrm>
            <a:off x="2991816" y="4869160"/>
            <a:ext cx="1199184" cy="31244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18474"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١٦</a:t>
            </a:r>
          </a:p>
        </p:txBody>
      </p:sp>
      <p:sp>
        <p:nvSpPr>
          <p:cNvPr id="180236" name="Rectangle 12"/>
          <p:cNvSpPr>
            <a:spLocks noGrp="1" noChangeArrowheads="1"/>
          </p:cNvSpPr>
          <p:nvPr>
            <p:ph type="title" idx="4294967295"/>
          </p:nvPr>
        </p:nvSpPr>
        <p:spPr>
          <a:xfrm>
            <a:off x="0" y="136525"/>
            <a:ext cx="4038600" cy="584775"/>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SA" sz="3200" u="sng" dirty="0">
                <a:solidFill>
                  <a:schemeClr val="bg1"/>
                </a:solidFill>
              </a:rPr>
              <a:t>أعياد الكتاب المقدس</a:t>
            </a:r>
            <a:endParaRPr lang="en-US" sz="3200" u="sng" dirty="0">
              <a:solidFill>
                <a:schemeClr val="bg1"/>
              </a:solidFill>
            </a:endParaRPr>
          </a:p>
        </p:txBody>
      </p:sp>
      <p:sp>
        <p:nvSpPr>
          <p:cNvPr id="13" name="Line 10"/>
          <p:cNvSpPr>
            <a:spLocks noChangeShapeType="1"/>
          </p:cNvSpPr>
          <p:nvPr/>
        </p:nvSpPr>
        <p:spPr bwMode="auto">
          <a:xfrm>
            <a:off x="2971800" y="4343400"/>
            <a:ext cx="1752600" cy="1066800"/>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9496338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450"/>
                            </p:stCondLst>
                            <p:childTnLst>
                              <p:par>
                                <p:cTn id="9" presetID="22" presetClass="entr" presetSubtype="8" fill="hold"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600"/>
                            </p:stCondLst>
                            <p:childTnLst>
                              <p:par>
                                <p:cTn id="18" presetID="22" presetClass="entr" presetSubtype="8" fill="hold"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wipe(left)">
                                      <p:cBhvr>
                                        <p:cTn id="25" dur="500"/>
                                        <p:tgtEl>
                                          <p:spTgt spid="180228">
                                            <p:txEl>
                                              <p:pRg st="2" end="2"/>
                                            </p:txEl>
                                          </p:spTgt>
                                        </p:tgtEl>
                                      </p:cBhvr>
                                    </p:animEffect>
                                  </p:childTnLst>
                                </p:cTn>
                              </p:par>
                            </p:childTnLst>
                          </p:cTn>
                        </p:par>
                        <p:par>
                          <p:cTn id="26" fill="hold" nodeType="afterGroup">
                            <p:stCondLst>
                              <p:cond delay="500"/>
                            </p:stCondLst>
                            <p:childTnLst>
                              <p:par>
                                <p:cTn id="27" presetID="22" presetClass="entr" presetSubtype="8" fill="hold"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wipe(left)">
                                      <p:cBhvr>
                                        <p:cTn id="34" dur="500"/>
                                        <p:tgtEl>
                                          <p:spTgt spid="180228">
                                            <p:txEl>
                                              <p:pRg st="3" end="3"/>
                                            </p:txEl>
                                          </p:spTgt>
                                        </p:tgtEl>
                                      </p:cBhvr>
                                    </p:animEffect>
                                  </p:childTnLst>
                                </p:cTn>
                              </p:par>
                            </p:childTnLst>
                          </p:cTn>
                        </p:par>
                        <p:par>
                          <p:cTn id="35" fill="hold" nodeType="afterGroup">
                            <p:stCondLst>
                              <p:cond delay="500"/>
                            </p:stCondLst>
                            <p:childTnLst>
                              <p:par>
                                <p:cTn id="36" presetID="22" presetClass="entr" presetSubtype="8" fill="hold"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600"/>
                            </p:stCondLst>
                            <p:childTnLst>
                              <p:par>
                                <p:cTn id="45" presetID="22" presetClass="entr" presetSubtype="8" fill="hold"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450"/>
                            </p:stCondLst>
                            <p:childTnLst>
                              <p:par>
                                <p:cTn id="54" presetID="22" presetClass="entr" presetSubtype="8" fill="hold"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9" presetClass="entr" presetSubtype="0" fill="hold" grpId="0" nodeType="clickEffect">
                                  <p:stCondLst>
                                    <p:cond delay="0"/>
                                  </p:stCondLst>
                                  <p:iterate type="lt">
                                    <p:tmPct val="100000"/>
                                  </p:iterate>
                                  <p:childTnLst>
                                    <p:set>
                                      <p:cBhvr>
                                        <p:cTn id="60" dur="1" fill="hold">
                                          <p:stCondLst>
                                            <p:cond delay="0"/>
                                          </p:stCondLst>
                                        </p:cTn>
                                        <p:tgtEl>
                                          <p:spTgt spid="180228">
                                            <p:txEl>
                                              <p:pRg st="6" end="6"/>
                                            </p:txEl>
                                          </p:spTgt>
                                        </p:tgtEl>
                                        <p:attrNameLst>
                                          <p:attrName>style.visibility</p:attrName>
                                        </p:attrNameLst>
                                      </p:cBhvr>
                                      <p:to>
                                        <p:strVal val="visible"/>
                                      </p:to>
                                    </p:set>
                                    <p:animEffect transition="in" filter="dissolve">
                                      <p:cBhvr>
                                        <p:cTn id="61" dur="75"/>
                                        <p:tgtEl>
                                          <p:spTgt spid="180228">
                                            <p:txEl>
                                              <p:pRg st="6" end="6"/>
                                            </p:txEl>
                                          </p:spTgt>
                                        </p:tgtEl>
                                      </p:cBhvr>
                                    </p:animEffect>
                                  </p:childTnLst>
                                </p:cTn>
                              </p:par>
                            </p:childTnLst>
                          </p:cTn>
                        </p:par>
                        <p:par>
                          <p:cTn id="62" fill="hold" nodeType="afterGroup">
                            <p:stCondLst>
                              <p:cond delay="525"/>
                            </p:stCondLst>
                            <p:childTnLst>
                              <p:par>
                                <p:cTn id="63" presetID="22" presetClass="entr" presetSubtype="8" fill="hold" nodeType="afterEffect">
                                  <p:stCondLst>
                                    <p:cond delay="0"/>
                                  </p:stCondLst>
                                  <p:childTnLst>
                                    <p:set>
                                      <p:cBhvr>
                                        <p:cTn id="64" dur="1" fill="hold">
                                          <p:stCondLst>
                                            <p:cond delay="0"/>
                                          </p:stCondLst>
                                        </p:cTn>
                                        <p:tgtEl>
                                          <p:spTgt spid="180234"/>
                                        </p:tgtEl>
                                        <p:attrNameLst>
                                          <p:attrName>style.visibility</p:attrName>
                                        </p:attrNameLst>
                                      </p:cBhvr>
                                      <p:to>
                                        <p:strVal val="visible"/>
                                      </p:to>
                                    </p:set>
                                    <p:animEffect transition="in" filter="wipe(left)">
                                      <p:cBhvr>
                                        <p:cTn id="65"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uiExpand="1" build="p" autoUpdateAnimBg="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320514" name="Text Box 5"/>
          <p:cNvSpPr txBox="1">
            <a:spLocks noChangeArrowheads="1"/>
          </p:cNvSpPr>
          <p:nvPr/>
        </p:nvSpPr>
        <p:spPr bwMode="auto">
          <a:xfrm>
            <a:off x="6400800" y="152400"/>
            <a:ext cx="7010400" cy="52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SA"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20516" name="Rectangle 8"/>
          <p:cNvSpPr>
            <a:spLocks noGrp="1" noChangeArrowheads="1"/>
          </p:cNvSpPr>
          <p:nvPr>
            <p:ph type="title" idx="4294967295"/>
          </p:nvPr>
        </p:nvSpPr>
        <p:spPr>
          <a:xfrm>
            <a:off x="228600" y="1676400"/>
            <a:ext cx="4419600" cy="554038"/>
          </a:xfrm>
        </p:spPr>
        <p:txBody>
          <a:bodyPr anchor="t">
            <a:spAutoFit/>
          </a:bodyPr>
          <a:lstStyle/>
          <a:p>
            <a:pPr algn="l" eaLnBrk="1" hangingPunct="1">
              <a:lnSpc>
                <a:spcPct val="80000"/>
              </a:lnSpc>
              <a:spcBef>
                <a:spcPct val="50000"/>
              </a:spcBef>
            </a:pPr>
            <a:r>
              <a:rPr lang="ar-JO" sz="3600" dirty="0">
                <a:solidFill>
                  <a:srgbClr val="FFFF00"/>
                </a:solidFill>
                <a:ea typeface="ＭＳ Ｐゴシック" charset="0"/>
              </a:rPr>
              <a:t>السبت الأسبوعي</a:t>
            </a:r>
            <a:endParaRPr lang="en-US" sz="3600" dirty="0">
              <a:solidFill>
                <a:srgbClr val="FFFF00"/>
              </a:solidFill>
              <a:ea typeface="ＭＳ Ｐゴシック" charset="0"/>
            </a:endParaRPr>
          </a:p>
        </p:txBody>
      </p:sp>
      <p:graphicFrame>
        <p:nvGraphicFramePr>
          <p:cNvPr id="8" name="Diagram 7"/>
          <p:cNvGraphicFramePr/>
          <p:nvPr>
            <p:extLst>
              <p:ext uri="{D42A27DB-BD31-4B8C-83A1-F6EECF244321}">
                <p14:modId xmlns:p14="http://schemas.microsoft.com/office/powerpoint/2010/main" val="2565760327"/>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77328"/>
          </a:xfrm>
          <a:prstGeom prst="rect">
            <a:avLst/>
          </a:prstGeom>
          <a:noFill/>
          <a:ln w="9525">
            <a:noFill/>
            <a:miter lim="800000"/>
            <a:headEnd/>
            <a:tailEnd/>
          </a:ln>
          <a:effectLst/>
        </p:spPr>
        <p:txBody>
          <a:bodyPr wrap="square">
            <a:spAutoFit/>
          </a:bodyPr>
          <a:lstStyle/>
          <a:p>
            <a:pPr marL="0" marR="0" lvl="0" indent="0"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الراحة و تذكر العهد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مسيحنا معطي الراحة في الملكوت</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261245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1255">
                                            <p:txEl>
                                              <p:pRg st="1" end="1"/>
                                            </p:txEl>
                                          </p:spTgt>
                                        </p:tgtEl>
                                        <p:attrNameLst>
                                          <p:attrName>style.visibility</p:attrName>
                                        </p:attrNameLst>
                                      </p:cBhvr>
                                      <p:to>
                                        <p:strVal val="visible"/>
                                      </p:to>
                                    </p:set>
                                    <p:animEffect transition="in" filter="dissolve">
                                      <p:cBhvr>
                                        <p:cTn id="11" dur="75"/>
                                        <p:tgtEl>
                                          <p:spTgt spid="18125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9505" name="Group 2"/>
          <p:cNvGrpSpPr>
            <a:grpSpLocks/>
          </p:cNvGrpSpPr>
          <p:nvPr/>
        </p:nvGrpSpPr>
        <p:grpSpPr bwMode="auto">
          <a:xfrm>
            <a:off x="-457200" y="0"/>
            <a:ext cx="9906000" cy="6858000"/>
            <a:chOff x="-288" y="0"/>
            <a:chExt cx="6240" cy="4320"/>
          </a:xfrm>
        </p:grpSpPr>
        <p:sp>
          <p:nvSpPr>
            <p:cNvPr id="118787" name="Rectangle 3" descr="Purple mesh"/>
            <p:cNvSpPr>
              <a:spLocks noChangeArrowheads="1"/>
            </p:cNvSpPr>
            <p:nvPr/>
          </p:nvSpPr>
          <p:spPr bwMode="auto">
            <a:xfrm>
              <a:off x="0" y="0"/>
              <a:ext cx="5952" cy="432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88" name="Oval 4"/>
            <p:cNvSpPr>
              <a:spLocks noChangeArrowheads="1"/>
            </p:cNvSpPr>
            <p:nvPr/>
          </p:nvSpPr>
          <p:spPr bwMode="auto">
            <a:xfrm>
              <a:off x="840" y="816"/>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89" name="Text Box 5"/>
            <p:cNvSpPr txBox="1">
              <a:spLocks noChangeArrowheads="1"/>
            </p:cNvSpPr>
            <p:nvPr/>
          </p:nvSpPr>
          <p:spPr bwMode="auto">
            <a:xfrm>
              <a:off x="816"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الكنيسة</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49510" name="AutoShape 6"/>
            <p:cNvSpPr>
              <a:spLocks noChangeArrowheads="1"/>
            </p:cNvSpPr>
            <p:nvPr/>
          </p:nvSpPr>
          <p:spPr bwMode="auto">
            <a:xfrm>
              <a:off x="2184" y="96"/>
              <a:ext cx="1392" cy="1008"/>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8791" name="Text Box 7"/>
            <p:cNvSpPr txBox="1">
              <a:spLocks noChangeArrowheads="1"/>
            </p:cNvSpPr>
            <p:nvPr/>
          </p:nvSpPr>
          <p:spPr bwMode="auto">
            <a:xfrm>
              <a:off x="2376" y="528"/>
              <a:ext cx="1008" cy="48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400" b="1" dirty="0">
                  <a:solidFill>
                    <a:srgbClr val="FFFFFF"/>
                  </a:solidFill>
                  <a:latin typeface="Arial" panose="020B0604020202020204" pitchFamily="34" charset="0"/>
                  <a:ea typeface="Times New Roman" pitchFamily="-111" charset="0"/>
                  <a:cs typeface="Arial" panose="020B0604020202020204" pitchFamily="34" charset="0"/>
                </a:rPr>
                <a:t>الله</a:t>
              </a:r>
              <a:endParaRPr lang="en-US" sz="44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2" name="Oval 8"/>
            <p:cNvSpPr>
              <a:spLocks noChangeArrowheads="1"/>
            </p:cNvSpPr>
            <p:nvPr/>
          </p:nvSpPr>
          <p:spPr bwMode="auto">
            <a:xfrm>
              <a:off x="3048" y="816"/>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3" name="Text Box 9"/>
            <p:cNvSpPr txBox="1">
              <a:spLocks noChangeArrowheads="1"/>
            </p:cNvSpPr>
            <p:nvPr/>
          </p:nvSpPr>
          <p:spPr bwMode="auto">
            <a:xfrm>
              <a:off x="3024" y="994"/>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الأمم</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4" name="Oval 10"/>
            <p:cNvSpPr>
              <a:spLocks noChangeArrowheads="1"/>
            </p:cNvSpPr>
            <p:nvPr/>
          </p:nvSpPr>
          <p:spPr bwMode="auto">
            <a:xfrm>
              <a:off x="3624" y="1363"/>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5" name="Text Box 11"/>
            <p:cNvSpPr txBox="1">
              <a:spLocks noChangeArrowheads="1"/>
            </p:cNvSpPr>
            <p:nvPr/>
          </p:nvSpPr>
          <p:spPr bwMode="auto">
            <a:xfrm>
              <a:off x="3600" y="154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الآباء</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6" name="Oval 12"/>
            <p:cNvSpPr>
              <a:spLocks noChangeArrowheads="1"/>
            </p:cNvSpPr>
            <p:nvPr/>
          </p:nvSpPr>
          <p:spPr bwMode="auto">
            <a:xfrm>
              <a:off x="3960" y="1987"/>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7" name="Text Box 13"/>
            <p:cNvSpPr txBox="1">
              <a:spLocks noChangeArrowheads="1"/>
            </p:cNvSpPr>
            <p:nvPr/>
          </p:nvSpPr>
          <p:spPr bwMode="auto">
            <a:xfrm>
              <a:off x="3936" y="2165"/>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الأسباط</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8798" name="Oval 14"/>
            <p:cNvSpPr>
              <a:spLocks noChangeArrowheads="1"/>
            </p:cNvSpPr>
            <p:nvPr/>
          </p:nvSpPr>
          <p:spPr bwMode="auto">
            <a:xfrm>
              <a:off x="3816" y="2544"/>
              <a:ext cx="1776" cy="797"/>
            </a:xfrm>
            <a:prstGeom prst="ellipse">
              <a:avLst/>
            </a:prstGeom>
            <a:gradFill rotWithShape="0">
              <a:gsLst>
                <a:gs pos="0">
                  <a:srgbClr val="A50021"/>
                </a:gs>
                <a:gs pos="100000">
                  <a:srgbClr val="333399"/>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799" name="Text Box 15"/>
            <p:cNvSpPr txBox="1">
              <a:spLocks noChangeArrowheads="1"/>
            </p:cNvSpPr>
            <p:nvPr/>
          </p:nvSpPr>
          <p:spPr bwMode="auto">
            <a:xfrm>
              <a:off x="3792" y="2721"/>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Times New Roman" pitchFamily="-111" charset="0"/>
                  <a:cs typeface="Arial" panose="020B0604020202020204" pitchFamily="34" charset="0"/>
                </a:rPr>
                <a:t>إسرائيل</a:t>
              </a:r>
              <a:endParaRPr lang="en-US" sz="40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nvGrpSpPr>
            <p:cNvPr id="149520" name="Group 16"/>
            <p:cNvGrpSpPr>
              <a:grpSpLocks/>
            </p:cNvGrpSpPr>
            <p:nvPr/>
          </p:nvGrpSpPr>
          <p:grpSpPr bwMode="auto">
            <a:xfrm>
              <a:off x="3312" y="3072"/>
              <a:ext cx="1824" cy="797"/>
              <a:chOff x="3312" y="3072"/>
              <a:chExt cx="1824" cy="797"/>
            </a:xfrm>
          </p:grpSpPr>
          <p:sp>
            <p:nvSpPr>
              <p:cNvPr id="118801" name="Oval 17"/>
              <p:cNvSpPr>
                <a:spLocks noChangeArrowheads="1"/>
              </p:cNvSpPr>
              <p:nvPr/>
            </p:nvSpPr>
            <p:spPr bwMode="auto">
              <a:xfrm>
                <a:off x="3336" y="307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02" name="Text Box 18"/>
              <p:cNvSpPr txBox="1">
                <a:spLocks noChangeArrowheads="1"/>
              </p:cNvSpPr>
              <p:nvPr/>
            </p:nvSpPr>
            <p:spPr bwMode="auto">
              <a:xfrm>
                <a:off x="3312" y="325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00"/>
                    </a:solidFill>
                    <a:latin typeface="Arial" panose="020B0604020202020204" pitchFamily="34" charset="0"/>
                    <a:ea typeface="Times New Roman" pitchFamily="-111" charset="0"/>
                    <a:cs typeface="Arial" panose="020B0604020202020204" pitchFamily="34" charset="0"/>
                  </a:rPr>
                  <a:t>الكهنة</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grpSp>
        <p:sp>
          <p:nvSpPr>
            <p:cNvPr id="118803" name="Oval 19"/>
            <p:cNvSpPr>
              <a:spLocks noChangeArrowheads="1"/>
            </p:cNvSpPr>
            <p:nvPr/>
          </p:nvSpPr>
          <p:spPr bwMode="auto">
            <a:xfrm>
              <a:off x="72" y="136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04" name="Text Box 20"/>
            <p:cNvSpPr txBox="1">
              <a:spLocks noChangeArrowheads="1"/>
            </p:cNvSpPr>
            <p:nvPr/>
          </p:nvSpPr>
          <p:spPr bwMode="auto">
            <a:xfrm>
              <a:off x="48" y="1540"/>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الرسل</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49523" name="AutoShape 21"/>
            <p:cNvSpPr>
              <a:spLocks noChangeArrowheads="1"/>
            </p:cNvSpPr>
            <p:nvPr/>
          </p:nvSpPr>
          <p:spPr bwMode="auto">
            <a:xfrm>
              <a:off x="144" y="2016"/>
              <a:ext cx="960" cy="912"/>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8806" name="Text Box 22"/>
            <p:cNvSpPr txBox="1">
              <a:spLocks noChangeArrowheads="1"/>
            </p:cNvSpPr>
            <p:nvPr/>
          </p:nvSpPr>
          <p:spPr bwMode="auto">
            <a:xfrm>
              <a:off x="-288" y="2256"/>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المخلص</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07" name="Oval 23"/>
            <p:cNvSpPr>
              <a:spLocks noChangeArrowheads="1"/>
            </p:cNvSpPr>
            <p:nvPr/>
          </p:nvSpPr>
          <p:spPr bwMode="auto">
            <a:xfrm>
              <a:off x="600" y="2640"/>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08" name="Text Box 24"/>
            <p:cNvSpPr txBox="1">
              <a:spLocks noChangeArrowheads="1"/>
            </p:cNvSpPr>
            <p:nvPr/>
          </p:nvSpPr>
          <p:spPr bwMode="auto">
            <a:xfrm>
              <a:off x="576" y="2817"/>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الأنبياء</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09" name="Oval 25"/>
            <p:cNvSpPr>
              <a:spLocks noChangeArrowheads="1"/>
            </p:cNvSpPr>
            <p:nvPr/>
          </p:nvSpPr>
          <p:spPr bwMode="auto">
            <a:xfrm>
              <a:off x="888" y="3312"/>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10" name="Text Box 26"/>
            <p:cNvSpPr txBox="1">
              <a:spLocks noChangeArrowheads="1"/>
            </p:cNvSpPr>
            <p:nvPr/>
          </p:nvSpPr>
          <p:spPr bwMode="auto">
            <a:xfrm>
              <a:off x="864" y="3489"/>
              <a:ext cx="182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الملوك</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11" name="Oval 27"/>
            <p:cNvSpPr>
              <a:spLocks noChangeArrowheads="1"/>
            </p:cNvSpPr>
            <p:nvPr/>
          </p:nvSpPr>
          <p:spPr bwMode="auto">
            <a:xfrm>
              <a:off x="2256" y="352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8812" name="Text Box 28"/>
            <p:cNvSpPr txBox="1">
              <a:spLocks noChangeArrowheads="1"/>
            </p:cNvSpPr>
            <p:nvPr/>
          </p:nvSpPr>
          <p:spPr bwMode="auto">
            <a:xfrm>
              <a:off x="2424" y="3701"/>
              <a:ext cx="1440"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808080"/>
                  </a:solidFill>
                  <a:latin typeface="Arial" panose="020B0604020202020204" pitchFamily="34" charset="0"/>
                  <a:ea typeface="Times New Roman" pitchFamily="-111" charset="0"/>
                  <a:cs typeface="Arial" panose="020B0604020202020204" pitchFamily="34" charset="0"/>
                </a:rPr>
                <a:t>القضاة</a:t>
              </a:r>
              <a:endParaRPr lang="en-US" sz="4000" b="1" dirty="0">
                <a:solidFill>
                  <a:srgbClr val="808080"/>
                </a:solidFill>
                <a:latin typeface="Arial" panose="020B0604020202020204" pitchFamily="34" charset="0"/>
                <a:ea typeface="Times New Roman" pitchFamily="-111" charset="0"/>
                <a:cs typeface="Arial" panose="020B0604020202020204" pitchFamily="34" charset="0"/>
              </a:endParaRPr>
            </a:p>
          </p:txBody>
        </p:sp>
        <p:sp>
          <p:nvSpPr>
            <p:cNvPr id="118813" name="Text Box 29"/>
            <p:cNvSpPr txBox="1">
              <a:spLocks noChangeArrowheads="1"/>
            </p:cNvSpPr>
            <p:nvPr/>
          </p:nvSpPr>
          <p:spPr bwMode="auto">
            <a:xfrm>
              <a:off x="192" y="288"/>
              <a:ext cx="3552"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fontAlgn="base">
                <a:spcBef>
                  <a:spcPct val="50000"/>
                </a:spcBef>
                <a:spcAft>
                  <a:spcPct val="0"/>
                </a:spcAft>
                <a:defRPr/>
              </a:pPr>
              <a:r>
                <a:rPr lang="ar-SA" sz="4000" b="1" dirty="0">
                  <a:solidFill>
                    <a:srgbClr val="FFFF00"/>
                  </a:solidFill>
                  <a:latin typeface="Arial" panose="020B0604020202020204" pitchFamily="34" charset="0"/>
                  <a:cs typeface="Arial" panose="020B0604020202020204" pitchFamily="34" charset="0"/>
                </a:rPr>
                <a:t>لاوِيّين</a:t>
              </a:r>
              <a:endParaRPr lang="en-US" sz="4000" b="1" dirty="0">
                <a:solidFill>
                  <a:srgbClr val="FF3300"/>
                </a:solidFill>
                <a:latin typeface="Arial" panose="020B0604020202020204" pitchFamily="34" charset="0"/>
                <a:cs typeface="Arial" panose="020B0604020202020204" pitchFamily="34" charset="0"/>
              </a:endParaRPr>
            </a:p>
          </p:txBody>
        </p:sp>
      </p:grpSp>
      <p:sp>
        <p:nvSpPr>
          <p:cNvPr id="118814" name="Rectangle 30"/>
          <p:cNvSpPr>
            <a:spLocks noGrp="1" noChangeArrowheads="1"/>
          </p:cNvSpPr>
          <p:nvPr>
            <p:ph type="title" idx="4294967295"/>
          </p:nvPr>
        </p:nvSpPr>
        <p:spPr>
          <a:xfrm>
            <a:off x="2667000" y="3048000"/>
            <a:ext cx="4191000" cy="1143000"/>
          </a:xfrm>
          <a:effectLst>
            <a:outerShdw blurRad="63500" dist="35921" dir="2700000" algn="ctr" rotWithShape="0">
              <a:schemeClr val="tx2">
                <a:alpha val="74998"/>
              </a:schemeClr>
            </a:outerShdw>
          </a:effectLst>
        </p:spPr>
        <p:txBody>
          <a:bodyPr/>
          <a:lstStyle/>
          <a:p>
            <a:pPr eaLnBrk="1" hangingPunct="1">
              <a:defRPr/>
            </a:pPr>
            <a:r>
              <a:rPr lang="ar-JO" dirty="0">
                <a:solidFill>
                  <a:schemeClr val="bg1"/>
                </a:solidFill>
              </a:rPr>
              <a:t>التركيز الكهنوتي</a:t>
            </a:r>
            <a:endParaRPr lang="en-US" dirty="0">
              <a:solidFill>
                <a:schemeClr val="bg1"/>
              </a:solidFill>
            </a:endParaRPr>
          </a:p>
        </p:txBody>
      </p:sp>
    </p:spTree>
    <p:extLst>
      <p:ext uri="{BB962C8B-B14F-4D97-AF65-F5344CB8AC3E}">
        <p14:creationId xmlns:p14="http://schemas.microsoft.com/office/powerpoint/2010/main" val="2895876918"/>
      </p:ext>
    </p:extLst>
  </p:cSld>
  <p:clrMapOvr>
    <a:masterClrMapping/>
  </p:clrMapOvr>
  <p:transition spd="med" advTm="10000">
    <p:randomBar dir="vert"/>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1231458225"/>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4936486"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405187"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يتذكر الخروج</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 المسيح فادينا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rPr>
              <a:t>الفصح</a:t>
            </a:r>
            <a:endParaRPr lang="en-US" sz="3600" dirty="0">
              <a:solidFill>
                <a:srgbClr val="FFFF00"/>
              </a:solidFill>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SA"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لاوِيّي</a:t>
            </a:r>
            <a:r>
              <a:rPr lang="ar-JO" sz="2400" b="1" dirty="0">
                <a:solidFill>
                  <a:srgbClr val="FFFFFF"/>
                </a:solidFill>
                <a:latin typeface="Arial" panose="020B0604020202020204" pitchFamily="34" charset="0"/>
                <a:cs typeface="Arial" panose="020B0604020202020204" pitchFamily="34" charset="0"/>
              </a:rPr>
              <a:t>ن 23</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29285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4003720970"/>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23813" y="2392363"/>
            <a:ext cx="3893093"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كسر الإتكال على مصر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rPr>
              <a:t>المسيح مقدسنا</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423314" cy="554038"/>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ea typeface="ＭＳ Ｐゴシック" charset="0"/>
              </a:rPr>
              <a:t>الخبز غير المختمر</a:t>
            </a:r>
            <a:endParaRPr lang="en-US" sz="3600" dirty="0">
              <a:solidFill>
                <a:srgbClr val="FFFF00"/>
              </a:solidFill>
              <a:ea typeface="ＭＳ Ｐゴシック" charset="0"/>
            </a:endParaRPr>
          </a:p>
        </p:txBody>
      </p:sp>
      <p:sp>
        <p:nvSpPr>
          <p:cNvPr id="10" name="Text Box 11"/>
          <p:cNvSpPr txBox="1">
            <a:spLocks noChangeArrowheads="1"/>
          </p:cNvSpPr>
          <p:nvPr/>
        </p:nvSpPr>
        <p:spPr bwMode="auto">
          <a:xfrm>
            <a:off x="5742609" y="64056"/>
            <a:ext cx="3401391"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لاويين 23</a:t>
            </a:r>
          </a:p>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400" b="1" dirty="0">
                <a:solidFill>
                  <a:srgbClr val="FFFFFF"/>
                </a:solidFill>
                <a:latin typeface="Arial" panose="020B0604020202020204" pitchFamily="34" charset="0"/>
                <a:cs typeface="Arial" panose="020B0604020202020204" pitchFamily="34" charset="0"/>
              </a:rPr>
              <a:t>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198478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extLst>
              <p:ext uri="{D42A27DB-BD31-4B8C-83A1-F6EECF244321}">
                <p14:modId xmlns:p14="http://schemas.microsoft.com/office/powerpoint/2010/main" val="2404358834"/>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3299" name="Text Box 3"/>
          <p:cNvSpPr txBox="1">
            <a:spLocks noChangeArrowheads="1"/>
          </p:cNvSpPr>
          <p:nvPr/>
        </p:nvSpPr>
        <p:spPr bwMode="auto">
          <a:xfrm>
            <a:off x="304800" y="152400"/>
            <a:ext cx="5345457"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wrap="square">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2" name="Text Box 6"/>
          <p:cNvSpPr txBox="1">
            <a:spLocks noChangeArrowheads="1"/>
          </p:cNvSpPr>
          <p:nvPr/>
        </p:nvSpPr>
        <p:spPr bwMode="auto">
          <a:xfrm>
            <a:off x="228600" y="2316163"/>
            <a:ext cx="2743200"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تكريس الحصاد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قيامة المسيح</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326662" name="Rectangle 8"/>
          <p:cNvSpPr>
            <a:spLocks noGrp="1" noChangeArrowheads="1"/>
          </p:cNvSpPr>
          <p:nvPr>
            <p:ph type="title" idx="4294967295"/>
          </p:nvPr>
        </p:nvSpPr>
        <p:spPr>
          <a:xfrm>
            <a:off x="228600" y="1371600"/>
            <a:ext cx="2743200" cy="762000"/>
          </a:xfrm>
        </p:spPr>
        <p:txBody>
          <a:bodyPr/>
          <a:lstStyle/>
          <a:p>
            <a:pPr algn="l" eaLnBrk="1" hangingPunct="1"/>
            <a:r>
              <a:rPr lang="ar-JO" sz="3600" dirty="0">
                <a:solidFill>
                  <a:srgbClr val="FFFF00"/>
                </a:solidFill>
                <a:ea typeface="ＭＳ Ｐゴシック" charset="0"/>
              </a:rPr>
              <a:t>الباكورة</a:t>
            </a:r>
            <a:endParaRPr lang="en-US" sz="4000" dirty="0">
              <a:solidFill>
                <a:srgbClr val="FFFF00"/>
              </a:solidFill>
              <a:ea typeface="ＭＳ Ｐゴシック" charset="0"/>
            </a:endParaRPr>
          </a:p>
        </p:txBody>
      </p:sp>
      <p:sp>
        <p:nvSpPr>
          <p:cNvPr id="10" name="Text Box 11"/>
          <p:cNvSpPr txBox="1">
            <a:spLocks noChangeArrowheads="1"/>
          </p:cNvSpPr>
          <p:nvPr/>
        </p:nvSpPr>
        <p:spPr bwMode="auto">
          <a:xfrm>
            <a:off x="5742609" y="64056"/>
            <a:ext cx="340139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88407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3302">
                                            <p:txEl>
                                              <p:pRg st="1" end="1"/>
                                            </p:txEl>
                                          </p:spTgt>
                                        </p:tgtEl>
                                        <p:attrNameLst>
                                          <p:attrName>style.visibility</p:attrName>
                                        </p:attrNameLst>
                                      </p:cBhvr>
                                      <p:to>
                                        <p:strVal val="visible"/>
                                      </p:to>
                                    </p:set>
                                    <p:animEffect transition="in" filter="dissolve">
                                      <p:cBhvr>
                                        <p:cTn id="11" dur="75"/>
                                        <p:tgtEl>
                                          <p:spTgt spid="183302">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7384"/>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extLst>
              <p:ext uri="{D42A27DB-BD31-4B8C-83A1-F6EECF244321}">
                <p14:modId xmlns:p14="http://schemas.microsoft.com/office/powerpoint/2010/main" val="3256731070"/>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4323"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4326" name="Text Box 6"/>
          <p:cNvSpPr txBox="1">
            <a:spLocks noChangeArrowheads="1"/>
          </p:cNvSpPr>
          <p:nvPr/>
        </p:nvSpPr>
        <p:spPr bwMode="auto">
          <a:xfrm>
            <a:off x="152400" y="2620963"/>
            <a:ext cx="3041176"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الشكر</a:t>
            </a:r>
            <a:r>
              <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a:t>
            </a: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ولادة الكنيسة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4328" name="Rectangle 8"/>
          <p:cNvSpPr>
            <a:spLocks noGrp="1" noChangeArrowheads="1"/>
          </p:cNvSpPr>
          <p:nvPr>
            <p:ph type="title" idx="4294967295"/>
          </p:nvPr>
        </p:nvSpPr>
        <p:spPr>
          <a:xfrm>
            <a:off x="228600" y="1579563"/>
            <a:ext cx="3278875" cy="554037"/>
          </a:xfrm>
          <a:effectLst>
            <a:outerShdw blurRad="63500" dist="38099" dir="2700000" algn="ctr" rotWithShape="0">
              <a:schemeClr val="tx1">
                <a:alpha val="74997"/>
              </a:schemeClr>
            </a:outerShdw>
          </a:effectLst>
        </p:spPr>
        <p:txBody>
          <a:bodyPr wrap="square" anchor="t">
            <a:spAutoFit/>
          </a:bodyPr>
          <a:lstStyle/>
          <a:p>
            <a:pPr algn="l" eaLnBrk="1" hangingPunct="1">
              <a:lnSpc>
                <a:spcPct val="80000"/>
              </a:lnSpc>
              <a:spcBef>
                <a:spcPct val="50000"/>
              </a:spcBef>
              <a:defRPr/>
            </a:pPr>
            <a:r>
              <a:rPr lang="ar-JO" sz="3600" dirty="0">
                <a:solidFill>
                  <a:srgbClr val="FFFF00"/>
                </a:solidFill>
              </a:rPr>
              <a:t>الخمسين</a:t>
            </a:r>
            <a:endParaRPr lang="en-US" sz="3600" dirty="0">
              <a:solidFill>
                <a:srgbClr val="FFFF00"/>
              </a:solidFill>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400" b="1" dirty="0">
                <a:solidFill>
                  <a:srgbClr val="FFFFFF"/>
                </a:solidFill>
                <a:latin typeface="Arial" panose="020B0604020202020204" pitchFamily="34"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155244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237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4326">
                                            <p:txEl>
                                              <p:pRg st="1" end="1"/>
                                            </p:txEl>
                                          </p:spTgt>
                                        </p:tgtEl>
                                        <p:attrNameLst>
                                          <p:attrName>style.visibility</p:attrName>
                                        </p:attrNameLst>
                                      </p:cBhvr>
                                      <p:to>
                                        <p:strVal val="visible"/>
                                      </p:to>
                                    </p:set>
                                    <p:animEffect transition="in" filter="dissolve">
                                      <p:cBhvr>
                                        <p:cTn id="11" dur="75"/>
                                        <p:tgtEl>
                                          <p:spTgt spid="18432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3424514708"/>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5347"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48" name="Text Box 4"/>
          <p:cNvSpPr txBox="1">
            <a:spLocks noChangeArrowheads="1"/>
          </p:cNvSpPr>
          <p:nvPr/>
        </p:nvSpPr>
        <p:spPr bwMode="auto">
          <a:xfrm>
            <a:off x="304800" y="1144588"/>
            <a:ext cx="11201400" cy="554037"/>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457200" marR="0" lvl="0" indent="-457200" algn="l" defTabSz="914400" rtl="0" eaLnBrk="1" fontAlgn="base" latinLnBrk="0" hangingPunct="1">
              <a:lnSpc>
                <a:spcPct val="80000"/>
              </a:lnSpc>
              <a:spcBef>
                <a:spcPct val="50000"/>
              </a:spcBef>
              <a:spcAft>
                <a:spcPct val="0"/>
              </a:spcAft>
              <a:buClrTx/>
              <a:buSzTx/>
              <a:buFontTx/>
              <a:buNone/>
              <a:tabLst/>
              <a:defRPr/>
            </a:pP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5350" name="Text Box 6"/>
          <p:cNvSpPr txBox="1">
            <a:spLocks noChangeArrowheads="1"/>
          </p:cNvSpPr>
          <p:nvPr/>
        </p:nvSpPr>
        <p:spPr bwMode="auto">
          <a:xfrm>
            <a:off x="152400" y="2620963"/>
            <a:ext cx="3232245" cy="1477328"/>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توبة السنة الجديدة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الإختطاف</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330759" name="Rectangle 8"/>
          <p:cNvSpPr>
            <a:spLocks noGrp="1" noChangeArrowheads="1"/>
          </p:cNvSpPr>
          <p:nvPr>
            <p:ph type="title" idx="4294967295"/>
          </p:nvPr>
        </p:nvSpPr>
        <p:spPr>
          <a:xfrm>
            <a:off x="228600" y="1447800"/>
            <a:ext cx="2819400" cy="838200"/>
          </a:xfrm>
        </p:spPr>
        <p:txBody>
          <a:bodyPr/>
          <a:lstStyle/>
          <a:p>
            <a:pPr algn="l" eaLnBrk="1" hangingPunct="1"/>
            <a:r>
              <a:rPr lang="ar-JO" sz="3600" dirty="0">
                <a:solidFill>
                  <a:srgbClr val="FFFF00"/>
                </a:solidFill>
                <a:ea typeface="ＭＳ Ｐゴシック" charset="0"/>
              </a:rPr>
              <a:t>الأبواق</a:t>
            </a:r>
            <a:endParaRPr lang="en-US" sz="4000" dirty="0">
              <a:solidFill>
                <a:srgbClr val="FFFF00"/>
              </a:solidFill>
              <a:ea typeface="ＭＳ Ｐゴシック" charset="0"/>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lang="ar-JO" sz="2400" b="1" dirty="0">
                <a:solidFill>
                  <a:srgbClr val="FFFFFF"/>
                </a:solidFill>
                <a:latin typeface="Arial" panose="020B0604020202020204" pitchFamily="34"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714341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32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8" name="Diagram 7"/>
          <p:cNvGraphicFramePr/>
          <p:nvPr>
            <p:extLst>
              <p:ext uri="{D42A27DB-BD31-4B8C-83A1-F6EECF244321}">
                <p14:modId xmlns:p14="http://schemas.microsoft.com/office/powerpoint/2010/main" val="2499326118"/>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6371"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6374" name="Text Box 6"/>
          <p:cNvSpPr txBox="1">
            <a:spLocks noChangeArrowheads="1"/>
          </p:cNvSpPr>
          <p:nvPr/>
        </p:nvSpPr>
        <p:spPr bwMode="auto">
          <a:xfrm>
            <a:off x="152400" y="2620963"/>
            <a:ext cx="3054824" cy="1477962"/>
          </a:xfrm>
          <a:prstGeom prst="rect">
            <a:avLst/>
          </a:prstGeom>
          <a:noFill/>
          <a:ln w="9525">
            <a:noFill/>
            <a:miter lim="800000"/>
            <a:headEnd/>
            <a:tailEnd/>
          </a:ln>
          <a:effectLst/>
        </p:spPr>
        <p:txBody>
          <a:bodyPr wrap="square">
            <a:spAutoFit/>
          </a:bodyPr>
          <a:lstStyle/>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كفارة الخطية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0" marR="0" lvl="0" indent="0"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 المسيح كفارتنا </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rPr>
              <a:t>الكفارة</a:t>
            </a:r>
            <a:endParaRPr lang="en-US" sz="3600" dirty="0">
              <a:solidFill>
                <a:srgbClr val="FFFF00"/>
              </a:solidFill>
            </a:endParaRPr>
          </a:p>
        </p:txBody>
      </p:sp>
      <p:sp>
        <p:nvSpPr>
          <p:cNvPr id="10"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13993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6374">
                                            <p:txEl>
                                              <p:pRg st="1" end="1"/>
                                            </p:txEl>
                                          </p:spTgt>
                                        </p:tgtEl>
                                        <p:attrNameLst>
                                          <p:attrName>style.visibility</p:attrName>
                                        </p:attrNameLst>
                                      </p:cBhvr>
                                      <p:to>
                                        <p:strVal val="visible"/>
                                      </p:to>
                                    </p:set>
                                    <p:animEffect transition="in" filter="dissolve">
                                      <p:cBhvr>
                                        <p:cTn id="11" dur="75"/>
                                        <p:tgtEl>
                                          <p:spTgt spid="18637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1135075007"/>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739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الأعياد</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87399" name="Text Box 7"/>
          <p:cNvSpPr txBox="1">
            <a:spLocks noChangeArrowheads="1"/>
          </p:cNvSpPr>
          <p:nvPr/>
        </p:nvSpPr>
        <p:spPr bwMode="auto">
          <a:xfrm>
            <a:off x="152400" y="2620963"/>
            <a:ext cx="3491552" cy="2031325"/>
          </a:xfrm>
          <a:prstGeom prst="rect">
            <a:avLst/>
          </a:prstGeom>
          <a:noFill/>
          <a:ln w="9525">
            <a:noFill/>
            <a:miter lim="800000"/>
            <a:headEnd/>
            <a:tailEnd/>
          </a:ln>
          <a:effectLst/>
        </p:spPr>
        <p:txBody>
          <a:bodyPr wrap="square">
            <a:spAutoFit/>
          </a:bodyPr>
          <a:lstStyle/>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lang="ar-JO" sz="3600" b="1" dirty="0">
                <a:solidFill>
                  <a:srgbClr val="FFFFFF"/>
                </a:solidFill>
                <a:latin typeface="Arial" panose="020B0604020202020204" pitchFamily="34" charset="0"/>
                <a:ea typeface="Times New Roman" charset="0"/>
                <a:cs typeface="Arial" panose="020B0604020202020204" pitchFamily="34" charset="0"/>
              </a:rPr>
              <a:t>الإحتفال بالحصاد و تذكر بركات البرية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a:p>
            <a:pPr marL="461963" marR="0" lvl="0" indent="-461963" algn="r" defTabSz="914400" rtl="1" eaLnBrk="1" fontAlgn="base" latinLnBrk="0" hangingPunct="1">
              <a:lnSpc>
                <a:spcPct val="100000"/>
              </a:lnSpc>
              <a:spcBef>
                <a:spcPct val="50000"/>
              </a:spcBef>
              <a:spcAft>
                <a:spcPct val="0"/>
              </a:spcAft>
              <a:buClrTx/>
              <a:buSzTx/>
              <a:buFontTx/>
              <a:buChar char="•"/>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الراحة الألفية</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Times New Roman" charset="0"/>
              <a:cs typeface="Arial" panose="020B0604020202020204" pitchFamily="34"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defRPr/>
            </a:pPr>
            <a:r>
              <a:rPr lang="ar-JO" sz="3600" dirty="0">
                <a:solidFill>
                  <a:srgbClr val="FFFF00"/>
                </a:solidFill>
              </a:rPr>
              <a:t>المظال</a:t>
            </a:r>
            <a:endParaRPr lang="en-US" sz="3600" dirty="0">
              <a:solidFill>
                <a:srgbClr val="FFFF00"/>
              </a:solidFill>
            </a:endParaRPr>
          </a:p>
        </p:txBody>
      </p:sp>
      <p:sp>
        <p:nvSpPr>
          <p:cNvPr id="11" name="Text Box 11"/>
          <p:cNvSpPr txBox="1">
            <a:spLocks noChangeArrowheads="1"/>
          </p:cNvSpPr>
          <p:nvPr/>
        </p:nvSpPr>
        <p:spPr bwMode="auto">
          <a:xfrm>
            <a:off x="5742609" y="64056"/>
            <a:ext cx="3401391"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23، تثنية 16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721022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2075"/>
                            </p:stCondLst>
                            <p:childTnLst>
                              <p:par>
                                <p:cTn id="9" presetID="9" presetClass="entr" presetSubtype="0" fill="hold" grpId="0" nodeType="afterEffect">
                                  <p:stCondLst>
                                    <p:cond delay="2000"/>
                                  </p:stCondLst>
                                  <p:childTnLst>
                                    <p:set>
                                      <p:cBhvr>
                                        <p:cTn id="10" dur="1" fill="hold">
                                          <p:stCondLst>
                                            <p:cond delay="0"/>
                                          </p:stCondLst>
                                        </p:cTn>
                                        <p:tgtEl>
                                          <p:spTgt spid="187399">
                                            <p:txEl>
                                              <p:pRg st="1" end="1"/>
                                            </p:txEl>
                                          </p:spTgt>
                                        </p:tgtEl>
                                        <p:attrNameLst>
                                          <p:attrName>style.visibility</p:attrName>
                                        </p:attrNameLst>
                                      </p:cBhvr>
                                      <p:to>
                                        <p:strVal val="visible"/>
                                      </p:to>
                                    </p:set>
                                    <p:animEffect transition="in" filter="dissolve">
                                      <p:cBhvr>
                                        <p:cTn id="11" dur="75"/>
                                        <p:tgtEl>
                                          <p:spTgt spid="18739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rPr>
              <a:t>امرأة يهودية تزين خيمتها</a:t>
            </a:r>
            <a:endParaRPr lang="en-US" sz="2800" dirty="0">
              <a:solidFill>
                <a:schemeClr val="bg1"/>
              </a:solidFill>
            </a:endParaRPr>
          </a:p>
        </p:txBody>
      </p:sp>
    </p:spTree>
    <p:extLst>
      <p:ext uri="{BB962C8B-B14F-4D97-AF65-F5344CB8AC3E}">
        <p14:creationId xmlns:p14="http://schemas.microsoft.com/office/powerpoint/2010/main" val="2847077372"/>
      </p:ext>
    </p:extLst>
  </p:cSld>
  <p:clrMapOvr>
    <a:masterClrMapping/>
  </p:clrMapOvr>
  <p:transition spd="med">
    <p:randomBar dir="vert"/>
  </p:transition>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4" name="Rectangle 2"/>
          <p:cNvSpPr>
            <a:spLocks noGrp="1" noChangeArrowheads="1"/>
          </p:cNvSpPr>
          <p:nvPr>
            <p:ph type="title"/>
          </p:nvPr>
        </p:nvSpPr>
        <p:spPr>
          <a:xfrm>
            <a:off x="457200" y="-27384"/>
            <a:ext cx="8229600" cy="1143000"/>
          </a:xfrm>
        </p:spPr>
        <p:txBody>
          <a:bodyPr/>
          <a:lstStyle/>
          <a:p>
            <a:pPr eaLnBrk="1" hangingPunct="1"/>
            <a:r>
              <a:rPr lang="ar-JO" altLang="en-US" dirty="0">
                <a:cs typeface="Arial" panose="020B0604020202020204" pitchFamily="34" charset="0"/>
              </a:rPr>
              <a:t>ملخص أعياد إسرائيل</a:t>
            </a:r>
            <a:endParaRPr lang="en-US" altLang="en-US" dirty="0">
              <a:cs typeface="Arial" panose="020B0604020202020204" pitchFamily="34" charset="0"/>
            </a:endParaRPr>
          </a:p>
        </p:txBody>
      </p:sp>
      <p:sp>
        <p:nvSpPr>
          <p:cNvPr id="264195" name="Rectangle 3"/>
          <p:cNvSpPr>
            <a:spLocks noGrp="1" noChangeArrowheads="1"/>
          </p:cNvSpPr>
          <p:nvPr>
            <p:ph type="body" sz="half" idx="1"/>
          </p:nvPr>
        </p:nvSpPr>
        <p:spPr>
          <a:xfrm>
            <a:off x="152400" y="1035571"/>
            <a:ext cx="6003776" cy="5257800"/>
          </a:xfrm>
        </p:spPr>
        <p:txBody>
          <a:bodyPr/>
          <a:lstStyle/>
          <a:p>
            <a:pPr marL="457200" indent="-457200" algn="r" eaLnBrk="1" hangingPunct="1">
              <a:buNone/>
            </a:pPr>
            <a:r>
              <a:rPr lang="ar-JO" altLang="en-US" b="1" dirty="0">
                <a:latin typeface="Arial" panose="020B0604020202020204" pitchFamily="34" charset="0"/>
                <a:cs typeface="Arial" panose="020B0604020202020204" pitchFamily="34" charset="0"/>
              </a:rPr>
              <a:t>1. تتجمع على الأغلب في شهرين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2. ابتهاج و حزن</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3. في أورشليم و في البيت</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4. صممت بحسب الزراعة</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5. توحد الأمة</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6. تقدم الراحة</a:t>
            </a:r>
            <a:endParaRPr lang="en-US" altLang="en-US" b="1" dirty="0">
              <a:latin typeface="Arial" panose="020B0604020202020204" pitchFamily="34" charset="0"/>
              <a:cs typeface="Arial" panose="020B0604020202020204" pitchFamily="34" charset="0"/>
            </a:endParaRPr>
          </a:p>
          <a:p>
            <a:pPr marL="457200" indent="-457200" algn="r" eaLnBrk="1" hangingPunct="1">
              <a:buNone/>
            </a:pPr>
            <a:r>
              <a:rPr lang="ar-JO" altLang="en-US" b="1" dirty="0">
                <a:latin typeface="Arial" panose="020B0604020202020204" pitchFamily="34" charset="0"/>
                <a:cs typeface="Arial" panose="020B0604020202020204" pitchFamily="34" charset="0"/>
              </a:rPr>
              <a:t>7. تشير للماضي و المستقبل</a:t>
            </a:r>
            <a:endParaRPr lang="en-US" altLang="en-US" b="1" dirty="0">
              <a:latin typeface="Arial" panose="020B0604020202020204" pitchFamily="34" charset="0"/>
              <a:cs typeface="Arial" panose="020B0604020202020204" pitchFamily="34" charset="0"/>
            </a:endParaRPr>
          </a:p>
        </p:txBody>
      </p:sp>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183</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pic>
        <p:nvPicPr>
          <p:cNvPr id="10" name="Picture 9"/>
          <p:cNvPicPr>
            <a:picLocks noChangeAspect="1"/>
          </p:cNvPicPr>
          <p:nvPr/>
        </p:nvPicPr>
        <p:blipFill>
          <a:blip r:embed="rId4"/>
          <a:stretch>
            <a:fillRect/>
          </a:stretch>
        </p:blipFill>
        <p:spPr>
          <a:xfrm>
            <a:off x="6156176" y="1628800"/>
            <a:ext cx="2614591" cy="3755504"/>
          </a:xfrm>
          <a:prstGeom prst="rect">
            <a:avLst/>
          </a:prstGeom>
        </p:spPr>
      </p:pic>
    </p:spTree>
    <p:extLst>
      <p:ext uri="{BB962C8B-B14F-4D97-AF65-F5344CB8AC3E}">
        <p14:creationId xmlns:p14="http://schemas.microsoft.com/office/powerpoint/2010/main" val="14190212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4" end="4"/>
                                            </p:txEl>
                                          </p:spTgt>
                                        </p:tgtEl>
                                        <p:attrNameLst>
                                          <p:attrName>style.visibility</p:attrName>
                                        </p:attrNameLst>
                                      </p:cBhvr>
                                      <p:to>
                                        <p:strVal val="visible"/>
                                      </p:to>
                                    </p:set>
                                    <p:animEffect transition="in" filter="dissolve">
                                      <p:cBhvr>
                                        <p:cTn id="7" dur="500"/>
                                        <p:tgtEl>
                                          <p:spTgt spid="264195">
                                            <p:txEl>
                                              <p:pRg st="4" end="4"/>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5" end="5"/>
                                            </p:txEl>
                                          </p:spTgt>
                                        </p:tgtEl>
                                        <p:attrNameLst>
                                          <p:attrName>style.visibility</p:attrName>
                                        </p:attrNameLst>
                                      </p:cBhvr>
                                      <p:to>
                                        <p:strVal val="visible"/>
                                      </p:to>
                                    </p:set>
                                    <p:animEffect transition="in" filter="dissolve">
                                      <p:cBhvr>
                                        <p:cTn id="12" dur="500"/>
                                        <p:tgtEl>
                                          <p:spTgt spid="264195">
                                            <p:txEl>
                                              <p:pRg st="5" end="5"/>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6" end="6"/>
                                            </p:txEl>
                                          </p:spTgt>
                                        </p:tgtEl>
                                        <p:attrNameLst>
                                          <p:attrName>style.visibility</p:attrName>
                                        </p:attrNameLst>
                                      </p:cBhvr>
                                      <p:to>
                                        <p:strVal val="visible"/>
                                      </p:to>
                                    </p:set>
                                    <p:animEffect transition="in" filter="dissolve">
                                      <p:cBhvr>
                                        <p:cTn id="1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787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rPr>
              <a:t>184</a:t>
            </a:r>
            <a:endParaRPr kumimoji="0" lang="en-US"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endParaRPr>
          </a:p>
        </p:txBody>
      </p:sp>
      <p:sp>
        <p:nvSpPr>
          <p:cNvPr id="207875" name="Text Box 5"/>
          <p:cNvSpPr>
            <a:spLocks noGrp="1" noChangeArrowheads="1"/>
          </p:cNvSpPr>
          <p:nvPr>
            <p:ph type="title"/>
          </p:nvPr>
        </p:nvSpPr>
        <p:spPr>
          <a:xfrm>
            <a:off x="304800" y="152400"/>
            <a:ext cx="7772400" cy="533400"/>
          </a:xfrm>
          <a:solidFill>
            <a:srgbClr val="000000"/>
          </a:solidFill>
        </p:spPr>
        <p:txBody>
          <a:bodyPr/>
          <a:lstStyle/>
          <a:p>
            <a:r>
              <a:rPr kumimoji="0" lang="ar-JO" altLang="zh-CN" sz="3200" dirty="0">
                <a:solidFill>
                  <a:schemeClr val="tx1"/>
                </a:solidFill>
              </a:rPr>
              <a:t>أخروية الأعياد اليهودية (لا 23)</a:t>
            </a:r>
            <a:r>
              <a:rPr kumimoji="0" lang="en-US" altLang="zh-CN" sz="3200" dirty="0">
                <a:solidFill>
                  <a:schemeClr val="tx1"/>
                </a:solidFill>
              </a:rPr>
              <a:t> </a:t>
            </a:r>
            <a:endParaRPr kumimoji="0" lang="en-US" altLang="en-US" sz="3200" dirty="0">
              <a:solidFill>
                <a:schemeClr val="tx1"/>
              </a:solidFill>
            </a:endParaRPr>
          </a:p>
        </p:txBody>
      </p:sp>
      <p:grpSp>
        <p:nvGrpSpPr>
          <p:cNvPr id="207876" name="Group 36"/>
          <p:cNvGrpSpPr>
            <a:grpSpLocks/>
          </p:cNvGrpSpPr>
          <p:nvPr/>
        </p:nvGrpSpPr>
        <p:grpSpPr bwMode="auto">
          <a:xfrm>
            <a:off x="0" y="762000"/>
            <a:ext cx="9144000" cy="6096000"/>
            <a:chOff x="32" y="0"/>
            <a:chExt cx="3720" cy="5063"/>
          </a:xfrm>
        </p:grpSpPr>
        <p:sp>
          <p:nvSpPr>
            <p:cNvPr id="207877" name="Rectangle 6"/>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التاريخ</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78" name="Rectangle 7"/>
            <p:cNvSpPr>
              <a:spLocks noChangeArrowheads="1"/>
            </p:cNvSpPr>
            <p:nvPr/>
          </p:nvSpPr>
          <p:spPr bwMode="auto">
            <a:xfrm>
              <a:off x="548" y="0"/>
              <a:ext cx="49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الفترة</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79" name="Rectangle 8"/>
            <p:cNvSpPr>
              <a:spLocks noChangeArrowheads="1"/>
            </p:cNvSpPr>
            <p:nvPr/>
          </p:nvSpPr>
          <p:spPr bwMode="auto">
            <a:xfrm>
              <a:off x="1044"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العيد</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0" name="Rectangle 9"/>
            <p:cNvSpPr>
              <a:spLocks noChangeArrowheads="1"/>
            </p:cNvSpPr>
            <p:nvPr/>
          </p:nvSpPr>
          <p:spPr bwMode="auto">
            <a:xfrm>
              <a:off x="1628"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الأهمية (الماضي)</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1" name="Rectangle 10"/>
            <p:cNvSpPr>
              <a:spLocks noChangeArrowheads="1"/>
            </p:cNvSpPr>
            <p:nvPr/>
          </p:nvSpPr>
          <p:spPr bwMode="auto">
            <a:xfrm>
              <a:off x="2704"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النوع (المستقبل)</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2" name="Rectangle 11"/>
            <p:cNvSpPr>
              <a:spLocks noChangeArrowheads="1"/>
            </p:cNvSpPr>
            <p:nvPr/>
          </p:nvSpPr>
          <p:spPr bwMode="auto">
            <a:xfrm>
              <a:off x="32" y="518"/>
              <a:ext cx="51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أسبوعي</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3" name="Rectangle 12"/>
            <p:cNvSpPr>
              <a:spLocks noChangeArrowheads="1"/>
            </p:cNvSpPr>
            <p:nvPr/>
          </p:nvSpPr>
          <p:spPr bwMode="auto">
            <a:xfrm>
              <a:off x="548" y="518"/>
              <a:ext cx="49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4" name="Rectangle 13"/>
            <p:cNvSpPr>
              <a:spLocks noChangeArrowheads="1"/>
            </p:cNvSpPr>
            <p:nvPr/>
          </p:nvSpPr>
          <p:spPr bwMode="auto">
            <a:xfrm>
              <a:off x="1044" y="518"/>
              <a:ext cx="584"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السبت *</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شافاط</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885" name="Rectangle 14"/>
            <p:cNvSpPr>
              <a:spLocks noChangeArrowheads="1"/>
            </p:cNvSpPr>
            <p:nvPr/>
          </p:nvSpPr>
          <p:spPr bwMode="auto">
            <a:xfrm>
              <a:off x="1628" y="518"/>
              <a:ext cx="1076"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1"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تذكار :</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a:p>
              <a:pPr marL="0" marR="0" lvl="0" indent="0" algn="ctr" defTabSz="914400" rtl="1"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 </a:t>
              </a:r>
              <a:r>
                <a:rPr kumimoji="0" lang="ar-JO"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راحة الله في الخليقة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a:p>
              <a:pPr lvl="0" algn="ctr" defTabSz="914400" rtl="1" eaLnBrk="0" fontAlgn="base" hangingPunct="0">
                <a:spcBef>
                  <a:spcPct val="0"/>
                </a:spcBef>
                <a:spcAft>
                  <a:spcPct val="0"/>
                </a:spcAft>
                <a:defRPr/>
              </a:pPr>
              <a:r>
                <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rPr>
                <a:t>• </a:t>
              </a:r>
              <a:r>
                <a:rPr lang="ar-JO" sz="1800" b="1" dirty="0">
                  <a:solidFill>
                    <a:schemeClr val="bg2"/>
                  </a:solidFill>
                </a:rPr>
                <a:t>النجاة من مصر علامة العهد الموسوي (خروج 20 ، 31 ؛  تثنية 5)</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886" name="Rectangle 15"/>
            <p:cNvSpPr>
              <a:spLocks noChangeArrowheads="1"/>
            </p:cNvSpPr>
            <p:nvPr/>
          </p:nvSpPr>
          <p:spPr bwMode="auto">
            <a:xfrm>
              <a:off x="2704" y="518"/>
              <a:ext cx="1048" cy="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الراحة الألفية</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(عب 4: 1-11)</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7" name="Rectangle 16"/>
            <p:cNvSpPr>
              <a:spLocks noChangeArrowheads="1"/>
            </p:cNvSpPr>
            <p:nvPr/>
          </p:nvSpPr>
          <p:spPr bwMode="auto">
            <a:xfrm>
              <a:off x="32" y="1726"/>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1-14    نيسان</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8" name="Rectangle 17"/>
            <p:cNvSpPr>
              <a:spLocks noChangeArrowheads="1"/>
            </p:cNvSpPr>
            <p:nvPr/>
          </p:nvSpPr>
          <p:spPr bwMode="auto">
            <a:xfrm>
              <a:off x="548" y="1726"/>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(قراءة نشيد الأنشاد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89" name="Rectangle 18"/>
            <p:cNvSpPr>
              <a:spLocks noChangeArrowheads="1"/>
            </p:cNvSpPr>
            <p:nvPr/>
          </p:nvSpPr>
          <p:spPr bwMode="auto">
            <a:xfrm>
              <a:off x="1044" y="1726"/>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الفصح</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بصاخ</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890" name="Rectangle 19"/>
            <p:cNvSpPr>
              <a:spLocks noChangeArrowheads="1"/>
            </p:cNvSpPr>
            <p:nvPr/>
          </p:nvSpPr>
          <p:spPr bwMode="auto">
            <a:xfrm>
              <a:off x="1628" y="1726"/>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الفداء من مصر من خلال دم حمل الكفارة (خر 12)</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1" name="Rectangle 20"/>
            <p:cNvSpPr>
              <a:spLocks noChangeArrowheads="1"/>
            </p:cNvSpPr>
            <p:nvPr/>
          </p:nvSpPr>
          <p:spPr bwMode="auto">
            <a:xfrm>
              <a:off x="2704" y="1726"/>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الفداء من الخطية من خلال موت المسيح كحمل (1 كو 5: 7ب)</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2" name="Rectangle 21"/>
            <p:cNvSpPr>
              <a:spLocks noChangeArrowheads="1"/>
            </p:cNvSpPr>
            <p:nvPr/>
          </p:nvSpPr>
          <p:spPr bwMode="auto">
            <a:xfrm>
              <a:off x="32" y="2589"/>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1-15</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إلى 1-21</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نيسان</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893" name="Rectangle 22"/>
            <p:cNvSpPr>
              <a:spLocks noChangeArrowheads="1"/>
            </p:cNvSpPr>
            <p:nvPr/>
          </p:nvSpPr>
          <p:spPr bwMode="auto">
            <a:xfrm>
              <a:off x="548" y="2589"/>
              <a:ext cx="49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 أيام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4" name="Rectangle 23"/>
            <p:cNvSpPr>
              <a:spLocks noChangeArrowheads="1"/>
            </p:cNvSpPr>
            <p:nvPr/>
          </p:nvSpPr>
          <p:spPr bwMode="auto">
            <a:xfrm>
              <a:off x="1044" y="2589"/>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الخبز غير المختمر</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5" name="Rectangle 24"/>
            <p:cNvSpPr>
              <a:spLocks noChangeArrowheads="1"/>
            </p:cNvSpPr>
            <p:nvPr/>
          </p:nvSpPr>
          <p:spPr bwMode="auto">
            <a:xfrm>
              <a:off x="1628" y="2589"/>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الإنفصال / الإنقطاع عن التبعية على مصر إلى الإعتماد على الله</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896" name="Rectangle 25"/>
            <p:cNvSpPr>
              <a:spLocks noChangeArrowheads="1"/>
            </p:cNvSpPr>
            <p:nvPr/>
          </p:nvSpPr>
          <p:spPr bwMode="auto">
            <a:xfrm>
              <a:off x="2704" y="2589"/>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 حياة المفديين المنفصلة لله </a:t>
              </a:r>
            </a:p>
            <a:p>
              <a:pPr lvl="0" algn="ctr" defTabSz="914400" fontAlgn="base">
                <a:spcBef>
                  <a:spcPct val="0"/>
                </a:spcBef>
                <a:spcAft>
                  <a:spcPct val="0"/>
                </a:spcAft>
                <a:defRPr/>
              </a:pPr>
              <a:r>
                <a:rPr lang="ar-JO" sz="1800" b="1" dirty="0">
                  <a:solidFill>
                    <a:schemeClr val="bg2"/>
                  </a:solidFill>
                </a:rPr>
                <a:t>(1 كو 5: 7 أ ، 8)</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897" name="Rectangle 26"/>
            <p:cNvSpPr>
              <a:spLocks noChangeArrowheads="1"/>
            </p:cNvSpPr>
            <p:nvPr/>
          </p:nvSpPr>
          <p:spPr bwMode="auto">
            <a:xfrm>
              <a:off x="32" y="3337"/>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1-16</a:t>
              </a:r>
              <a:endParaRPr lang="en-US" altLang="en-US" sz="1800" b="1" dirty="0">
                <a:solidFill>
                  <a:srgbClr val="000000"/>
                </a:solidFill>
                <a:latin typeface="Arial Narrow" pitchFamily="34" charset="0"/>
              </a:endParaRPr>
            </a:p>
            <a:p>
              <a:pPr lvl="0" algn="ctr" defTabSz="914400" fontAlgn="base">
                <a:spcBef>
                  <a:spcPct val="0"/>
                </a:spcBef>
                <a:spcAft>
                  <a:spcPct val="0"/>
                </a:spcAft>
                <a:defRPr/>
              </a:pPr>
              <a:r>
                <a:rPr lang="ar-JO" altLang="en-US" sz="1800" b="1" noProof="0" dirty="0">
                  <a:solidFill>
                    <a:srgbClr val="000000"/>
                  </a:solidFill>
                  <a:latin typeface="Arial Narrow" pitchFamily="34" charset="0"/>
                </a:rPr>
                <a:t>(يوم بعد سبت الحصاد)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8" name="Rectangle 27"/>
            <p:cNvSpPr>
              <a:spLocks noChangeArrowheads="1"/>
            </p:cNvSpPr>
            <p:nvPr/>
          </p:nvSpPr>
          <p:spPr bwMode="auto">
            <a:xfrm>
              <a:off x="548" y="3337"/>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899" name="Rectangle 28"/>
            <p:cNvSpPr>
              <a:spLocks noChangeArrowheads="1"/>
            </p:cNvSpPr>
            <p:nvPr/>
          </p:nvSpPr>
          <p:spPr bwMode="auto">
            <a:xfrm>
              <a:off x="1044" y="3337"/>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الباكورة</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(احتفال</a:t>
              </a:r>
              <a:r>
                <a:rPr kumimoji="0" lang="ar-JO" altLang="en-US" sz="1800" b="1" i="0" u="none" strike="noStrike" kern="1200" cap="none" spc="0" normalizeH="0" noProof="0" dirty="0">
                  <a:ln>
                    <a:noFill/>
                  </a:ln>
                  <a:solidFill>
                    <a:srgbClr val="000000"/>
                  </a:solidFill>
                  <a:effectLst/>
                  <a:uLnTx/>
                  <a:uFillTx/>
                  <a:latin typeface="Arial Narrow" pitchFamily="34" charset="0"/>
                  <a:ea typeface="MS PGothic" pitchFamily="34" charset="-128"/>
                  <a:cs typeface="+mn-cs"/>
                </a:rPr>
                <a:t> حزم الشعير)</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900" name="Rectangle 29"/>
            <p:cNvSpPr>
              <a:spLocks noChangeArrowheads="1"/>
            </p:cNvSpPr>
            <p:nvPr/>
          </p:nvSpPr>
          <p:spPr bwMode="auto">
            <a:xfrm>
              <a:off x="1628" y="3337"/>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توقع أحكام الله المادية المستقبلية - يبدأ حصاد الحبوب</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901" name="Rectangle 30"/>
            <p:cNvSpPr>
              <a:spLocks noChangeArrowheads="1"/>
            </p:cNvSpPr>
            <p:nvPr/>
          </p:nvSpPr>
          <p:spPr bwMode="auto">
            <a:xfrm>
              <a:off x="2704" y="3337"/>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قيامة المسيح</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 كو 15: 20)</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902" name="Rectangle 31"/>
            <p:cNvSpPr>
              <a:spLocks noChangeArrowheads="1"/>
            </p:cNvSpPr>
            <p:nvPr/>
          </p:nvSpPr>
          <p:spPr bwMode="auto">
            <a:xfrm>
              <a:off x="32" y="4200"/>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3-6</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سيفان</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903" name="Rectangle 32"/>
            <p:cNvSpPr>
              <a:spLocks noChangeArrowheads="1"/>
            </p:cNvSpPr>
            <p:nvPr/>
          </p:nvSpPr>
          <p:spPr bwMode="auto">
            <a:xfrm>
              <a:off x="548" y="4200"/>
              <a:ext cx="49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(قراءة راعوث)</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7904" name="Rectangle 33"/>
            <p:cNvSpPr>
              <a:spLocks noChangeArrowheads="1"/>
            </p:cNvSpPr>
            <p:nvPr/>
          </p:nvSpPr>
          <p:spPr bwMode="auto">
            <a:xfrm>
              <a:off x="1044" y="4200"/>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الخمسين</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شافوط</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الأسابيع</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الحصاد</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7905" name="Rectangle 34"/>
            <p:cNvSpPr>
              <a:spLocks noChangeArrowheads="1"/>
            </p:cNvSpPr>
            <p:nvPr/>
          </p:nvSpPr>
          <p:spPr bwMode="auto">
            <a:xfrm>
              <a:off x="1628" y="4200"/>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الشكر على مؤن الله ماضيًا - ينهي حصاد الحبوب (تثنية 16: 9-12)</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7906" name="Rectangle 35"/>
            <p:cNvSpPr>
              <a:spLocks noChangeArrowheads="1"/>
            </p:cNvSpPr>
            <p:nvPr/>
          </p:nvSpPr>
          <p:spPr bwMode="auto">
            <a:xfrm>
              <a:off x="2704" y="4200"/>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مجيء الروح القدس لإكمال قيامة المسيح (أع 2)</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grpSp>
    </p:spTree>
    <p:extLst>
      <p:ext uri="{BB962C8B-B14F-4D97-AF65-F5344CB8AC3E}">
        <p14:creationId xmlns:p14="http://schemas.microsoft.com/office/powerpoint/2010/main" val="2235022815"/>
      </p:ext>
    </p:extLst>
  </p:cSld>
  <p:clrMapOvr>
    <a:overrideClrMapping bg1="dk2" tx1="lt1" bg2="dk1" tx2="lt2" accent1="accent1" accent2="accent2" accent3="accent3" accent4="accent4" accent5="accent5" accent6="accent6" hlink="hlink" folHlink="folHlink"/>
  </p:clrMapOvr>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19811"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12"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13"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4"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5"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6"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7"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8"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19"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19820"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nvGrpSpPr>
          <p:cNvPr id="151566" name="Group 13"/>
          <p:cNvGrpSpPr>
            <a:grpSpLocks/>
          </p:cNvGrpSpPr>
          <p:nvPr/>
        </p:nvGrpSpPr>
        <p:grpSpPr bwMode="auto">
          <a:xfrm>
            <a:off x="457200" y="3825875"/>
            <a:ext cx="8229600" cy="0"/>
            <a:chOff x="288" y="2208"/>
            <a:chExt cx="5184" cy="0"/>
          </a:xfrm>
        </p:grpSpPr>
        <p:sp>
          <p:nvSpPr>
            <p:cNvPr id="11982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51588"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nvGrpSpPr>
          <p:cNvPr id="151567" name="Group 16"/>
          <p:cNvGrpSpPr>
            <a:grpSpLocks/>
          </p:cNvGrpSpPr>
          <p:nvPr/>
        </p:nvGrpSpPr>
        <p:grpSpPr bwMode="auto">
          <a:xfrm>
            <a:off x="2286000" y="4435475"/>
            <a:ext cx="5581650" cy="1816100"/>
            <a:chOff x="1440" y="2794"/>
            <a:chExt cx="3516" cy="1144"/>
          </a:xfrm>
        </p:grpSpPr>
        <p:sp>
          <p:nvSpPr>
            <p:cNvPr id="119825" name="Text Box 17"/>
            <p:cNvSpPr txBox="1">
              <a:spLocks noChangeArrowheads="1"/>
            </p:cNvSpPr>
            <p:nvPr/>
          </p:nvSpPr>
          <p:spPr bwMode="auto">
            <a:xfrm>
              <a:off x="404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6" name="Text Box 18"/>
            <p:cNvSpPr txBox="1">
              <a:spLocks noChangeArrowheads="1"/>
            </p:cNvSpPr>
            <p:nvPr/>
          </p:nvSpPr>
          <p:spPr bwMode="auto">
            <a:xfrm>
              <a:off x="4716"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7" name="Text Box 19"/>
            <p:cNvSpPr txBox="1">
              <a:spLocks noChangeArrowheads="1"/>
            </p:cNvSpPr>
            <p:nvPr/>
          </p:nvSpPr>
          <p:spPr bwMode="auto">
            <a:xfrm>
              <a:off x="3420" y="2794"/>
              <a:ext cx="240" cy="32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8" name="Text Box 20"/>
            <p:cNvSpPr txBox="1">
              <a:spLocks noChangeArrowheads="1"/>
            </p:cNvSpPr>
            <p:nvPr/>
          </p:nvSpPr>
          <p:spPr bwMode="auto">
            <a:xfrm>
              <a:off x="2748"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29" name="Text Box 21"/>
            <p:cNvSpPr txBox="1">
              <a:spLocks noChangeArrowheads="1"/>
            </p:cNvSpPr>
            <p:nvPr/>
          </p:nvSpPr>
          <p:spPr bwMode="auto">
            <a:xfrm>
              <a:off x="2124"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0" name="Text Box 22"/>
            <p:cNvSpPr txBox="1">
              <a:spLocks noChangeArrowheads="1"/>
            </p:cNvSpPr>
            <p:nvPr/>
          </p:nvSpPr>
          <p:spPr bwMode="auto">
            <a:xfrm>
              <a:off x="1440" y="2794"/>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3000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19831" name="Text Box 23"/>
          <p:cNvSpPr txBox="1">
            <a:spLocks noChangeArrowheads="1"/>
          </p:cNvSpPr>
          <p:nvPr/>
        </p:nvSpPr>
        <p:spPr bwMode="auto">
          <a:xfrm>
            <a:off x="381000" y="2743200"/>
            <a:ext cx="2438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الطوفان</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2" name="Text Box 24"/>
          <p:cNvSpPr txBox="1">
            <a:spLocks noChangeArrowheads="1"/>
          </p:cNvSpPr>
          <p:nvPr/>
        </p:nvSpPr>
        <p:spPr bwMode="auto">
          <a:xfrm>
            <a:off x="-609600" y="5591175"/>
            <a:ext cx="3276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9933"/>
                </a:solidFill>
                <a:latin typeface="Arial" panose="020B0604020202020204" pitchFamily="34" charset="0"/>
                <a:ea typeface="Times New Roman" pitchFamily="-111" charset="0"/>
                <a:cs typeface="Arial" panose="020B0604020202020204" pitchFamily="34" charset="0"/>
              </a:rPr>
              <a:t>الخليقة</a:t>
            </a:r>
            <a:endParaRPr lang="en-US" sz="3600" b="1" dirty="0">
              <a:solidFill>
                <a:srgbClr val="FF9933"/>
              </a:solidFill>
              <a:latin typeface="Arial" panose="020B0604020202020204" pitchFamily="34" charset="0"/>
              <a:ea typeface="Times New Roman" pitchFamily="-111" charset="0"/>
              <a:cs typeface="Arial" panose="020B0604020202020204" pitchFamily="34" charset="0"/>
            </a:endParaRPr>
          </a:p>
        </p:txBody>
      </p:sp>
      <p:sp>
        <p:nvSpPr>
          <p:cNvPr id="119833" name="Text Box 25"/>
          <p:cNvSpPr txBox="1">
            <a:spLocks noChangeArrowheads="1"/>
          </p:cNvSpPr>
          <p:nvPr/>
        </p:nvSpPr>
        <p:spPr bwMode="auto">
          <a:xfrm>
            <a:off x="2362200" y="2438400"/>
            <a:ext cx="23622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إبراهيم</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4" name="Text Box 26"/>
          <p:cNvSpPr txBox="1">
            <a:spLocks noChangeArrowheads="1"/>
          </p:cNvSpPr>
          <p:nvPr/>
        </p:nvSpPr>
        <p:spPr bwMode="auto">
          <a:xfrm>
            <a:off x="3467100" y="1981200"/>
            <a:ext cx="2209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داود</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5" name="Text Box 27"/>
          <p:cNvSpPr txBox="1">
            <a:spLocks noChangeArrowheads="1"/>
          </p:cNvSpPr>
          <p:nvPr/>
        </p:nvSpPr>
        <p:spPr bwMode="auto">
          <a:xfrm>
            <a:off x="4572000" y="1568450"/>
            <a:ext cx="2057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يسوع</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6" name="Text Box 28"/>
          <p:cNvSpPr txBox="1">
            <a:spLocks noChangeArrowheads="1"/>
          </p:cNvSpPr>
          <p:nvPr/>
        </p:nvSpPr>
        <p:spPr bwMode="auto">
          <a:xfrm>
            <a:off x="6781800" y="2667000"/>
            <a:ext cx="1752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اليوم</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19837" name="Text Box 29"/>
          <p:cNvSpPr txBox="1">
            <a:spLocks noChangeArrowheads="1"/>
          </p:cNvSpPr>
          <p:nvPr/>
        </p:nvSpPr>
        <p:spPr bwMode="auto">
          <a:xfrm>
            <a:off x="6705600" y="5591175"/>
            <a:ext cx="2438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9933"/>
                </a:solidFill>
                <a:latin typeface="Arial" panose="020B0604020202020204" pitchFamily="34" charset="0"/>
                <a:ea typeface="Times New Roman" pitchFamily="-111" charset="0"/>
                <a:cs typeface="Arial" panose="020B0604020202020204" pitchFamily="34" charset="0"/>
              </a:rPr>
              <a:t>الخليقة  الجديدة</a:t>
            </a:r>
            <a:endParaRPr lang="en-US" sz="3600" b="1" dirty="0">
              <a:solidFill>
                <a:srgbClr val="FF9933"/>
              </a:solidFill>
              <a:latin typeface="Arial" panose="020B0604020202020204" pitchFamily="34" charset="0"/>
              <a:ea typeface="Times New Roman" pitchFamily="-111" charset="0"/>
              <a:cs typeface="Arial" panose="020B0604020202020204" pitchFamily="34" charset="0"/>
            </a:endParaRPr>
          </a:p>
        </p:txBody>
      </p:sp>
      <p:grpSp>
        <p:nvGrpSpPr>
          <p:cNvPr id="146454" name="Group 30"/>
          <p:cNvGrpSpPr>
            <a:grpSpLocks/>
          </p:cNvGrpSpPr>
          <p:nvPr/>
        </p:nvGrpSpPr>
        <p:grpSpPr bwMode="auto">
          <a:xfrm>
            <a:off x="5715000" y="3429000"/>
            <a:ext cx="1828800" cy="762000"/>
            <a:chOff x="3648" y="1824"/>
            <a:chExt cx="1152" cy="480"/>
          </a:xfrm>
          <a:solidFill>
            <a:srgbClr val="006600"/>
          </a:solidFill>
        </p:grpSpPr>
        <p:sp>
          <p:nvSpPr>
            <p:cNvPr id="119839" name="Oval 31"/>
            <p:cNvSpPr>
              <a:spLocks noChangeArrowheads="1"/>
            </p:cNvSpPr>
            <p:nvPr/>
          </p:nvSpPr>
          <p:spPr bwMode="auto">
            <a:xfrm>
              <a:off x="3648" y="1824"/>
              <a:ext cx="1152" cy="480"/>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40" name="Text Box 32"/>
            <p:cNvSpPr txBox="1">
              <a:spLocks noChangeArrowheads="1"/>
            </p:cNvSpPr>
            <p:nvPr/>
          </p:nvSpPr>
          <p:spPr bwMode="auto">
            <a:xfrm>
              <a:off x="3720" y="1872"/>
              <a:ext cx="1008" cy="3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الكنيسة</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grpSp>
        <p:nvGrpSpPr>
          <p:cNvPr id="146455" name="Group 33"/>
          <p:cNvGrpSpPr>
            <a:grpSpLocks/>
          </p:cNvGrpSpPr>
          <p:nvPr/>
        </p:nvGrpSpPr>
        <p:grpSpPr bwMode="auto">
          <a:xfrm>
            <a:off x="4427540" y="3200400"/>
            <a:ext cx="1449388" cy="609600"/>
            <a:chOff x="2789" y="2016"/>
            <a:chExt cx="913" cy="384"/>
          </a:xfrm>
          <a:solidFill>
            <a:srgbClr val="006600"/>
          </a:solidFill>
        </p:grpSpPr>
        <p:sp>
          <p:nvSpPr>
            <p:cNvPr id="119842" name="Oval 34"/>
            <p:cNvSpPr>
              <a:spLocks noChangeArrowheads="1"/>
            </p:cNvSpPr>
            <p:nvPr/>
          </p:nvSpPr>
          <p:spPr bwMode="auto">
            <a:xfrm>
              <a:off x="2850" y="2016"/>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43" name="Text Box 35"/>
            <p:cNvSpPr txBox="1">
              <a:spLocks noChangeArrowheads="1"/>
            </p:cNvSpPr>
            <p:nvPr/>
          </p:nvSpPr>
          <p:spPr bwMode="auto">
            <a:xfrm>
              <a:off x="2789" y="2016"/>
              <a:ext cx="913"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الملوك</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grpSp>
        <p:nvGrpSpPr>
          <p:cNvPr id="146456" name="Group 36"/>
          <p:cNvGrpSpPr>
            <a:grpSpLocks/>
          </p:cNvGrpSpPr>
          <p:nvPr/>
        </p:nvGrpSpPr>
        <p:grpSpPr bwMode="auto">
          <a:xfrm>
            <a:off x="3276600" y="3763963"/>
            <a:ext cx="1435100" cy="655637"/>
            <a:chOff x="2064" y="2371"/>
            <a:chExt cx="904" cy="413"/>
          </a:xfrm>
          <a:solidFill>
            <a:srgbClr val="006600"/>
          </a:solidFill>
        </p:grpSpPr>
        <p:sp>
          <p:nvSpPr>
            <p:cNvPr id="119845" name="Oval 37"/>
            <p:cNvSpPr>
              <a:spLocks noChangeArrowheads="1"/>
            </p:cNvSpPr>
            <p:nvPr/>
          </p:nvSpPr>
          <p:spPr bwMode="auto">
            <a:xfrm>
              <a:off x="2181" y="2400"/>
              <a:ext cx="726" cy="384"/>
            </a:xfrm>
            <a:prstGeom prst="ellipse">
              <a:avLst/>
            </a:prstGeom>
            <a:grp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19846" name="Text Box 38"/>
            <p:cNvSpPr txBox="1">
              <a:spLocks noChangeArrowheads="1"/>
            </p:cNvSpPr>
            <p:nvPr/>
          </p:nvSpPr>
          <p:spPr bwMode="auto">
            <a:xfrm>
              <a:off x="2064" y="2371"/>
              <a:ext cx="904"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الأسباط</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19847" name="Text Box 39"/>
          <p:cNvSpPr txBox="1">
            <a:spLocks noChangeArrowheads="1"/>
          </p:cNvSpPr>
          <p:nvPr/>
        </p:nvSpPr>
        <p:spPr bwMode="auto">
          <a:xfrm>
            <a:off x="2667000" y="381000"/>
            <a:ext cx="56388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SA" sz="4000" b="1" dirty="0">
                <a:solidFill>
                  <a:srgbClr val="FFFF00"/>
                </a:solidFill>
                <a:latin typeface="Arial" panose="020B0604020202020204" pitchFamily="34" charset="0"/>
                <a:ea typeface="Times New Roman" pitchFamily="-111" charset="0"/>
                <a:cs typeface="Arial" panose="020B0604020202020204" pitchFamily="34" charset="0"/>
              </a:rPr>
              <a:t>لاوِيّين</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51579" name="Text Box 40"/>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1580" name="Rectangle 41"/>
          <p:cNvSpPr>
            <a:spLocks noGrp="1" noChangeArrowheads="1"/>
          </p:cNvSpPr>
          <p:nvPr>
            <p:ph type="title" idx="4294967295"/>
          </p:nvPr>
        </p:nvSpPr>
        <p:spPr>
          <a:xfrm>
            <a:off x="0" y="0"/>
            <a:ext cx="4572000" cy="533400"/>
          </a:xfrm>
        </p:spPr>
        <p:txBody>
          <a:bodyPr/>
          <a:lstStyle/>
          <a:p>
            <a:pPr eaLnBrk="1" hangingPunct="1"/>
            <a:r>
              <a:rPr lang="ar-JO" sz="3200" dirty="0">
                <a:solidFill>
                  <a:schemeClr val="bg1"/>
                </a:solidFill>
                <a:ea typeface="ＭＳ Ｐゴシック" charset="0"/>
              </a:rPr>
              <a:t>أين يقع سفر اللاويين</a:t>
            </a:r>
            <a:endParaRPr lang="en-US" sz="3200" dirty="0">
              <a:solidFill>
                <a:schemeClr val="bg1"/>
              </a:solidFill>
              <a:ea typeface="ＭＳ Ｐゴシック" charset="0"/>
            </a:endParaRPr>
          </a:p>
        </p:txBody>
      </p:sp>
    </p:spTree>
    <p:extLst>
      <p:ext uri="{BB962C8B-B14F-4D97-AF65-F5344CB8AC3E}">
        <p14:creationId xmlns:p14="http://schemas.microsoft.com/office/powerpoint/2010/main" val="795082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9847"/>
                                        </p:tgtEl>
                                        <p:attrNameLst>
                                          <p:attrName>style.visibility</p:attrName>
                                        </p:attrNameLst>
                                      </p:cBhvr>
                                      <p:to>
                                        <p:strVal val="visible"/>
                                      </p:to>
                                    </p:set>
                                    <p:animEffect transition="in" filter="dissolve">
                                      <p:cBhvr>
                                        <p:cTn id="7" dur="500"/>
                                        <p:tgtEl>
                                          <p:spTgt spid="119847"/>
                                        </p:tgtEl>
                                      </p:cBhvr>
                                    </p:animEffect>
                                  </p:childTnLst>
                                </p:cTn>
                              </p:par>
                            </p:childTnLst>
                          </p:cTn>
                        </p:par>
                        <p:par>
                          <p:cTn id="8" fill="hold" nodeType="afterGroup">
                            <p:stCondLst>
                              <p:cond delay="3500"/>
                            </p:stCondLst>
                            <p:childTnLst>
                              <p:par>
                                <p:cTn id="9" presetID="22" presetClass="entr" presetSubtype="1" fill="hold" nodeType="afterEffect">
                                  <p:stCondLst>
                                    <p:cond delay="2000"/>
                                  </p:stCondLst>
                                  <p:childTnLst>
                                    <p:set>
                                      <p:cBhvr>
                                        <p:cTn id="10" dur="1" fill="hold">
                                          <p:stCondLst>
                                            <p:cond delay="0"/>
                                          </p:stCondLst>
                                        </p:cTn>
                                        <p:tgtEl>
                                          <p:spTgt spid="119820"/>
                                        </p:tgtEl>
                                        <p:attrNameLst>
                                          <p:attrName>style.visibility</p:attrName>
                                        </p:attrNameLst>
                                      </p:cBhvr>
                                      <p:to>
                                        <p:strVal val="visible"/>
                                      </p:to>
                                    </p:set>
                                    <p:animEffect transition="in" filter="wipe(up)">
                                      <p:cBhvr>
                                        <p:cTn id="11" dur="500"/>
                                        <p:tgtEl>
                                          <p:spTgt spid="119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47" grpId="0"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09922"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rPr>
              <a:t>أخروية الأعياد اليهودية (لا 23)</a:t>
            </a:r>
            <a:r>
              <a:rPr kumimoji="0" lang="en-US" altLang="zh-CN" sz="3200" dirty="0">
                <a:solidFill>
                  <a:schemeClr val="tx1"/>
                </a:solidFill>
              </a:rPr>
              <a:t> </a:t>
            </a:r>
            <a:endParaRPr kumimoji="0" lang="en-US" altLang="en-US" sz="2400" dirty="0">
              <a:solidFill>
                <a:schemeClr val="tx1"/>
              </a:solidFill>
              <a:ea typeface="SimSun" pitchFamily="2" charset="-122"/>
            </a:endParaRPr>
          </a:p>
        </p:txBody>
      </p:sp>
      <p:grpSp>
        <p:nvGrpSpPr>
          <p:cNvPr id="209923" name="Group 65"/>
          <p:cNvGrpSpPr>
            <a:grpSpLocks/>
          </p:cNvGrpSpPr>
          <p:nvPr/>
        </p:nvGrpSpPr>
        <p:grpSpPr bwMode="auto">
          <a:xfrm>
            <a:off x="0" y="838200"/>
            <a:ext cx="9144000" cy="6019800"/>
            <a:chOff x="32" y="0"/>
            <a:chExt cx="3693" cy="4719"/>
          </a:xfrm>
        </p:grpSpPr>
        <p:sp>
          <p:nvSpPr>
            <p:cNvPr id="209925" name="Rectangle 35"/>
            <p:cNvSpPr>
              <a:spLocks noChangeArrowheads="1"/>
            </p:cNvSpPr>
            <p:nvPr/>
          </p:nvSpPr>
          <p:spPr bwMode="auto">
            <a:xfrm>
              <a:off x="32" y="0"/>
              <a:ext cx="51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التاريخ</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6" name="Rectangle 36"/>
            <p:cNvSpPr>
              <a:spLocks noChangeArrowheads="1"/>
            </p:cNvSpPr>
            <p:nvPr/>
          </p:nvSpPr>
          <p:spPr bwMode="auto">
            <a:xfrm>
              <a:off x="548" y="0"/>
              <a:ext cx="469"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الفترة</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7" name="Rectangle 37"/>
            <p:cNvSpPr>
              <a:spLocks noChangeArrowheads="1"/>
            </p:cNvSpPr>
            <p:nvPr/>
          </p:nvSpPr>
          <p:spPr bwMode="auto">
            <a:xfrm>
              <a:off x="1017" y="0"/>
              <a:ext cx="58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العيد</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8" name="Rectangle 38"/>
            <p:cNvSpPr>
              <a:spLocks noChangeArrowheads="1"/>
            </p:cNvSpPr>
            <p:nvPr/>
          </p:nvSpPr>
          <p:spPr bwMode="auto">
            <a:xfrm>
              <a:off x="1601" y="0"/>
              <a:ext cx="1076"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الأهمية (الماضي)</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29" name="Rectangle 39"/>
            <p:cNvSpPr>
              <a:spLocks noChangeArrowheads="1"/>
            </p:cNvSpPr>
            <p:nvPr/>
          </p:nvSpPr>
          <p:spPr bwMode="auto">
            <a:xfrm>
              <a:off x="2677" y="0"/>
              <a:ext cx="1048"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النوع (المستقبل)</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0" name="Rectangle 40"/>
            <p:cNvSpPr>
              <a:spLocks noChangeArrowheads="1"/>
            </p:cNvSpPr>
            <p:nvPr/>
          </p:nvSpPr>
          <p:spPr bwMode="auto">
            <a:xfrm>
              <a:off x="32" y="518"/>
              <a:ext cx="51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الربيع-الصيف</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1" name="Rectangle 41"/>
            <p:cNvSpPr>
              <a:spLocks noChangeArrowheads="1"/>
            </p:cNvSpPr>
            <p:nvPr/>
          </p:nvSpPr>
          <p:spPr bwMode="auto">
            <a:xfrm>
              <a:off x="548" y="518"/>
              <a:ext cx="469"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لا أعياد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2" name="Rectangle 42"/>
            <p:cNvSpPr>
              <a:spLocks noChangeArrowheads="1"/>
            </p:cNvSpPr>
            <p:nvPr/>
          </p:nvSpPr>
          <p:spPr bwMode="auto">
            <a:xfrm>
              <a:off x="1017" y="518"/>
              <a:ext cx="584"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a:t>
              </a:r>
            </a:p>
          </p:txBody>
        </p:sp>
        <p:sp>
          <p:nvSpPr>
            <p:cNvPr id="209933" name="Rectangle 43"/>
            <p:cNvSpPr>
              <a:spLocks noChangeArrowheads="1"/>
            </p:cNvSpPr>
            <p:nvPr/>
          </p:nvSpPr>
          <p:spPr bwMode="auto">
            <a:xfrm>
              <a:off x="1601" y="518"/>
              <a:ext cx="1076"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فرح الحصاد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4" name="Rectangle 44"/>
            <p:cNvSpPr>
              <a:spLocks noChangeArrowheads="1"/>
            </p:cNvSpPr>
            <p:nvPr/>
          </p:nvSpPr>
          <p:spPr bwMode="auto">
            <a:xfrm>
              <a:off x="2677" y="518"/>
              <a:ext cx="1048" cy="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عصر الكنيسة</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5" name="Rectangle 45"/>
            <p:cNvSpPr>
              <a:spLocks noChangeArrowheads="1"/>
            </p:cNvSpPr>
            <p:nvPr/>
          </p:nvSpPr>
          <p:spPr bwMode="auto">
            <a:xfrm>
              <a:off x="32" y="1093"/>
              <a:ext cx="51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1-7</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36" name="Rectangle 46"/>
            <p:cNvSpPr>
              <a:spLocks noChangeArrowheads="1"/>
            </p:cNvSpPr>
            <p:nvPr/>
          </p:nvSpPr>
          <p:spPr bwMode="auto">
            <a:xfrm>
              <a:off x="548" y="1093"/>
              <a:ext cx="469"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37" name="Rectangle 47"/>
            <p:cNvSpPr>
              <a:spLocks noChangeArrowheads="1"/>
            </p:cNvSpPr>
            <p:nvPr/>
          </p:nvSpPr>
          <p:spPr bwMode="auto">
            <a:xfrm>
              <a:off x="1017" y="1093"/>
              <a:ext cx="584"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الأبواق</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السنة الجديدة</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روش هاشاناه</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38" name="Rectangle 48"/>
            <p:cNvSpPr>
              <a:spLocks noChangeArrowheads="1"/>
            </p:cNvSpPr>
            <p:nvPr/>
          </p:nvSpPr>
          <p:spPr bwMode="auto">
            <a:xfrm>
              <a:off x="1601" y="1093"/>
              <a:ext cx="1076"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التحضير للفداء الوطني والتطهير يوم الكفارة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39" name="Rectangle 49"/>
            <p:cNvSpPr>
              <a:spLocks noChangeArrowheads="1"/>
            </p:cNvSpPr>
            <p:nvPr/>
          </p:nvSpPr>
          <p:spPr bwMode="auto">
            <a:xfrm>
              <a:off x="2677" y="1093"/>
              <a:ext cx="1048" cy="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الإختطاف (1 تس 4: 13) الإعلان (مت 24: 31) – تحضير الملكوت</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40" name="Rectangle 50"/>
            <p:cNvSpPr>
              <a:spLocks noChangeArrowheads="1"/>
            </p:cNvSpPr>
            <p:nvPr/>
          </p:nvSpPr>
          <p:spPr bwMode="auto">
            <a:xfrm>
              <a:off x="32" y="1956"/>
              <a:ext cx="51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7-10</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1" name="Rectangle 51"/>
            <p:cNvSpPr>
              <a:spLocks noChangeArrowheads="1"/>
            </p:cNvSpPr>
            <p:nvPr/>
          </p:nvSpPr>
          <p:spPr bwMode="auto">
            <a:xfrm>
              <a:off x="548" y="1956"/>
              <a:ext cx="469"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42" name="Rectangle 52"/>
            <p:cNvSpPr>
              <a:spLocks noChangeArrowheads="1"/>
            </p:cNvSpPr>
            <p:nvPr/>
          </p:nvSpPr>
          <p:spPr bwMode="auto">
            <a:xfrm>
              <a:off x="1017" y="1956"/>
              <a:ext cx="58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الكفارة</a:t>
              </a:r>
            </a:p>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a:t>
              </a:r>
              <a:r>
                <a:rPr kumimoji="0" lang="ar-JO" altLang="en-US" sz="1800" b="1" i="0" u="none" strike="noStrike" kern="1200" cap="none" spc="0" normalizeH="0" noProof="0" dirty="0">
                  <a:ln>
                    <a:noFill/>
                  </a:ln>
                  <a:solidFill>
                    <a:srgbClr val="000000"/>
                  </a:solidFill>
                  <a:effectLst/>
                  <a:uLnTx/>
                  <a:uFillTx/>
                  <a:latin typeface="Arial Narrow" pitchFamily="34" charset="0"/>
                  <a:ea typeface="MS PGothic" pitchFamily="34" charset="-128"/>
                  <a:cs typeface="+mn-cs"/>
                </a:rPr>
                <a:t> كيبور</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3" name="Rectangle 53"/>
            <p:cNvSpPr>
              <a:spLocks noChangeArrowheads="1"/>
            </p:cNvSpPr>
            <p:nvPr/>
          </p:nvSpPr>
          <p:spPr bwMode="auto">
            <a:xfrm>
              <a:off x="1601" y="1956"/>
              <a:ext cx="1076"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التوبة القومية والتطهير من خطايا الشعب (لاويين 16)</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44" name="Rectangle 54"/>
            <p:cNvSpPr>
              <a:spLocks noChangeArrowheads="1"/>
            </p:cNvSpPr>
            <p:nvPr/>
          </p:nvSpPr>
          <p:spPr bwMode="auto">
            <a:xfrm>
              <a:off x="2677" y="1956"/>
              <a:ext cx="1048"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التوبة القومية لإسرائيل في الضيقة (رو 11: 26-27)</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45" name="Rectangle 55"/>
            <p:cNvSpPr>
              <a:spLocks noChangeArrowheads="1"/>
            </p:cNvSpPr>
            <p:nvPr/>
          </p:nvSpPr>
          <p:spPr bwMode="auto">
            <a:xfrm>
              <a:off x="32" y="2704"/>
              <a:ext cx="51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7-15</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2000" b="1" dirty="0">
                  <a:solidFill>
                    <a:srgbClr val="000000"/>
                  </a:solidFill>
                  <a:latin typeface="Arial Narrow" pitchFamily="34" charset="0"/>
                </a:rPr>
                <a:t>إلى 7-21</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6" name="Rectangle 56"/>
            <p:cNvSpPr>
              <a:spLocks noChangeArrowheads="1"/>
            </p:cNvSpPr>
            <p:nvPr/>
          </p:nvSpPr>
          <p:spPr bwMode="auto">
            <a:xfrm>
              <a:off x="548" y="2704"/>
              <a:ext cx="46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 أيام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(قراءة الجامعة)</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47" name="Rectangle 57"/>
            <p:cNvSpPr>
              <a:spLocks noChangeArrowheads="1"/>
            </p:cNvSpPr>
            <p:nvPr/>
          </p:nvSpPr>
          <p:spPr bwMode="auto">
            <a:xfrm>
              <a:off x="1016" y="2704"/>
              <a:ext cx="585"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المظال</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السقائف/الخيم</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سكوت</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الرب</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التجمع</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48" name="Rectangle 58"/>
            <p:cNvSpPr>
              <a:spLocks noChangeArrowheads="1"/>
            </p:cNvSpPr>
            <p:nvPr/>
          </p:nvSpPr>
          <p:spPr bwMode="auto">
            <a:xfrm>
              <a:off x="1601" y="2704"/>
              <a:ext cx="1076"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الإيفاء المتوقع للعهد الإبراهيمي </a:t>
              </a:r>
            </a:p>
            <a:p>
              <a:pPr lvl="0" algn="ctr" defTabSz="914400" fontAlgn="base">
                <a:spcBef>
                  <a:spcPct val="0"/>
                </a:spcBef>
                <a:spcAft>
                  <a:spcPct val="0"/>
                </a:spcAft>
                <a:defRPr/>
              </a:pPr>
              <a:r>
                <a:rPr lang="ar-JO" sz="1800" b="1" dirty="0">
                  <a:solidFill>
                    <a:schemeClr val="bg2"/>
                  </a:solidFill>
                </a:rPr>
                <a:t>(نح .8)</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49" name="Rectangle 59"/>
            <p:cNvSpPr>
              <a:spLocks noChangeArrowheads="1"/>
            </p:cNvSpPr>
            <p:nvPr/>
          </p:nvSpPr>
          <p:spPr bwMode="auto">
            <a:xfrm>
              <a:off x="2677" y="2704"/>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التتميم الفعلي للعهد الإبراهيمي – الملكوت (مت 17: 4)</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50" name="Rectangle 60"/>
            <p:cNvSpPr>
              <a:spLocks noChangeArrowheads="1"/>
            </p:cNvSpPr>
            <p:nvPr/>
          </p:nvSpPr>
          <p:spPr bwMode="auto">
            <a:xfrm>
              <a:off x="32" y="4027"/>
              <a:ext cx="51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7-22</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تشري</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09951" name="Rectangle 61"/>
            <p:cNvSpPr>
              <a:spLocks noChangeArrowheads="1"/>
            </p:cNvSpPr>
            <p:nvPr/>
          </p:nvSpPr>
          <p:spPr bwMode="auto">
            <a:xfrm>
              <a:off x="548" y="4027"/>
              <a:ext cx="46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52" name="Rectangle 62"/>
            <p:cNvSpPr>
              <a:spLocks noChangeArrowheads="1"/>
            </p:cNvSpPr>
            <p:nvPr/>
          </p:nvSpPr>
          <p:spPr bwMode="auto">
            <a:xfrm>
              <a:off x="1016" y="4027"/>
              <a:ext cx="585"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شميني عتزيريت (سمخت توراة)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09953" name="Rectangle 63"/>
            <p:cNvSpPr>
              <a:spLocks noChangeArrowheads="1"/>
            </p:cNvSpPr>
            <p:nvPr/>
          </p:nvSpPr>
          <p:spPr bwMode="auto">
            <a:xfrm>
              <a:off x="1601" y="4027"/>
              <a:ext cx="1076"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ja-JP"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اليوم الثامن من التجمع</a:t>
              </a:r>
            </a:p>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ja-JP"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الفرح بالتوراة</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09954" name="Rectangle 64"/>
            <p:cNvSpPr>
              <a:spLocks noChangeArrowheads="1"/>
            </p:cNvSpPr>
            <p:nvPr/>
          </p:nvSpPr>
          <p:spPr bwMode="auto">
            <a:xfrm>
              <a:off x="2677" y="4027"/>
              <a:ext cx="1048" cy="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800" b="1"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sp>
        <p:nvSpPr>
          <p:cNvPr id="209924"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rPr>
              <a:t>184</a:t>
            </a:r>
            <a:endParaRPr kumimoji="0" lang="en-US"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1486507839"/>
      </p:ext>
    </p:extLst>
  </p:cSld>
  <p:clrMapOvr>
    <a:overrideClrMapping bg1="dk2" tx1="lt1" bg2="dk1" tx2="lt2" accent1="accent1" accent2="accent2" accent3="accent3" accent4="accent4" accent5="accent5" accent6="accent6" hlink="hlink" folHlink="folHlink"/>
  </p:clrMapOvr>
  <p:transition/>
</p:sld>
</file>

<file path=ppt/slides/slide291.xml><?xml version="1.0" encoding="utf-8"?>
<p:sld xmlns:a="http://schemas.openxmlformats.org/drawingml/2006/main" xmlns:r="http://schemas.openxmlformats.org/officeDocument/2006/relationships" xmlns:p="http://schemas.openxmlformats.org/presentationml/2006/main" showMasterSp="0">
  <p:cSld>
    <p:bg>
      <p:bgPr>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effectLst/>
      </p:bgPr>
    </p:bg>
    <p:spTree>
      <p:nvGrpSpPr>
        <p:cNvPr id="1" name=""/>
        <p:cNvGrpSpPr/>
        <p:nvPr/>
      </p:nvGrpSpPr>
      <p:grpSpPr>
        <a:xfrm>
          <a:off x="0" y="0"/>
          <a:ext cx="0" cy="0"/>
          <a:chOff x="0" y="0"/>
          <a:chExt cx="0" cy="0"/>
        </a:xfrm>
      </p:grpSpPr>
      <p:sp>
        <p:nvSpPr>
          <p:cNvPr id="211970" name="Text Box 3"/>
          <p:cNvSpPr>
            <a:spLocks noGrp="1" noChangeArrowheads="1"/>
          </p:cNvSpPr>
          <p:nvPr>
            <p:ph type="title"/>
          </p:nvPr>
        </p:nvSpPr>
        <p:spPr>
          <a:xfrm>
            <a:off x="304800" y="152400"/>
            <a:ext cx="7772400" cy="609600"/>
          </a:xfrm>
          <a:solidFill>
            <a:srgbClr val="000000"/>
          </a:solidFill>
        </p:spPr>
        <p:txBody>
          <a:bodyPr/>
          <a:lstStyle/>
          <a:p>
            <a:r>
              <a:rPr kumimoji="0" lang="ar-JO" altLang="zh-CN" sz="3200" dirty="0">
                <a:solidFill>
                  <a:schemeClr val="tx1"/>
                </a:solidFill>
              </a:rPr>
              <a:t>أخروية الأعياد اليهودية (لا 23)</a:t>
            </a:r>
            <a:r>
              <a:rPr kumimoji="0" lang="en-US" altLang="zh-CN" sz="3200" dirty="0">
                <a:solidFill>
                  <a:schemeClr val="tx1"/>
                </a:solidFill>
              </a:rPr>
              <a:t> </a:t>
            </a:r>
            <a:endParaRPr kumimoji="0" lang="en-US" altLang="en-US" sz="3600" dirty="0">
              <a:solidFill>
                <a:schemeClr val="tx1"/>
              </a:solidFill>
              <a:ea typeface="SimSun" pitchFamily="2" charset="-122"/>
            </a:endParaRPr>
          </a:p>
        </p:txBody>
      </p:sp>
      <p:grpSp>
        <p:nvGrpSpPr>
          <p:cNvPr id="211971" name="Group 66"/>
          <p:cNvGrpSpPr>
            <a:grpSpLocks/>
          </p:cNvGrpSpPr>
          <p:nvPr/>
        </p:nvGrpSpPr>
        <p:grpSpPr bwMode="auto">
          <a:xfrm>
            <a:off x="0" y="838200"/>
            <a:ext cx="9144000" cy="6019800"/>
            <a:chOff x="96" y="576"/>
            <a:chExt cx="4274" cy="3840"/>
          </a:xfrm>
        </p:grpSpPr>
        <p:sp>
          <p:nvSpPr>
            <p:cNvPr id="211973" name="Rectangle 35"/>
            <p:cNvSpPr>
              <a:spLocks noChangeArrowheads="1"/>
            </p:cNvSpPr>
            <p:nvPr/>
          </p:nvSpPr>
          <p:spPr bwMode="auto">
            <a:xfrm>
              <a:off x="96" y="576"/>
              <a:ext cx="588"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التاريخ</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4" name="Rectangle 36"/>
            <p:cNvSpPr>
              <a:spLocks noChangeArrowheads="1"/>
            </p:cNvSpPr>
            <p:nvPr/>
          </p:nvSpPr>
          <p:spPr bwMode="auto">
            <a:xfrm>
              <a:off x="684" y="576"/>
              <a:ext cx="5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الفترة</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5" name="Rectangle 37"/>
            <p:cNvSpPr>
              <a:spLocks noChangeArrowheads="1"/>
            </p:cNvSpPr>
            <p:nvPr/>
          </p:nvSpPr>
          <p:spPr bwMode="auto">
            <a:xfrm>
              <a:off x="1249" y="576"/>
              <a:ext cx="665"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العيد</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6" name="Rectangle 38"/>
            <p:cNvSpPr>
              <a:spLocks noChangeArrowheads="1"/>
            </p:cNvSpPr>
            <p:nvPr/>
          </p:nvSpPr>
          <p:spPr bwMode="auto">
            <a:xfrm>
              <a:off x="1914" y="576"/>
              <a:ext cx="1226"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الأهمية (الماضي)</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7" name="Rectangle 39"/>
            <p:cNvSpPr>
              <a:spLocks noChangeArrowheads="1"/>
            </p:cNvSpPr>
            <p:nvPr/>
          </p:nvSpPr>
          <p:spPr bwMode="auto">
            <a:xfrm>
              <a:off x="3140" y="576"/>
              <a:ext cx="1194" cy="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400" b="1" i="0" u="sng"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النوع (المستقبل)</a:t>
              </a:r>
              <a:endParaRPr kumimoji="0" lang="en-US" altLang="en-US" sz="24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78" name="Rectangle 41"/>
            <p:cNvSpPr>
              <a:spLocks noChangeArrowheads="1"/>
            </p:cNvSpPr>
            <p:nvPr/>
          </p:nvSpPr>
          <p:spPr bwMode="auto">
            <a:xfrm>
              <a:off x="96" y="1113"/>
              <a:ext cx="4224" cy="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defTabSz="914400" fontAlgn="base">
                <a:spcBef>
                  <a:spcPct val="0"/>
                </a:spcBef>
                <a:spcAft>
                  <a:spcPct val="0"/>
                </a:spcAft>
                <a:defRPr/>
              </a:pPr>
              <a:r>
                <a:rPr lang="ar-JO" sz="1800" b="1" dirty="0">
                  <a:solidFill>
                    <a:schemeClr val="bg2"/>
                  </a:solidFill>
                </a:rPr>
                <a:t>الأيام التالية ليست موصوفة في الكتاب المقدس </a:t>
              </a:r>
            </a:p>
            <a:p>
              <a:pPr lvl="0" defTabSz="914400" fontAlgn="base">
                <a:spcBef>
                  <a:spcPct val="0"/>
                </a:spcBef>
                <a:spcAft>
                  <a:spcPct val="0"/>
                </a:spcAft>
                <a:defRPr/>
              </a:pPr>
              <a:r>
                <a:rPr lang="ar-JO" sz="1800" b="1" dirty="0">
                  <a:solidFill>
                    <a:schemeClr val="bg2"/>
                  </a:solidFill>
                </a:rPr>
                <a:t> وربما ليس لها أهمية أخروية:</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11979" name="Rectangle 42"/>
            <p:cNvSpPr>
              <a:spLocks noChangeArrowheads="1"/>
            </p:cNvSpPr>
            <p:nvPr/>
          </p:nvSpPr>
          <p:spPr bwMode="auto">
            <a:xfrm>
              <a:off x="96" y="1631"/>
              <a:ext cx="588"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5-9</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آب</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0" name="Rectangle 43"/>
            <p:cNvSpPr>
              <a:spLocks noChangeArrowheads="1"/>
            </p:cNvSpPr>
            <p:nvPr/>
          </p:nvSpPr>
          <p:spPr bwMode="auto">
            <a:xfrm>
              <a:off x="684" y="1631"/>
              <a:ext cx="5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قراءة المراثي</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1" name="Rectangle 44"/>
            <p:cNvSpPr>
              <a:spLocks noChangeArrowheads="1"/>
            </p:cNvSpPr>
            <p:nvPr/>
          </p:nvSpPr>
          <p:spPr bwMode="auto">
            <a:xfrm>
              <a:off x="1249" y="1631"/>
              <a:ext cx="665"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التاسع من آب</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تشعة بي آب</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2" name="Rectangle 45"/>
            <p:cNvSpPr>
              <a:spLocks noChangeArrowheads="1"/>
            </p:cNvSpPr>
            <p:nvPr/>
          </p:nvSpPr>
          <p:spPr bwMode="auto">
            <a:xfrm>
              <a:off x="1914" y="1631"/>
              <a:ext cx="1226" cy="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تدمير أورشليم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586 ق.م و 70 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83" name="Rectangle 48"/>
            <p:cNvSpPr>
              <a:spLocks noChangeArrowheads="1"/>
            </p:cNvSpPr>
            <p:nvPr/>
          </p:nvSpPr>
          <p:spPr bwMode="auto">
            <a:xfrm>
              <a:off x="96" y="2407"/>
              <a:ext cx="588"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9-25</a:t>
              </a:r>
              <a:endPar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كسلو</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4" name="Rectangle 49"/>
            <p:cNvSpPr>
              <a:spLocks noChangeArrowheads="1"/>
            </p:cNvSpPr>
            <p:nvPr/>
          </p:nvSpPr>
          <p:spPr bwMode="auto">
            <a:xfrm>
              <a:off x="684" y="2407"/>
              <a:ext cx="5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 واحد</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7 أيام إضافية من إشعال الشموع</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85" name="Rectangle 50"/>
            <p:cNvSpPr>
              <a:spLocks noChangeArrowheads="1"/>
            </p:cNvSpPr>
            <p:nvPr/>
          </p:nvSpPr>
          <p:spPr bwMode="auto">
            <a:xfrm>
              <a:off x="1249" y="2407"/>
              <a:ext cx="665"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هانوكاه</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التجديد</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r>
                <a:rPr lang="ar-JO" altLang="en-US" sz="1800" b="1" dirty="0">
                  <a:solidFill>
                    <a:srgbClr val="000000"/>
                  </a:solidFill>
                  <a:latin typeface="Arial Narrow" pitchFamily="34" charset="0"/>
                </a:rPr>
                <a:t>الأضواء</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الإضاءة</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المكابيين</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6" name="Rectangle 51"/>
            <p:cNvSpPr>
              <a:spLocks noChangeArrowheads="1"/>
            </p:cNvSpPr>
            <p:nvPr/>
          </p:nvSpPr>
          <p:spPr bwMode="auto">
            <a:xfrm>
              <a:off x="1914" y="2407"/>
              <a:ext cx="1226" cy="1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خلاص الأمة تحت حكم يهوذا المكابي في 164 ق.م</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 10: 22)</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87" name="Rectangle 54"/>
            <p:cNvSpPr>
              <a:spLocks noChangeArrowheads="1"/>
            </p:cNvSpPr>
            <p:nvPr/>
          </p:nvSpPr>
          <p:spPr bwMode="auto">
            <a:xfrm>
              <a:off x="96" y="3779"/>
              <a:ext cx="588"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12-14/</a:t>
              </a:r>
              <a:r>
                <a:rPr kumimoji="0" lang="ar-JO" altLang="en-US" sz="2000" b="1" i="0" u="none" strike="noStrike" kern="1200" cap="none" spc="0" normalizeH="0" noProof="0" dirty="0">
                  <a:ln>
                    <a:noFill/>
                  </a:ln>
                  <a:solidFill>
                    <a:srgbClr val="000000"/>
                  </a:solidFill>
                  <a:effectLst/>
                  <a:uLnTx/>
                  <a:uFillTx/>
                  <a:latin typeface="Arial Narrow" pitchFamily="34" charset="0"/>
                  <a:ea typeface="MS PGothic" pitchFamily="34" charset="-128"/>
                  <a:cs typeface="+mn-cs"/>
                </a:rPr>
                <a:t> 15</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2000" b="1" dirty="0">
                  <a:solidFill>
                    <a:srgbClr val="000000"/>
                  </a:solidFill>
                  <a:latin typeface="Arial Narrow" pitchFamily="34" charset="0"/>
                </a:rPr>
                <a:t>آذار</a:t>
              </a:r>
              <a:r>
                <a:rPr kumimoji="0" lang="en-US" altLang="en-US" sz="20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8" name="Rectangle 55"/>
            <p:cNvSpPr>
              <a:spLocks noChangeArrowheads="1"/>
            </p:cNvSpPr>
            <p:nvPr/>
          </p:nvSpPr>
          <p:spPr bwMode="auto">
            <a:xfrm>
              <a:off x="684" y="3779"/>
              <a:ext cx="5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يومين</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r>
                <a:rPr lang="ar-JO" altLang="en-US" sz="1800" b="1" dirty="0">
                  <a:solidFill>
                    <a:srgbClr val="000000"/>
                  </a:solidFill>
                  <a:latin typeface="Arial Narrow" pitchFamily="34" charset="0"/>
                </a:rPr>
                <a:t>قراءة أستير</a:t>
              </a:r>
              <a:r>
                <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a:t>
              </a:r>
            </a:p>
          </p:txBody>
        </p:sp>
        <p:sp>
          <p:nvSpPr>
            <p:cNvPr id="211989" name="Rectangle 56"/>
            <p:cNvSpPr>
              <a:spLocks noChangeArrowheads="1"/>
            </p:cNvSpPr>
            <p:nvPr/>
          </p:nvSpPr>
          <p:spPr bwMode="auto">
            <a:xfrm>
              <a:off x="1249" y="3779"/>
              <a:ext cx="665"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tab pos="3886200" algn="l"/>
                  <a:tab pos="4800600" algn="l"/>
                  <a:tab pos="5600700" algn="l"/>
                </a:tabLst>
                <a:defRPr/>
              </a:pPr>
              <a:r>
                <a:rPr kumimoji="0" lang="ar-JO"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rPr>
                <a:t>الفوريم</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sp>
          <p:nvSpPr>
            <p:cNvPr id="211990" name="Rectangle 57"/>
            <p:cNvSpPr>
              <a:spLocks noChangeArrowheads="1"/>
            </p:cNvSpPr>
            <p:nvPr/>
          </p:nvSpPr>
          <p:spPr bwMode="auto">
            <a:xfrm>
              <a:off x="1914" y="3779"/>
              <a:ext cx="1226" cy="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خلاص الأمة بقيادة أستير </a:t>
              </a:r>
            </a:p>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lang="ar-JO" altLang="en-US" sz="1800" b="1" dirty="0">
                  <a:solidFill>
                    <a:srgbClr val="000000"/>
                  </a:solidFill>
                  <a:latin typeface="Arial Narrow" pitchFamily="34" charset="0"/>
                </a:rPr>
                <a:t>(9: 21)</a:t>
              </a:r>
              <a:endParaRPr kumimoji="0" lang="en-US" altLang="en-US" sz="1800" b="1" i="0" u="none" strike="noStrike" kern="1200" cap="none" spc="0" normalizeH="0" baseline="0" noProof="0" dirty="0">
                <a:ln>
                  <a:noFill/>
                </a:ln>
                <a:solidFill>
                  <a:srgbClr val="000000"/>
                </a:solidFill>
                <a:effectLst/>
                <a:uLnTx/>
                <a:uFillTx/>
                <a:latin typeface="Arial Narrow" pitchFamily="34" charset="0"/>
                <a:ea typeface="MS PGothic" pitchFamily="34" charset="-128"/>
                <a:cs typeface="+mn-cs"/>
              </a:endParaRPr>
            </a:p>
          </p:txBody>
        </p:sp>
        <p:grpSp>
          <p:nvGrpSpPr>
            <p:cNvPr id="211991" name="Group 63"/>
            <p:cNvGrpSpPr>
              <a:grpSpLocks/>
            </p:cNvGrpSpPr>
            <p:nvPr/>
          </p:nvGrpSpPr>
          <p:grpSpPr bwMode="auto">
            <a:xfrm>
              <a:off x="3104" y="2407"/>
              <a:ext cx="1266" cy="1372"/>
              <a:chOff x="2672" y="1765"/>
              <a:chExt cx="1112" cy="1323"/>
            </a:xfrm>
          </p:grpSpPr>
          <p:sp>
            <p:nvSpPr>
              <p:cNvPr id="211992" name="Rectangle 52"/>
              <p:cNvSpPr>
                <a:spLocks noChangeArrowheads="1"/>
              </p:cNvSpPr>
              <p:nvPr/>
            </p:nvSpPr>
            <p:spPr bwMode="auto">
              <a:xfrm>
                <a:off x="2704" y="1765"/>
                <a:ext cx="1048" cy="13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1800" b="1" dirty="0">
                    <a:solidFill>
                      <a:schemeClr val="bg2"/>
                    </a:solidFill>
                  </a:rPr>
                  <a:t>يُظهر عمود التصنيف هذا أن ترتيب الأعياد السنوية في إسرائيل يوازي بشكل نبوي تجربتها كأمة عبر التاريخ</a:t>
                </a:r>
                <a:endParaRPr kumimoji="0" lang="en-US" altLang="en-US" sz="1800" b="1" i="0" u="none" strike="noStrike" kern="1200" cap="none" spc="0" normalizeH="0" baseline="0" noProof="0" dirty="0">
                  <a:ln>
                    <a:noFill/>
                  </a:ln>
                  <a:solidFill>
                    <a:schemeClr val="bg2"/>
                  </a:solidFill>
                  <a:effectLst/>
                  <a:uLnTx/>
                  <a:uFillTx/>
                  <a:latin typeface="Arial Narrow" pitchFamily="34" charset="0"/>
                  <a:ea typeface="MS PGothic" pitchFamily="34" charset="-128"/>
                  <a:cs typeface="+mn-cs"/>
                </a:endParaRPr>
              </a:p>
            </p:txBody>
          </p:sp>
          <p:sp>
            <p:nvSpPr>
              <p:cNvPr id="211993" name="Rectangle 62"/>
              <p:cNvSpPr>
                <a:spLocks noChangeArrowheads="1"/>
              </p:cNvSpPr>
              <p:nvPr/>
            </p:nvSpPr>
            <p:spPr bwMode="auto">
              <a:xfrm>
                <a:off x="2672" y="1765"/>
                <a:ext cx="1112" cy="132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Arial Narrow" pitchFamily="34" charset="0"/>
                  <a:ea typeface="MS PGothic" pitchFamily="34" charset="-128"/>
                  <a:cs typeface="+mn-cs"/>
                </a:endParaRPr>
              </a:p>
            </p:txBody>
          </p:sp>
        </p:grpSp>
      </p:grpSp>
      <p:sp>
        <p:nvSpPr>
          <p:cNvPr id="211972" name="Text Box 2"/>
          <p:cNvSpPr txBox="1">
            <a:spLocks noChangeArrowheads="1"/>
          </p:cNvSpPr>
          <p:nvPr/>
        </p:nvSpPr>
        <p:spPr bwMode="auto">
          <a:xfrm>
            <a:off x="8410575" y="44450"/>
            <a:ext cx="70403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rPr>
              <a:t>184</a:t>
            </a:r>
            <a:endParaRPr kumimoji="0" lang="en-US" altLang="en-US" sz="2400" b="1" u="none" strike="noStrike" kern="1200" cap="none" spc="0" normalizeH="0" baseline="0" noProof="0" dirty="0">
              <a:ln>
                <a:noFill/>
              </a:ln>
              <a:solidFill>
                <a:srgbClr val="161616"/>
              </a:solidFill>
              <a:effectLst/>
              <a:uLnTx/>
              <a:uFillTx/>
              <a:latin typeface="Arial" panose="020B0604020202020204" pitchFamily="34" charset="0"/>
              <a:ea typeface="MS PGothic" pitchFamily="34" charset="-128"/>
              <a:cs typeface="+mn-cs"/>
            </a:endParaRPr>
          </a:p>
        </p:txBody>
      </p:sp>
    </p:spTree>
    <p:extLst>
      <p:ext uri="{BB962C8B-B14F-4D97-AF65-F5344CB8AC3E}">
        <p14:creationId xmlns:p14="http://schemas.microsoft.com/office/powerpoint/2010/main" val="3963443217"/>
      </p:ext>
    </p:extLst>
  </p:cSld>
  <p:clrMapOvr>
    <a:overrideClrMapping bg1="dk2" tx1="lt1" bg2="dk1" tx2="lt2" accent1="accent1" accent2="accent2" accent3="accent3" accent4="accent4" accent5="accent5" accent6="accent6" hlink="hlink" folHlink="folHlink"/>
  </p:clrMapOvr>
  <p:transition/>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4" descr="Romans 200 Blue Background.jpg">
            <a:extLst>
              <a:ext uri="{FF2B5EF4-FFF2-40B4-BE49-F238E27FC236}">
                <a16:creationId xmlns:a16="http://schemas.microsoft.com/office/drawing/2014/main" id="{8E7BD801-4E45-D8FC-2AC2-1C8DE9E96286}"/>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1"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4018" name="Left Arrow 2"/>
          <p:cNvSpPr>
            <a:spLocks noChangeArrowheads="1"/>
          </p:cNvSpPr>
          <p:nvPr/>
        </p:nvSpPr>
        <p:spPr bwMode="auto">
          <a:xfrm rot="10800000">
            <a:off x="1546222" y="765175"/>
            <a:ext cx="4474743" cy="5543550"/>
          </a:xfrm>
          <a:prstGeom prst="leftArrow">
            <a:avLst>
              <a:gd name="adj1" fmla="val 50000"/>
              <a:gd name="adj2" fmla="val 50000"/>
            </a:avLst>
          </a:prstGeom>
          <a:solidFill>
            <a:srgbClr val="660066"/>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aphicFrame>
        <p:nvGraphicFramePr>
          <p:cNvPr id="50" name="Diagram 49"/>
          <p:cNvGraphicFramePr/>
          <p:nvPr/>
        </p:nvGraphicFramePr>
        <p:xfrm>
          <a:off x="1117848" y="381000"/>
          <a:ext cx="7270576"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267744" y="2420789"/>
            <a:ext cx="3240087" cy="2592387"/>
          </a:xfrm>
        </p:spPr>
        <p:txBody>
          <a:bodyPr/>
          <a:lstStyle/>
          <a:p>
            <a:pPr rtl="1">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تنظر الأعياد تاريخيًّا إلى الوراء إلى ماضي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l"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758136" y="6120925"/>
            <a:ext cx="200501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3 أعيادٍ للحجّ</a:t>
            </a:r>
            <a:endParaRPr kumimoji="0" lang="en-US" sz="24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sp>
        <p:nvSpPr>
          <p:cNvPr id="42" name="Text Box 16"/>
          <p:cNvSpPr txBox="1">
            <a:spLocks noChangeArrowheads="1"/>
          </p:cNvSpPr>
          <p:nvPr/>
        </p:nvSpPr>
        <p:spPr bwMode="auto">
          <a:xfrm>
            <a:off x="3536914" y="5805264"/>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عيد الأبواق</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44" name="Text Box 18"/>
          <p:cNvSpPr txBox="1">
            <a:spLocks noChangeArrowheads="1"/>
          </p:cNvSpPr>
          <p:nvPr/>
        </p:nvSpPr>
        <p:spPr bwMode="auto">
          <a:xfrm>
            <a:off x="3983037" y="1327150"/>
            <a:ext cx="2038349" cy="400110"/>
          </a:xfrm>
          <a:prstGeom prst="rect">
            <a:avLst/>
          </a:prstGeom>
          <a:solidFill>
            <a:srgbClr val="FFFFFF"/>
          </a:solidFill>
          <a:ln w="9525">
            <a:noFill/>
            <a:miter lim="800000"/>
            <a:headEnd/>
            <a:tailEnd/>
          </a:ln>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الفطير</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6" name="Text Box 20"/>
          <p:cNvSpPr txBox="1">
            <a:spLocks noChangeArrowheads="1"/>
          </p:cNvSpPr>
          <p:nvPr/>
        </p:nvSpPr>
        <p:spPr bwMode="auto">
          <a:xfrm>
            <a:off x="5447506" y="172164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باكورة الحصاد</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6020965" y="3352800"/>
            <a:ext cx="1503363" cy="400110"/>
          </a:xfrm>
          <a:prstGeom prst="rect">
            <a:avLst/>
          </a:prstGeom>
          <a:solidFill>
            <a:srgbClr val="FFFFFF"/>
          </a:solidFill>
          <a:ln w="9525">
            <a:noFill/>
            <a:miter lim="800000"/>
            <a:headEnd/>
            <a:tailEnd/>
          </a:ln>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الخمسين</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8" name="Oval 22"/>
          <p:cNvSpPr>
            <a:spLocks noChangeArrowheads="1"/>
          </p:cNvSpPr>
          <p:nvPr/>
        </p:nvSpPr>
        <p:spPr bwMode="auto">
          <a:xfrm>
            <a:off x="6020964" y="3300840"/>
            <a:ext cx="1575371" cy="609600"/>
          </a:xfrm>
          <a:prstGeom prst="ellipse">
            <a:avLst/>
          </a:prstGeom>
          <a:noFill/>
          <a:ln w="38100">
            <a:solidFill>
              <a:srgbClr val="FF0000"/>
            </a:solidFill>
            <a:round/>
            <a:headEnd/>
            <a:tailEnd/>
          </a:ln>
        </p:spPr>
        <p:txBody>
          <a:bodyPr wrap="none" anchor="ctr"/>
          <a:lstStyle/>
          <a:p>
            <a:pPr marL="0" marR="0" lvl="0" indent="0" algn="l"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446058"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r" defTabSz="914400" rtl="1"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134</a:t>
            </a:r>
            <a:endPar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endParaRPr>
          </a:p>
        </p:txBody>
      </p:sp>
      <p:sp>
        <p:nvSpPr>
          <p:cNvPr id="51" name="Text Box 18"/>
          <p:cNvSpPr txBox="1">
            <a:spLocks noChangeArrowheads="1"/>
          </p:cNvSpPr>
          <p:nvPr/>
        </p:nvSpPr>
        <p:spPr bwMode="auto">
          <a:xfrm>
            <a:off x="3983037" y="914400"/>
            <a:ext cx="1103313"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عيد الفصح</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l"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90148" y="4869160"/>
            <a:ext cx="1582737" cy="400110"/>
          </a:xfrm>
          <a:prstGeom prst="rect">
            <a:avLst/>
          </a:prstGeom>
          <a:solidFill>
            <a:srgbClr val="FFFFFF"/>
          </a:solidFill>
          <a:ln w="9525">
            <a:noFill/>
            <a:miter lim="800000"/>
            <a:headEnd/>
            <a:tailEnd/>
          </a:ln>
        </p:spPr>
        <p:txBody>
          <a:bodyPr wrap="square">
            <a:spAutoFit/>
          </a:bodyPr>
          <a:lstStyle/>
          <a:p>
            <a:pPr marL="0" marR="0" lvl="0" indent="0" algn="ctr" defTabSz="914400" rtl="1"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المظالّ</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53" name="Text Box 16"/>
          <p:cNvSpPr txBox="1">
            <a:spLocks noChangeArrowheads="1"/>
          </p:cNvSpPr>
          <p:nvPr/>
        </p:nvSpPr>
        <p:spPr bwMode="auto">
          <a:xfrm>
            <a:off x="3160099" y="5373216"/>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يوم الكفَّارة</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31" name="Oval 5"/>
          <p:cNvSpPr>
            <a:spLocks noChangeArrowheads="1"/>
          </p:cNvSpPr>
          <p:nvPr/>
        </p:nvSpPr>
        <p:spPr bwMode="auto">
          <a:xfrm>
            <a:off x="1828800" y="4797152"/>
            <a:ext cx="2895600" cy="533400"/>
          </a:xfrm>
          <a:prstGeom prst="ellipse">
            <a:avLst/>
          </a:prstGeom>
          <a:noFill/>
          <a:ln w="38100">
            <a:solidFill>
              <a:srgbClr val="FF0000"/>
            </a:solidFill>
            <a:round/>
            <a:headEnd/>
            <a:tailEnd/>
          </a:ln>
        </p:spPr>
        <p:txBody>
          <a:bodyPr wrap="none" anchor="ctr"/>
          <a:lstStyle/>
          <a:p>
            <a:pPr marL="0" marR="0" lvl="0" indent="0" algn="l" defTabSz="914400" rtl="1"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290718987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dissolv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
                                        </p:tgtEl>
                                        <p:attrNameLst>
                                          <p:attrName>style.visibility</p:attrName>
                                        </p:attrNameLst>
                                      </p:cBhvr>
                                      <p:to>
                                        <p:strVal val="visible"/>
                                      </p:to>
                                    </p:set>
                                    <p:animEffect transition="in" filter="dissolve">
                                      <p:cBhvr>
                                        <p:cTn id="27" dur="500"/>
                                        <p:tgtEl>
                                          <p:spTgt spid="4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Effect transition="in" filter="dissolve">
                                      <p:cBhvr>
                                        <p:cTn id="37" dur="500"/>
                                        <p:tgtEl>
                                          <p:spTgt spid="5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edge">
                                      <p:cBhvr>
                                        <p:cTn id="42" dur="2000"/>
                                        <p:tgtEl>
                                          <p:spTgt spid="34"/>
                                        </p:tgtEl>
                                      </p:cBhvr>
                                    </p:animEffect>
                                  </p:childTnLst>
                                </p:cTn>
                              </p:par>
                              <p:par>
                                <p:cTn id="43" presetID="20" presetClass="entr" presetSubtype="0" fill="hold" grpId="0" nodeType="withEffect">
                                  <p:stCondLst>
                                    <p:cond delay="0"/>
                                  </p:stCondLst>
                                  <p:childTnLst>
                                    <p:set>
                                      <p:cBhvr>
                                        <p:cTn id="44" dur="1" fill="hold">
                                          <p:stCondLst>
                                            <p:cond delay="0"/>
                                          </p:stCondLst>
                                        </p:cTn>
                                        <p:tgtEl>
                                          <p:spTgt spid="30"/>
                                        </p:tgtEl>
                                        <p:attrNameLst>
                                          <p:attrName>style.visibility</p:attrName>
                                        </p:attrNameLst>
                                      </p:cBhvr>
                                      <p:to>
                                        <p:strVal val="visible"/>
                                      </p:to>
                                    </p:set>
                                    <p:animEffect transition="in" filter="wedge">
                                      <p:cBhvr>
                                        <p:cTn id="45" dur="2000"/>
                                        <p:tgtEl>
                                          <p:spTgt spid="30"/>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20" presetClass="entr" presetSubtype="0" fill="hold" grpId="0"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wedge">
                                      <p:cBhvr>
                                        <p:cTn id="50" dur="2000"/>
                                        <p:tgtEl>
                                          <p:spTgt spid="45"/>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20" presetClass="entr" presetSubtype="0" fill="hold" grpId="0" nodeType="clickEffect">
                                  <p:stCondLst>
                                    <p:cond delay="0"/>
                                  </p:stCondLst>
                                  <p:childTnLst>
                                    <p:set>
                                      <p:cBhvr>
                                        <p:cTn id="54" dur="1" fill="hold">
                                          <p:stCondLst>
                                            <p:cond delay="0"/>
                                          </p:stCondLst>
                                        </p:cTn>
                                        <p:tgtEl>
                                          <p:spTgt spid="48"/>
                                        </p:tgtEl>
                                        <p:attrNameLst>
                                          <p:attrName>style.visibility</p:attrName>
                                        </p:attrNameLst>
                                      </p:cBhvr>
                                      <p:to>
                                        <p:strVal val="visible"/>
                                      </p:to>
                                    </p:set>
                                    <p:animEffect transition="in" filter="wedge">
                                      <p:cBhvr>
                                        <p:cTn id="55" dur="2000"/>
                                        <p:tgtEl>
                                          <p:spTgt spid="4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0" presetClass="entr" presetSubtype="0" fill="hold" grpId="0"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edge">
                                      <p:cBhvr>
                                        <p:cTn id="60" dur="2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42" grpId="0" animBg="1"/>
      <p:bldP spid="44" grpId="0" animBg="1"/>
      <p:bldP spid="46" grpId="0" animBg="1"/>
      <p:bldP spid="47" grpId="0" animBg="1"/>
      <p:bldP spid="48" grpId="0" animBg="1"/>
      <p:bldP spid="51" grpId="0" animBg="1"/>
      <p:bldP spid="45" grpId="0" animBg="1"/>
      <p:bldP spid="52" grpId="0" animBg="1"/>
      <p:bldP spid="53" grpId="0" animBg="1"/>
      <p:bldP spid="31" grpId="0" animBg="1"/>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042" name="Left Arrow 24"/>
          <p:cNvSpPr>
            <a:spLocks noChangeArrowheads="1"/>
          </p:cNvSpPr>
          <p:nvPr/>
        </p:nvSpPr>
        <p:spPr bwMode="auto">
          <a:xfrm>
            <a:off x="1907704" y="619623"/>
            <a:ext cx="5832475" cy="5545137"/>
          </a:xfrm>
          <a:prstGeom prst="leftArrow">
            <a:avLst>
              <a:gd name="adj1" fmla="val 50000"/>
              <a:gd name="adj2" fmla="val 49995"/>
            </a:avLst>
          </a:prstGeom>
          <a:solidFill>
            <a:srgbClr val="0000FF"/>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aphicFrame>
        <p:nvGraphicFramePr>
          <p:cNvPr id="50" name="Diagram 49"/>
          <p:cNvGraphicFramePr/>
          <p:nvPr/>
        </p:nvGraphicFramePr>
        <p:xfrm>
          <a:off x="827584" y="312081"/>
          <a:ext cx="7620000" cy="6545919"/>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4" name="Title 3"/>
          <p:cNvSpPr>
            <a:spLocks noGrp="1"/>
          </p:cNvSpPr>
          <p:nvPr>
            <p:ph type="title"/>
          </p:nvPr>
        </p:nvSpPr>
        <p:spPr>
          <a:xfrm>
            <a:off x="2339752" y="2006600"/>
            <a:ext cx="3692525" cy="2717800"/>
          </a:xfrm>
        </p:spPr>
        <p:txBody>
          <a:bodyPr/>
          <a:lstStyle/>
          <a:p>
            <a:pPr rtl="1">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تتطلَّع الأعياد أيضًا نبويًّا إلى الأمام إلى مستقبل إسرائيل</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30" name="Oval 4"/>
          <p:cNvSpPr>
            <a:spLocks noChangeArrowheads="1"/>
          </p:cNvSpPr>
          <p:nvPr/>
        </p:nvSpPr>
        <p:spPr bwMode="auto">
          <a:xfrm>
            <a:off x="6372200" y="6055568"/>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215046" name="Text Box 8"/>
          <p:cNvSpPr txBox="1">
            <a:spLocks noChangeArrowheads="1"/>
          </p:cNvSpPr>
          <p:nvPr/>
        </p:nvSpPr>
        <p:spPr bwMode="auto">
          <a:xfrm>
            <a:off x="6553201" y="6172200"/>
            <a:ext cx="2188568"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rPr>
              <a:t>3 أعيادٍ للحجّ</a:t>
            </a:r>
            <a:endParaRPr kumimoji="0" lang="en-US" sz="2400" b="0" i="0" u="none" strike="noStrike" kern="1200" cap="none" spc="0" normalizeH="0" baseline="0" noProof="0" dirty="0">
              <a:ln>
                <a:noFill/>
              </a:ln>
              <a:solidFill>
                <a:srgbClr val="FFFFFF"/>
              </a:solidFill>
              <a:effectLst/>
              <a:uLnTx/>
              <a:uFillTx/>
              <a:latin typeface="Tahoma" charset="0"/>
              <a:ea typeface="ＭＳ Ｐゴシック" charset="0"/>
              <a:cs typeface="Times New Roman" charset="0"/>
            </a:endParaRPr>
          </a:p>
        </p:txBody>
      </p:sp>
      <p:sp>
        <p:nvSpPr>
          <p:cNvPr id="35" name="Text Box 9"/>
          <p:cNvSpPr txBox="1">
            <a:spLocks noChangeArrowheads="1"/>
          </p:cNvSpPr>
          <p:nvPr/>
        </p:nvSpPr>
        <p:spPr bwMode="auto">
          <a:xfrm>
            <a:off x="5348287" y="838200"/>
            <a:ext cx="1204913"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الفداء</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6" name="Text Box 10"/>
          <p:cNvSpPr txBox="1">
            <a:spLocks noChangeArrowheads="1"/>
          </p:cNvSpPr>
          <p:nvPr/>
        </p:nvSpPr>
        <p:spPr bwMode="auto">
          <a:xfrm>
            <a:off x="7025810" y="1196752"/>
            <a:ext cx="1506630"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الانفصال</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7" name="Text Box 11"/>
          <p:cNvSpPr txBox="1">
            <a:spLocks noChangeArrowheads="1"/>
          </p:cNvSpPr>
          <p:nvPr/>
        </p:nvSpPr>
        <p:spPr bwMode="auto">
          <a:xfrm>
            <a:off x="7061861" y="1752600"/>
            <a:ext cx="16799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القيامة</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8" name="Text Box 12"/>
          <p:cNvSpPr txBox="1">
            <a:spLocks noChangeArrowheads="1"/>
          </p:cNvSpPr>
          <p:nvPr/>
        </p:nvSpPr>
        <p:spPr bwMode="auto">
          <a:xfrm>
            <a:off x="1763688" y="5854087"/>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الاختطاف</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39" name="Text Box 13"/>
          <p:cNvSpPr txBox="1">
            <a:spLocks noChangeArrowheads="1"/>
          </p:cNvSpPr>
          <p:nvPr/>
        </p:nvSpPr>
        <p:spPr bwMode="auto">
          <a:xfrm>
            <a:off x="7793897" y="3276600"/>
            <a:ext cx="947871" cy="830997"/>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الروح القدس</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40" name="Text Box 14"/>
          <p:cNvSpPr txBox="1">
            <a:spLocks noChangeArrowheads="1"/>
          </p:cNvSpPr>
          <p:nvPr/>
        </p:nvSpPr>
        <p:spPr bwMode="auto">
          <a:xfrm>
            <a:off x="533399" y="5373216"/>
            <a:ext cx="13793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التوبة</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41" name="Text Box 15"/>
          <p:cNvSpPr txBox="1">
            <a:spLocks noChangeArrowheads="1"/>
          </p:cNvSpPr>
          <p:nvPr/>
        </p:nvSpPr>
        <p:spPr bwMode="auto">
          <a:xfrm>
            <a:off x="521196" y="4869160"/>
            <a:ext cx="109816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rPr>
              <a:t>الملكوت</a:t>
            </a:r>
            <a:endParaRPr kumimoji="0" lang="en-US" sz="2400" b="1" i="0" u="none" strike="noStrike" kern="1200" cap="none" spc="0" normalizeH="0" baseline="0" noProof="0" dirty="0">
              <a:ln>
                <a:noFill/>
              </a:ln>
              <a:solidFill>
                <a:srgbClr val="0000FF"/>
              </a:solidFill>
              <a:effectLst/>
              <a:uLnTx/>
              <a:uFillTx/>
              <a:latin typeface="Tahoma" charset="0"/>
              <a:ea typeface="ＭＳ Ｐゴシック" charset="0"/>
              <a:cs typeface="Times New Roman" charset="0"/>
            </a:endParaRPr>
          </a:p>
        </p:txBody>
      </p:sp>
      <p:sp>
        <p:nvSpPr>
          <p:cNvPr id="215054" name="Text Box 16"/>
          <p:cNvSpPr txBox="1">
            <a:spLocks noChangeArrowheads="1"/>
          </p:cNvSpPr>
          <p:nvPr/>
        </p:nvSpPr>
        <p:spPr bwMode="auto">
          <a:xfrm>
            <a:off x="3536914" y="5867400"/>
            <a:ext cx="1124026"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عيد الأبواق</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44" name="Text Box 18"/>
          <p:cNvSpPr txBox="1">
            <a:spLocks noChangeArrowheads="1"/>
          </p:cNvSpPr>
          <p:nvPr/>
        </p:nvSpPr>
        <p:spPr bwMode="auto">
          <a:xfrm>
            <a:off x="4503738" y="1327150"/>
            <a:ext cx="1381125"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الفطير</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6" name="Text Box 20"/>
          <p:cNvSpPr txBox="1">
            <a:spLocks noChangeArrowheads="1"/>
          </p:cNvSpPr>
          <p:nvPr/>
        </p:nvSpPr>
        <p:spPr bwMode="auto">
          <a:xfrm>
            <a:off x="5214285" y="1736725"/>
            <a:ext cx="1744388"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باكورة الحصاد</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7" name="Text Box 21"/>
          <p:cNvSpPr txBox="1">
            <a:spLocks noChangeArrowheads="1"/>
          </p:cNvSpPr>
          <p:nvPr/>
        </p:nvSpPr>
        <p:spPr bwMode="auto">
          <a:xfrm>
            <a:off x="5938904" y="3352800"/>
            <a:ext cx="126669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الخمسين</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388350" y="14288"/>
            <a:ext cx="704039"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134</a:t>
            </a:r>
            <a:endPar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endParaRPr>
          </a:p>
        </p:txBody>
      </p:sp>
      <p:sp>
        <p:nvSpPr>
          <p:cNvPr id="215060" name="Text Box 18"/>
          <p:cNvSpPr txBox="1">
            <a:spLocks noChangeArrowheads="1"/>
          </p:cNvSpPr>
          <p:nvPr/>
        </p:nvSpPr>
        <p:spPr bwMode="auto">
          <a:xfrm>
            <a:off x="3956993" y="914400"/>
            <a:ext cx="1085554"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عيد الفصح</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45" name="Oval 19"/>
          <p:cNvSpPr>
            <a:spLocks noChangeArrowheads="1"/>
          </p:cNvSpPr>
          <p:nvPr/>
        </p:nvSpPr>
        <p:spPr bwMode="auto">
          <a:xfrm>
            <a:off x="3733800" y="879376"/>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524125" y="5013176"/>
            <a:ext cx="1432867"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rPr>
              <a:t>عيد المظالّ</a:t>
            </a:r>
            <a:endParaRPr kumimoji="0" lang="en-US" sz="2000" b="1" i="0" u="none" strike="noStrike" kern="0" cap="none" spc="0" normalizeH="0" baseline="0" noProof="0" dirty="0">
              <a:ln>
                <a:noFill/>
              </a:ln>
              <a:solidFill>
                <a:srgbClr val="336600"/>
              </a:solidFill>
              <a:effectLst/>
              <a:uLnTx/>
              <a:uFillTx/>
              <a:latin typeface="Arial" charset="0"/>
              <a:ea typeface="Times New Roman" charset="0"/>
              <a:cs typeface="Times New Roman" charset="0"/>
            </a:endParaRPr>
          </a:p>
        </p:txBody>
      </p:sp>
      <p:sp>
        <p:nvSpPr>
          <p:cNvPr id="215063" name="Text Box 16"/>
          <p:cNvSpPr txBox="1">
            <a:spLocks noChangeArrowheads="1"/>
          </p:cNvSpPr>
          <p:nvPr/>
        </p:nvSpPr>
        <p:spPr bwMode="auto">
          <a:xfrm>
            <a:off x="3160099" y="5446713"/>
            <a:ext cx="1079142" cy="40011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rPr>
              <a:t>يوم الكفَّارة</a:t>
            </a:r>
            <a:endParaRPr kumimoji="0" lang="en-US" sz="2000" b="1" i="0" u="none" strike="noStrike" kern="1200" cap="none" spc="0" normalizeH="0" baseline="0" noProof="0" dirty="0">
              <a:ln>
                <a:noFill/>
              </a:ln>
              <a:solidFill>
                <a:srgbClr val="336600"/>
              </a:solidFill>
              <a:effectLst/>
              <a:uLnTx/>
              <a:uFillTx/>
              <a:latin typeface="Arial" charset="0"/>
              <a:ea typeface="ＭＳ Ｐゴシック" charset="0"/>
              <a:cs typeface="Times New Roman" charset="0"/>
            </a:endParaRPr>
          </a:p>
        </p:txBody>
      </p:sp>
      <p:sp>
        <p:nvSpPr>
          <p:cNvPr id="31" name="Oval 5"/>
          <p:cNvSpPr>
            <a:spLocks noChangeArrowheads="1"/>
          </p:cNvSpPr>
          <p:nvPr/>
        </p:nvSpPr>
        <p:spPr bwMode="auto">
          <a:xfrm>
            <a:off x="1828800" y="486916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Tree>
    <p:extLst>
      <p:ext uri="{BB962C8B-B14F-4D97-AF65-F5344CB8AC3E}">
        <p14:creationId xmlns:p14="http://schemas.microsoft.com/office/powerpoint/2010/main" val="35841057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2000"/>
                                        <p:tgtEl>
                                          <p:spTgt spid="35"/>
                                        </p:tgtEl>
                                      </p:cBhvr>
                                    </p:animEffect>
                                    <p:anim calcmode="lin" valueType="num">
                                      <p:cBhvr>
                                        <p:cTn id="8" dur="2000" fill="hold"/>
                                        <p:tgtEl>
                                          <p:spTgt spid="35"/>
                                        </p:tgtEl>
                                        <p:attrNameLst>
                                          <p:attrName>style.rotation</p:attrName>
                                        </p:attrNameLst>
                                      </p:cBhvr>
                                      <p:tavLst>
                                        <p:tav tm="0">
                                          <p:val>
                                            <p:fltVal val="720"/>
                                          </p:val>
                                        </p:tav>
                                        <p:tav tm="100000">
                                          <p:val>
                                            <p:fltVal val="0"/>
                                          </p:val>
                                        </p:tav>
                                      </p:tavLst>
                                    </p:anim>
                                    <p:anim calcmode="lin" valueType="num">
                                      <p:cBhvr>
                                        <p:cTn id="9" dur="2000" fill="hold"/>
                                        <p:tgtEl>
                                          <p:spTgt spid="35"/>
                                        </p:tgtEl>
                                        <p:attrNameLst>
                                          <p:attrName>ppt_h</p:attrName>
                                        </p:attrNameLst>
                                      </p:cBhvr>
                                      <p:tavLst>
                                        <p:tav tm="0">
                                          <p:val>
                                            <p:fltVal val="0"/>
                                          </p:val>
                                        </p:tav>
                                        <p:tav tm="100000">
                                          <p:val>
                                            <p:strVal val="#ppt_h"/>
                                          </p:val>
                                        </p:tav>
                                      </p:tavLst>
                                    </p:anim>
                                    <p:anim calcmode="lin" valueType="num">
                                      <p:cBhvr>
                                        <p:cTn id="10"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fade">
                                      <p:cBhvr>
                                        <p:cTn id="15" dur="2000"/>
                                        <p:tgtEl>
                                          <p:spTgt spid="36"/>
                                        </p:tgtEl>
                                      </p:cBhvr>
                                    </p:animEffect>
                                    <p:anim calcmode="lin" valueType="num">
                                      <p:cBhvr>
                                        <p:cTn id="16" dur="2000" fill="hold"/>
                                        <p:tgtEl>
                                          <p:spTgt spid="36"/>
                                        </p:tgtEl>
                                        <p:attrNameLst>
                                          <p:attrName>style.rotation</p:attrName>
                                        </p:attrNameLst>
                                      </p:cBhvr>
                                      <p:tavLst>
                                        <p:tav tm="0">
                                          <p:val>
                                            <p:fltVal val="720"/>
                                          </p:val>
                                        </p:tav>
                                        <p:tav tm="100000">
                                          <p:val>
                                            <p:fltVal val="0"/>
                                          </p:val>
                                        </p:tav>
                                      </p:tavLst>
                                    </p:anim>
                                    <p:anim calcmode="lin" valueType="num">
                                      <p:cBhvr>
                                        <p:cTn id="17" dur="2000" fill="hold"/>
                                        <p:tgtEl>
                                          <p:spTgt spid="36"/>
                                        </p:tgtEl>
                                        <p:attrNameLst>
                                          <p:attrName>ppt_h</p:attrName>
                                        </p:attrNameLst>
                                      </p:cBhvr>
                                      <p:tavLst>
                                        <p:tav tm="0">
                                          <p:val>
                                            <p:fltVal val="0"/>
                                          </p:val>
                                        </p:tav>
                                        <p:tav tm="100000">
                                          <p:val>
                                            <p:strVal val="#ppt_h"/>
                                          </p:val>
                                        </p:tav>
                                      </p:tavLst>
                                    </p:anim>
                                    <p:anim calcmode="lin" valueType="num">
                                      <p:cBhvr>
                                        <p:cTn id="18"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2000"/>
                                        <p:tgtEl>
                                          <p:spTgt spid="37"/>
                                        </p:tgtEl>
                                      </p:cBhvr>
                                    </p:animEffect>
                                    <p:anim calcmode="lin" valueType="num">
                                      <p:cBhvr>
                                        <p:cTn id="24" dur="2000" fill="hold"/>
                                        <p:tgtEl>
                                          <p:spTgt spid="37"/>
                                        </p:tgtEl>
                                        <p:attrNameLst>
                                          <p:attrName>style.rotation</p:attrName>
                                        </p:attrNameLst>
                                      </p:cBhvr>
                                      <p:tavLst>
                                        <p:tav tm="0">
                                          <p:val>
                                            <p:fltVal val="720"/>
                                          </p:val>
                                        </p:tav>
                                        <p:tav tm="100000">
                                          <p:val>
                                            <p:fltVal val="0"/>
                                          </p:val>
                                        </p:tav>
                                      </p:tavLst>
                                    </p:anim>
                                    <p:anim calcmode="lin" valueType="num">
                                      <p:cBhvr>
                                        <p:cTn id="25" dur="2000" fill="hold"/>
                                        <p:tgtEl>
                                          <p:spTgt spid="37"/>
                                        </p:tgtEl>
                                        <p:attrNameLst>
                                          <p:attrName>ppt_h</p:attrName>
                                        </p:attrNameLst>
                                      </p:cBhvr>
                                      <p:tavLst>
                                        <p:tav tm="0">
                                          <p:val>
                                            <p:fltVal val="0"/>
                                          </p:val>
                                        </p:tav>
                                        <p:tav tm="100000">
                                          <p:val>
                                            <p:strVal val="#ppt_h"/>
                                          </p:val>
                                        </p:tav>
                                      </p:tavLst>
                                    </p:anim>
                                    <p:anim calcmode="lin" valueType="num">
                                      <p:cBhvr>
                                        <p:cTn id="26" dur="2000" fill="hold"/>
                                        <p:tgtEl>
                                          <p:spTgt spid="37"/>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2000"/>
                                        <p:tgtEl>
                                          <p:spTgt spid="39"/>
                                        </p:tgtEl>
                                      </p:cBhvr>
                                    </p:animEffect>
                                    <p:anim calcmode="lin" valueType="num">
                                      <p:cBhvr>
                                        <p:cTn id="32" dur="2000" fill="hold"/>
                                        <p:tgtEl>
                                          <p:spTgt spid="39"/>
                                        </p:tgtEl>
                                        <p:attrNameLst>
                                          <p:attrName>style.rotation</p:attrName>
                                        </p:attrNameLst>
                                      </p:cBhvr>
                                      <p:tavLst>
                                        <p:tav tm="0">
                                          <p:val>
                                            <p:fltVal val="720"/>
                                          </p:val>
                                        </p:tav>
                                        <p:tav tm="100000">
                                          <p:val>
                                            <p:fltVal val="0"/>
                                          </p:val>
                                        </p:tav>
                                      </p:tavLst>
                                    </p:anim>
                                    <p:anim calcmode="lin" valueType="num">
                                      <p:cBhvr>
                                        <p:cTn id="33" dur="2000" fill="hold"/>
                                        <p:tgtEl>
                                          <p:spTgt spid="39"/>
                                        </p:tgtEl>
                                        <p:attrNameLst>
                                          <p:attrName>ppt_h</p:attrName>
                                        </p:attrNameLst>
                                      </p:cBhvr>
                                      <p:tavLst>
                                        <p:tav tm="0">
                                          <p:val>
                                            <p:fltVal val="0"/>
                                          </p:val>
                                        </p:tav>
                                        <p:tav tm="100000">
                                          <p:val>
                                            <p:strVal val="#ppt_h"/>
                                          </p:val>
                                        </p:tav>
                                      </p:tavLst>
                                    </p:anim>
                                    <p:anim calcmode="lin" valueType="num">
                                      <p:cBhvr>
                                        <p:cTn id="34"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5" presetClass="entr" presetSubtype="0"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2000"/>
                                        <p:tgtEl>
                                          <p:spTgt spid="38"/>
                                        </p:tgtEl>
                                      </p:cBhvr>
                                    </p:animEffect>
                                    <p:anim calcmode="lin" valueType="num">
                                      <p:cBhvr>
                                        <p:cTn id="40" dur="2000" fill="hold"/>
                                        <p:tgtEl>
                                          <p:spTgt spid="38"/>
                                        </p:tgtEl>
                                        <p:attrNameLst>
                                          <p:attrName>style.rotation</p:attrName>
                                        </p:attrNameLst>
                                      </p:cBhvr>
                                      <p:tavLst>
                                        <p:tav tm="0">
                                          <p:val>
                                            <p:fltVal val="720"/>
                                          </p:val>
                                        </p:tav>
                                        <p:tav tm="100000">
                                          <p:val>
                                            <p:fltVal val="0"/>
                                          </p:val>
                                        </p:tav>
                                      </p:tavLst>
                                    </p:anim>
                                    <p:anim calcmode="lin" valueType="num">
                                      <p:cBhvr>
                                        <p:cTn id="41" dur="2000" fill="hold"/>
                                        <p:tgtEl>
                                          <p:spTgt spid="38"/>
                                        </p:tgtEl>
                                        <p:attrNameLst>
                                          <p:attrName>ppt_h</p:attrName>
                                        </p:attrNameLst>
                                      </p:cBhvr>
                                      <p:tavLst>
                                        <p:tav tm="0">
                                          <p:val>
                                            <p:fltVal val="0"/>
                                          </p:val>
                                        </p:tav>
                                        <p:tav tm="100000">
                                          <p:val>
                                            <p:strVal val="#ppt_h"/>
                                          </p:val>
                                        </p:tav>
                                      </p:tavLst>
                                    </p:anim>
                                    <p:anim calcmode="lin" valueType="num">
                                      <p:cBhvr>
                                        <p:cTn id="42" dur="2000" fill="hold"/>
                                        <p:tgtEl>
                                          <p:spTgt spid="38"/>
                                        </p:tgtEl>
                                        <p:attrNameLst>
                                          <p:attrName>ppt_w</p:attrName>
                                        </p:attrNameLst>
                                      </p:cBhvr>
                                      <p:tavLst>
                                        <p:tav tm="0">
                                          <p:val>
                                            <p:fltVal val="0"/>
                                          </p:val>
                                        </p:tav>
                                        <p:tav tm="100000">
                                          <p:val>
                                            <p:strVal val="#ppt_w"/>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entr" presetSubtype="0" fill="hold" grpId="0" nodeType="clickEffect">
                                  <p:stCondLst>
                                    <p:cond delay="0"/>
                                  </p:stCondLst>
                                  <p:childTnLst>
                                    <p:set>
                                      <p:cBhvr>
                                        <p:cTn id="46" dur="1" fill="hold">
                                          <p:stCondLst>
                                            <p:cond delay="0"/>
                                          </p:stCondLst>
                                        </p:cTn>
                                        <p:tgtEl>
                                          <p:spTgt spid="40"/>
                                        </p:tgtEl>
                                        <p:attrNameLst>
                                          <p:attrName>style.visibility</p:attrName>
                                        </p:attrNameLst>
                                      </p:cBhvr>
                                      <p:to>
                                        <p:strVal val="visible"/>
                                      </p:to>
                                    </p:set>
                                    <p:animEffect transition="in" filter="fade">
                                      <p:cBhvr>
                                        <p:cTn id="47" dur="2000"/>
                                        <p:tgtEl>
                                          <p:spTgt spid="40"/>
                                        </p:tgtEl>
                                      </p:cBhvr>
                                    </p:animEffect>
                                    <p:anim calcmode="lin" valueType="num">
                                      <p:cBhvr>
                                        <p:cTn id="48" dur="2000" fill="hold"/>
                                        <p:tgtEl>
                                          <p:spTgt spid="40"/>
                                        </p:tgtEl>
                                        <p:attrNameLst>
                                          <p:attrName>style.rotation</p:attrName>
                                        </p:attrNameLst>
                                      </p:cBhvr>
                                      <p:tavLst>
                                        <p:tav tm="0">
                                          <p:val>
                                            <p:fltVal val="720"/>
                                          </p:val>
                                        </p:tav>
                                        <p:tav tm="100000">
                                          <p:val>
                                            <p:fltVal val="0"/>
                                          </p:val>
                                        </p:tav>
                                      </p:tavLst>
                                    </p:anim>
                                    <p:anim calcmode="lin" valueType="num">
                                      <p:cBhvr>
                                        <p:cTn id="49" dur="2000" fill="hold"/>
                                        <p:tgtEl>
                                          <p:spTgt spid="40"/>
                                        </p:tgtEl>
                                        <p:attrNameLst>
                                          <p:attrName>ppt_h</p:attrName>
                                        </p:attrNameLst>
                                      </p:cBhvr>
                                      <p:tavLst>
                                        <p:tav tm="0">
                                          <p:val>
                                            <p:fltVal val="0"/>
                                          </p:val>
                                        </p:tav>
                                        <p:tav tm="100000">
                                          <p:val>
                                            <p:strVal val="#ppt_h"/>
                                          </p:val>
                                        </p:tav>
                                      </p:tavLst>
                                    </p:anim>
                                    <p:anim calcmode="lin" valueType="num">
                                      <p:cBhvr>
                                        <p:cTn id="5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entr" presetSubtype="0" fill="hold" grpId="0" nodeType="click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2000"/>
                                        <p:tgtEl>
                                          <p:spTgt spid="41"/>
                                        </p:tgtEl>
                                      </p:cBhvr>
                                    </p:animEffect>
                                    <p:anim calcmode="lin" valueType="num">
                                      <p:cBhvr>
                                        <p:cTn id="56" dur="2000" fill="hold"/>
                                        <p:tgtEl>
                                          <p:spTgt spid="41"/>
                                        </p:tgtEl>
                                        <p:attrNameLst>
                                          <p:attrName>style.rotation</p:attrName>
                                        </p:attrNameLst>
                                      </p:cBhvr>
                                      <p:tavLst>
                                        <p:tav tm="0">
                                          <p:val>
                                            <p:fltVal val="720"/>
                                          </p:val>
                                        </p:tav>
                                        <p:tav tm="100000">
                                          <p:val>
                                            <p:fltVal val="0"/>
                                          </p:val>
                                        </p:tav>
                                      </p:tavLst>
                                    </p:anim>
                                    <p:anim calcmode="lin" valueType="num">
                                      <p:cBhvr>
                                        <p:cTn id="57" dur="2000" fill="hold"/>
                                        <p:tgtEl>
                                          <p:spTgt spid="41"/>
                                        </p:tgtEl>
                                        <p:attrNameLst>
                                          <p:attrName>ppt_h</p:attrName>
                                        </p:attrNameLst>
                                      </p:cBhvr>
                                      <p:tavLst>
                                        <p:tav tm="0">
                                          <p:val>
                                            <p:fltVal val="0"/>
                                          </p:val>
                                        </p:tav>
                                        <p:tav tm="100000">
                                          <p:val>
                                            <p:strVal val="#ppt_h"/>
                                          </p:val>
                                        </p:tav>
                                      </p:tavLst>
                                    </p:anim>
                                    <p:anim calcmode="lin" valueType="num">
                                      <p:cBhvr>
                                        <p:cTn id="58"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7" grpId="0" animBg="1"/>
      <p:bldP spid="38" grpId="0" animBg="1"/>
      <p:bldP spid="39" grpId="0" animBg="1"/>
      <p:bldP spid="40" grpId="0" animBg="1"/>
      <p:bldP spid="41"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2" name="Rectangle 2"/>
          <p:cNvSpPr>
            <a:spLocks noGrp="1" noChangeArrowheads="1"/>
          </p:cNvSpPr>
          <p:nvPr>
            <p:ph type="title"/>
          </p:nvPr>
        </p:nvSpPr>
        <p:spPr/>
        <p:txBody>
          <a:bodyPr/>
          <a:lstStyle/>
          <a:p>
            <a:pPr marL="914400" indent="-914400" algn="r" eaLnBrk="1" hangingPunct="1">
              <a:tabLst>
                <a:tab pos="914400" algn="l"/>
              </a:tabLst>
            </a:pPr>
            <a:r>
              <a:rPr lang="ar-JO" altLang="en-US" sz="4000" dirty="0">
                <a:cs typeface="Arial" panose="020B0604020202020204" pitchFamily="34" charset="0"/>
              </a:rPr>
              <a:t>1. استراحت إسرائيل لتحافظ على سير مقدس مع إسرائيل</a:t>
            </a:r>
            <a:endParaRPr lang="en-US" altLang="en-US" sz="4000" dirty="0">
              <a:cs typeface="Arial" panose="020B0604020202020204" pitchFamily="34" charset="0"/>
            </a:endParaRPr>
          </a:p>
        </p:txBody>
      </p:sp>
      <p:sp>
        <p:nvSpPr>
          <p:cNvPr id="51203" name="Rectangle 3"/>
          <p:cNvSpPr>
            <a:spLocks noGrp="1" noChangeArrowheads="1"/>
          </p:cNvSpPr>
          <p:nvPr>
            <p:ph type="body" idx="1"/>
          </p:nvPr>
        </p:nvSpPr>
        <p:spPr>
          <a:xfrm>
            <a:off x="1050878" y="1600200"/>
            <a:ext cx="7559722" cy="4953000"/>
          </a:xfrm>
        </p:spPr>
        <p:txBody>
          <a:bodyPr/>
          <a:lstStyle/>
          <a:p>
            <a:pPr marL="609600" indent="-609600" algn="r" eaLnBrk="1" hangingPunct="1">
              <a:buSzTx/>
              <a:buNone/>
            </a:pPr>
            <a:r>
              <a:rPr lang="ar-JO" altLang="zh-CN" b="1" dirty="0">
                <a:latin typeface="Arial" panose="020B0604020202020204" pitchFamily="34" charset="0"/>
                <a:cs typeface="Arial" panose="020B0604020202020204" pitchFamily="34" charset="0"/>
              </a:rPr>
              <a:t>أ. شارك كل الرجال اليهود في </a:t>
            </a:r>
            <a:r>
              <a:rPr lang="ar-JO" altLang="zh-CN" b="1" u="sng" dirty="0">
                <a:latin typeface="Arial" panose="020B0604020202020204" pitchFamily="34" charset="0"/>
                <a:cs typeface="Arial" panose="020B0604020202020204" pitchFamily="34" charset="0"/>
              </a:rPr>
              <a:t>ثلاثة أعياد سنوية </a:t>
            </a:r>
            <a:r>
              <a:rPr lang="ar-JO" altLang="zh-CN" b="1" dirty="0">
                <a:latin typeface="Arial" panose="020B0604020202020204" pitchFamily="34" charset="0"/>
                <a:cs typeface="Arial" panose="020B0604020202020204" pitchFamily="34" charset="0"/>
              </a:rPr>
              <a:t>لتذكيرهم ببركات الله في حياتهم (خر 23: 14-19)</a:t>
            </a:r>
            <a:endParaRPr lang="en-US" altLang="zh-CN" b="1" dirty="0">
              <a:latin typeface="Arial" panose="020B0604020202020204" pitchFamily="34" charset="0"/>
              <a:cs typeface="Arial" panose="020B0604020202020204" pitchFamily="34" charset="0"/>
            </a:endParaRPr>
          </a:p>
        </p:txBody>
      </p:sp>
      <p:sp>
        <p:nvSpPr>
          <p:cNvPr id="6"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180</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Tree>
    <p:extLst>
      <p:ext uri="{BB962C8B-B14F-4D97-AF65-F5344CB8AC3E}">
        <p14:creationId xmlns:p14="http://schemas.microsoft.com/office/powerpoint/2010/main" val="328136395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p:cTn id="7" dur="1000" fill="hold"/>
                                        <p:tgtEl>
                                          <p:spTgt spid="51203">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3">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3">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512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build="p"/>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9824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dissolve">
                                      <p:cBhvr>
                                        <p:cTn id="7" dur="500"/>
                                        <p:tgtEl>
                                          <p:spTgt spid="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dissolv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0" presetClass="entr" presetSubtype="0" fill="hold" grpId="0" nodeType="clickEffect">
                                  <p:stCondLst>
                                    <p:cond delay="0"/>
                                  </p:stCondLst>
                                  <p:childTnLst>
                                    <p:set>
                                      <p:cBhvr>
                                        <p:cTn id="21" dur="1" fill="hold">
                                          <p:stCondLst>
                                            <p:cond delay="0"/>
                                          </p:stCondLst>
                                        </p:cTn>
                                        <p:tgtEl>
                                          <p:spTgt spid="34"/>
                                        </p:tgtEl>
                                        <p:attrNameLst>
                                          <p:attrName>style.visibility</p:attrName>
                                        </p:attrNameLst>
                                      </p:cBhvr>
                                      <p:to>
                                        <p:strVal val="visible"/>
                                      </p:to>
                                    </p:set>
                                    <p:animEffect transition="in" filter="wedge">
                                      <p:cBhvr>
                                        <p:cTn id="22" dur="2000"/>
                                        <p:tgtEl>
                                          <p:spTgt spid="34"/>
                                        </p:tgtEl>
                                      </p:cBhvr>
                                    </p:animEffect>
                                  </p:childTnLst>
                                </p:cTn>
                              </p:par>
                              <p:par>
                                <p:cTn id="23" presetID="20" presetClass="entr" presetSubtype="0" fill="hold" grpId="0" nodeType="with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wedge">
                                      <p:cBhvr>
                                        <p:cTn id="25" dur="2000"/>
                                        <p:tgtEl>
                                          <p:spTgt spid="3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0" presetClass="entr" presetSubtype="0" fill="hold" grpId="0" nodeType="click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wedge">
                                      <p:cBhvr>
                                        <p:cTn id="30" dur="2000"/>
                                        <p:tgtEl>
                                          <p:spTgt spid="45"/>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35" presetClass="entr" presetSubtype="0"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Effect transition="in" filter="fade">
                                      <p:cBhvr>
                                        <p:cTn id="35" dur="2000"/>
                                        <p:tgtEl>
                                          <p:spTgt spid="35"/>
                                        </p:tgtEl>
                                      </p:cBhvr>
                                    </p:animEffect>
                                    <p:anim calcmode="lin" valueType="num">
                                      <p:cBhvr>
                                        <p:cTn id="36" dur="2000" fill="hold"/>
                                        <p:tgtEl>
                                          <p:spTgt spid="35"/>
                                        </p:tgtEl>
                                        <p:attrNameLst>
                                          <p:attrName>style.rotation</p:attrName>
                                        </p:attrNameLst>
                                      </p:cBhvr>
                                      <p:tavLst>
                                        <p:tav tm="0">
                                          <p:val>
                                            <p:fltVal val="720"/>
                                          </p:val>
                                        </p:tav>
                                        <p:tav tm="100000">
                                          <p:val>
                                            <p:fltVal val="0"/>
                                          </p:val>
                                        </p:tav>
                                      </p:tavLst>
                                    </p:anim>
                                    <p:anim calcmode="lin" valueType="num">
                                      <p:cBhvr>
                                        <p:cTn id="37" dur="2000" fill="hold"/>
                                        <p:tgtEl>
                                          <p:spTgt spid="35"/>
                                        </p:tgtEl>
                                        <p:attrNameLst>
                                          <p:attrName>ppt_h</p:attrName>
                                        </p:attrNameLst>
                                      </p:cBhvr>
                                      <p:tavLst>
                                        <p:tav tm="0">
                                          <p:val>
                                            <p:fltVal val="0"/>
                                          </p:val>
                                        </p:tav>
                                        <p:tav tm="100000">
                                          <p:val>
                                            <p:strVal val="#ppt_h"/>
                                          </p:val>
                                        </p:tav>
                                      </p:tavLst>
                                    </p:anim>
                                    <p:anim calcmode="lin" valueType="num">
                                      <p:cBhvr>
                                        <p:cTn id="38" dur="2000" fill="hold"/>
                                        <p:tgtEl>
                                          <p:spTgt spid="35"/>
                                        </p:tgtEl>
                                        <p:attrNameLst>
                                          <p:attrName>ppt_w</p:attrName>
                                        </p:attrNameLst>
                                      </p:cBhvr>
                                      <p:tavLst>
                                        <p:tav tm="0">
                                          <p:val>
                                            <p:fltVal val="0"/>
                                          </p:val>
                                        </p:tav>
                                        <p:tav tm="100000">
                                          <p:val>
                                            <p:strVal val="#ppt_w"/>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35" presetClass="entr" presetSubtype="0" fill="hold" grpId="0" nodeType="click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fade">
                                      <p:cBhvr>
                                        <p:cTn id="43" dur="2000"/>
                                        <p:tgtEl>
                                          <p:spTgt spid="36"/>
                                        </p:tgtEl>
                                      </p:cBhvr>
                                    </p:animEffect>
                                    <p:anim calcmode="lin" valueType="num">
                                      <p:cBhvr>
                                        <p:cTn id="44" dur="2000" fill="hold"/>
                                        <p:tgtEl>
                                          <p:spTgt spid="36"/>
                                        </p:tgtEl>
                                        <p:attrNameLst>
                                          <p:attrName>style.rotation</p:attrName>
                                        </p:attrNameLst>
                                      </p:cBhvr>
                                      <p:tavLst>
                                        <p:tav tm="0">
                                          <p:val>
                                            <p:fltVal val="720"/>
                                          </p:val>
                                        </p:tav>
                                        <p:tav tm="100000">
                                          <p:val>
                                            <p:fltVal val="0"/>
                                          </p:val>
                                        </p:tav>
                                      </p:tavLst>
                                    </p:anim>
                                    <p:anim calcmode="lin" valueType="num">
                                      <p:cBhvr>
                                        <p:cTn id="45" dur="2000" fill="hold"/>
                                        <p:tgtEl>
                                          <p:spTgt spid="36"/>
                                        </p:tgtEl>
                                        <p:attrNameLst>
                                          <p:attrName>ppt_h</p:attrName>
                                        </p:attrNameLst>
                                      </p:cBhvr>
                                      <p:tavLst>
                                        <p:tav tm="0">
                                          <p:val>
                                            <p:fltVal val="0"/>
                                          </p:val>
                                        </p:tav>
                                        <p:tav tm="100000">
                                          <p:val>
                                            <p:strVal val="#ppt_h"/>
                                          </p:val>
                                        </p:tav>
                                      </p:tavLst>
                                    </p:anim>
                                    <p:anim calcmode="lin" valueType="num">
                                      <p:cBhvr>
                                        <p:cTn id="46"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35" presetClass="entr" presetSubtype="0" fill="hold" grpId="0" nodeType="clickEffect">
                                  <p:stCondLst>
                                    <p:cond delay="0"/>
                                  </p:stCondLst>
                                  <p:childTnLst>
                                    <p:set>
                                      <p:cBhvr>
                                        <p:cTn id="50" dur="1" fill="hold">
                                          <p:stCondLst>
                                            <p:cond delay="0"/>
                                          </p:stCondLst>
                                        </p:cTn>
                                        <p:tgtEl>
                                          <p:spTgt spid="37"/>
                                        </p:tgtEl>
                                        <p:attrNameLst>
                                          <p:attrName>style.visibility</p:attrName>
                                        </p:attrNameLst>
                                      </p:cBhvr>
                                      <p:to>
                                        <p:strVal val="visible"/>
                                      </p:to>
                                    </p:set>
                                    <p:animEffect transition="in" filter="fade">
                                      <p:cBhvr>
                                        <p:cTn id="51" dur="2000"/>
                                        <p:tgtEl>
                                          <p:spTgt spid="37"/>
                                        </p:tgtEl>
                                      </p:cBhvr>
                                    </p:animEffect>
                                    <p:anim calcmode="lin" valueType="num">
                                      <p:cBhvr>
                                        <p:cTn id="52" dur="2000" fill="hold"/>
                                        <p:tgtEl>
                                          <p:spTgt spid="37"/>
                                        </p:tgtEl>
                                        <p:attrNameLst>
                                          <p:attrName>style.rotation</p:attrName>
                                        </p:attrNameLst>
                                      </p:cBhvr>
                                      <p:tavLst>
                                        <p:tav tm="0">
                                          <p:val>
                                            <p:fltVal val="720"/>
                                          </p:val>
                                        </p:tav>
                                        <p:tav tm="100000">
                                          <p:val>
                                            <p:fltVal val="0"/>
                                          </p:val>
                                        </p:tav>
                                      </p:tavLst>
                                    </p:anim>
                                    <p:anim calcmode="lin" valueType="num">
                                      <p:cBhvr>
                                        <p:cTn id="53" dur="2000" fill="hold"/>
                                        <p:tgtEl>
                                          <p:spTgt spid="37"/>
                                        </p:tgtEl>
                                        <p:attrNameLst>
                                          <p:attrName>ppt_h</p:attrName>
                                        </p:attrNameLst>
                                      </p:cBhvr>
                                      <p:tavLst>
                                        <p:tav tm="0">
                                          <p:val>
                                            <p:fltVal val="0"/>
                                          </p:val>
                                        </p:tav>
                                        <p:tav tm="100000">
                                          <p:val>
                                            <p:strVal val="#ppt_h"/>
                                          </p:val>
                                        </p:tav>
                                      </p:tavLst>
                                    </p:anim>
                                    <p:anim calcmode="lin" valueType="num">
                                      <p:cBhvr>
                                        <p:cTn id="54"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4" grpId="0"/>
      <p:bldP spid="36" grpId="0" animBg="1"/>
      <p:bldP spid="37" grpId="0" animBg="1"/>
      <p:bldP spid="44" grpId="0" animBg="1"/>
      <p:bldP spid="46" grpId="0" animBg="1"/>
      <p:bldP spid="51" grpId="0" animBg="1"/>
      <p:bldP spid="45" grpId="0" animBg="1"/>
      <p:bldP spid="35"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9137" name="Picture 54" descr="Temple Alta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0" name="Rectangle 2"/>
          <p:cNvSpPr>
            <a:spLocks noGrp="1" noChangeArrowheads="1"/>
          </p:cNvSpPr>
          <p:nvPr>
            <p:ph type="title"/>
          </p:nvPr>
        </p:nvSpPr>
        <p:spPr>
          <a:xfrm>
            <a:off x="2843213" y="0"/>
            <a:ext cx="6049962" cy="1484313"/>
          </a:xfrm>
          <a:solidFill>
            <a:schemeClr val="bg2"/>
          </a:solidFill>
        </p:spPr>
        <p:txBody>
          <a:bodyPr/>
          <a:lstStyle/>
          <a:p>
            <a:pPr eaLnBrk="1" hangingPunct="1"/>
            <a:r>
              <a:rPr lang="ar-JO" altLang="en-US" sz="4000" dirty="0">
                <a:solidFill>
                  <a:schemeClr val="tx1"/>
                </a:solidFill>
                <a:cs typeface="Arial" panose="020B0604020202020204" pitchFamily="34" charset="0"/>
              </a:rPr>
              <a:t>غالباً ما يقدم اليهود </a:t>
            </a:r>
            <a:br>
              <a:rPr lang="ar-JO" altLang="en-US" sz="4000" dirty="0">
                <a:solidFill>
                  <a:schemeClr val="tx1"/>
                </a:solidFill>
                <a:cs typeface="Arial" panose="020B0604020202020204" pitchFamily="34" charset="0"/>
              </a:rPr>
            </a:br>
            <a:r>
              <a:rPr lang="ar-JO" altLang="en-US" sz="4000" dirty="0">
                <a:solidFill>
                  <a:schemeClr val="tx1"/>
                </a:solidFill>
                <a:cs typeface="Arial" panose="020B0604020202020204" pitchFamily="34" charset="0"/>
              </a:rPr>
              <a:t>قرابين محترقة بالكامل</a:t>
            </a:r>
            <a:endParaRPr lang="en-US" altLang="en-US" sz="4000" dirty="0">
              <a:solidFill>
                <a:schemeClr val="tx1"/>
              </a:solidFill>
              <a:cs typeface="Arial" panose="020B0604020202020204" pitchFamily="34" charset="0"/>
            </a:endParaRPr>
          </a:p>
        </p:txBody>
      </p:sp>
    </p:spTree>
    <p:extLst>
      <p:ext uri="{BB962C8B-B14F-4D97-AF65-F5344CB8AC3E}">
        <p14:creationId xmlns:p14="http://schemas.microsoft.com/office/powerpoint/2010/main" val="1313805770"/>
      </p:ext>
    </p:extLst>
  </p:cSld>
  <p:clrMapOvr>
    <a:masterClrMapping/>
  </p:clrMapOvr>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5"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r>
              <a:rPr lang="ar-JO" altLang="en-US" dirty="0">
                <a:solidFill>
                  <a:schemeClr val="tx1"/>
                </a:solidFill>
                <a:cs typeface="Arial" panose="020B0604020202020204" pitchFamily="34" charset="0"/>
              </a:rPr>
              <a:t>حمل الفصح</a:t>
            </a:r>
            <a:endParaRPr lang="en-US" altLang="en-US" dirty="0">
              <a:solidFill>
                <a:schemeClr val="tx1"/>
              </a:solidFill>
              <a:cs typeface="Arial" panose="020B0604020202020204" pitchFamily="34" charset="0"/>
            </a:endParaRPr>
          </a:p>
        </p:txBody>
      </p:sp>
      <p:pic>
        <p:nvPicPr>
          <p:cNvPr id="221187"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1188" name="Picture 1" descr="num 28 lamb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175000" y="2462213"/>
            <a:ext cx="5969000"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ectangle 2"/>
          <p:cNvSpPr txBox="1">
            <a:spLocks noChangeArrowheads="1"/>
          </p:cNvSpPr>
          <p:nvPr/>
        </p:nvSpPr>
        <p:spPr bwMode="auto">
          <a:xfrm>
            <a:off x="107950" y="1557338"/>
            <a:ext cx="4824413" cy="3095625"/>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في العاشر من هذا الشهر يأخذون لهم كل واحد شاة بحسب بيوت الآباء شاة للبيت (خر 12: 3)</a:t>
            </a:r>
            <a:endParaRPr kumimoji="0" lang="en-US" alt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348167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082"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0083"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0084"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7033" name="Text Box 9"/>
          <p:cNvSpPr txBox="1">
            <a:spLocks noChangeArrowheads="1"/>
          </p:cNvSpPr>
          <p:nvPr/>
        </p:nvSpPr>
        <p:spPr bwMode="auto">
          <a:xfrm>
            <a:off x="381000" y="331788"/>
            <a:ext cx="4046984" cy="2554545"/>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يكون لكم الدم علامة على البيوت التي أنتم فيها فأرى الدم و أعبر عنكم فلا يكون عليكم ضربة للهلاك حين أضرب أرض مصر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7034" name="Text Box 10"/>
          <p:cNvSpPr txBox="1">
            <a:spLocks noChangeArrowheads="1"/>
          </p:cNvSpPr>
          <p:nvPr/>
        </p:nvSpPr>
        <p:spPr bwMode="auto">
          <a:xfrm>
            <a:off x="0" y="5943600"/>
            <a:ext cx="45720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خروج 12: 13</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0090"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ar-JO" altLang="zh-CN" sz="3200" dirty="0">
                <a:solidFill>
                  <a:schemeClr val="bg1"/>
                </a:solidFill>
                <a:cs typeface="Arial" panose="020B0604020202020204" pitchFamily="34" charset="0"/>
              </a:rPr>
              <a:t>حماية الفصح</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23591662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nimBg="1" autoUpdateAnimBg="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2132"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2133"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4"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2135"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8057" name="Text Box 9"/>
          <p:cNvSpPr txBox="1">
            <a:spLocks noChangeArrowheads="1"/>
          </p:cNvSpPr>
          <p:nvPr/>
        </p:nvSpPr>
        <p:spPr bwMode="auto">
          <a:xfrm>
            <a:off x="251520" y="331788"/>
            <a:ext cx="3888432"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بالإيمان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صنع الفصح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رش الدم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لئلا يمسهم</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أهلك الأبكار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8058" name="Text Box 10"/>
          <p:cNvSpPr txBox="1">
            <a:spLocks noChangeArrowheads="1"/>
          </p:cNvSpPr>
          <p:nvPr/>
        </p:nvSpPr>
        <p:spPr bwMode="auto">
          <a:xfrm>
            <a:off x="-36512" y="594928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عبرانيين 11: 28 </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32138"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الإيمان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696936832"/>
      </p:ext>
    </p:extLst>
  </p:cSld>
  <p:clrMapOvr>
    <a:masterClrMapping/>
  </p:clrMapOvr>
  <p:transition spd="med">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التقديس من خلال</a:t>
            </a:r>
            <a:br>
              <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الذبيحة و الإنفصال</a:t>
            </a:r>
            <a:endParaRPr kumimoji="0" lang="en-US" sz="6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3202840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20835"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36"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37"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38" name="Text Box 6"/>
          <p:cNvSpPr txBox="1">
            <a:spLocks noChangeArrowheads="1"/>
          </p:cNvSpPr>
          <p:nvPr/>
        </p:nvSpPr>
        <p:spPr bwMode="auto">
          <a:xfrm rot="-3154037">
            <a:off x="-1064419" y="1410822"/>
            <a:ext cx="5046663"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إبراهيم (2166-1991)</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nvGrpSpPr>
          <p:cNvPr id="153608" name="Group 7"/>
          <p:cNvGrpSpPr>
            <a:grpSpLocks/>
          </p:cNvGrpSpPr>
          <p:nvPr/>
        </p:nvGrpSpPr>
        <p:grpSpPr bwMode="auto">
          <a:xfrm>
            <a:off x="304800" y="4448175"/>
            <a:ext cx="8686800" cy="1816100"/>
            <a:chOff x="192" y="2802"/>
            <a:chExt cx="5472" cy="1144"/>
          </a:xfrm>
        </p:grpSpPr>
        <p:sp>
          <p:nvSpPr>
            <p:cNvPr id="120840" name="Text Box 8"/>
            <p:cNvSpPr txBox="1">
              <a:spLocks noChangeArrowheads="1"/>
            </p:cNvSpPr>
            <p:nvPr/>
          </p:nvSpPr>
          <p:spPr bwMode="auto">
            <a:xfrm>
              <a:off x="477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1300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1" name="Text Box 9"/>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1200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2" name="Text Box 10"/>
            <p:cNvSpPr txBox="1">
              <a:spLocks noChangeArrowheads="1"/>
            </p:cNvSpPr>
            <p:nvPr/>
          </p:nvSpPr>
          <p:spPr bwMode="auto">
            <a:xfrm>
              <a:off x="41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1400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3" name="Text Box 11"/>
            <p:cNvSpPr txBox="1">
              <a:spLocks noChangeArrowheads="1"/>
            </p:cNvSpPr>
            <p:nvPr/>
          </p:nvSpPr>
          <p:spPr bwMode="auto">
            <a:xfrm>
              <a:off x="346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1500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4" name="Text Box 12"/>
            <p:cNvSpPr txBox="1">
              <a:spLocks noChangeArrowheads="1"/>
            </p:cNvSpPr>
            <p:nvPr/>
          </p:nvSpPr>
          <p:spPr bwMode="auto">
            <a:xfrm>
              <a:off x="2808"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1600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5" name="Text Box 13"/>
            <p:cNvSpPr txBox="1">
              <a:spLocks noChangeArrowheads="1"/>
            </p:cNvSpPr>
            <p:nvPr/>
          </p:nvSpPr>
          <p:spPr bwMode="auto">
            <a:xfrm>
              <a:off x="215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1700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6" name="Text Box 14"/>
            <p:cNvSpPr txBox="1">
              <a:spLocks noChangeArrowheads="1"/>
            </p:cNvSpPr>
            <p:nvPr/>
          </p:nvSpPr>
          <p:spPr bwMode="auto">
            <a:xfrm>
              <a:off x="150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1800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7" name="Text Box 15"/>
            <p:cNvSpPr txBox="1">
              <a:spLocks noChangeArrowheads="1"/>
            </p:cNvSpPr>
            <p:nvPr/>
          </p:nvSpPr>
          <p:spPr bwMode="auto">
            <a:xfrm>
              <a:off x="84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1900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0848" name="Text Box 16"/>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20849"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0"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1"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2"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3"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4"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5"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0856" name="Text Box 24"/>
          <p:cNvSpPr txBox="1">
            <a:spLocks noChangeArrowheads="1"/>
          </p:cNvSpPr>
          <p:nvPr/>
        </p:nvSpPr>
        <p:spPr bwMode="auto">
          <a:xfrm rot="-3154037">
            <a:off x="176212" y="1671638"/>
            <a:ext cx="4241801"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latin typeface="Arial" panose="020B0604020202020204" pitchFamily="34" charset="0"/>
                <a:cs typeface="Arial" panose="020B0604020202020204" pitchFamily="34" charset="0"/>
              </a:rPr>
              <a:t>يوسف (1915-1805)</a:t>
            </a:r>
            <a:endParaRPr lang="en-US" sz="3600" b="1" dirty="0">
              <a:solidFill>
                <a:srgbClr val="FFFFFF"/>
              </a:solidFill>
              <a:latin typeface="Arial" panose="020B0604020202020204" pitchFamily="34" charset="0"/>
              <a:cs typeface="Arial" panose="020B0604020202020204" pitchFamily="34" charset="0"/>
            </a:endParaRPr>
          </a:p>
        </p:txBody>
      </p:sp>
      <p:sp>
        <p:nvSpPr>
          <p:cNvPr id="120857"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latin typeface="Arial" panose="020B0604020202020204" pitchFamily="34" charset="0"/>
                <a:cs typeface="Arial" panose="020B0604020202020204" pitchFamily="34" charset="0"/>
              </a:rPr>
              <a:t>موسى (1525-1405)</a:t>
            </a:r>
            <a:endParaRPr lang="en-US" sz="3600" b="1" dirty="0">
              <a:solidFill>
                <a:srgbClr val="FFFFFF"/>
              </a:solidFill>
              <a:latin typeface="Arial" panose="020B0604020202020204" pitchFamily="34" charset="0"/>
              <a:cs typeface="Arial" panose="020B0604020202020204" pitchFamily="34" charset="0"/>
            </a:endParaRPr>
          </a:p>
        </p:txBody>
      </p:sp>
      <p:sp>
        <p:nvSpPr>
          <p:cNvPr id="153618" name="Text Box 26"/>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3619" name="Rectangle 27"/>
          <p:cNvSpPr>
            <a:spLocks noGrp="1" noChangeArrowheads="1"/>
          </p:cNvSpPr>
          <p:nvPr>
            <p:ph type="title" idx="4294967295"/>
          </p:nvPr>
        </p:nvSpPr>
        <p:spPr>
          <a:xfrm>
            <a:off x="-58738" y="6019800"/>
            <a:ext cx="9167813" cy="838200"/>
          </a:xfrm>
        </p:spPr>
        <p:txBody>
          <a:bodyPr/>
          <a:lstStyle/>
          <a:p>
            <a:pPr eaLnBrk="1" hangingPunct="1"/>
            <a:r>
              <a:rPr lang="ar-JO" sz="3600" dirty="0">
                <a:solidFill>
                  <a:schemeClr val="bg1"/>
                </a:solidFill>
                <a:ea typeface="ＭＳ Ｐゴシック" charset="0"/>
              </a:rPr>
              <a:t>الخط الزمني من إبراهيم إلى موسى</a:t>
            </a:r>
            <a:endParaRPr lang="en-US" sz="3600" dirty="0">
              <a:solidFill>
                <a:schemeClr val="bg1"/>
              </a:solidFill>
              <a:ea typeface="ＭＳ Ｐゴシック" charset="0"/>
            </a:endParaRPr>
          </a:p>
        </p:txBody>
      </p:sp>
    </p:spTree>
    <p:extLst>
      <p:ext uri="{BB962C8B-B14F-4D97-AF65-F5344CB8AC3E}">
        <p14:creationId xmlns:p14="http://schemas.microsoft.com/office/powerpoint/2010/main" val="1517970713"/>
      </p:ext>
    </p:extLst>
  </p:cSld>
  <p:clrMapOvr>
    <a:masterClrMapping/>
  </p:clrMapOvr>
  <p:transition spd="med">
    <p:randomBar dir="vert"/>
  </p:transition>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7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7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4180"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418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8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8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9081" name="Text Box 9"/>
          <p:cNvSpPr txBox="1">
            <a:spLocks noChangeArrowheads="1"/>
          </p:cNvSpPr>
          <p:nvPr/>
        </p:nvSpPr>
        <p:spPr bwMode="auto">
          <a:xfrm>
            <a:off x="381000" y="331788"/>
            <a:ext cx="4114800" cy="35394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 في الغد</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نظر يوحنا يسوع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مقبلاً إليه فقال </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هوذا حمل الله</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الذي يرفع خطية العالم</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82" name="Text Box 10"/>
          <p:cNvSpPr txBox="1">
            <a:spLocks noChangeArrowheads="1"/>
          </p:cNvSpPr>
          <p:nvPr/>
        </p:nvSpPr>
        <p:spPr bwMode="auto">
          <a:xfrm>
            <a:off x="0" y="6074132"/>
            <a:ext cx="45720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 29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11"/>
          <p:cNvGrpSpPr>
            <a:grpSpLocks/>
          </p:cNvGrpSpPr>
          <p:nvPr/>
        </p:nvGrpSpPr>
        <p:grpSpPr bwMode="auto">
          <a:xfrm>
            <a:off x="6899275" y="381000"/>
            <a:ext cx="2244725" cy="3867150"/>
            <a:chOff x="3037" y="674"/>
            <a:chExt cx="1414" cy="2436"/>
          </a:xfrm>
        </p:grpSpPr>
        <p:sp>
          <p:nvSpPr>
            <p:cNvPr id="434188"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89"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90"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91"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4192"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4187"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ar-JO" altLang="zh-CN" sz="3200" dirty="0">
                <a:solidFill>
                  <a:schemeClr val="bg1"/>
                </a:solidFill>
                <a:cs typeface="Arial" panose="020B0604020202020204" pitchFamily="34" charset="0"/>
              </a:rPr>
              <a:t>الحَمَل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399830983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nimBg="1" autoUpdateAnimBg="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803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7002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2"/>
          <p:cNvSpPr txBox="1">
            <a:spLocks noChangeArrowheads="1"/>
          </p:cNvSpPr>
          <p:nvPr/>
        </p:nvSpPr>
        <p:spPr bwMode="auto">
          <a:xfrm>
            <a:off x="4344556" y="980728"/>
            <a:ext cx="4835956" cy="3168352"/>
          </a:xfrm>
          <a:prstGeom prst="rect">
            <a:avLst/>
          </a:prstGeom>
          <a:solidFill>
            <a:srgbClr val="000000"/>
          </a:solidFill>
          <a:ln>
            <a:noFill/>
          </a:ln>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"هَذَا هُوَ حَمَلُ اللهِ</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الَّذِي يرفع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خَطِيئَةَ الْعَالَمِ!"</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rPr>
              <a:t>(يوحنا 1: 29)</a:t>
            </a:r>
            <a:endParaRPr kumimoji="0" lang="en-US" sz="2800" b="1" u="none" strike="noStrike" kern="0" cap="none" spc="0" normalizeH="0" baseline="0" noProof="0" dirty="0">
              <a:ln>
                <a:noFill/>
              </a:ln>
              <a:solidFill>
                <a:srgbClr val="00CC99">
                  <a:lumMod val="20000"/>
                  <a:lumOff val="80000"/>
                </a:srgbClr>
              </a:solidFill>
              <a:effectLst>
                <a:glow rad="774700">
                  <a:srgbClr val="FF0000">
                    <a:alpha val="28000"/>
                  </a:srgbClr>
                </a:glow>
              </a:effectLst>
              <a:uLnTx/>
              <a:uFillTx/>
              <a:latin typeface="Arial" panose="020B0604020202020204" pitchFamily="34" charset="0"/>
              <a:ea typeface="ＭＳ Ｐゴシック" charset="0"/>
              <a:cs typeface="Arial" panose="020B0604020202020204" pitchFamily="34" charset="0"/>
            </a:endParaRPr>
          </a:p>
        </p:txBody>
      </p:sp>
      <p:pic>
        <p:nvPicPr>
          <p:cNvPr id="428035" name="Picture 3" descr="John Baptist Look Lamb of Go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344988" y="3644900"/>
            <a:ext cx="4835525" cy="3384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22" name="Rectangle 2"/>
          <p:cNvSpPr>
            <a:spLocks noGrp="1" noChangeArrowheads="1"/>
          </p:cNvSpPr>
          <p:nvPr>
            <p:ph type="title"/>
          </p:nvPr>
        </p:nvSpPr>
        <p:spPr>
          <a:solidFill>
            <a:srgbClr val="0000FF"/>
          </a:solidFill>
        </p:spPr>
        <p:txBody>
          <a:bodyPr/>
          <a:lstStyle/>
          <a:p>
            <a:pPr eaLnBrk="1" hangingPunct="1">
              <a:defRPr/>
            </a:pPr>
            <a:r>
              <a:rPr lang="ar-JO" dirty="0">
                <a:solidFill>
                  <a:schemeClr val="tx1"/>
                </a:solidFill>
                <a:cs typeface="Arial" panose="020B0604020202020204" pitchFamily="34" charset="0"/>
              </a:rPr>
              <a:t>حَمَل الفِصح</a:t>
            </a:r>
            <a:endParaRPr lang="en-US" dirty="0">
              <a:solidFill>
                <a:schemeClr val="tx1"/>
              </a:solidFill>
              <a:cs typeface="Arial" panose="020B0604020202020204" pitchFamily="34" charset="0"/>
            </a:endParaRPr>
          </a:p>
        </p:txBody>
      </p:sp>
      <p:pic>
        <p:nvPicPr>
          <p:cNvPr id="428037" name="Picture 11" descr="lamb">
            <a:hlinkClick r:id="rId5"/>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8038" name="Picture 1" descr="lamb.jpg"/>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12700" y="1573213"/>
            <a:ext cx="4368800" cy="5475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4315060"/>
      </p:ext>
    </p:extLst>
  </p:cSld>
  <p:clrMapOvr>
    <a:masterClrMapping/>
  </p:clrMapOvr>
  <p:transition/>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362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0105" name="Text Box 9"/>
          <p:cNvSpPr txBox="1">
            <a:spLocks noChangeArrowheads="1"/>
          </p:cNvSpPr>
          <p:nvPr/>
        </p:nvSpPr>
        <p:spPr bwMode="auto">
          <a:xfrm>
            <a:off x="381000" y="331788"/>
            <a:ext cx="41148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لأن فصحنا أيضاً</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المسيح</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قد ذبح لأجلنا</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0106" name="Text Box 10"/>
          <p:cNvSpPr txBox="1">
            <a:spLocks noChangeArrowheads="1"/>
          </p:cNvSpPr>
          <p:nvPr/>
        </p:nvSpPr>
        <p:spPr bwMode="auto">
          <a:xfrm>
            <a:off x="-76200" y="5943600"/>
            <a:ext cx="4648200" cy="523220"/>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defPPr>
              <a:defRPr lang="en-US"/>
            </a:defPPr>
            <a:lvl1pPr algn="ctr" eaLnBrk="1" hangingPunct="1">
              <a:spcBef>
                <a:spcPct val="50000"/>
              </a:spcBef>
              <a:defRPr sz="2800" b="1">
                <a:solidFill>
                  <a:srgbClr val="FFFFFF"/>
                </a:solidFill>
                <a:latin typeface="Arial"/>
                <a:cs typeface="Arial"/>
              </a:defRPr>
            </a:lvl1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كورنثوس 5: 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36234" name="Group 11"/>
          <p:cNvGrpSpPr>
            <a:grpSpLocks/>
          </p:cNvGrpSpPr>
          <p:nvPr/>
        </p:nvGrpSpPr>
        <p:grpSpPr bwMode="auto">
          <a:xfrm>
            <a:off x="6899275" y="381000"/>
            <a:ext cx="2244725" cy="3867150"/>
            <a:chOff x="3037" y="674"/>
            <a:chExt cx="1414" cy="2436"/>
          </a:xfrm>
        </p:grpSpPr>
        <p:sp>
          <p:nvSpPr>
            <p:cNvPr id="4362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362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36235" name="Rectangle 17"/>
          <p:cNvSpPr>
            <a:spLocks noGrp="1" noChangeArrowheads="1"/>
          </p:cNvSpPr>
          <p:nvPr>
            <p:ph type="title" idx="4294967295"/>
          </p:nvPr>
        </p:nvSpPr>
        <p:spPr>
          <a:xfrm>
            <a:off x="4572000" y="5867400"/>
            <a:ext cx="4572000" cy="762000"/>
          </a:xfrm>
          <a:solidFill>
            <a:srgbClr val="000000"/>
          </a:solidFill>
        </p:spPr>
        <p:txBody>
          <a:bodyPr/>
          <a:lstStyle/>
          <a:p>
            <a:pPr eaLnBrk="1" hangingPunct="1"/>
            <a:r>
              <a:rPr lang="ar-JO" altLang="zh-CN" sz="3200" dirty="0">
                <a:solidFill>
                  <a:schemeClr val="bg1"/>
                </a:solidFill>
                <a:cs typeface="Arial" panose="020B0604020202020204" pitchFamily="34" charset="0"/>
              </a:rPr>
              <a:t>الصَليب مصوّرًا</a:t>
            </a:r>
            <a:endParaRPr lang="en-US" altLang="zh-CN" sz="3200" dirty="0">
              <a:solidFill>
                <a:schemeClr val="bg1"/>
              </a:solidFill>
              <a:cs typeface="Arial" panose="020B0604020202020204" pitchFamily="34" charset="0"/>
            </a:endParaRPr>
          </a:p>
        </p:txBody>
      </p:sp>
    </p:spTree>
    <p:extLst>
      <p:ext uri="{BB962C8B-B14F-4D97-AF65-F5344CB8AC3E}">
        <p14:creationId xmlns:p14="http://schemas.microsoft.com/office/powerpoint/2010/main" val="1057564910"/>
      </p:ext>
    </p:extLst>
  </p:cSld>
  <p:clrMapOvr>
    <a:masterClrMapping/>
  </p:clrMapOvr>
  <p:transition spd="med">
    <p:randomBar dir="vert"/>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827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38274" name="Picture 3" descr="OMSSO08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71625" y="0"/>
            <a:ext cx="58197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3475" name="Rectangle 4"/>
          <p:cNvSpPr>
            <a:spLocks noGrp="1" noChangeArrowheads="1"/>
          </p:cNvSpPr>
          <p:nvPr>
            <p:ph type="title" idx="4294967295"/>
          </p:nvPr>
        </p:nvSpPr>
        <p:spPr>
          <a:xfrm>
            <a:off x="762000" y="0"/>
            <a:ext cx="7772400" cy="620688"/>
          </a:xfrm>
        </p:spPr>
        <p:txBody>
          <a:bodyPr/>
          <a:lstStyle/>
          <a:p>
            <a:pPr eaLnBrk="1" hangingPunct="1">
              <a:defRPr/>
            </a:pPr>
            <a:r>
              <a:rPr lang="ar-JO" dirty="0">
                <a:effectLst>
                  <a:glow rad="152400">
                    <a:srgbClr val="EFE8AD">
                      <a:alpha val="47000"/>
                    </a:srgbClr>
                  </a:glow>
                </a:effectLst>
                <a:cs typeface="Arial" panose="020B0604020202020204" pitchFamily="34" charset="0"/>
              </a:rPr>
              <a:t>الإيمان بالحَمَل</a:t>
            </a:r>
            <a:endParaRPr lang="en-US" dirty="0">
              <a:effectLst>
                <a:glow rad="152400">
                  <a:srgbClr val="EFE8AD">
                    <a:alpha val="47000"/>
                  </a:srgbClr>
                </a:glow>
              </a:effectLst>
              <a:cs typeface="Arial" panose="020B0604020202020204" pitchFamily="34" charset="0"/>
            </a:endParaRPr>
          </a:p>
        </p:txBody>
      </p:sp>
    </p:spTree>
    <p:extLst>
      <p:ext uri="{BB962C8B-B14F-4D97-AF65-F5344CB8AC3E}">
        <p14:creationId xmlns:p14="http://schemas.microsoft.com/office/powerpoint/2010/main" val="1035016996"/>
      </p:ext>
    </p:extLst>
  </p:cSld>
  <p:clrMapOvr>
    <a:masterClrMapping/>
  </p:clrMapOvr>
  <p:transition spd="med">
    <p:randomBar dir="vert"/>
  </p:transition>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eaLnBrk="1" hangingPunct="1">
              <a:defRPr/>
            </a:pPr>
            <a:r>
              <a:rPr lang="ar-JO" altLang="ja-JP" dirty="0">
                <a:solidFill>
                  <a:schemeClr val="bg1"/>
                </a:solidFill>
                <a:cs typeface="Arial" panose="020B0604020202020204" pitchFamily="34" charset="0"/>
              </a:rPr>
              <a:t>"هذا هو جَسدي..."</a:t>
            </a:r>
            <a:endParaRPr lang="en-US" dirty="0">
              <a:cs typeface="Arial" panose="020B0604020202020204" pitchFamily="34" charset="0"/>
            </a:endParaRPr>
          </a:p>
        </p:txBody>
      </p:sp>
    </p:spTree>
    <p:extLst>
      <p:ext uri="{BB962C8B-B14F-4D97-AF65-F5344CB8AC3E}">
        <p14:creationId xmlns:p14="http://schemas.microsoft.com/office/powerpoint/2010/main" val="1008960176"/>
      </p:ext>
    </p:extLst>
  </p:cSld>
  <p:clrMapOvr>
    <a:masterClrMapping/>
  </p:clrMapOvr>
  <p:transition spd="med">
    <p:randomBar dir="vert"/>
  </p:transition>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1" descr="angel-of-death-colored-bible-passov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76600" y="0"/>
            <a:ext cx="58674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2370" name="Title 2"/>
          <p:cNvSpPr>
            <a:spLocks noGrp="1"/>
          </p:cNvSpPr>
          <p:nvPr>
            <p:ph type="title" idx="4294967295"/>
          </p:nvPr>
        </p:nvSpPr>
        <p:spPr>
          <a:xfrm>
            <a:off x="152400" y="152400"/>
            <a:ext cx="2971800" cy="6705600"/>
          </a:xfrm>
        </p:spPr>
        <p:txBody>
          <a:bodyPr/>
          <a:lstStyle/>
          <a:p>
            <a:r>
              <a:rPr lang="ar-JO" sz="3200" dirty="0">
                <a:solidFill>
                  <a:srgbClr val="FFFFFF"/>
                </a:solidFill>
                <a:cs typeface="Arial" panose="020B0604020202020204" pitchFamily="34" charset="0"/>
              </a:rPr>
              <a:t>خروج 12: 1- 16</a:t>
            </a:r>
            <a:br>
              <a:rPr lang="ar-JO" sz="4000" dirty="0">
                <a:solidFill>
                  <a:srgbClr val="FFFFFF"/>
                </a:solidFill>
                <a:cs typeface="Arial" panose="020B0604020202020204" pitchFamily="34" charset="0"/>
              </a:rPr>
            </a:br>
            <a:br>
              <a:rPr lang="ar-JO" sz="4000" dirty="0">
                <a:solidFill>
                  <a:srgbClr val="FFFFFF"/>
                </a:solidFill>
                <a:cs typeface="Arial" panose="020B0604020202020204" pitchFamily="34" charset="0"/>
              </a:rPr>
            </a:br>
            <a:r>
              <a:rPr lang="ar-JO" sz="4000" dirty="0">
                <a:solidFill>
                  <a:srgbClr val="FFFFFF"/>
                </a:solidFill>
                <a:cs typeface="Arial" panose="020B0604020202020204" pitchFamily="34" charset="0"/>
              </a:rPr>
              <a:t>مرّ ملاك الموت على البيوت والدماء على الأبواب</a:t>
            </a:r>
          </a:p>
        </p:txBody>
      </p:sp>
      <p:sp>
        <p:nvSpPr>
          <p:cNvPr id="442371" name="Title 2"/>
          <p:cNvSpPr txBox="1">
            <a:spLocks/>
          </p:cNvSpPr>
          <p:nvPr/>
        </p:nvSpPr>
        <p:spPr bwMode="auto">
          <a:xfrm>
            <a:off x="4140200" y="6021388"/>
            <a:ext cx="4895850" cy="76517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rPr>
              <a:t>هَذَا مَا يُعْلِنُهُ الرَّبُّ: "سَأَجْتَازُ حَوَالَي نِصْفِ اللَّيْلِ فِي وَسَطِ مِصْرَ" (خر 11: 4)</a:t>
            </a:r>
            <a:endParaRPr kumimoji="0" lang="en-US" sz="1600" b="1" u="none" strike="noStrike" kern="1200" cap="none" spc="0" normalizeH="0" baseline="0" noProof="0" dirty="0">
              <a:ln>
                <a:noFill/>
              </a:ln>
              <a:solidFill>
                <a:srgbClr val="8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92384209"/>
      </p:ext>
    </p:extLst>
  </p:cSld>
  <p:clrMapOvr>
    <a:masterClrMapping/>
  </p:clrMapOvr>
  <p:transition spd="med">
    <p:randomBar dir="vert"/>
  </p:transition>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95400"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6663" y="2133600"/>
            <a:ext cx="28956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133600"/>
            <a:ext cx="29718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3396"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63174" name="Text Box 6"/>
          <p:cNvSpPr txBox="1">
            <a:spLocks noChangeArrowheads="1"/>
          </p:cNvSpPr>
          <p:nvPr/>
        </p:nvSpPr>
        <p:spPr bwMode="auto">
          <a:xfrm>
            <a:off x="1295400" y="76200"/>
            <a:ext cx="2819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هو الخروج</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بالنسبة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للعهد القديم...</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43398"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63178" name="Text Box 10"/>
          <p:cNvSpPr txBox="1">
            <a:spLocks noChangeArrowheads="1"/>
          </p:cNvSpPr>
          <p:nvPr/>
        </p:nvSpPr>
        <p:spPr bwMode="auto">
          <a:xfrm>
            <a:off x="4876800" y="76200"/>
            <a:ext cx="281940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صليب</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المسيح</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للعهد الجديد</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63179" name="WordArt 11"/>
          <p:cNvSpPr>
            <a:spLocks noChangeArrowheads="1" noChangeShapeType="1" noTextEdit="1"/>
          </p:cNvSpPr>
          <p:nvPr/>
        </p:nvSpPr>
        <p:spPr bwMode="auto">
          <a:xfrm>
            <a:off x="2819400" y="4343400"/>
            <a:ext cx="3854450" cy="14224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0"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التحرير!</a:t>
            </a:r>
            <a:endParaRPr kumimoji="0" lang="en-US" sz="3600" b="0"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443401" name="Rectangle 12"/>
          <p:cNvSpPr>
            <a:spLocks noGrp="1" noChangeArrowheads="1"/>
          </p:cNvSpPr>
          <p:nvPr>
            <p:ph type="title" idx="4294967295"/>
          </p:nvPr>
        </p:nvSpPr>
        <p:spPr>
          <a:xfrm>
            <a:off x="685800" y="1219200"/>
            <a:ext cx="7772400" cy="1143000"/>
          </a:xfrm>
        </p:spPr>
        <p:txBody>
          <a:bodyPr/>
          <a:lstStyle/>
          <a:p>
            <a:pPr eaLnBrk="1" hangingPunct="1"/>
            <a:r>
              <a:rPr lang="ar-JO" altLang="zh-CN" dirty="0">
                <a:solidFill>
                  <a:srgbClr val="FFFFFF"/>
                </a:solidFill>
                <a:cs typeface="Arial" panose="020B0604020202020204" pitchFamily="34" charset="0"/>
              </a:rPr>
              <a:t>الخيط المشترك</a:t>
            </a:r>
            <a:endParaRPr lang="en-US" altLang="zh-CN" dirty="0">
              <a:solidFill>
                <a:srgbClr val="FFFFFF"/>
              </a:solidFill>
              <a:cs typeface="Arial" panose="020B0604020202020204" pitchFamily="34" charset="0"/>
            </a:endParaRPr>
          </a:p>
        </p:txBody>
      </p:sp>
    </p:spTree>
    <p:extLst>
      <p:ext uri="{BB962C8B-B14F-4D97-AF65-F5344CB8AC3E}">
        <p14:creationId xmlns:p14="http://schemas.microsoft.com/office/powerpoint/2010/main" val="3021781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317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2631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3178"/>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grpId="0" nodeType="afterEffect">
                                  <p:stCondLst>
                                    <p:cond delay="4000"/>
                                  </p:stCondLst>
                                  <p:childTnLst>
                                    <p:set>
                                      <p:cBhvr>
                                        <p:cTn id="17" dur="1" fill="hold">
                                          <p:stCondLst>
                                            <p:cond delay="0"/>
                                          </p:stCondLst>
                                        </p:cTn>
                                        <p:tgtEl>
                                          <p:spTgt spid="263175"/>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263179"/>
                                        </p:tgtEl>
                                        <p:attrNameLst>
                                          <p:attrName>style.visibility</p:attrName>
                                        </p:attrNameLst>
                                      </p:cBhvr>
                                      <p:to>
                                        <p:strVal val="visible"/>
                                      </p:to>
                                    </p:set>
                                    <p:animEffect transition="in" filter="wheel(4)">
                                      <p:cBhvr>
                                        <p:cTn id="22"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0641" name="Group 1026"/>
          <p:cNvGrpSpPr>
            <a:grpSpLocks/>
          </p:cNvGrpSpPr>
          <p:nvPr/>
        </p:nvGrpSpPr>
        <p:grpSpPr bwMode="auto">
          <a:xfrm>
            <a:off x="1273175" y="0"/>
            <a:ext cx="7947025" cy="6858000"/>
            <a:chOff x="0" y="0"/>
            <a:chExt cx="5006" cy="4320"/>
          </a:xfrm>
        </p:grpSpPr>
        <p:pic>
          <p:nvPicPr>
            <p:cNvPr id="240643" name="Picture 1027" descr="Antonia over 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973"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644" name="Picture 1028" descr="Antonia over Temple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80" y="0"/>
              <a:ext cx="3326"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5301" name="Rectangle 1029"/>
          <p:cNvSpPr>
            <a:spLocks noGrp="1" noChangeArrowheads="1"/>
          </p:cNvSpPr>
          <p:nvPr>
            <p:ph type="title"/>
          </p:nvPr>
        </p:nvSpPr>
        <p:spPr>
          <a:xfrm>
            <a:off x="0" y="-76200"/>
            <a:ext cx="2743200" cy="3581400"/>
          </a:xfrm>
          <a:solidFill>
            <a:srgbClr val="800000"/>
          </a:solidFill>
        </p:spPr>
        <p:txBody>
          <a:bodyPr/>
          <a:lstStyle/>
          <a:p>
            <a:pPr eaLnBrk="1" hangingPunct="1"/>
            <a:r>
              <a:rPr lang="ar-JO" altLang="en-US" sz="3600" dirty="0">
                <a:solidFill>
                  <a:srgbClr val="FFFFFF"/>
                </a:solidFill>
                <a:cs typeface="Arial" panose="020B0604020202020204" pitchFamily="34" charset="0"/>
              </a:rPr>
              <a:t>خلال أعياد الفصح في العهد الجديد يزور 100000 يهودي الهيكل</a:t>
            </a:r>
            <a:endParaRPr lang="en-US" altLang="en-US" sz="3600" dirty="0">
              <a:solidFill>
                <a:srgbClr val="FFFFFF"/>
              </a:solidFill>
              <a:cs typeface="Arial" panose="020B0604020202020204" pitchFamily="34" charset="0"/>
            </a:endParaRPr>
          </a:p>
        </p:txBody>
      </p:sp>
    </p:spTree>
    <p:extLst>
      <p:ext uri="{BB962C8B-B14F-4D97-AF65-F5344CB8AC3E}">
        <p14:creationId xmlns:p14="http://schemas.microsoft.com/office/powerpoint/2010/main" val="3282256598"/>
      </p:ext>
    </p:extLst>
  </p:cSld>
  <p:clrMapOvr>
    <a:masterClrMapping/>
  </p:clrMapOvr>
  <p:transition/>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89"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0" name="Picture 5"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691" name="Picture 6" descr="Passove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876" name="Rectangle 4"/>
          <p:cNvSpPr>
            <a:spLocks noGrp="1" noChangeArrowheads="1"/>
          </p:cNvSpPr>
          <p:nvPr>
            <p:ph type="title"/>
          </p:nvPr>
        </p:nvSpPr>
        <p:spPr>
          <a:xfrm>
            <a:off x="1828800" y="0"/>
            <a:ext cx="6324600" cy="1524000"/>
          </a:xfrm>
          <a:solidFill>
            <a:srgbClr val="0000FF"/>
          </a:solidFill>
        </p:spPr>
        <p:txBody>
          <a:bodyPr/>
          <a:lstStyle/>
          <a:p>
            <a:pPr eaLnBrk="1" hangingPunct="1"/>
            <a:r>
              <a:rPr lang="ar-JO" altLang="en-US" dirty="0">
                <a:cs typeface="Arial" panose="020B0604020202020204" pitchFamily="34" charset="0"/>
              </a:rPr>
              <a:t>أهمية الفصح قديماً</a:t>
            </a:r>
            <a:endParaRPr lang="en-US" altLang="en-US" dirty="0">
              <a:cs typeface="Arial" panose="020B0604020202020204" pitchFamily="34" charset="0"/>
            </a:endParaRPr>
          </a:p>
        </p:txBody>
      </p:sp>
      <p:sp>
        <p:nvSpPr>
          <p:cNvPr id="79879"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dirty="0">
              <a:ln>
                <a:noFill/>
              </a:ln>
              <a:solidFill>
                <a:srgbClr val="060400"/>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1889022718"/>
      </p:ext>
    </p:extLst>
  </p:cSld>
  <p:clrMapOvr>
    <a:masterClrMapping/>
  </p:clrMapOvr>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7" name="Picture 2" descr="eating the passover m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39" name="Rectangle 3"/>
          <p:cNvSpPr>
            <a:spLocks noGrp="1" noChangeArrowheads="1"/>
          </p:cNvSpPr>
          <p:nvPr>
            <p:ph type="title"/>
          </p:nvPr>
        </p:nvSpPr>
        <p:spPr/>
        <p:txBody>
          <a:bodyPr/>
          <a:lstStyle/>
          <a:p>
            <a:pPr eaLnBrk="1" hangingPunct="1"/>
            <a:r>
              <a:rPr lang="ar-JO" altLang="en-US" b="1" dirty="0">
                <a:latin typeface="Arial" panose="020B0604020202020204" pitchFamily="34" charset="0"/>
                <a:cs typeface="Arial" panose="020B0604020202020204" pitchFamily="34" charset="0"/>
              </a:rPr>
              <a:t>الجلوس في فصح يسوع</a:t>
            </a:r>
            <a:endParaRPr lang="en-US" alt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2903973"/>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2"/>
          <p:cNvSpPr>
            <a:spLocks noChangeArrowheads="1"/>
          </p:cNvSpPr>
          <p:nvPr/>
        </p:nvSpPr>
        <p:spPr bwMode="auto">
          <a:xfrm>
            <a:off x="35496"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218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62" name="Text Box 6"/>
          <p:cNvSpPr txBox="1">
            <a:spLocks noChangeArrowheads="1"/>
          </p:cNvSpPr>
          <p:nvPr/>
        </p:nvSpPr>
        <p:spPr bwMode="auto">
          <a:xfrm rot="-3154037">
            <a:off x="-1062832" y="1350169"/>
            <a:ext cx="5046663"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808080"/>
                </a:solidFill>
                <a:latin typeface="Arial" panose="020B0604020202020204" pitchFamily="34" charset="0"/>
                <a:ea typeface="Times New Roman" pitchFamily="-111" charset="0"/>
                <a:cs typeface="Arial" panose="020B0604020202020204" pitchFamily="34" charset="0"/>
              </a:rPr>
              <a:t>إبراهيم (2166-1991)</a:t>
            </a:r>
            <a:endParaRPr lang="en-US" sz="2800" b="1" dirty="0">
              <a:solidFill>
                <a:srgbClr val="808080"/>
              </a:solidFill>
              <a:latin typeface="Arial" panose="020B0604020202020204" pitchFamily="34" charset="0"/>
              <a:ea typeface="Times New Roman" pitchFamily="-111" charset="0"/>
              <a:cs typeface="Arial" panose="020B0604020202020204" pitchFamily="34" charset="0"/>
            </a:endParaRPr>
          </a:p>
        </p:txBody>
      </p:sp>
      <p:grpSp>
        <p:nvGrpSpPr>
          <p:cNvPr id="155656" name="Group 7"/>
          <p:cNvGrpSpPr>
            <a:grpSpLocks/>
          </p:cNvGrpSpPr>
          <p:nvPr/>
        </p:nvGrpSpPr>
        <p:grpSpPr bwMode="auto">
          <a:xfrm>
            <a:off x="304800" y="4448175"/>
            <a:ext cx="8686800" cy="1816100"/>
            <a:chOff x="192" y="2802"/>
            <a:chExt cx="5472" cy="1144"/>
          </a:xfrm>
        </p:grpSpPr>
        <p:sp>
          <p:nvSpPr>
            <p:cNvPr id="121864" name="Text Box 8"/>
            <p:cNvSpPr txBox="1">
              <a:spLocks noChangeArrowheads="1"/>
            </p:cNvSpPr>
            <p:nvPr/>
          </p:nvSpPr>
          <p:spPr bwMode="auto">
            <a:xfrm>
              <a:off x="477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1300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5" name="Text Box 9"/>
            <p:cNvSpPr txBox="1">
              <a:spLocks noChangeArrowheads="1"/>
            </p:cNvSpPr>
            <p:nvPr/>
          </p:nvSpPr>
          <p:spPr bwMode="auto">
            <a:xfrm>
              <a:off x="542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1200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6" name="Text Box 10"/>
            <p:cNvSpPr txBox="1">
              <a:spLocks noChangeArrowheads="1"/>
            </p:cNvSpPr>
            <p:nvPr/>
          </p:nvSpPr>
          <p:spPr bwMode="auto">
            <a:xfrm>
              <a:off x="411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1400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7" name="Text Box 11"/>
            <p:cNvSpPr txBox="1">
              <a:spLocks noChangeArrowheads="1"/>
            </p:cNvSpPr>
            <p:nvPr/>
          </p:nvSpPr>
          <p:spPr bwMode="auto">
            <a:xfrm>
              <a:off x="3462" y="2802"/>
              <a:ext cx="240" cy="113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en-US" sz="2800" b="1" dirty="0">
                  <a:solidFill>
                    <a:srgbClr val="FFFFFF"/>
                  </a:solidFill>
                  <a:latin typeface="Arial" panose="020B0604020202020204" pitchFamily="34" charset="0"/>
                  <a:ea typeface="Times New Roman" pitchFamily="-111" charset="0"/>
                  <a:cs typeface="Arial" panose="020B0604020202020204" pitchFamily="34" charset="0"/>
                </a:rPr>
                <a:t>1500</a:t>
              </a:r>
            </a:p>
          </p:txBody>
        </p:sp>
        <p:sp>
          <p:nvSpPr>
            <p:cNvPr id="121868" name="Text Box 12"/>
            <p:cNvSpPr txBox="1">
              <a:spLocks noChangeArrowheads="1"/>
            </p:cNvSpPr>
            <p:nvPr/>
          </p:nvSpPr>
          <p:spPr bwMode="auto">
            <a:xfrm>
              <a:off x="2808"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1600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69" name="Text Box 13"/>
            <p:cNvSpPr txBox="1">
              <a:spLocks noChangeArrowheads="1"/>
            </p:cNvSpPr>
            <p:nvPr/>
          </p:nvSpPr>
          <p:spPr bwMode="auto">
            <a:xfrm>
              <a:off x="2154"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1700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70" name="Text Box 14"/>
            <p:cNvSpPr txBox="1">
              <a:spLocks noChangeArrowheads="1"/>
            </p:cNvSpPr>
            <p:nvPr/>
          </p:nvSpPr>
          <p:spPr bwMode="auto">
            <a:xfrm>
              <a:off x="1500"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1800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71" name="Text Box 15"/>
            <p:cNvSpPr txBox="1">
              <a:spLocks noChangeArrowheads="1"/>
            </p:cNvSpPr>
            <p:nvPr/>
          </p:nvSpPr>
          <p:spPr bwMode="auto">
            <a:xfrm>
              <a:off x="846"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1900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72" name="Text Box 16"/>
            <p:cNvSpPr txBox="1">
              <a:spLocks noChangeArrowheads="1"/>
            </p:cNvSpPr>
            <p:nvPr/>
          </p:nvSpPr>
          <p:spPr bwMode="auto">
            <a:xfrm>
              <a:off x="192" y="2802"/>
              <a:ext cx="240" cy="114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2000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sp>
        <p:nvSpPr>
          <p:cNvPr id="121873"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4"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5"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6"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7"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8"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79"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1880" name="Text Box 24"/>
          <p:cNvSpPr txBox="1">
            <a:spLocks noChangeArrowheads="1"/>
          </p:cNvSpPr>
          <p:nvPr/>
        </p:nvSpPr>
        <p:spPr bwMode="auto">
          <a:xfrm rot="-3154037">
            <a:off x="177800" y="1670050"/>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808080"/>
                </a:solidFill>
                <a:latin typeface="Arial" panose="020B0604020202020204" pitchFamily="34" charset="0"/>
                <a:cs typeface="Arial" panose="020B0604020202020204" pitchFamily="34" charset="0"/>
              </a:rPr>
              <a:t>يوسف (1915-1805)</a:t>
            </a:r>
            <a:endParaRPr lang="en-US" sz="3600" b="1" dirty="0">
              <a:solidFill>
                <a:srgbClr val="808080"/>
              </a:solidFill>
              <a:latin typeface="Arial" panose="020B0604020202020204" pitchFamily="34" charset="0"/>
              <a:cs typeface="Arial" panose="020B0604020202020204" pitchFamily="34" charset="0"/>
            </a:endParaRPr>
          </a:p>
        </p:txBody>
      </p:sp>
      <p:sp>
        <p:nvSpPr>
          <p:cNvPr id="121881" name="Text Box 25"/>
          <p:cNvSpPr txBox="1">
            <a:spLocks noChangeArrowheads="1"/>
          </p:cNvSpPr>
          <p:nvPr/>
        </p:nvSpPr>
        <p:spPr bwMode="auto">
          <a:xfrm rot="-3154037">
            <a:off x="4264025" y="1800225"/>
            <a:ext cx="42418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808080"/>
                </a:solidFill>
                <a:latin typeface="Arial" panose="020B0604020202020204" pitchFamily="34" charset="0"/>
                <a:cs typeface="Arial" panose="020B0604020202020204" pitchFamily="34" charset="0"/>
              </a:rPr>
              <a:t>موسى (1525-1405)</a:t>
            </a:r>
            <a:endParaRPr lang="en-US" sz="3600" b="1" dirty="0">
              <a:solidFill>
                <a:srgbClr val="808080"/>
              </a:solidFill>
              <a:latin typeface="Arial" panose="020B0604020202020204" pitchFamily="34" charset="0"/>
              <a:cs typeface="Arial" panose="020B0604020202020204" pitchFamily="34" charset="0"/>
            </a:endParaRPr>
          </a:p>
        </p:txBody>
      </p:sp>
      <p:sp>
        <p:nvSpPr>
          <p:cNvPr id="121882" name="Line 26"/>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1883" name="Text Box 27"/>
          <p:cNvSpPr txBox="1">
            <a:spLocks noChangeArrowheads="1"/>
          </p:cNvSpPr>
          <p:nvPr/>
        </p:nvSpPr>
        <p:spPr bwMode="auto">
          <a:xfrm>
            <a:off x="4876800" y="121920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نيسان 1445</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84" name="Text Box 28"/>
          <p:cNvSpPr txBox="1">
            <a:spLocks noChangeArrowheads="1"/>
          </p:cNvSpPr>
          <p:nvPr/>
        </p:nvSpPr>
        <p:spPr bwMode="auto">
          <a:xfrm>
            <a:off x="3352800" y="669925"/>
            <a:ext cx="2667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FF00"/>
                </a:solidFill>
                <a:latin typeface="Arial" panose="020B0604020202020204" pitchFamily="34" charset="0"/>
                <a:ea typeface="Times New Roman" pitchFamily="-111" charset="0"/>
                <a:cs typeface="Arial" panose="020B0604020202020204" pitchFamily="34" charset="0"/>
              </a:rPr>
              <a:t>الخروج</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21885" name="Text Box 29"/>
          <p:cNvSpPr txBox="1">
            <a:spLocks noChangeArrowheads="1"/>
          </p:cNvSpPr>
          <p:nvPr/>
        </p:nvSpPr>
        <p:spPr bwMode="auto">
          <a:xfrm>
            <a:off x="6096000" y="121920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نيسان 1444</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1886" name="Text Box 30"/>
          <p:cNvSpPr txBox="1">
            <a:spLocks noChangeArrowheads="1"/>
          </p:cNvSpPr>
          <p:nvPr/>
        </p:nvSpPr>
        <p:spPr bwMode="auto">
          <a:xfrm>
            <a:off x="6248400" y="669925"/>
            <a:ext cx="2716213"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SA" sz="4000" b="1" dirty="0">
                <a:solidFill>
                  <a:srgbClr val="FFFF00"/>
                </a:solidFill>
                <a:latin typeface="Arial" panose="020B0604020202020204" pitchFamily="34" charset="0"/>
                <a:ea typeface="Times New Roman" pitchFamily="-111" charset="0"/>
                <a:cs typeface="Arial" panose="020B0604020202020204" pitchFamily="34" charset="0"/>
              </a:rPr>
              <a:t>لاوِيّين</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55671" name="Text Box 31"/>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5672" name="Rectangle 32"/>
          <p:cNvSpPr>
            <a:spLocks noGrp="1" noChangeArrowheads="1"/>
          </p:cNvSpPr>
          <p:nvPr>
            <p:ph type="title" idx="4294967295"/>
          </p:nvPr>
        </p:nvSpPr>
        <p:spPr>
          <a:xfrm>
            <a:off x="38100" y="6019800"/>
            <a:ext cx="9070975" cy="838200"/>
          </a:xfrm>
        </p:spPr>
        <p:txBody>
          <a:bodyPr/>
          <a:lstStyle/>
          <a:p>
            <a:pPr eaLnBrk="1" hangingPunct="1"/>
            <a:r>
              <a:rPr lang="ar-JO" sz="4000" dirty="0">
                <a:solidFill>
                  <a:schemeClr val="bg1"/>
                </a:solidFill>
                <a:ea typeface="ＭＳ Ｐゴシック" charset="0"/>
              </a:rPr>
              <a:t>متى كتب سفر اللاويين</a:t>
            </a:r>
            <a:endParaRPr lang="en-US" sz="4000" dirty="0">
              <a:solidFill>
                <a:schemeClr val="bg1"/>
              </a:solidFill>
              <a:ea typeface="ＭＳ Ｐゴシック" charset="0"/>
            </a:endParaRPr>
          </a:p>
        </p:txBody>
      </p:sp>
    </p:spTree>
    <p:extLst>
      <p:ext uri="{BB962C8B-B14F-4D97-AF65-F5344CB8AC3E}">
        <p14:creationId xmlns:p14="http://schemas.microsoft.com/office/powerpoint/2010/main" val="25347065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21883"/>
                                        </p:tgtEl>
                                        <p:attrNameLst>
                                          <p:attrName>style.visibility</p:attrName>
                                        </p:attrNameLst>
                                      </p:cBhvr>
                                      <p:to>
                                        <p:strVal val="visible"/>
                                      </p:to>
                                    </p:set>
                                    <p:animEffect transition="in" filter="dissolve">
                                      <p:cBhvr>
                                        <p:cTn id="7" dur="500"/>
                                        <p:tgtEl>
                                          <p:spTgt spid="121883"/>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21885"/>
                                        </p:tgtEl>
                                        <p:attrNameLst>
                                          <p:attrName>style.visibility</p:attrName>
                                        </p:attrNameLst>
                                      </p:cBhvr>
                                      <p:to>
                                        <p:strVal val="visible"/>
                                      </p:to>
                                    </p:set>
                                    <p:animEffect transition="in" filter="dissolve">
                                      <p:cBhvr>
                                        <p:cTn id="11" dur="500"/>
                                        <p:tgtEl>
                                          <p:spTgt spid="121885"/>
                                        </p:tgtEl>
                                      </p:cBhvr>
                                    </p:animEffect>
                                  </p:childTnLst>
                                </p:cTn>
                              </p:par>
                            </p:childTnLst>
                          </p:cTn>
                        </p:par>
                        <p:par>
                          <p:cTn id="12" fill="hold" nodeType="afterGroup">
                            <p:stCondLst>
                              <p:cond delay="7000"/>
                            </p:stCondLst>
                            <p:childTnLst>
                              <p:par>
                                <p:cTn id="13" presetID="22" presetClass="entr" presetSubtype="1" fill="hold" grpId="0" nodeType="afterEffect">
                                  <p:stCondLst>
                                    <p:cond delay="1000"/>
                                  </p:stCondLst>
                                  <p:childTnLst>
                                    <p:set>
                                      <p:cBhvr>
                                        <p:cTn id="14" dur="1" fill="hold">
                                          <p:stCondLst>
                                            <p:cond delay="0"/>
                                          </p:stCondLst>
                                        </p:cTn>
                                        <p:tgtEl>
                                          <p:spTgt spid="121882"/>
                                        </p:tgtEl>
                                        <p:attrNameLst>
                                          <p:attrName>style.visibility</p:attrName>
                                        </p:attrNameLst>
                                      </p:cBhvr>
                                      <p:to>
                                        <p:strVal val="visible"/>
                                      </p:to>
                                    </p:set>
                                    <p:animEffect transition="in" filter="wipe(up)">
                                      <p:cBhvr>
                                        <p:cTn id="15" dur="5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82" grpId="0" animBg="1"/>
      <p:bldP spid="121883" grpId="0" autoUpdateAnimBg="0"/>
      <p:bldP spid="121885" grpId="0"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title"/>
          </p:nvPr>
        </p:nvSpPr>
        <p:spPr>
          <a:xfrm>
            <a:off x="457200" y="-304800"/>
            <a:ext cx="3581400" cy="2160588"/>
          </a:xfrm>
        </p:spPr>
        <p:txBody>
          <a:bodyPr/>
          <a:lstStyle/>
          <a:p>
            <a:pPr eaLnBrk="1" hangingPunct="1"/>
            <a:r>
              <a:rPr lang="ar-JO" altLang="en-US" b="1" dirty="0">
                <a:latin typeface="Arial" panose="020B0604020202020204" pitchFamily="34" charset="0"/>
                <a:cs typeface="Arial" panose="020B0604020202020204" pitchFamily="34" charset="0"/>
              </a:rPr>
              <a:t>الفصح</a:t>
            </a:r>
            <a:br>
              <a:rPr lang="ar-JO" altLang="en-US" b="1" dirty="0">
                <a:latin typeface="Arial" panose="020B0604020202020204" pitchFamily="34" charset="0"/>
                <a:cs typeface="Arial" panose="020B0604020202020204" pitchFamily="34" charset="0"/>
              </a:rPr>
            </a:br>
            <a:r>
              <a:rPr lang="ar-JO" altLang="en-US" b="1" dirty="0">
                <a:latin typeface="Arial" panose="020B0604020202020204" pitchFamily="34" charset="0"/>
                <a:cs typeface="Arial" panose="020B0604020202020204" pitchFamily="34" charset="0"/>
              </a:rPr>
              <a:t>المعاصر</a:t>
            </a:r>
            <a:endParaRPr lang="en-US" alt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61016445"/>
      </p:ext>
    </p:extLst>
  </p:cSld>
  <p:clrMapOvr>
    <a:masterClrMapping/>
  </p:clrMapOvr>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4244910637"/>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3069502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46" name="Rectangle 2"/>
          <p:cNvSpPr>
            <a:spLocks noGrp="1" noChangeArrowheads="1"/>
          </p:cNvSpPr>
          <p:nvPr>
            <p:ph type="title"/>
          </p:nvPr>
        </p:nvSpPr>
        <p:spPr>
          <a:xfrm>
            <a:off x="23813" y="277813"/>
            <a:ext cx="9120187" cy="1143000"/>
          </a:xfrm>
        </p:spPr>
        <p:txBody>
          <a:bodyPr/>
          <a:lstStyle/>
          <a:p>
            <a:pPr eaLnBrk="1" hangingPunct="1"/>
            <a:r>
              <a:rPr lang="ar-JO" altLang="en-US" dirty="0">
                <a:cs typeface="Arial" panose="020B0604020202020204" pitchFamily="34" charset="0"/>
              </a:rPr>
              <a:t>عيد الخبز غير المختمر</a:t>
            </a:r>
            <a:endParaRPr lang="en-US" altLang="en-US" dirty="0">
              <a:cs typeface="Arial" panose="020B0604020202020204" pitchFamily="34" charset="0"/>
            </a:endParaRPr>
          </a:p>
        </p:txBody>
      </p:sp>
      <p:pic>
        <p:nvPicPr>
          <p:cNvPr id="249860" name="Picture 14" descr="bdyea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1" name="Picture 16" descr="yeast-breadmachine">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2" name="Picture 18" descr="yeast">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a:extLst>
              <a:ext uri="{FF2B5EF4-FFF2-40B4-BE49-F238E27FC236}">
                <a16:creationId xmlns:a16="http://schemas.microsoft.com/office/drawing/2014/main" id="{9E6AD32B-3855-654C-809F-5C4CEF46034A}"/>
              </a:ext>
            </a:extLst>
          </p:cNvPr>
          <p:cNvSpPr txBox="1">
            <a:spLocks noChangeArrowheads="1"/>
          </p:cNvSpPr>
          <p:nvPr/>
        </p:nvSpPr>
        <p:spPr bwMode="auto">
          <a:xfrm>
            <a:off x="4139952" y="3861048"/>
            <a:ext cx="4932040" cy="3196978"/>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lvl="0" defTabSz="914400" eaLnBrk="1" hangingPunct="1">
              <a:defRPr/>
            </a:pPr>
            <a:r>
              <a:rPr lang="ar-JO" sz="3200" b="1" dirty="0">
                <a:latin typeface="Arial" panose="020B0604020202020204" pitchFamily="34" charset="0"/>
                <a:cs typeface="Arial" panose="020B0604020202020204" pitchFamily="34" charset="0"/>
              </a:rPr>
              <a:t>الخميرة ترمز إلى الخطيئة لذا فإن الخبز بدون خميرة يدل على الانفصال عن الخطيئة منذ موت المسيح لتحريرنا من الخطيئة.</a:t>
            </a:r>
            <a:endParaRPr kumimoji="0" lang="en-US" altLang="en-US" sz="32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pic>
        <p:nvPicPr>
          <p:cNvPr id="1026" name="Picture 2" descr="Image result for matzah">
            <a:extLst>
              <a:ext uri="{FF2B5EF4-FFF2-40B4-BE49-F238E27FC236}">
                <a16:creationId xmlns:a16="http://schemas.microsoft.com/office/drawing/2014/main" id="{CD5376D2-245A-1D44-886C-55A65D225CFA}"/>
              </a:ext>
            </a:extLst>
          </p:cNvP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323528" y="4201568"/>
            <a:ext cx="3759200" cy="2159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52899182"/>
      </p:ext>
    </p:extLst>
  </p:cSld>
  <p:clrMapOvr>
    <a:masterClrMapping/>
  </p:clrMapOvr>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1905"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2035" name="Rectangle 3"/>
          <p:cNvSpPr>
            <a:spLocks noGrp="1" noChangeArrowheads="1"/>
          </p:cNvSpPr>
          <p:nvPr>
            <p:ph type="title"/>
          </p:nvPr>
        </p:nvSpPr>
        <p:spPr>
          <a:xfrm>
            <a:off x="457200" y="76200"/>
            <a:ext cx="8229600" cy="712788"/>
          </a:xfrm>
          <a:gradFill rotWithShape="1">
            <a:gsLst>
              <a:gs pos="0">
                <a:srgbClr val="FF0000">
                  <a:gamma/>
                  <a:shade val="46275"/>
                  <a:invGamma/>
                </a:srgbClr>
              </a:gs>
              <a:gs pos="50000">
                <a:srgbClr val="FF0000"/>
              </a:gs>
              <a:gs pos="100000">
                <a:srgbClr val="FF0000">
                  <a:gamma/>
                  <a:shade val="46275"/>
                  <a:invGamma/>
                </a:srgbClr>
              </a:gs>
            </a:gsLst>
            <a:lin ang="5400000" scaled="1"/>
          </a:gradFill>
        </p:spPr>
        <p:txBody>
          <a:bodyPr/>
          <a:lstStyle/>
          <a:p>
            <a:pPr eaLnBrk="1" hangingPunct="1"/>
            <a:r>
              <a:rPr lang="ar-JO" altLang="ja-JP" sz="4000" b="1" dirty="0">
                <a:solidFill>
                  <a:schemeClr val="tx1"/>
                </a:solidFill>
                <a:latin typeface="Arial" panose="020B0604020202020204" pitchFamily="34" charset="0"/>
                <a:cs typeface="Arial" panose="020B0604020202020204" pitchFamily="34" charset="0"/>
              </a:rPr>
              <a:t>حرق الخميرة كلها</a:t>
            </a:r>
            <a:endParaRPr lang="en-US" altLang="en-US" sz="4000" b="1"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3997318"/>
      </p:ext>
    </p:extLst>
  </p:cSld>
  <p:clrMapOvr>
    <a:masterClrMapping/>
  </p:clrMapOvr>
  <p:transition/>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3675250798"/>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033675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2000"/>
                                        <p:tgtEl>
                                          <p:spTgt spid="37"/>
                                        </p:tgtEl>
                                      </p:cBhvr>
                                    </p:animEffect>
                                    <p:anim calcmode="lin" valueType="num">
                                      <p:cBhvr>
                                        <p:cTn id="8" dur="2000" fill="hold"/>
                                        <p:tgtEl>
                                          <p:spTgt spid="37"/>
                                        </p:tgtEl>
                                        <p:attrNameLst>
                                          <p:attrName>style.rotation</p:attrName>
                                        </p:attrNameLst>
                                      </p:cBhvr>
                                      <p:tavLst>
                                        <p:tav tm="0">
                                          <p:val>
                                            <p:fltVal val="720"/>
                                          </p:val>
                                        </p:tav>
                                        <p:tav tm="100000">
                                          <p:val>
                                            <p:fltVal val="0"/>
                                          </p:val>
                                        </p:tav>
                                      </p:tavLst>
                                    </p:anim>
                                    <p:anim calcmode="lin" valueType="num">
                                      <p:cBhvr>
                                        <p:cTn id="9" dur="2000" fill="hold"/>
                                        <p:tgtEl>
                                          <p:spTgt spid="37"/>
                                        </p:tgtEl>
                                        <p:attrNameLst>
                                          <p:attrName>ppt_h</p:attrName>
                                        </p:attrNameLst>
                                      </p:cBhvr>
                                      <p:tavLst>
                                        <p:tav tm="0">
                                          <p:val>
                                            <p:fltVal val="0"/>
                                          </p:val>
                                        </p:tav>
                                        <p:tav tm="100000">
                                          <p:val>
                                            <p:strVal val="#ppt_h"/>
                                          </p:val>
                                        </p:tav>
                                      </p:tavLst>
                                    </p:anim>
                                    <p:anim calcmode="lin" valueType="num">
                                      <p:cBhvr>
                                        <p:cTn id="10" dur="2000" fill="hold"/>
                                        <p:tgtEl>
                                          <p:spTgt spid="3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7"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4978"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0" name="Rectangle 2"/>
          <p:cNvSpPr>
            <a:spLocks noGrp="1" noChangeArrowheads="1"/>
          </p:cNvSpPr>
          <p:nvPr>
            <p:ph type="title"/>
          </p:nvPr>
        </p:nvSpPr>
        <p:spPr>
          <a:xfrm>
            <a:off x="4876800" y="3859213"/>
            <a:ext cx="4267200" cy="3074987"/>
          </a:xfrm>
          <a:solidFill>
            <a:srgbClr val="060400"/>
          </a:solidFill>
        </p:spPr>
        <p:txBody>
          <a:bodyPr/>
          <a:lstStyle/>
          <a:p>
            <a:pPr eaLnBrk="1" hangingPunct="1">
              <a:defRPr/>
            </a:pPr>
            <a:r>
              <a:rPr lang="ar-JO" dirty="0">
                <a:effectLst/>
                <a:ea typeface="+mj-ea"/>
                <a:cs typeface="Arial" panose="020B0604020202020204" pitchFamily="34" charset="0"/>
              </a:rPr>
              <a:t>الباكورة: </a:t>
            </a:r>
            <a:br>
              <a:rPr lang="ar-JO" dirty="0">
                <a:effectLst/>
                <a:ea typeface="+mj-ea"/>
                <a:cs typeface="Arial" panose="020B0604020202020204" pitchFamily="34" charset="0"/>
              </a:rPr>
            </a:br>
            <a:r>
              <a:rPr lang="ar-JO" dirty="0">
                <a:effectLst/>
                <a:ea typeface="+mj-ea"/>
                <a:cs typeface="Arial" panose="020B0604020202020204" pitchFamily="34" charset="0"/>
              </a:rPr>
              <a:t>تقدمات الحزم</a:t>
            </a:r>
            <a:endParaRPr lang="en-US" dirty="0">
              <a:effectLst/>
              <a:ea typeface="+mj-ea"/>
              <a:cs typeface="Arial" panose="020B0604020202020204" pitchFamily="34" charset="0"/>
            </a:endParaRPr>
          </a:p>
        </p:txBody>
      </p:sp>
      <p:sp>
        <p:nvSpPr>
          <p:cNvPr id="58375" name="Rectangle 7"/>
          <p:cNvSpPr>
            <a:spLocks noGrp="1" noChangeArrowheads="1"/>
          </p:cNvSpPr>
          <p:nvPr>
            <p:ph type="body" sz="half" idx="2"/>
          </p:nvPr>
        </p:nvSpPr>
        <p:spPr>
          <a:xfrm>
            <a:off x="5105400" y="1219200"/>
            <a:ext cx="4038600" cy="2362200"/>
          </a:xfrm>
        </p:spPr>
        <p:txBody>
          <a:bodyPr/>
          <a:lstStyle/>
          <a:p>
            <a:pPr algn="r" rtl="1" eaLnBrk="1" hangingPunct="1"/>
            <a:r>
              <a:rPr lang="ar-JO" altLang="en-US" sz="3200" b="1" dirty="0">
                <a:latin typeface="Arial" panose="020B0604020202020204" pitchFamily="34" charset="0"/>
                <a:cs typeface="Arial" panose="020B0604020202020204" pitchFamily="34" charset="0"/>
              </a:rPr>
              <a:t>حصدت في أقصى شمال إسرائيل</a:t>
            </a:r>
            <a:endParaRPr lang="en-US" altLang="en-US" sz="3200" b="1" dirty="0">
              <a:latin typeface="Arial" panose="020B0604020202020204" pitchFamily="34" charset="0"/>
              <a:cs typeface="Arial" panose="020B0604020202020204" pitchFamily="34" charset="0"/>
            </a:endParaRPr>
          </a:p>
          <a:p>
            <a:pPr algn="r" rtl="1" eaLnBrk="1" hangingPunct="1"/>
            <a:r>
              <a:rPr lang="ar-JO" altLang="en-US" sz="3200" b="1" dirty="0">
                <a:latin typeface="Arial" panose="020B0604020202020204" pitchFamily="34" charset="0"/>
                <a:cs typeface="Arial" panose="020B0604020202020204" pitchFamily="34" charset="0"/>
              </a:rPr>
              <a:t>أحضرت إلى أورشليم</a:t>
            </a:r>
            <a:endParaRPr lang="en-US" altLang="en-US" sz="3200" b="1" dirty="0">
              <a:latin typeface="Arial" panose="020B0604020202020204" pitchFamily="34" charset="0"/>
              <a:cs typeface="Arial" panose="020B0604020202020204" pitchFamily="34" charset="0"/>
            </a:endParaRPr>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8378" name="Text Box 10"/>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799647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58375">
                                            <p:txEl>
                                              <p:pRg st="0" end="0"/>
                                            </p:txEl>
                                          </p:spTgt>
                                        </p:tgtEl>
                                        <p:attrNameLst>
                                          <p:attrName>style.visibility</p:attrName>
                                        </p:attrNameLst>
                                      </p:cBhvr>
                                      <p:to>
                                        <p:strVal val="visible"/>
                                      </p:to>
                                    </p:set>
                                    <p:anim calcmode="lin" valueType="num">
                                      <p:cBhvr>
                                        <p:cTn id="12" dur="1000" fill="hold"/>
                                        <p:tgtEl>
                                          <p:spTgt spid="58375">
                                            <p:txEl>
                                              <p:pRg st="0" end="0"/>
                                            </p:txEl>
                                          </p:spTgt>
                                        </p:tgtEl>
                                        <p:attrNameLst>
                                          <p:attrName>ppt_w</p:attrName>
                                        </p:attrNameLst>
                                      </p:cBhvr>
                                      <p:tavLst>
                                        <p:tav tm="0">
                                          <p:val>
                                            <p:strVal val="#ppt_w+.3"/>
                                          </p:val>
                                        </p:tav>
                                        <p:tav tm="100000">
                                          <p:val>
                                            <p:strVal val="#ppt_w"/>
                                          </p:val>
                                        </p:tav>
                                      </p:tavLst>
                                    </p:anim>
                                    <p:anim calcmode="lin" valueType="num">
                                      <p:cBhvr>
                                        <p:cTn id="13" dur="1000" fill="hold"/>
                                        <p:tgtEl>
                                          <p:spTgt spid="58375">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58375">
                                            <p:txEl>
                                              <p:pRg st="0" end="0"/>
                                            </p:txEl>
                                          </p:spTgt>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58375">
                                            <p:txEl>
                                              <p:pRg st="1" end="1"/>
                                            </p:txEl>
                                          </p:spTgt>
                                        </p:tgtEl>
                                        <p:attrNameLst>
                                          <p:attrName>style.visibility</p:attrName>
                                        </p:attrNameLst>
                                      </p:cBhvr>
                                      <p:to>
                                        <p:strVal val="visible"/>
                                      </p:to>
                                    </p:set>
                                    <p:anim calcmode="lin" valueType="num">
                                      <p:cBhvr>
                                        <p:cTn id="19" dur="1000" fill="hold"/>
                                        <p:tgtEl>
                                          <p:spTgt spid="58375">
                                            <p:txEl>
                                              <p:pRg st="1" end="1"/>
                                            </p:txEl>
                                          </p:spTgt>
                                        </p:tgtEl>
                                        <p:attrNameLst>
                                          <p:attrName>ppt_w</p:attrName>
                                        </p:attrNameLst>
                                      </p:cBhvr>
                                      <p:tavLst>
                                        <p:tav tm="0">
                                          <p:val>
                                            <p:strVal val="#ppt_w+.3"/>
                                          </p:val>
                                        </p:tav>
                                        <p:tav tm="100000">
                                          <p:val>
                                            <p:strVal val="#ppt_w"/>
                                          </p:val>
                                        </p:tav>
                                      </p:tavLst>
                                    </p:anim>
                                    <p:anim calcmode="lin" valueType="num">
                                      <p:cBhvr>
                                        <p:cTn id="20" dur="1000" fill="hold"/>
                                        <p:tgtEl>
                                          <p:spTgt spid="58375">
                                            <p:txEl>
                                              <p:pRg st="1" end="1"/>
                                            </p:txEl>
                                          </p:spTgt>
                                        </p:tgtEl>
                                        <p:attrNameLst>
                                          <p:attrName>ppt_h</p:attrName>
                                        </p:attrNameLst>
                                      </p:cBhvr>
                                      <p:tavLst>
                                        <p:tav tm="0">
                                          <p:val>
                                            <p:strVal val="#ppt_h"/>
                                          </p:val>
                                        </p:tav>
                                        <p:tav tm="100000">
                                          <p:val>
                                            <p:strVal val="#ppt_h"/>
                                          </p:val>
                                        </p:tav>
                                      </p:tavLst>
                                    </p:anim>
                                    <p:animEffect transition="in" filter="fade">
                                      <p:cBhvr>
                                        <p:cTn id="21" dur="1000"/>
                                        <p:tgtEl>
                                          <p:spTgt spid="58375">
                                            <p:txEl>
                                              <p:pRg st="1" end="1"/>
                                            </p:txEl>
                                          </p:spTgt>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58377"/>
                                        </p:tgtEl>
                                        <p:attrNameLst>
                                          <p:attrName>style.visibility</p:attrName>
                                        </p:attrNameLst>
                                      </p:cBhvr>
                                      <p:to>
                                        <p:strVal val="visible"/>
                                      </p:to>
                                    </p:set>
                                    <p:animEffect transition="in" filter="wipe(up)">
                                      <p:cBhvr>
                                        <p:cTn id="24" dur="2000"/>
                                        <p:tgtEl>
                                          <p:spTgt spid="583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7"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7026" name="Picture 5" descr="Firstfruits"/>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070" name="Rectangle 6"/>
          <p:cNvSpPr>
            <a:spLocks noChangeArrowheads="1"/>
          </p:cNvSpPr>
          <p:nvPr/>
        </p:nvSpPr>
        <p:spPr bwMode="auto">
          <a:xfrm>
            <a:off x="0" y="3200400"/>
            <a:ext cx="37338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حصدت في أقصى شمال إسرائيل</a:t>
            </a:r>
            <a:endParaRPr kumimoji="0" lang="en-US"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أحضرت إلى أورشليم</a:t>
            </a:r>
            <a:endParaRPr kumimoji="0" lang="en-US"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a:p>
            <a:pPr marL="342900" marR="0" lvl="0" indent="-342900" algn="r" defTabSz="914400" rtl="1" eaLnBrk="1" fontAlgn="base" latinLnBrk="0" hangingPunct="1">
              <a:lnSpc>
                <a:spcPct val="100000"/>
              </a:lnSpc>
              <a:spcBef>
                <a:spcPct val="20000"/>
              </a:spcBef>
              <a:spcAft>
                <a:spcPct val="0"/>
              </a:spcAft>
              <a:buClr>
                <a:srgbClr val="FFCC66"/>
              </a:buClr>
              <a:buSzPct val="65000"/>
              <a:buFont typeface="Wingdings" pitchFamily="2" charset="2"/>
              <a:buChar char="n"/>
              <a:tabLst/>
              <a:defRPr/>
            </a:pPr>
            <a:r>
              <a:rPr kumimoji="0" lang="ar-JO" altLang="en-US" sz="32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rPr>
              <a:t>رددت أمام الرب</a:t>
            </a:r>
            <a:endParaRPr kumimoji="0" lang="en-US" altLang="en-US" sz="2800" b="1" u="none" strike="noStrike" kern="1200" cap="none" spc="0" normalizeH="0" baseline="0" noProof="0" dirty="0">
              <a:ln>
                <a:noFill/>
              </a:ln>
              <a:solidFill>
                <a:srgbClr val="FFFFFF"/>
              </a:solidFill>
              <a:effectLst>
                <a:outerShdw blurRad="38100" dist="38100" dir="2700000" algn="tl">
                  <a:srgbClr val="663300"/>
                </a:outerShdw>
              </a:effectLst>
              <a:uLnTx/>
              <a:uFillTx/>
              <a:latin typeface="Arial" panose="020B0604020202020204" pitchFamily="34" charset="0"/>
              <a:ea typeface="MS PGothic" pitchFamily="34" charset="-128"/>
              <a:cs typeface="Arial" panose="020B0604020202020204" pitchFamily="34" charset="0"/>
            </a:endParaRPr>
          </a:p>
        </p:txBody>
      </p:sp>
      <p:sp>
        <p:nvSpPr>
          <p:cNvPr id="88068" name="Rectangle 4"/>
          <p:cNvSpPr>
            <a:spLocks noGrp="1" noChangeArrowheads="1"/>
          </p:cNvSpPr>
          <p:nvPr>
            <p:ph type="title"/>
          </p:nvPr>
        </p:nvSpPr>
        <p:spPr>
          <a:xfrm>
            <a:off x="5715000" y="4572000"/>
            <a:ext cx="3429000" cy="2286000"/>
          </a:xfrm>
          <a:solidFill>
            <a:srgbClr val="336600"/>
          </a:solidFill>
        </p:spPr>
        <p:txBody>
          <a:bodyPr/>
          <a:lstStyle/>
          <a:p>
            <a:pPr eaLnBrk="1" hangingPunct="1"/>
            <a:r>
              <a:rPr lang="ar-JO" altLang="en-US" dirty="0">
                <a:cs typeface="Arial" panose="020B0604020202020204" pitchFamily="34" charset="0"/>
              </a:rPr>
              <a:t>تقدمات     الباكورة     للهيكل</a:t>
            </a:r>
            <a:endParaRPr lang="en-US" altLang="en-US" dirty="0">
              <a:cs typeface="Arial" panose="020B0604020202020204" pitchFamily="34" charset="0"/>
            </a:endParaRPr>
          </a:p>
        </p:txBody>
      </p:sp>
      <p:sp>
        <p:nvSpPr>
          <p:cNvPr id="88071" name="Text Box 7"/>
          <p:cNvSpPr txBox="1">
            <a:spLocks noChangeArrowheads="1"/>
          </p:cNvSpPr>
          <p:nvPr/>
        </p:nvSpPr>
        <p:spPr bwMode="auto">
          <a:xfrm>
            <a:off x="8305800" y="73025"/>
            <a:ext cx="704039" cy="46166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b="1" u="none" strike="noStrike" kern="1200" cap="none" spc="0" normalizeH="0" baseline="0" noProof="0" dirty="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395802931"/>
      </p:ext>
    </p:extLst>
  </p:cSld>
  <p:clrMapOvr>
    <a:masterClrMapping/>
  </p:clrMapOvr>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73" name="Picture 29" descr="calendar-full.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350" y="-1"/>
            <a:ext cx="915035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95288" y="561975"/>
            <a:ext cx="8229600" cy="922338"/>
          </a:xfrm>
          <a:solidFill>
            <a:schemeClr val="accent4">
              <a:lumMod val="10000"/>
            </a:schemeClr>
          </a:solidFill>
        </p:spPr>
        <p:txBody>
          <a:bodyPr/>
          <a:lstStyle/>
          <a:p>
            <a:r>
              <a:rPr lang="ar-SA" altLang="en-US" b="1" dirty="0">
                <a:solidFill>
                  <a:srgbClr val="FFFFFF"/>
                </a:solidFill>
                <a:latin typeface="Arial" panose="020B0604020202020204" pitchFamily="34" charset="0"/>
                <a:cs typeface="Arial" panose="020B0604020202020204" pitchFamily="34" charset="0"/>
              </a:rPr>
              <a:t>عطلة نهاية أسبوع نبويَّة</a:t>
            </a:r>
            <a:endParaRPr lang="en-US" altLang="en-US" b="1" dirty="0">
              <a:solidFill>
                <a:srgbClr val="FFFFFF"/>
              </a:solidFill>
              <a:latin typeface="Arial" panose="020B0604020202020204" pitchFamily="34" charset="0"/>
              <a:cs typeface="Arial" panose="020B0604020202020204" pitchFamily="34" charset="0"/>
            </a:endParaRPr>
          </a:p>
        </p:txBody>
      </p:sp>
      <p:sp>
        <p:nvSpPr>
          <p:cNvPr id="5" name="Rectangle 4"/>
          <p:cNvSpPr/>
          <p:nvPr/>
        </p:nvSpPr>
        <p:spPr>
          <a:xfrm>
            <a:off x="612775" y="1916113"/>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grpSp>
        <p:nvGrpSpPr>
          <p:cNvPr id="259076" name="Group 6"/>
          <p:cNvGrpSpPr>
            <a:grpSpLocks/>
          </p:cNvGrpSpPr>
          <p:nvPr/>
        </p:nvGrpSpPr>
        <p:grpSpPr bwMode="auto">
          <a:xfrm>
            <a:off x="612775" y="1844675"/>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يوم الخميس</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7" name="Group 7"/>
          <p:cNvGrpSpPr>
            <a:grpSpLocks/>
          </p:cNvGrpSpPr>
          <p:nvPr/>
        </p:nvGrpSpPr>
        <p:grpSpPr bwMode="auto">
          <a:xfrm>
            <a:off x="2413000" y="1844675"/>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جمعة</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8" name="Group 10"/>
          <p:cNvGrpSpPr>
            <a:grpSpLocks/>
          </p:cNvGrpSpPr>
          <p:nvPr/>
        </p:nvGrpSpPr>
        <p:grpSpPr bwMode="auto">
          <a:xfrm>
            <a:off x="4213225" y="1844675"/>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السبت</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59079" name="Group 13"/>
          <p:cNvGrpSpPr>
            <a:grpSpLocks/>
          </p:cNvGrpSpPr>
          <p:nvPr/>
        </p:nvGrpSpPr>
        <p:grpSpPr bwMode="auto">
          <a:xfrm>
            <a:off x="6013450" y="1844675"/>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anose="020B0604020202020204" pitchFamily="34" charset="0"/>
                <a:ea typeface="MS PGothic" pitchFamily="34" charset="-128"/>
                <a:cs typeface="Arial" panose="020B0604020202020204"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الأحد</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grpSp>
        <p:nvGrpSpPr>
          <p:cNvPr id="26" name="Group 25"/>
          <p:cNvGrpSpPr>
            <a:grpSpLocks/>
          </p:cNvGrpSpPr>
          <p:nvPr/>
        </p:nvGrpSpPr>
        <p:grpSpPr bwMode="auto">
          <a:xfrm>
            <a:off x="1189038" y="2492375"/>
            <a:ext cx="2003425" cy="936625"/>
            <a:chOff x="1259632" y="2996952"/>
            <a:chExt cx="1872208" cy="936104"/>
          </a:xfrm>
        </p:grpSpPr>
        <p:sp>
          <p:nvSpPr>
            <p:cNvPr id="259103"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8" name="Rectangle 17"/>
            <p:cNvSpPr/>
            <p:nvPr/>
          </p:nvSpPr>
          <p:spPr>
            <a:xfrm>
              <a:off x="1332324" y="3282419"/>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الفداء</a:t>
              </a:r>
            </a:p>
          </p:txBody>
        </p:sp>
      </p:grpSp>
      <p:grpSp>
        <p:nvGrpSpPr>
          <p:cNvPr id="28" name="Group 27"/>
          <p:cNvGrpSpPr>
            <a:grpSpLocks/>
          </p:cNvGrpSpPr>
          <p:nvPr/>
        </p:nvGrpSpPr>
        <p:grpSpPr bwMode="auto">
          <a:xfrm>
            <a:off x="3211513" y="2492375"/>
            <a:ext cx="2003425" cy="936625"/>
            <a:chOff x="3203848" y="2996952"/>
            <a:chExt cx="1872208" cy="936104"/>
          </a:xfrm>
        </p:grpSpPr>
        <p:sp>
          <p:nvSpPr>
            <p:cNvPr id="259101"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0" name="Rectangle 19"/>
            <p:cNvSpPr/>
            <p:nvPr/>
          </p:nvSpPr>
          <p:spPr>
            <a:xfrm>
              <a:off x="3276540"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الانفصال</a:t>
              </a:r>
            </a:p>
          </p:txBody>
        </p:sp>
      </p:grpSp>
      <p:grpSp>
        <p:nvGrpSpPr>
          <p:cNvPr id="27" name="Group 26"/>
          <p:cNvGrpSpPr>
            <a:grpSpLocks/>
          </p:cNvGrpSpPr>
          <p:nvPr/>
        </p:nvGrpSpPr>
        <p:grpSpPr bwMode="auto">
          <a:xfrm>
            <a:off x="5233988" y="2492375"/>
            <a:ext cx="2003425" cy="936625"/>
            <a:chOff x="5148064" y="2996952"/>
            <a:chExt cx="1872208" cy="936104"/>
          </a:xfrm>
        </p:grpSpPr>
        <p:sp>
          <p:nvSpPr>
            <p:cNvPr id="259099"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Rectangle 21"/>
            <p:cNvSpPr/>
            <p:nvPr/>
          </p:nvSpPr>
          <p:spPr>
            <a:xfrm>
              <a:off x="5220756" y="3282419"/>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القيامة</a:t>
              </a:r>
            </a:p>
          </p:txBody>
        </p:sp>
      </p:grpSp>
      <p:sp>
        <p:nvSpPr>
          <p:cNvPr id="23" name="Rectangle 22"/>
          <p:cNvSpPr/>
          <p:nvPr/>
        </p:nvSpPr>
        <p:spPr>
          <a:xfrm>
            <a:off x="611857"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العشاء الأخير</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24" name="Rectangle 23"/>
          <p:cNvSpPr/>
          <p:nvPr/>
        </p:nvSpPr>
        <p:spPr>
          <a:xfrm>
            <a:off x="2655819" y="443444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صلب</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25" name="Rectangle 24"/>
          <p:cNvSpPr/>
          <p:nvPr/>
        </p:nvSpPr>
        <p:spPr>
          <a:xfrm>
            <a:off x="5836933" y="443444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القيامة</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grpSp>
        <p:nvGrpSpPr>
          <p:cNvPr id="29" name="Group 28"/>
          <p:cNvGrpSpPr>
            <a:grpSpLocks/>
          </p:cNvGrpSpPr>
          <p:nvPr/>
        </p:nvGrpSpPr>
        <p:grpSpPr bwMode="auto">
          <a:xfrm>
            <a:off x="3203575" y="3500439"/>
            <a:ext cx="2003425" cy="936625"/>
            <a:chOff x="1259632" y="2996953"/>
            <a:chExt cx="1872208" cy="936104"/>
          </a:xfrm>
        </p:grpSpPr>
        <p:sp>
          <p:nvSpPr>
            <p:cNvPr id="259097" name="Rectangle 16"/>
            <p:cNvSpPr>
              <a:spLocks noChangeArrowheads="1"/>
            </p:cNvSpPr>
            <p:nvPr/>
          </p:nvSpPr>
          <p:spPr bwMode="auto">
            <a:xfrm>
              <a:off x="1259632" y="2996953"/>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1" name="Rectangle 30"/>
            <p:cNvSpPr/>
            <p:nvPr/>
          </p:nvSpPr>
          <p:spPr>
            <a:xfrm>
              <a:off x="1394471" y="3213426"/>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الفداء</a:t>
              </a:r>
            </a:p>
          </p:txBody>
        </p:sp>
      </p:grpSp>
      <p:grpSp>
        <p:nvGrpSpPr>
          <p:cNvPr id="32" name="Group 31"/>
          <p:cNvGrpSpPr>
            <a:grpSpLocks/>
          </p:cNvGrpSpPr>
          <p:nvPr/>
        </p:nvGrpSpPr>
        <p:grpSpPr bwMode="auto">
          <a:xfrm>
            <a:off x="5226050" y="3500438"/>
            <a:ext cx="2003425" cy="936625"/>
            <a:chOff x="3203848" y="2996952"/>
            <a:chExt cx="1872208" cy="936104"/>
          </a:xfrm>
        </p:grpSpPr>
        <p:sp>
          <p:nvSpPr>
            <p:cNvPr id="259095"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4" name="Rectangle 33"/>
            <p:cNvSpPr/>
            <p:nvPr/>
          </p:nvSpPr>
          <p:spPr>
            <a:xfrm>
              <a:off x="3276541" y="3138160"/>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الانفصال</a:t>
              </a:r>
            </a:p>
          </p:txBody>
        </p:sp>
      </p:grpSp>
      <p:grpSp>
        <p:nvGrpSpPr>
          <p:cNvPr id="35" name="Group 34"/>
          <p:cNvGrpSpPr>
            <a:grpSpLocks/>
          </p:cNvGrpSpPr>
          <p:nvPr/>
        </p:nvGrpSpPr>
        <p:grpSpPr bwMode="auto">
          <a:xfrm>
            <a:off x="7248525" y="3500438"/>
            <a:ext cx="2003425" cy="936625"/>
            <a:chOff x="5148064" y="2996952"/>
            <a:chExt cx="1872208" cy="936104"/>
          </a:xfrm>
        </p:grpSpPr>
        <p:sp>
          <p:nvSpPr>
            <p:cNvPr id="259093"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7" name="Rectangle 36"/>
            <p:cNvSpPr/>
            <p:nvPr/>
          </p:nvSpPr>
          <p:spPr>
            <a:xfrm>
              <a:off x="5220757" y="3282468"/>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القيامة</a:t>
              </a:r>
            </a:p>
          </p:txBody>
        </p:sp>
      </p:grpSp>
      <p:sp>
        <p:nvSpPr>
          <p:cNvPr id="38" name="Left Arrow 24"/>
          <p:cNvSpPr>
            <a:spLocks noChangeArrowheads="1"/>
          </p:cNvSpPr>
          <p:nvPr/>
        </p:nvSpPr>
        <p:spPr bwMode="auto">
          <a:xfrm rot="10800000">
            <a:off x="0" y="2349500"/>
            <a:ext cx="1763713" cy="1655763"/>
          </a:xfrm>
          <a:prstGeom prst="leftArrow">
            <a:avLst>
              <a:gd name="adj1" fmla="val 50000"/>
              <a:gd name="adj2" fmla="val 50010"/>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9" name="Title 3"/>
          <p:cNvSpPr txBox="1">
            <a:spLocks/>
          </p:cNvSpPr>
          <p:nvPr/>
        </p:nvSpPr>
        <p:spPr bwMode="auto">
          <a:xfrm>
            <a:off x="-71438" y="26543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الجليل</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0" name="Left Arrow 24"/>
          <p:cNvSpPr>
            <a:spLocks noChangeArrowheads="1"/>
          </p:cNvSpPr>
          <p:nvPr/>
        </p:nvSpPr>
        <p:spPr bwMode="auto">
          <a:xfrm rot="10800000">
            <a:off x="1655763" y="3122613"/>
            <a:ext cx="1763712" cy="1657350"/>
          </a:xfrm>
          <a:prstGeom prst="leftArrow">
            <a:avLst>
              <a:gd name="adj1" fmla="val 50000"/>
              <a:gd name="adj2" fmla="val 49962"/>
            </a:avLst>
          </a:prstGeom>
          <a:solidFill>
            <a:srgbClr val="0000FF"/>
          </a:solidFill>
          <a:ln w="28575" cap="sq">
            <a:solidFill>
              <a:schemeClr val="tx1"/>
            </a:solidFill>
            <a:round/>
            <a:headEnd/>
            <a:tailEnd/>
          </a:ln>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altLang="en-US" sz="14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41" name="Title 3"/>
          <p:cNvSpPr txBox="1">
            <a:spLocks/>
          </p:cNvSpPr>
          <p:nvPr/>
        </p:nvSpPr>
        <p:spPr bwMode="auto">
          <a:xfrm>
            <a:off x="1584325" y="3429000"/>
            <a:ext cx="1763713" cy="9906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SA"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يهودا</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42" name="Rectangle 41"/>
          <p:cNvSpPr/>
          <p:nvPr/>
        </p:nvSpPr>
        <p:spPr>
          <a:xfrm>
            <a:off x="643068"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2 أبريل 33</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3" name="Rectangle 42"/>
          <p:cNvSpPr/>
          <p:nvPr/>
        </p:nvSpPr>
        <p:spPr>
          <a:xfrm>
            <a:off x="2687030" y="5013176"/>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3 أبريل 33</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4" name="Rectangle 43"/>
          <p:cNvSpPr/>
          <p:nvPr/>
        </p:nvSpPr>
        <p:spPr>
          <a:xfrm>
            <a:off x="5868144" y="5013176"/>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5 أبريل 33</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endParaRPr>
          </a:p>
        </p:txBody>
      </p:sp>
      <p:sp>
        <p:nvSpPr>
          <p:cNvPr id="45" name="Text Box 23"/>
          <p:cNvSpPr txBox="1">
            <a:spLocks noChangeArrowheads="1"/>
          </p:cNvSpPr>
          <p:nvPr/>
        </p:nvSpPr>
        <p:spPr bwMode="auto">
          <a:xfrm>
            <a:off x="7236296" y="-27384"/>
            <a:ext cx="1804061" cy="461665"/>
          </a:xfrm>
          <a:prstGeom prst="rect">
            <a:avLst/>
          </a:prstGeom>
          <a:noFill/>
          <a:ln w="12700" cap="sq">
            <a:noFill/>
            <a:miter lim="800000"/>
            <a:headEnd type="none" w="sm" len="sm"/>
            <a:tailEnd type="none" w="sm" len="sm"/>
          </a:ln>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ar-JO" sz="2400" b="1" i="0"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م ع ج 39</a:t>
            </a:r>
            <a:endParaRPr kumimoji="0" lang="en-US" sz="2400" b="1" i="0"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7" name="Rectangle 6">
            <a:extLst>
              <a:ext uri="{FF2B5EF4-FFF2-40B4-BE49-F238E27FC236}">
                <a16:creationId xmlns:a16="http://schemas.microsoft.com/office/drawing/2014/main" id="{FD975908-4D26-0A13-1BA8-C8AF6668D2CB}"/>
              </a:ext>
            </a:extLst>
          </p:cNvPr>
          <p:cNvSpPr/>
          <p:nvPr/>
        </p:nvSpPr>
        <p:spPr>
          <a:xfrm>
            <a:off x="-6350" y="5631647"/>
            <a:ext cx="9097963" cy="664378"/>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1" eaLnBrk="0" fontAlgn="base" latinLnBrk="0" hangingPunct="0">
              <a:lnSpc>
                <a:spcPct val="90000"/>
              </a:lnSpc>
              <a:spcBef>
                <a:spcPct val="0"/>
              </a:spcBef>
              <a:spcAft>
                <a:spcPct val="35000"/>
              </a:spcAft>
              <a:buClrTx/>
              <a:buSzTx/>
              <a:buFontTx/>
              <a:buNone/>
              <a:tabLst/>
              <a:defRPr/>
            </a:pPr>
            <a:r>
              <a:rPr kumimoji="0" lang="ar-SA" sz="24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mn-ea"/>
                <a:cs typeface="Arial" panose="020B0604020202020204" pitchFamily="34" charset="0"/>
              </a:rPr>
              <a:t>"وَلَكِنِ الآنَ قَدْ قَامَ الْمَسِيحُ مِنَ الأَمْوَاتِ وَصَارَ بَاكُورَةَ الرَّاقِدِينَ." ١ كورنثوس ١٥ : ٢٠</a:t>
            </a:r>
          </a:p>
        </p:txBody>
      </p:sp>
      <p:sp>
        <p:nvSpPr>
          <p:cNvPr id="8" name="TextBox 7">
            <a:extLst>
              <a:ext uri="{FF2B5EF4-FFF2-40B4-BE49-F238E27FC236}">
                <a16:creationId xmlns:a16="http://schemas.microsoft.com/office/drawing/2014/main" id="{CF5E7F97-E89D-0748-93F2-4656FCB01572}"/>
              </a:ext>
            </a:extLst>
          </p:cNvPr>
          <p:cNvSpPr txBox="1"/>
          <p:nvPr/>
        </p:nvSpPr>
        <p:spPr>
          <a:xfrm>
            <a:off x="144899" y="6257190"/>
            <a:ext cx="8847852" cy="646331"/>
          </a:xfrm>
          <a:prstGeom prst="rect">
            <a:avLst/>
          </a:prstGeom>
          <a:noFill/>
        </p:spPr>
        <p:txBody>
          <a:bodyPr wrap="square">
            <a:spAutoFit/>
          </a:bodyPr>
          <a:lstStyle/>
          <a:p>
            <a:pPr marL="0" marR="0" lvl="0" indent="0" algn="ctr" defTabSz="711200" rtl="1" eaLnBrk="0" fontAlgn="base" latinLnBrk="0" hangingPunct="0">
              <a:lnSpc>
                <a:spcPct val="90000"/>
              </a:lnSpc>
              <a:spcBef>
                <a:spcPct val="0"/>
              </a:spcBef>
              <a:spcAft>
                <a:spcPct val="35000"/>
              </a:spcAft>
              <a:buClrTx/>
              <a:buSzTx/>
              <a:buFontTx/>
              <a:buNone/>
              <a:tabLst/>
              <a:defRPr/>
            </a:pPr>
            <a:r>
              <a:rPr kumimoji="0" lang="ar-SA" sz="2000" b="1" i="0" u="none" strike="noStrike" kern="1200" cap="none" spc="0" normalizeH="0" baseline="0" noProof="0" dirty="0">
                <a:ln>
                  <a:noFill/>
                </a:ln>
                <a:solidFill>
                  <a:srgbClr val="060400"/>
                </a:solidFill>
                <a:effectLst>
                  <a:glow rad="254000">
                    <a:srgbClr val="FFFFFF">
                      <a:alpha val="75000"/>
                    </a:srgbClr>
                  </a:glow>
                </a:effectLst>
                <a:uLnTx/>
                <a:uFillTx/>
                <a:latin typeface="Arial" panose="020B0604020202020204" pitchFamily="34" charset="0"/>
                <a:ea typeface="ＭＳ Ｐゴシック" charset="0"/>
                <a:cs typeface="Arial" panose="020B0604020202020204" pitchFamily="34" charset="0"/>
              </a:rPr>
              <a:t>المسيح هو الوحيد الذي قام على الإطلاق، ولكن على هذا النحو، فهو أيضًا الأول من بين الكثيرين الذين سينضمون إلى جسد مُقام.</a:t>
            </a:r>
          </a:p>
        </p:txBody>
      </p:sp>
    </p:spTree>
    <p:extLst>
      <p:ext uri="{BB962C8B-B14F-4D97-AF65-F5344CB8AC3E}">
        <p14:creationId xmlns:p14="http://schemas.microsoft.com/office/powerpoint/2010/main" val="254622059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p:cTn id="7" dur="1000" fill="hold"/>
                                        <p:tgtEl>
                                          <p:spTgt spid="26"/>
                                        </p:tgtEl>
                                        <p:attrNameLst>
                                          <p:attrName>ppt_w</p:attrName>
                                        </p:attrNameLst>
                                      </p:cBhvr>
                                      <p:tavLst>
                                        <p:tav tm="0">
                                          <p:val>
                                            <p:strVal val="#ppt_w*0.70"/>
                                          </p:val>
                                        </p:tav>
                                        <p:tav tm="100000">
                                          <p:val>
                                            <p:strVal val="#ppt_w"/>
                                          </p:val>
                                        </p:tav>
                                      </p:tavLst>
                                    </p:anim>
                                    <p:anim calcmode="lin" valueType="num">
                                      <p:cBhvr>
                                        <p:cTn id="8" dur="1000" fill="hold"/>
                                        <p:tgtEl>
                                          <p:spTgt spid="26"/>
                                        </p:tgtEl>
                                        <p:attrNameLst>
                                          <p:attrName>ppt_h</p:attrName>
                                        </p:attrNameLst>
                                      </p:cBhvr>
                                      <p:tavLst>
                                        <p:tav tm="0">
                                          <p:val>
                                            <p:strVal val="#ppt_h"/>
                                          </p:val>
                                        </p:tav>
                                        <p:tav tm="100000">
                                          <p:val>
                                            <p:strVal val="#ppt_h"/>
                                          </p:val>
                                        </p:tav>
                                      </p:tavLst>
                                    </p:anim>
                                    <p:animEffect transition="in" filter="fade">
                                      <p:cBhvr>
                                        <p:cTn id="9" dur="1000"/>
                                        <p:tgtEl>
                                          <p:spTgt spid="2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28"/>
                                        </p:tgtEl>
                                        <p:attrNameLst>
                                          <p:attrName>style.visibility</p:attrName>
                                        </p:attrNameLst>
                                      </p:cBhvr>
                                      <p:to>
                                        <p:strVal val="visible"/>
                                      </p:to>
                                    </p:set>
                                    <p:anim calcmode="lin" valueType="num">
                                      <p:cBhvr>
                                        <p:cTn id="14" dur="1000" fill="hold"/>
                                        <p:tgtEl>
                                          <p:spTgt spid="28"/>
                                        </p:tgtEl>
                                        <p:attrNameLst>
                                          <p:attrName>ppt_w</p:attrName>
                                        </p:attrNameLst>
                                      </p:cBhvr>
                                      <p:tavLst>
                                        <p:tav tm="0">
                                          <p:val>
                                            <p:strVal val="#ppt_w*0.70"/>
                                          </p:val>
                                        </p:tav>
                                        <p:tav tm="100000">
                                          <p:val>
                                            <p:strVal val="#ppt_w"/>
                                          </p:val>
                                        </p:tav>
                                      </p:tavLst>
                                    </p:anim>
                                    <p:anim calcmode="lin" valueType="num">
                                      <p:cBhvr>
                                        <p:cTn id="15" dur="1000" fill="hold"/>
                                        <p:tgtEl>
                                          <p:spTgt spid="28"/>
                                        </p:tgtEl>
                                        <p:attrNameLst>
                                          <p:attrName>ppt_h</p:attrName>
                                        </p:attrNameLst>
                                      </p:cBhvr>
                                      <p:tavLst>
                                        <p:tav tm="0">
                                          <p:val>
                                            <p:strVal val="#ppt_h"/>
                                          </p:val>
                                        </p:tav>
                                        <p:tav tm="100000">
                                          <p:val>
                                            <p:strVal val="#ppt_h"/>
                                          </p:val>
                                        </p:tav>
                                      </p:tavLst>
                                    </p:anim>
                                    <p:animEffect transition="in" filter="fade">
                                      <p:cBhvr>
                                        <p:cTn id="16" dur="1000"/>
                                        <p:tgtEl>
                                          <p:spTgt spid="2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p:cTn id="21" dur="1000" fill="hold"/>
                                        <p:tgtEl>
                                          <p:spTgt spid="27"/>
                                        </p:tgtEl>
                                        <p:attrNameLst>
                                          <p:attrName>ppt_w</p:attrName>
                                        </p:attrNameLst>
                                      </p:cBhvr>
                                      <p:tavLst>
                                        <p:tav tm="0">
                                          <p:val>
                                            <p:strVal val="#ppt_w*0.70"/>
                                          </p:val>
                                        </p:tav>
                                        <p:tav tm="100000">
                                          <p:val>
                                            <p:strVal val="#ppt_w"/>
                                          </p:val>
                                        </p:tav>
                                      </p:tavLst>
                                    </p:anim>
                                    <p:anim calcmode="lin" valueType="num">
                                      <p:cBhvr>
                                        <p:cTn id="22" dur="1000" fill="hold"/>
                                        <p:tgtEl>
                                          <p:spTgt spid="27"/>
                                        </p:tgtEl>
                                        <p:attrNameLst>
                                          <p:attrName>ppt_h</p:attrName>
                                        </p:attrNameLst>
                                      </p:cBhvr>
                                      <p:tavLst>
                                        <p:tav tm="0">
                                          <p:val>
                                            <p:strVal val="#ppt_h"/>
                                          </p:val>
                                        </p:tav>
                                        <p:tav tm="100000">
                                          <p:val>
                                            <p:strVal val="#ppt_h"/>
                                          </p:val>
                                        </p:tav>
                                      </p:tavLst>
                                    </p:anim>
                                    <p:animEffect transition="in" filter="fade">
                                      <p:cBhvr>
                                        <p:cTn id="23" dur="10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9"/>
                                        </p:tgtEl>
                                        <p:attrNameLst>
                                          <p:attrName>style.visibility</p:attrName>
                                        </p:attrNameLst>
                                      </p:cBhvr>
                                      <p:to>
                                        <p:strVal val="visible"/>
                                      </p:to>
                                    </p:set>
                                    <p:anim calcmode="lin" valueType="num">
                                      <p:cBhvr>
                                        <p:cTn id="28" dur="1000" fill="hold"/>
                                        <p:tgtEl>
                                          <p:spTgt spid="29"/>
                                        </p:tgtEl>
                                        <p:attrNameLst>
                                          <p:attrName>ppt_w</p:attrName>
                                        </p:attrNameLst>
                                      </p:cBhvr>
                                      <p:tavLst>
                                        <p:tav tm="0">
                                          <p:val>
                                            <p:strVal val="#ppt_w*0.70"/>
                                          </p:val>
                                        </p:tav>
                                        <p:tav tm="100000">
                                          <p:val>
                                            <p:strVal val="#ppt_w"/>
                                          </p:val>
                                        </p:tav>
                                      </p:tavLst>
                                    </p:anim>
                                    <p:anim calcmode="lin" valueType="num">
                                      <p:cBhvr>
                                        <p:cTn id="29" dur="1000" fill="hold"/>
                                        <p:tgtEl>
                                          <p:spTgt spid="29"/>
                                        </p:tgtEl>
                                        <p:attrNameLst>
                                          <p:attrName>ppt_h</p:attrName>
                                        </p:attrNameLst>
                                      </p:cBhvr>
                                      <p:tavLst>
                                        <p:tav tm="0">
                                          <p:val>
                                            <p:strVal val="#ppt_h"/>
                                          </p:val>
                                        </p:tav>
                                        <p:tav tm="100000">
                                          <p:val>
                                            <p:strVal val="#ppt_h"/>
                                          </p:val>
                                        </p:tav>
                                      </p:tavLst>
                                    </p:anim>
                                    <p:animEffect transition="in" filter="fade">
                                      <p:cBhvr>
                                        <p:cTn id="30" dur="1000"/>
                                        <p:tgtEl>
                                          <p:spTgt spid="2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nodeType="clickEffect">
                                  <p:stCondLst>
                                    <p:cond delay="0"/>
                                  </p:stCondLst>
                                  <p:childTnLst>
                                    <p:set>
                                      <p:cBhvr>
                                        <p:cTn id="34" dur="1" fill="hold">
                                          <p:stCondLst>
                                            <p:cond delay="0"/>
                                          </p:stCondLst>
                                        </p:cTn>
                                        <p:tgtEl>
                                          <p:spTgt spid="32"/>
                                        </p:tgtEl>
                                        <p:attrNameLst>
                                          <p:attrName>style.visibility</p:attrName>
                                        </p:attrNameLst>
                                      </p:cBhvr>
                                      <p:to>
                                        <p:strVal val="visible"/>
                                      </p:to>
                                    </p:set>
                                    <p:anim calcmode="lin" valueType="num">
                                      <p:cBhvr>
                                        <p:cTn id="35" dur="1000" fill="hold"/>
                                        <p:tgtEl>
                                          <p:spTgt spid="32"/>
                                        </p:tgtEl>
                                        <p:attrNameLst>
                                          <p:attrName>ppt_w</p:attrName>
                                        </p:attrNameLst>
                                      </p:cBhvr>
                                      <p:tavLst>
                                        <p:tav tm="0">
                                          <p:val>
                                            <p:strVal val="#ppt_w*0.70"/>
                                          </p:val>
                                        </p:tav>
                                        <p:tav tm="100000">
                                          <p:val>
                                            <p:strVal val="#ppt_w"/>
                                          </p:val>
                                        </p:tav>
                                      </p:tavLst>
                                    </p:anim>
                                    <p:anim calcmode="lin" valueType="num">
                                      <p:cBhvr>
                                        <p:cTn id="36" dur="1000" fill="hold"/>
                                        <p:tgtEl>
                                          <p:spTgt spid="32"/>
                                        </p:tgtEl>
                                        <p:attrNameLst>
                                          <p:attrName>ppt_h</p:attrName>
                                        </p:attrNameLst>
                                      </p:cBhvr>
                                      <p:tavLst>
                                        <p:tav tm="0">
                                          <p:val>
                                            <p:strVal val="#ppt_h"/>
                                          </p:val>
                                        </p:tav>
                                        <p:tav tm="100000">
                                          <p:val>
                                            <p:strVal val="#ppt_h"/>
                                          </p:val>
                                        </p:tav>
                                      </p:tavLst>
                                    </p:anim>
                                    <p:animEffect transition="in" filter="fade">
                                      <p:cBhvr>
                                        <p:cTn id="37" dur="1000"/>
                                        <p:tgtEl>
                                          <p:spTgt spid="3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35"/>
                                        </p:tgtEl>
                                        <p:attrNameLst>
                                          <p:attrName>style.visibility</p:attrName>
                                        </p:attrNameLst>
                                      </p:cBhvr>
                                      <p:to>
                                        <p:strVal val="visible"/>
                                      </p:to>
                                    </p:set>
                                    <p:anim calcmode="lin" valueType="num">
                                      <p:cBhvr>
                                        <p:cTn id="42" dur="1000" fill="hold"/>
                                        <p:tgtEl>
                                          <p:spTgt spid="35"/>
                                        </p:tgtEl>
                                        <p:attrNameLst>
                                          <p:attrName>ppt_w</p:attrName>
                                        </p:attrNameLst>
                                      </p:cBhvr>
                                      <p:tavLst>
                                        <p:tav tm="0">
                                          <p:val>
                                            <p:strVal val="#ppt_w*0.70"/>
                                          </p:val>
                                        </p:tav>
                                        <p:tav tm="100000">
                                          <p:val>
                                            <p:strVal val="#ppt_w"/>
                                          </p:val>
                                        </p:tav>
                                      </p:tavLst>
                                    </p:anim>
                                    <p:anim calcmode="lin" valueType="num">
                                      <p:cBhvr>
                                        <p:cTn id="43" dur="1000" fill="hold"/>
                                        <p:tgtEl>
                                          <p:spTgt spid="35"/>
                                        </p:tgtEl>
                                        <p:attrNameLst>
                                          <p:attrName>ppt_h</p:attrName>
                                        </p:attrNameLst>
                                      </p:cBhvr>
                                      <p:tavLst>
                                        <p:tav tm="0">
                                          <p:val>
                                            <p:strVal val="#ppt_h"/>
                                          </p:val>
                                        </p:tav>
                                        <p:tav tm="100000">
                                          <p:val>
                                            <p:strVal val="#ppt_h"/>
                                          </p:val>
                                        </p:tav>
                                      </p:tavLst>
                                    </p:anim>
                                    <p:animEffect transition="in" filter="fade">
                                      <p:cBhvr>
                                        <p:cTn id="44" dur="1000"/>
                                        <p:tgtEl>
                                          <p:spTgt spid="35"/>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3" presetClass="entr" presetSubtype="10"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blinds(horizontal)">
                                      <p:cBhvr>
                                        <p:cTn id="49" dur="500"/>
                                        <p:tgtEl>
                                          <p:spTgt spid="39"/>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38"/>
                                        </p:tgtEl>
                                        <p:attrNameLst>
                                          <p:attrName>style.visibility</p:attrName>
                                        </p:attrNameLst>
                                      </p:cBhvr>
                                      <p:to>
                                        <p:strVal val="visible"/>
                                      </p:to>
                                    </p:set>
                                    <p:animEffect transition="in" filter="blinds(horizontal)">
                                      <p:cBhvr>
                                        <p:cTn id="52" dur="500"/>
                                        <p:tgtEl>
                                          <p:spTgt spid="38"/>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41"/>
                                        </p:tgtEl>
                                        <p:attrNameLst>
                                          <p:attrName>style.visibility</p:attrName>
                                        </p:attrNameLst>
                                      </p:cBhvr>
                                      <p:to>
                                        <p:strVal val="visible"/>
                                      </p:to>
                                    </p:set>
                                    <p:animEffect transition="in" filter="blinds(horizontal)">
                                      <p:cBhvr>
                                        <p:cTn id="57" dur="500"/>
                                        <p:tgtEl>
                                          <p:spTgt spid="41"/>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40"/>
                                        </p:tgtEl>
                                        <p:attrNameLst>
                                          <p:attrName>style.visibility</p:attrName>
                                        </p:attrNameLst>
                                      </p:cBhvr>
                                      <p:to>
                                        <p:strVal val="visible"/>
                                      </p:to>
                                    </p:set>
                                    <p:animEffect transition="in" filter="blinds(horizontal)">
                                      <p:cBhvr>
                                        <p:cTn id="60" dur="500"/>
                                        <p:tgtEl>
                                          <p:spTgt spid="40"/>
                                        </p:tgtEl>
                                      </p:cBhvr>
                                    </p:animEffect>
                                  </p:childTnLst>
                                </p:cTn>
                              </p:par>
                            </p:childTnLst>
                          </p:cTn>
                        </p:par>
                      </p:childTnLst>
                    </p:cTn>
                  </p:par>
                  <p:par>
                    <p:cTn id="61" fill="hold">
                      <p:stCondLst>
                        <p:cond delay="indefinite"/>
                      </p:stCondLst>
                      <p:childTnLst>
                        <p:par>
                          <p:cTn id="62" fill="hold">
                            <p:stCondLst>
                              <p:cond delay="0"/>
                            </p:stCondLst>
                            <p:childTnLst>
                              <p:par>
                                <p:cTn id="63" presetID="55" presetClass="entr" presetSubtype="0" fill="hold" nodeType="clickEffect">
                                  <p:stCondLst>
                                    <p:cond delay="0"/>
                                  </p:stCondLst>
                                  <p:childTnLst>
                                    <p:set>
                                      <p:cBhvr>
                                        <p:cTn id="64" dur="1" fill="hold">
                                          <p:stCondLst>
                                            <p:cond delay="0"/>
                                          </p:stCondLst>
                                        </p:cTn>
                                        <p:tgtEl>
                                          <p:spTgt spid="23"/>
                                        </p:tgtEl>
                                        <p:attrNameLst>
                                          <p:attrName>style.visibility</p:attrName>
                                        </p:attrNameLst>
                                      </p:cBhvr>
                                      <p:to>
                                        <p:strVal val="visible"/>
                                      </p:to>
                                    </p:set>
                                    <p:anim calcmode="lin" valueType="num">
                                      <p:cBhvr>
                                        <p:cTn id="65" dur="1000" fill="hold"/>
                                        <p:tgtEl>
                                          <p:spTgt spid="23"/>
                                        </p:tgtEl>
                                        <p:attrNameLst>
                                          <p:attrName>ppt_w</p:attrName>
                                        </p:attrNameLst>
                                      </p:cBhvr>
                                      <p:tavLst>
                                        <p:tav tm="0">
                                          <p:val>
                                            <p:strVal val="#ppt_w*0.70"/>
                                          </p:val>
                                        </p:tav>
                                        <p:tav tm="100000">
                                          <p:val>
                                            <p:strVal val="#ppt_w"/>
                                          </p:val>
                                        </p:tav>
                                      </p:tavLst>
                                    </p:anim>
                                    <p:anim calcmode="lin" valueType="num">
                                      <p:cBhvr>
                                        <p:cTn id="66" dur="1000" fill="hold"/>
                                        <p:tgtEl>
                                          <p:spTgt spid="23"/>
                                        </p:tgtEl>
                                        <p:attrNameLst>
                                          <p:attrName>ppt_h</p:attrName>
                                        </p:attrNameLst>
                                      </p:cBhvr>
                                      <p:tavLst>
                                        <p:tav tm="0">
                                          <p:val>
                                            <p:strVal val="#ppt_h"/>
                                          </p:val>
                                        </p:tav>
                                        <p:tav tm="100000">
                                          <p:val>
                                            <p:strVal val="#ppt_h"/>
                                          </p:val>
                                        </p:tav>
                                      </p:tavLst>
                                    </p:anim>
                                    <p:animEffect transition="in" filter="fade">
                                      <p:cBhvr>
                                        <p:cTn id="67" dur="1000"/>
                                        <p:tgtEl>
                                          <p:spTgt spid="23"/>
                                        </p:tgtEl>
                                      </p:cBhvr>
                                    </p:animEffect>
                                  </p:childTnLst>
                                </p:cTn>
                              </p:par>
                            </p:childTnLst>
                          </p:cTn>
                        </p:par>
                      </p:childTnLst>
                    </p:cTn>
                  </p:par>
                  <p:par>
                    <p:cTn id="68" fill="hold">
                      <p:stCondLst>
                        <p:cond delay="indefinite"/>
                      </p:stCondLst>
                      <p:childTnLst>
                        <p:par>
                          <p:cTn id="69" fill="hold">
                            <p:stCondLst>
                              <p:cond delay="0"/>
                            </p:stCondLst>
                            <p:childTnLst>
                              <p:par>
                                <p:cTn id="70" presetID="55" presetClass="entr" presetSubtype="0" fill="hold" nodeType="clickEffect">
                                  <p:stCondLst>
                                    <p:cond delay="0"/>
                                  </p:stCondLst>
                                  <p:childTnLst>
                                    <p:set>
                                      <p:cBhvr>
                                        <p:cTn id="71" dur="1" fill="hold">
                                          <p:stCondLst>
                                            <p:cond delay="0"/>
                                          </p:stCondLst>
                                        </p:cTn>
                                        <p:tgtEl>
                                          <p:spTgt spid="24"/>
                                        </p:tgtEl>
                                        <p:attrNameLst>
                                          <p:attrName>style.visibility</p:attrName>
                                        </p:attrNameLst>
                                      </p:cBhvr>
                                      <p:to>
                                        <p:strVal val="visible"/>
                                      </p:to>
                                    </p:set>
                                    <p:anim calcmode="lin" valueType="num">
                                      <p:cBhvr>
                                        <p:cTn id="72" dur="1000" fill="hold"/>
                                        <p:tgtEl>
                                          <p:spTgt spid="24"/>
                                        </p:tgtEl>
                                        <p:attrNameLst>
                                          <p:attrName>ppt_w</p:attrName>
                                        </p:attrNameLst>
                                      </p:cBhvr>
                                      <p:tavLst>
                                        <p:tav tm="0">
                                          <p:val>
                                            <p:strVal val="#ppt_w*0.70"/>
                                          </p:val>
                                        </p:tav>
                                        <p:tav tm="100000">
                                          <p:val>
                                            <p:strVal val="#ppt_w"/>
                                          </p:val>
                                        </p:tav>
                                      </p:tavLst>
                                    </p:anim>
                                    <p:anim calcmode="lin" valueType="num">
                                      <p:cBhvr>
                                        <p:cTn id="73" dur="1000" fill="hold"/>
                                        <p:tgtEl>
                                          <p:spTgt spid="24"/>
                                        </p:tgtEl>
                                        <p:attrNameLst>
                                          <p:attrName>ppt_h</p:attrName>
                                        </p:attrNameLst>
                                      </p:cBhvr>
                                      <p:tavLst>
                                        <p:tav tm="0">
                                          <p:val>
                                            <p:strVal val="#ppt_h"/>
                                          </p:val>
                                        </p:tav>
                                        <p:tav tm="100000">
                                          <p:val>
                                            <p:strVal val="#ppt_h"/>
                                          </p:val>
                                        </p:tav>
                                      </p:tavLst>
                                    </p:anim>
                                    <p:animEffect transition="in" filter="fade">
                                      <p:cBhvr>
                                        <p:cTn id="74" dur="1000"/>
                                        <p:tgtEl>
                                          <p:spTgt spid="24"/>
                                        </p:tgtEl>
                                      </p:cBhvr>
                                    </p:animEffect>
                                  </p:childTnLst>
                                </p:cTn>
                              </p:par>
                            </p:childTnLst>
                          </p:cTn>
                        </p:par>
                      </p:childTnLst>
                    </p:cTn>
                  </p:par>
                  <p:par>
                    <p:cTn id="75" fill="hold">
                      <p:stCondLst>
                        <p:cond delay="indefinite"/>
                      </p:stCondLst>
                      <p:childTnLst>
                        <p:par>
                          <p:cTn id="76" fill="hold">
                            <p:stCondLst>
                              <p:cond delay="0"/>
                            </p:stCondLst>
                            <p:childTnLst>
                              <p:par>
                                <p:cTn id="77" presetID="55" presetClass="entr" presetSubtype="0" fill="hold" nodeType="clickEffect">
                                  <p:stCondLst>
                                    <p:cond delay="0"/>
                                  </p:stCondLst>
                                  <p:childTnLst>
                                    <p:set>
                                      <p:cBhvr>
                                        <p:cTn id="78" dur="1" fill="hold">
                                          <p:stCondLst>
                                            <p:cond delay="0"/>
                                          </p:stCondLst>
                                        </p:cTn>
                                        <p:tgtEl>
                                          <p:spTgt spid="25"/>
                                        </p:tgtEl>
                                        <p:attrNameLst>
                                          <p:attrName>style.visibility</p:attrName>
                                        </p:attrNameLst>
                                      </p:cBhvr>
                                      <p:to>
                                        <p:strVal val="visible"/>
                                      </p:to>
                                    </p:set>
                                    <p:anim calcmode="lin" valueType="num">
                                      <p:cBhvr>
                                        <p:cTn id="79" dur="1000" fill="hold"/>
                                        <p:tgtEl>
                                          <p:spTgt spid="25"/>
                                        </p:tgtEl>
                                        <p:attrNameLst>
                                          <p:attrName>ppt_w</p:attrName>
                                        </p:attrNameLst>
                                      </p:cBhvr>
                                      <p:tavLst>
                                        <p:tav tm="0">
                                          <p:val>
                                            <p:strVal val="#ppt_w*0.70"/>
                                          </p:val>
                                        </p:tav>
                                        <p:tav tm="100000">
                                          <p:val>
                                            <p:strVal val="#ppt_w"/>
                                          </p:val>
                                        </p:tav>
                                      </p:tavLst>
                                    </p:anim>
                                    <p:anim calcmode="lin" valueType="num">
                                      <p:cBhvr>
                                        <p:cTn id="80" dur="1000" fill="hold"/>
                                        <p:tgtEl>
                                          <p:spTgt spid="25"/>
                                        </p:tgtEl>
                                        <p:attrNameLst>
                                          <p:attrName>ppt_h</p:attrName>
                                        </p:attrNameLst>
                                      </p:cBhvr>
                                      <p:tavLst>
                                        <p:tav tm="0">
                                          <p:val>
                                            <p:strVal val="#ppt_h"/>
                                          </p:val>
                                        </p:tav>
                                        <p:tav tm="100000">
                                          <p:val>
                                            <p:strVal val="#ppt_h"/>
                                          </p:val>
                                        </p:tav>
                                      </p:tavLst>
                                    </p:anim>
                                    <p:animEffect transition="in" filter="fade">
                                      <p:cBhvr>
                                        <p:cTn id="81" dur="1000"/>
                                        <p:tgtEl>
                                          <p:spTgt spid="25"/>
                                        </p:tgtEl>
                                      </p:cBhvr>
                                    </p:animEffect>
                                  </p:childTnLst>
                                </p:cTn>
                              </p:par>
                            </p:childTnLst>
                          </p:cTn>
                        </p:par>
                      </p:childTnLst>
                    </p:cTn>
                  </p:par>
                  <p:par>
                    <p:cTn id="82" fill="hold">
                      <p:stCondLst>
                        <p:cond delay="indefinite"/>
                      </p:stCondLst>
                      <p:childTnLst>
                        <p:par>
                          <p:cTn id="83" fill="hold">
                            <p:stCondLst>
                              <p:cond delay="0"/>
                            </p:stCondLst>
                            <p:childTnLst>
                              <p:par>
                                <p:cTn id="84" presetID="55" presetClass="entr" presetSubtype="0" fill="hold" nodeType="clickEffect">
                                  <p:stCondLst>
                                    <p:cond delay="0"/>
                                  </p:stCondLst>
                                  <p:childTnLst>
                                    <p:set>
                                      <p:cBhvr>
                                        <p:cTn id="85" dur="1" fill="hold">
                                          <p:stCondLst>
                                            <p:cond delay="0"/>
                                          </p:stCondLst>
                                        </p:cTn>
                                        <p:tgtEl>
                                          <p:spTgt spid="42"/>
                                        </p:tgtEl>
                                        <p:attrNameLst>
                                          <p:attrName>style.visibility</p:attrName>
                                        </p:attrNameLst>
                                      </p:cBhvr>
                                      <p:to>
                                        <p:strVal val="visible"/>
                                      </p:to>
                                    </p:set>
                                    <p:anim calcmode="lin" valueType="num">
                                      <p:cBhvr>
                                        <p:cTn id="86" dur="1000" fill="hold"/>
                                        <p:tgtEl>
                                          <p:spTgt spid="42"/>
                                        </p:tgtEl>
                                        <p:attrNameLst>
                                          <p:attrName>ppt_w</p:attrName>
                                        </p:attrNameLst>
                                      </p:cBhvr>
                                      <p:tavLst>
                                        <p:tav tm="0">
                                          <p:val>
                                            <p:strVal val="#ppt_w*0.70"/>
                                          </p:val>
                                        </p:tav>
                                        <p:tav tm="100000">
                                          <p:val>
                                            <p:strVal val="#ppt_w"/>
                                          </p:val>
                                        </p:tav>
                                      </p:tavLst>
                                    </p:anim>
                                    <p:anim calcmode="lin" valueType="num">
                                      <p:cBhvr>
                                        <p:cTn id="87" dur="1000" fill="hold"/>
                                        <p:tgtEl>
                                          <p:spTgt spid="42"/>
                                        </p:tgtEl>
                                        <p:attrNameLst>
                                          <p:attrName>ppt_h</p:attrName>
                                        </p:attrNameLst>
                                      </p:cBhvr>
                                      <p:tavLst>
                                        <p:tav tm="0">
                                          <p:val>
                                            <p:strVal val="#ppt_h"/>
                                          </p:val>
                                        </p:tav>
                                        <p:tav tm="100000">
                                          <p:val>
                                            <p:strVal val="#ppt_h"/>
                                          </p:val>
                                        </p:tav>
                                      </p:tavLst>
                                    </p:anim>
                                    <p:animEffect transition="in" filter="fade">
                                      <p:cBhvr>
                                        <p:cTn id="88" dur="1000"/>
                                        <p:tgtEl>
                                          <p:spTgt spid="42"/>
                                        </p:tgtEl>
                                      </p:cBhvr>
                                    </p:animEffect>
                                  </p:childTnLst>
                                </p:cTn>
                              </p:par>
                            </p:childTnLst>
                          </p:cTn>
                        </p:par>
                      </p:childTnLst>
                    </p:cTn>
                  </p:par>
                  <p:par>
                    <p:cTn id="89" fill="hold">
                      <p:stCondLst>
                        <p:cond delay="indefinite"/>
                      </p:stCondLst>
                      <p:childTnLst>
                        <p:par>
                          <p:cTn id="90" fill="hold">
                            <p:stCondLst>
                              <p:cond delay="0"/>
                            </p:stCondLst>
                            <p:childTnLst>
                              <p:par>
                                <p:cTn id="91" presetID="55" presetClass="entr" presetSubtype="0" fill="hold" nodeType="click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1000" fill="hold"/>
                                        <p:tgtEl>
                                          <p:spTgt spid="43"/>
                                        </p:tgtEl>
                                        <p:attrNameLst>
                                          <p:attrName>ppt_w</p:attrName>
                                        </p:attrNameLst>
                                      </p:cBhvr>
                                      <p:tavLst>
                                        <p:tav tm="0">
                                          <p:val>
                                            <p:strVal val="#ppt_w*0.70"/>
                                          </p:val>
                                        </p:tav>
                                        <p:tav tm="100000">
                                          <p:val>
                                            <p:strVal val="#ppt_w"/>
                                          </p:val>
                                        </p:tav>
                                      </p:tavLst>
                                    </p:anim>
                                    <p:anim calcmode="lin" valueType="num">
                                      <p:cBhvr>
                                        <p:cTn id="94" dur="1000" fill="hold"/>
                                        <p:tgtEl>
                                          <p:spTgt spid="43"/>
                                        </p:tgtEl>
                                        <p:attrNameLst>
                                          <p:attrName>ppt_h</p:attrName>
                                        </p:attrNameLst>
                                      </p:cBhvr>
                                      <p:tavLst>
                                        <p:tav tm="0">
                                          <p:val>
                                            <p:strVal val="#ppt_h"/>
                                          </p:val>
                                        </p:tav>
                                        <p:tav tm="100000">
                                          <p:val>
                                            <p:strVal val="#ppt_h"/>
                                          </p:val>
                                        </p:tav>
                                      </p:tavLst>
                                    </p:anim>
                                    <p:animEffect transition="in" filter="fade">
                                      <p:cBhvr>
                                        <p:cTn id="95" dur="1000"/>
                                        <p:tgtEl>
                                          <p:spTgt spid="43"/>
                                        </p:tgtEl>
                                      </p:cBhvr>
                                    </p:animEffect>
                                  </p:childTnLst>
                                </p:cTn>
                              </p:par>
                            </p:childTnLst>
                          </p:cTn>
                        </p:par>
                      </p:childTnLst>
                    </p:cTn>
                  </p:par>
                  <p:par>
                    <p:cTn id="96" fill="hold">
                      <p:stCondLst>
                        <p:cond delay="indefinite"/>
                      </p:stCondLst>
                      <p:childTnLst>
                        <p:par>
                          <p:cTn id="97" fill="hold">
                            <p:stCondLst>
                              <p:cond delay="0"/>
                            </p:stCondLst>
                            <p:childTnLst>
                              <p:par>
                                <p:cTn id="98" presetID="55" presetClass="entr" presetSubtype="0" fill="hold" nodeType="clickEffect">
                                  <p:stCondLst>
                                    <p:cond delay="0"/>
                                  </p:stCondLst>
                                  <p:childTnLst>
                                    <p:set>
                                      <p:cBhvr>
                                        <p:cTn id="99" dur="1" fill="hold">
                                          <p:stCondLst>
                                            <p:cond delay="0"/>
                                          </p:stCondLst>
                                        </p:cTn>
                                        <p:tgtEl>
                                          <p:spTgt spid="44"/>
                                        </p:tgtEl>
                                        <p:attrNameLst>
                                          <p:attrName>style.visibility</p:attrName>
                                        </p:attrNameLst>
                                      </p:cBhvr>
                                      <p:to>
                                        <p:strVal val="visible"/>
                                      </p:to>
                                    </p:set>
                                    <p:anim calcmode="lin" valueType="num">
                                      <p:cBhvr>
                                        <p:cTn id="100" dur="1000" fill="hold"/>
                                        <p:tgtEl>
                                          <p:spTgt spid="44"/>
                                        </p:tgtEl>
                                        <p:attrNameLst>
                                          <p:attrName>ppt_w</p:attrName>
                                        </p:attrNameLst>
                                      </p:cBhvr>
                                      <p:tavLst>
                                        <p:tav tm="0">
                                          <p:val>
                                            <p:strVal val="#ppt_w*0.70"/>
                                          </p:val>
                                        </p:tav>
                                        <p:tav tm="100000">
                                          <p:val>
                                            <p:strVal val="#ppt_w"/>
                                          </p:val>
                                        </p:tav>
                                      </p:tavLst>
                                    </p:anim>
                                    <p:anim calcmode="lin" valueType="num">
                                      <p:cBhvr>
                                        <p:cTn id="101" dur="1000" fill="hold"/>
                                        <p:tgtEl>
                                          <p:spTgt spid="44"/>
                                        </p:tgtEl>
                                        <p:attrNameLst>
                                          <p:attrName>ppt_h</p:attrName>
                                        </p:attrNameLst>
                                      </p:cBhvr>
                                      <p:tavLst>
                                        <p:tav tm="0">
                                          <p:val>
                                            <p:strVal val="#ppt_h"/>
                                          </p:val>
                                        </p:tav>
                                        <p:tav tm="100000">
                                          <p:val>
                                            <p:strVal val="#ppt_h"/>
                                          </p:val>
                                        </p:tav>
                                      </p:tavLst>
                                    </p:anim>
                                    <p:animEffect transition="in" filter="fade">
                                      <p:cBhvr>
                                        <p:cTn id="102" dur="1000"/>
                                        <p:tgtEl>
                                          <p:spTgt spid="44"/>
                                        </p:tgtEl>
                                      </p:cBhvr>
                                    </p:animEffect>
                                  </p:childTnLst>
                                </p:cTn>
                              </p:par>
                            </p:childTnLst>
                          </p:cTn>
                        </p:par>
                      </p:childTnLst>
                    </p:cTn>
                  </p:par>
                  <p:par>
                    <p:cTn id="103" fill="hold">
                      <p:stCondLst>
                        <p:cond delay="indefinite"/>
                      </p:stCondLst>
                      <p:childTnLst>
                        <p:par>
                          <p:cTn id="104" fill="hold">
                            <p:stCondLst>
                              <p:cond delay="0"/>
                            </p:stCondLst>
                            <p:childTnLst>
                              <p:par>
                                <p:cTn id="105" presetID="55" presetClass="entr" presetSubtype="0" fill="hold" nodeType="clickEffect">
                                  <p:stCondLst>
                                    <p:cond delay="0"/>
                                  </p:stCondLst>
                                  <p:childTnLst>
                                    <p:set>
                                      <p:cBhvr>
                                        <p:cTn id="106" dur="1" fill="hold">
                                          <p:stCondLst>
                                            <p:cond delay="0"/>
                                          </p:stCondLst>
                                        </p:cTn>
                                        <p:tgtEl>
                                          <p:spTgt spid="7"/>
                                        </p:tgtEl>
                                        <p:attrNameLst>
                                          <p:attrName>style.visibility</p:attrName>
                                        </p:attrNameLst>
                                      </p:cBhvr>
                                      <p:to>
                                        <p:strVal val="visible"/>
                                      </p:to>
                                    </p:set>
                                    <p:anim calcmode="lin" valueType="num">
                                      <p:cBhvr>
                                        <p:cTn id="107" dur="1000" fill="hold"/>
                                        <p:tgtEl>
                                          <p:spTgt spid="7"/>
                                        </p:tgtEl>
                                        <p:attrNameLst>
                                          <p:attrName>ppt_w</p:attrName>
                                        </p:attrNameLst>
                                      </p:cBhvr>
                                      <p:tavLst>
                                        <p:tav tm="0">
                                          <p:val>
                                            <p:strVal val="#ppt_w*0.70"/>
                                          </p:val>
                                        </p:tav>
                                        <p:tav tm="100000">
                                          <p:val>
                                            <p:strVal val="#ppt_w"/>
                                          </p:val>
                                        </p:tav>
                                      </p:tavLst>
                                    </p:anim>
                                    <p:anim calcmode="lin" valueType="num">
                                      <p:cBhvr>
                                        <p:cTn id="108" dur="1000" fill="hold"/>
                                        <p:tgtEl>
                                          <p:spTgt spid="7"/>
                                        </p:tgtEl>
                                        <p:attrNameLst>
                                          <p:attrName>ppt_h</p:attrName>
                                        </p:attrNameLst>
                                      </p:cBhvr>
                                      <p:tavLst>
                                        <p:tav tm="0">
                                          <p:val>
                                            <p:strVal val="#ppt_h"/>
                                          </p:val>
                                        </p:tav>
                                        <p:tav tm="100000">
                                          <p:val>
                                            <p:strVal val="#ppt_h"/>
                                          </p:val>
                                        </p:tav>
                                      </p:tavLst>
                                    </p:anim>
                                    <p:animEffect transition="in" filter="fade">
                                      <p:cBhvr>
                                        <p:cTn id="10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p:bldP spid="40" grpId="0" animBg="1"/>
      <p:bldP spid="41"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9776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2000"/>
                                        <p:tgtEl>
                                          <p:spTgt spid="39"/>
                                        </p:tgtEl>
                                      </p:cBhvr>
                                    </p:animEffect>
                                    <p:anim calcmode="lin" valueType="num">
                                      <p:cBhvr>
                                        <p:cTn id="8" dur="2000" fill="hold"/>
                                        <p:tgtEl>
                                          <p:spTgt spid="39"/>
                                        </p:tgtEl>
                                        <p:attrNameLst>
                                          <p:attrName>style.rotation</p:attrName>
                                        </p:attrNameLst>
                                      </p:cBhvr>
                                      <p:tavLst>
                                        <p:tav tm="0">
                                          <p:val>
                                            <p:fltVal val="720"/>
                                          </p:val>
                                        </p:tav>
                                        <p:tav tm="100000">
                                          <p:val>
                                            <p:fltVal val="0"/>
                                          </p:val>
                                        </p:tav>
                                      </p:tavLst>
                                    </p:anim>
                                    <p:anim calcmode="lin" valueType="num">
                                      <p:cBhvr>
                                        <p:cTn id="9" dur="2000" fill="hold"/>
                                        <p:tgtEl>
                                          <p:spTgt spid="39"/>
                                        </p:tgtEl>
                                        <p:attrNameLst>
                                          <p:attrName>ppt_h</p:attrName>
                                        </p:attrNameLst>
                                      </p:cBhvr>
                                      <p:tavLst>
                                        <p:tav tm="0">
                                          <p:val>
                                            <p:fltVal val="0"/>
                                          </p:val>
                                        </p:tav>
                                        <p:tav tm="100000">
                                          <p:val>
                                            <p:strVal val="#ppt_h"/>
                                          </p:val>
                                        </p:tav>
                                      </p:tavLst>
                                    </p:anim>
                                    <p:anim calcmode="lin" valueType="num">
                                      <p:cBhvr>
                                        <p:cTn id="10"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2" name="Picture 2" descr="synagogu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9600" y="0"/>
            <a:ext cx="49371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083" name="Picture 3" descr="sukkot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3538" y="0"/>
            <a:ext cx="4970462" cy="708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084" name="Rectangle 4" descr="Green marble"/>
          <p:cNvSpPr>
            <a:spLocks noGrp="1" noChangeArrowheads="1"/>
          </p:cNvSpPr>
          <p:nvPr>
            <p:ph type="title"/>
          </p:nvPr>
        </p:nvSpPr>
        <p:spPr>
          <a:xfrm>
            <a:off x="-609600" y="0"/>
            <a:ext cx="9753600" cy="865188"/>
          </a:xfrm>
          <a:blipFill dpi="0" rotWithShape="1">
            <a:blip r:embed="rId5"/>
            <a:srcRect/>
            <a:tile tx="0" ty="0" sx="100000" sy="100000" flip="none" algn="tl"/>
          </a:blipFill>
        </p:spPr>
        <p:txBody>
          <a:bodyPr/>
          <a:lstStyle/>
          <a:p>
            <a:pPr eaLnBrk="1" hangingPunct="1"/>
            <a:r>
              <a:rPr lang="ar-JO" altLang="en-US" b="1" dirty="0">
                <a:effectLst/>
                <a:latin typeface="Arial" panose="020B0604020202020204" pitchFamily="34" charset="0"/>
                <a:cs typeface="Arial" panose="020B0604020202020204" pitchFamily="34" charset="0"/>
              </a:rPr>
              <a:t>احتفال حصاد القمح</a:t>
            </a:r>
            <a:endParaRPr lang="en-US" altLang="en-US" b="1" dirty="0">
              <a:effectLst/>
              <a:latin typeface="Arial" panose="020B0604020202020204" pitchFamily="34" charset="0"/>
              <a:cs typeface="Arial" panose="020B0604020202020204" pitchFamily="34" charset="0"/>
            </a:endParaRPr>
          </a:p>
        </p:txBody>
      </p:sp>
      <p:pic>
        <p:nvPicPr>
          <p:cNvPr id="261124" name="Picture 5" descr="wheatstalks">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4572000" y="381000"/>
            <a:ext cx="4572000" cy="304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33666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74083"/>
                                        </p:tgtEl>
                                        <p:attrNameLst>
                                          <p:attrName>style.visibility</p:attrName>
                                        </p:attrNameLst>
                                      </p:cBhvr>
                                      <p:to>
                                        <p:strVal val="visible"/>
                                      </p:to>
                                    </p:set>
                                    <p:animEffect transition="in" filter="dissolve">
                                      <p:cBhvr>
                                        <p:cTn id="7" dur="500"/>
                                        <p:tgtEl>
                                          <p:spTgt spid="17408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74082"/>
                                        </p:tgtEl>
                                        <p:attrNameLst>
                                          <p:attrName>style.visibility</p:attrName>
                                        </p:attrNameLst>
                                      </p:cBhvr>
                                      <p:to>
                                        <p:strVal val="visible"/>
                                      </p:to>
                                    </p:set>
                                    <p:animEffect transition="in" filter="dissolve">
                                      <p:cBhvr>
                                        <p:cTn id="11" dur="500"/>
                                        <p:tgtEl>
                                          <p:spTgt spid="174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0" y="-27384"/>
            <a:ext cx="9144000" cy="6858000"/>
          </a:xfrm>
          <a:prstGeom prst="rect">
            <a:avLst/>
          </a:prstGeom>
          <a:blipFill dpi="0" rotWithShape="0">
            <a:blip r:embed="rId3" cstate="screen">
              <a:extLst>
                <a:ext uri="{28A0092B-C50C-407E-A947-70E740481C1C}">
                  <a14:useLocalDpi xmlns:a14="http://schemas.microsoft.com/office/drawing/2010/main"/>
                </a:ext>
              </a:extLst>
            </a:blip>
            <a:srcRect/>
            <a:stretch>
              <a:fillRect/>
            </a:stretch>
          </a:blipFill>
          <a:ln w="9525">
            <a:solidFill>
              <a:schemeClr val="tx1"/>
            </a:solidFill>
            <a:miter lim="800000"/>
            <a:headEnd/>
            <a:tailEnd/>
          </a:ln>
        </p:spPr>
        <p:txBody>
          <a:bodyPr wrap="none" anchor="ct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22883" name="Text Box 3"/>
          <p:cNvSpPr txBox="1">
            <a:spLocks noChangeArrowheads="1"/>
          </p:cNvSpPr>
          <p:nvPr/>
        </p:nvSpPr>
        <p:spPr bwMode="auto">
          <a:xfrm>
            <a:off x="3810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00"/>
                </a:solidFill>
                <a:latin typeface="Arial" panose="020B0604020202020204" pitchFamily="34" charset="0"/>
                <a:ea typeface="Times New Roman" pitchFamily="-111" charset="0"/>
                <a:cs typeface="Arial" panose="020B0604020202020204" pitchFamily="34" charset="0"/>
              </a:rPr>
              <a:t>الخروج</a:t>
            </a:r>
            <a:endParaRPr lang="en-US" sz="40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22884" name="Line 4"/>
          <p:cNvSpPr>
            <a:spLocks noChangeShapeType="1"/>
          </p:cNvSpPr>
          <p:nvPr/>
        </p:nvSpPr>
        <p:spPr bwMode="auto">
          <a:xfrm flipH="1">
            <a:off x="1743075" y="2266950"/>
            <a:ext cx="0" cy="1981200"/>
          </a:xfrm>
          <a:prstGeom prst="line">
            <a:avLst/>
          </a:prstGeom>
          <a:noFill/>
          <a:ln w="76200">
            <a:solidFill>
              <a:srgbClr val="FFFF00"/>
            </a:solidFill>
            <a:round/>
            <a:headEnd/>
            <a:tailEnd type="triangle" w="med" len="me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nvGrpSpPr>
          <p:cNvPr id="157702" name="Group 5"/>
          <p:cNvGrpSpPr>
            <a:grpSpLocks/>
          </p:cNvGrpSpPr>
          <p:nvPr/>
        </p:nvGrpSpPr>
        <p:grpSpPr bwMode="auto">
          <a:xfrm>
            <a:off x="304800" y="4448174"/>
            <a:ext cx="8686800" cy="523875"/>
            <a:chOff x="192" y="2802"/>
            <a:chExt cx="5472" cy="330"/>
          </a:xfrm>
        </p:grpSpPr>
        <p:sp>
          <p:nvSpPr>
            <p:cNvPr id="122886" name="Text Box 6"/>
            <p:cNvSpPr txBox="1">
              <a:spLocks noChangeArrowheads="1"/>
            </p:cNvSpPr>
            <p:nvPr/>
          </p:nvSpPr>
          <p:spPr bwMode="auto">
            <a:xfrm>
              <a:off x="4752"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4</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87" name="Text Box 7"/>
            <p:cNvSpPr txBox="1">
              <a:spLocks noChangeArrowheads="1"/>
            </p:cNvSpPr>
            <p:nvPr/>
          </p:nvSpPr>
          <p:spPr bwMode="auto">
            <a:xfrm>
              <a:off x="5424"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6</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88" name="Text Box 8"/>
            <p:cNvSpPr txBox="1">
              <a:spLocks noChangeArrowheads="1"/>
            </p:cNvSpPr>
            <p:nvPr/>
          </p:nvSpPr>
          <p:spPr bwMode="auto">
            <a:xfrm>
              <a:off x="4080"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89" name="Text Box 9"/>
            <p:cNvSpPr txBox="1">
              <a:spLocks noChangeArrowheads="1"/>
            </p:cNvSpPr>
            <p:nvPr/>
          </p:nvSpPr>
          <p:spPr bwMode="auto">
            <a:xfrm>
              <a:off x="3360" y="2802"/>
              <a:ext cx="378"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0" name="Text Box 10"/>
            <p:cNvSpPr txBox="1">
              <a:spLocks noChangeArrowheads="1"/>
            </p:cNvSpPr>
            <p:nvPr/>
          </p:nvSpPr>
          <p:spPr bwMode="auto">
            <a:xfrm>
              <a:off x="2625" y="2802"/>
              <a:ext cx="461"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10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1" name="Text Box 11"/>
            <p:cNvSpPr txBox="1">
              <a:spLocks noChangeArrowheads="1"/>
            </p:cNvSpPr>
            <p:nvPr/>
          </p:nvSpPr>
          <p:spPr bwMode="auto">
            <a:xfrm>
              <a:off x="2112"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8</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2" name="Text Box 12"/>
            <p:cNvSpPr txBox="1">
              <a:spLocks noChangeArrowheads="1"/>
            </p:cNvSpPr>
            <p:nvPr/>
          </p:nvSpPr>
          <p:spPr bwMode="auto">
            <a:xfrm>
              <a:off x="1440" y="2802"/>
              <a:ext cx="324"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6</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3" name="Text Box 13"/>
            <p:cNvSpPr txBox="1">
              <a:spLocks noChangeArrowheads="1"/>
            </p:cNvSpPr>
            <p:nvPr/>
          </p:nvSpPr>
          <p:spPr bwMode="auto">
            <a:xfrm>
              <a:off x="816"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4</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22894" name="Text Box 14"/>
            <p:cNvSpPr txBox="1">
              <a:spLocks noChangeArrowheads="1"/>
            </p:cNvSpPr>
            <p:nvPr/>
          </p:nvSpPr>
          <p:spPr bwMode="auto">
            <a:xfrm>
              <a:off x="192" y="2802"/>
              <a:ext cx="240" cy="33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2</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grpSp>
      <p:grpSp>
        <p:nvGrpSpPr>
          <p:cNvPr id="157703" name="Group 15"/>
          <p:cNvGrpSpPr>
            <a:grpSpLocks/>
          </p:cNvGrpSpPr>
          <p:nvPr/>
        </p:nvGrpSpPr>
        <p:grpSpPr bwMode="auto">
          <a:xfrm>
            <a:off x="371475" y="3425825"/>
            <a:ext cx="8620125" cy="844550"/>
            <a:chOff x="234" y="2158"/>
            <a:chExt cx="5430" cy="532"/>
          </a:xfrm>
        </p:grpSpPr>
        <p:sp>
          <p:nvSpPr>
            <p:cNvPr id="1228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8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8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8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sp>
        <p:nvSpPr>
          <p:cNvPr id="122906" name="Text Box 26"/>
          <p:cNvSpPr txBox="1">
            <a:spLocks noChangeArrowheads="1"/>
          </p:cNvSpPr>
          <p:nvPr/>
        </p:nvSpPr>
        <p:spPr bwMode="auto">
          <a:xfrm>
            <a:off x="1028700" y="120015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00"/>
                </a:solidFill>
                <a:latin typeface="Arial" panose="020B0604020202020204" pitchFamily="34" charset="0"/>
                <a:ea typeface="Times New Roman" pitchFamily="-111" charset="0"/>
                <a:cs typeface="Arial" panose="020B0604020202020204" pitchFamily="34" charset="0"/>
              </a:rPr>
              <a:t>نيسان 1445</a:t>
            </a:r>
            <a:endParaRPr lang="en-US" sz="3200" b="1" dirty="0">
              <a:solidFill>
                <a:srgbClr val="FFFF00"/>
              </a:solidFill>
              <a:latin typeface="Arial" panose="020B0604020202020204" pitchFamily="34" charset="0"/>
              <a:ea typeface="Times New Roman" pitchFamily="-111" charset="0"/>
              <a:cs typeface="Arial" panose="020B0604020202020204" pitchFamily="34" charset="0"/>
            </a:endParaRPr>
          </a:p>
        </p:txBody>
      </p:sp>
      <p:sp>
        <p:nvSpPr>
          <p:cNvPr id="122907" name="Text Box 27"/>
          <p:cNvSpPr txBox="1">
            <a:spLocks noChangeArrowheads="1"/>
          </p:cNvSpPr>
          <p:nvPr/>
        </p:nvSpPr>
        <p:spPr bwMode="auto">
          <a:xfrm>
            <a:off x="6400800" y="609600"/>
            <a:ext cx="2743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SA" sz="4000" b="1" dirty="0">
                <a:solidFill>
                  <a:srgbClr val="66FFFF"/>
                </a:solidFill>
                <a:latin typeface="Arial" panose="020B0604020202020204" pitchFamily="34" charset="0"/>
                <a:ea typeface="Times New Roman" pitchFamily="-111" charset="0"/>
                <a:cs typeface="Arial" panose="020B0604020202020204" pitchFamily="34" charset="0"/>
              </a:rPr>
              <a:t>لاوِيّين</a:t>
            </a:r>
            <a:endParaRPr lang="en-US" sz="4000" b="1" dirty="0">
              <a:solidFill>
                <a:srgbClr val="66FFFF"/>
              </a:solidFill>
              <a:latin typeface="Arial" panose="020B0604020202020204" pitchFamily="34" charset="0"/>
              <a:ea typeface="Times New Roman" pitchFamily="-111" charset="0"/>
              <a:cs typeface="Arial" panose="020B0604020202020204" pitchFamily="34" charset="0"/>
            </a:endParaRPr>
          </a:p>
        </p:txBody>
      </p:sp>
      <p:sp>
        <p:nvSpPr>
          <p:cNvPr id="122908" name="Line 28"/>
          <p:cNvSpPr>
            <a:spLocks noChangeShapeType="1"/>
          </p:cNvSpPr>
          <p:nvPr/>
        </p:nvSpPr>
        <p:spPr bwMode="auto">
          <a:xfrm flipH="1">
            <a:off x="7962900" y="2266950"/>
            <a:ext cx="0" cy="1981200"/>
          </a:xfrm>
          <a:prstGeom prst="line">
            <a:avLst/>
          </a:prstGeom>
          <a:noFill/>
          <a:ln w="76200">
            <a:solidFill>
              <a:srgbClr val="66FFFF"/>
            </a:solidFill>
            <a:round/>
            <a:headEnd/>
            <a:tailEnd type="triangle" w="med" len="med"/>
          </a:ln>
          <a:extLst>
            <a:ext uri="{909E8E84-426E-40dd-AFC4-6F175D3DCCD1}">
              <a14:hiddenFill xmlns:a14="http://schemas.microsoft.com/office/drawing/2010/main" xmlns="">
                <a:noFill/>
              </a14:hiddenFill>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122909" name="Text Box 29"/>
          <p:cNvSpPr txBox="1">
            <a:spLocks noChangeArrowheads="1"/>
          </p:cNvSpPr>
          <p:nvPr/>
        </p:nvSpPr>
        <p:spPr bwMode="auto">
          <a:xfrm>
            <a:off x="7239000" y="1200150"/>
            <a:ext cx="1447800" cy="107721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66FFFF"/>
                </a:solidFill>
                <a:latin typeface="Arial" panose="020B0604020202020204" pitchFamily="34" charset="0"/>
                <a:ea typeface="Times New Roman" pitchFamily="-111" charset="0"/>
                <a:cs typeface="Arial" panose="020B0604020202020204" pitchFamily="34" charset="0"/>
              </a:rPr>
              <a:t>نيسان 1444</a:t>
            </a:r>
            <a:endParaRPr lang="en-US" sz="3200" b="1" dirty="0">
              <a:solidFill>
                <a:srgbClr val="66FFFF"/>
              </a:solidFill>
              <a:latin typeface="Arial" panose="020B0604020202020204" pitchFamily="34" charset="0"/>
              <a:ea typeface="Times New Roman" pitchFamily="-111" charset="0"/>
              <a:cs typeface="Arial" panose="020B0604020202020204" pitchFamily="34" charset="0"/>
            </a:endParaRPr>
          </a:p>
        </p:txBody>
      </p:sp>
      <p:sp>
        <p:nvSpPr>
          <p:cNvPr id="122910" name="Line 30"/>
          <p:cNvSpPr>
            <a:spLocks noChangeShapeType="1"/>
          </p:cNvSpPr>
          <p:nvPr/>
        </p:nvSpPr>
        <p:spPr bwMode="auto">
          <a:xfrm>
            <a:off x="6124575" y="3400425"/>
            <a:ext cx="0" cy="1752600"/>
          </a:xfrm>
          <a:prstGeom prst="line">
            <a:avLst/>
          </a:prstGeom>
          <a:noFill/>
          <a:ln w="76200">
            <a:solidFill>
              <a:srgbClr val="66FF99"/>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4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22911" name="AutoShape 31"/>
          <p:cNvSpPr>
            <a:spLocks noChangeArrowheads="1"/>
          </p:cNvSpPr>
          <p:nvPr/>
        </p:nvSpPr>
        <p:spPr bwMode="auto">
          <a:xfrm>
            <a:off x="6629400" y="2743200"/>
            <a:ext cx="1295400" cy="1447800"/>
          </a:xfrm>
          <a:prstGeom prst="pentagon">
            <a:avLst/>
          </a:prstGeom>
          <a:solidFill>
            <a:srgbClr val="FFFF99"/>
          </a:solidFill>
          <a:ln w="9525">
            <a:solidFill>
              <a:schemeClr val="tx1"/>
            </a:solidFill>
            <a:miter lim="800000"/>
            <a:headEnd/>
            <a:tailEnd/>
          </a:ln>
        </p:spPr>
        <p:txBody>
          <a:bodyPr wrap="none" anchor="ctr"/>
          <a:lstStyle/>
          <a:p>
            <a:pPr algn="ctr" defTabSz="914400" eaLnBrk="0" fontAlgn="base" hangingPunct="0">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ملأ </a:t>
            </a:r>
          </a:p>
          <a:p>
            <a:pPr algn="ctr" defTabSz="914400" eaLnBrk="0" fontAlgn="base" hangingPunct="0">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خيمة </a:t>
            </a:r>
          </a:p>
          <a:p>
            <a:pPr algn="ctr" defTabSz="914400" eaLnBrk="0" fontAlgn="base" hangingPunct="0">
              <a:spcBef>
                <a:spcPct val="0"/>
              </a:spcBef>
              <a:spcAft>
                <a:spcPct val="0"/>
              </a:spcAft>
            </a:pPr>
            <a:r>
              <a:rPr lang="ar-JO" b="1" dirty="0">
                <a:solidFill>
                  <a:srgbClr val="000000"/>
                </a:solidFill>
                <a:latin typeface="Arial" panose="020B0604020202020204" pitchFamily="34" charset="0"/>
                <a:ea typeface="ＭＳ Ｐゴシック" charset="0"/>
                <a:cs typeface="Arial" panose="020B0604020202020204" pitchFamily="34" charset="0"/>
              </a:rPr>
              <a:t>الإجتماع</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57710" name="Text Box 33"/>
          <p:cNvSpPr txBox="1">
            <a:spLocks noChangeArrowheads="1"/>
          </p:cNvSpPr>
          <p:nvPr/>
        </p:nvSpPr>
        <p:spPr bwMode="auto">
          <a:xfrm>
            <a:off x="8374063" y="7620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157711" name="Rectangle 35"/>
          <p:cNvSpPr>
            <a:spLocks noGrp="1" noChangeArrowheads="1"/>
          </p:cNvSpPr>
          <p:nvPr>
            <p:ph type="title" idx="4294967295"/>
          </p:nvPr>
        </p:nvSpPr>
        <p:spPr>
          <a:xfrm>
            <a:off x="685800" y="44450"/>
            <a:ext cx="7772400" cy="874713"/>
          </a:xfrm>
        </p:spPr>
        <p:txBody>
          <a:bodyPr/>
          <a:lstStyle/>
          <a:p>
            <a:pPr eaLnBrk="1" hangingPunct="1"/>
            <a:r>
              <a:rPr lang="ar-JO" dirty="0">
                <a:solidFill>
                  <a:schemeClr val="bg1"/>
                </a:solidFill>
                <a:ea typeface="ＭＳ Ｐゴシック" charset="0"/>
              </a:rPr>
              <a:t>نظرة أقرب</a:t>
            </a:r>
            <a:endParaRPr lang="en-US" dirty="0">
              <a:ea typeface="ＭＳ Ｐゴシック" charset="0"/>
            </a:endParaRPr>
          </a:p>
        </p:txBody>
      </p:sp>
    </p:spTree>
    <p:extLst>
      <p:ext uri="{BB962C8B-B14F-4D97-AF65-F5344CB8AC3E}">
        <p14:creationId xmlns:p14="http://schemas.microsoft.com/office/powerpoint/2010/main" val="34405004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122884"/>
                                        </p:tgtEl>
                                        <p:attrNameLst>
                                          <p:attrName>style.visibility</p:attrName>
                                        </p:attrNameLst>
                                      </p:cBhvr>
                                      <p:to>
                                        <p:strVal val="visible"/>
                                      </p:to>
                                    </p:set>
                                    <p:animEffect transition="in" filter="wipe(up)">
                                      <p:cBhvr>
                                        <p:cTn id="7" dur="500"/>
                                        <p:tgtEl>
                                          <p:spTgt spid="122884"/>
                                        </p:tgtEl>
                                      </p:cBhvr>
                                    </p:animEffect>
                                  </p:childTnLst>
                                </p:cTn>
                              </p:par>
                            </p:childTnLst>
                          </p:cTn>
                        </p:par>
                        <p:par>
                          <p:cTn id="8" fill="hold" nodeType="afterGroup">
                            <p:stCondLst>
                              <p:cond delay="1500"/>
                            </p:stCondLst>
                            <p:childTnLst>
                              <p:par>
                                <p:cTn id="9" presetID="23" presetClass="entr" presetSubtype="16" fill="hold" nodeType="afterEffect">
                                  <p:stCondLst>
                                    <p:cond delay="3000"/>
                                  </p:stCondLst>
                                  <p:childTnLst>
                                    <p:set>
                                      <p:cBhvr>
                                        <p:cTn id="10" dur="1" fill="hold">
                                          <p:stCondLst>
                                            <p:cond delay="0"/>
                                          </p:stCondLst>
                                        </p:cTn>
                                        <p:tgtEl>
                                          <p:spTgt spid="122911"/>
                                        </p:tgtEl>
                                        <p:attrNameLst>
                                          <p:attrName>style.visibility</p:attrName>
                                        </p:attrNameLst>
                                      </p:cBhvr>
                                      <p:to>
                                        <p:strVal val="visible"/>
                                      </p:to>
                                    </p:set>
                                    <p:anim calcmode="lin" valueType="num">
                                      <p:cBhvr>
                                        <p:cTn id="11" dur="500" fill="hold"/>
                                        <p:tgtEl>
                                          <p:spTgt spid="122911"/>
                                        </p:tgtEl>
                                        <p:attrNameLst>
                                          <p:attrName>ppt_w</p:attrName>
                                        </p:attrNameLst>
                                      </p:cBhvr>
                                      <p:tavLst>
                                        <p:tav tm="0">
                                          <p:val>
                                            <p:fltVal val="0"/>
                                          </p:val>
                                        </p:tav>
                                        <p:tav tm="100000">
                                          <p:val>
                                            <p:strVal val="#ppt_w"/>
                                          </p:val>
                                        </p:tav>
                                      </p:tavLst>
                                    </p:anim>
                                    <p:anim calcmode="lin" valueType="num">
                                      <p:cBhvr>
                                        <p:cTn id="12" dur="500" fill="hold"/>
                                        <p:tgtEl>
                                          <p:spTgt spid="1229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122907"/>
                                        </p:tgtEl>
                                        <p:attrNameLst>
                                          <p:attrName>style.visibility</p:attrName>
                                        </p:attrNameLst>
                                      </p:cBhvr>
                                      <p:to>
                                        <p:strVal val="visible"/>
                                      </p:to>
                                    </p:set>
                                    <p:animEffect transition="in" filter="dissolve">
                                      <p:cBhvr>
                                        <p:cTn id="16" dur="500"/>
                                        <p:tgtEl>
                                          <p:spTgt spid="1229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122909"/>
                                        </p:tgtEl>
                                        <p:attrNameLst>
                                          <p:attrName>style.visibility</p:attrName>
                                        </p:attrNameLst>
                                      </p:cBhvr>
                                      <p:to>
                                        <p:strVal val="visible"/>
                                      </p:to>
                                    </p:set>
                                    <p:animEffect transition="in" filter="dissolve">
                                      <p:cBhvr>
                                        <p:cTn id="20" dur="500"/>
                                        <p:tgtEl>
                                          <p:spTgt spid="1229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122908"/>
                                        </p:tgtEl>
                                        <p:attrNameLst>
                                          <p:attrName>style.visibility</p:attrName>
                                        </p:attrNameLst>
                                      </p:cBhvr>
                                      <p:to>
                                        <p:strVal val="visible"/>
                                      </p:to>
                                    </p:set>
                                    <p:animEffect transition="in" filter="wipe(up)">
                                      <p:cBhvr>
                                        <p:cTn id="24" dur="500"/>
                                        <p:tgtEl>
                                          <p:spTgt spid="122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907" grpId="0" autoUpdateAnimBg="0"/>
      <p:bldP spid="122908" grpId="0" animBg="1"/>
      <p:bldP spid="122909" grpId="0"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3169" name="Group 2"/>
          <p:cNvGrpSpPr>
            <a:grpSpLocks/>
          </p:cNvGrpSpPr>
          <p:nvPr/>
        </p:nvGrpSpPr>
        <p:grpSpPr bwMode="auto">
          <a:xfrm>
            <a:off x="0" y="-76200"/>
            <a:ext cx="9144000" cy="6934200"/>
            <a:chOff x="-476" y="0"/>
            <a:chExt cx="6236" cy="4441"/>
          </a:xfrm>
        </p:grpSpPr>
        <p:pic>
          <p:nvPicPr>
            <p:cNvPr id="263171" name="Picture 3" descr="Pentecos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6" y="22"/>
              <a:ext cx="62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3172" name="Picture 4" descr="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272" y="0"/>
              <a:ext cx="1436" cy="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36549" name="Rectangle 5"/>
          <p:cNvSpPr>
            <a:spLocks noGrp="1" noChangeArrowheads="1"/>
          </p:cNvSpPr>
          <p:nvPr>
            <p:ph type="title"/>
          </p:nvPr>
        </p:nvSpPr>
        <p:spPr>
          <a:xfrm>
            <a:off x="228600" y="152400"/>
            <a:ext cx="8839200" cy="990600"/>
          </a:xfrm>
        </p:spPr>
        <p:txBody>
          <a:bodyPr/>
          <a:lstStyle/>
          <a:p>
            <a:pPr eaLnBrk="1" hangingPunct="1"/>
            <a:r>
              <a:rPr lang="ar-JO" altLang="en-US" sz="4000" dirty="0">
                <a:solidFill>
                  <a:schemeClr val="bg2"/>
                </a:solidFill>
                <a:cs typeface="Arial" panose="020B0604020202020204" pitchFamily="34" charset="0"/>
              </a:rPr>
              <a:t>سبح الرسل الله بلغات لم يتعلموها أبداً (أع 2)</a:t>
            </a:r>
            <a:endParaRPr lang="en-US" altLang="en-US" sz="4000" dirty="0">
              <a:solidFill>
                <a:schemeClr val="bg2"/>
              </a:solidFill>
              <a:cs typeface="Arial" panose="020B0604020202020204" pitchFamily="34" charset="0"/>
            </a:endParaRPr>
          </a:p>
        </p:txBody>
      </p:sp>
    </p:spTree>
    <p:extLst>
      <p:ext uri="{BB962C8B-B14F-4D97-AF65-F5344CB8AC3E}">
        <p14:creationId xmlns:p14="http://schemas.microsoft.com/office/powerpoint/2010/main" val="16255091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6549"/>
                                        </p:tgtEl>
                                        <p:attrNameLst>
                                          <p:attrName>style.visibility</p:attrName>
                                        </p:attrNameLst>
                                      </p:cBhvr>
                                      <p:to>
                                        <p:strVal val="visible"/>
                                      </p:to>
                                    </p:set>
                                    <p:anim calcmode="lin" valueType="num">
                                      <p:cBhvr>
                                        <p:cTn id="7" dur="1000" fill="hold"/>
                                        <p:tgtEl>
                                          <p:spTgt spid="236549"/>
                                        </p:tgtEl>
                                        <p:attrNameLst>
                                          <p:attrName>ppt_w</p:attrName>
                                        </p:attrNameLst>
                                      </p:cBhvr>
                                      <p:tavLst>
                                        <p:tav tm="0">
                                          <p:val>
                                            <p:fltVal val="0"/>
                                          </p:val>
                                        </p:tav>
                                        <p:tav tm="100000">
                                          <p:val>
                                            <p:strVal val="#ppt_w"/>
                                          </p:val>
                                        </p:tav>
                                      </p:tavLst>
                                    </p:anim>
                                    <p:anim calcmode="lin" valueType="num">
                                      <p:cBhvr>
                                        <p:cTn id="8" dur="1000" fill="hold"/>
                                        <p:tgtEl>
                                          <p:spTgt spid="236549"/>
                                        </p:tgtEl>
                                        <p:attrNameLst>
                                          <p:attrName>ppt_h</p:attrName>
                                        </p:attrNameLst>
                                      </p:cBhvr>
                                      <p:tavLst>
                                        <p:tav tm="0">
                                          <p:val>
                                            <p:fltVal val="0"/>
                                          </p:val>
                                        </p:tav>
                                        <p:tav tm="100000">
                                          <p:val>
                                            <p:strVal val="#ppt_h"/>
                                          </p:val>
                                        </p:tav>
                                      </p:tavLst>
                                    </p:anim>
                                    <p:anim calcmode="lin" valueType="num">
                                      <p:cBhvr>
                                        <p:cTn id="9" dur="1000" fill="hold"/>
                                        <p:tgtEl>
                                          <p:spTgt spid="23654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654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9"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Image result for holy spirit acts 2">
            <a:extLst>
              <a:ext uri="{FF2B5EF4-FFF2-40B4-BE49-F238E27FC236}">
                <a16:creationId xmlns:a16="http://schemas.microsoft.com/office/drawing/2014/main" id="{9AF808F3-FEE7-D14A-8DED-297D121FEBAA}"/>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09603" name="Rectangle 3"/>
          <p:cNvSpPr>
            <a:spLocks noGrp="1" noChangeArrowheads="1"/>
          </p:cNvSpPr>
          <p:nvPr>
            <p:ph type="title"/>
          </p:nvPr>
        </p:nvSpPr>
        <p:spPr>
          <a:xfrm>
            <a:off x="0" y="179387"/>
            <a:ext cx="9144000" cy="1177925"/>
          </a:xfrm>
        </p:spPr>
        <p:txBody>
          <a:bodyPr/>
          <a:lstStyle/>
          <a:p>
            <a:pPr eaLnBrk="1" hangingPunct="1">
              <a:defRPr/>
            </a:pPr>
            <a:r>
              <a:rPr lang="ar-JO" sz="3600" dirty="0">
                <a:solidFill>
                  <a:schemeClr val="tx1"/>
                </a:solidFill>
                <a:ea typeface="ＭＳ Ｐゴシック" charset="0"/>
                <a:cs typeface="Arial" panose="020B0604020202020204" pitchFamily="34" charset="0"/>
              </a:rPr>
              <a:t>جاء الروح القدس في يوم الخمسين</a:t>
            </a:r>
            <a:br>
              <a:rPr lang="en-US" sz="3600" dirty="0">
                <a:solidFill>
                  <a:schemeClr val="tx1"/>
                </a:solidFill>
                <a:ea typeface="ＭＳ Ｐゴシック" charset="0"/>
                <a:cs typeface="Arial" panose="020B0604020202020204" pitchFamily="34" charset="0"/>
              </a:rPr>
            </a:br>
            <a:r>
              <a:rPr lang="en-US" sz="3600" dirty="0">
                <a:solidFill>
                  <a:schemeClr val="tx1"/>
                </a:solidFill>
                <a:ea typeface="ＭＳ Ｐゴシック" charset="0"/>
                <a:cs typeface="Arial" panose="020B0604020202020204" pitchFamily="34" charset="0"/>
              </a:rPr>
              <a:t>(</a:t>
            </a:r>
            <a:r>
              <a:rPr lang="ar-SA" sz="3600" dirty="0">
                <a:solidFill>
                  <a:schemeClr val="tx1"/>
                </a:solidFill>
                <a:ea typeface="ＭＳ Ｐゴシック" charset="0"/>
                <a:cs typeface="Arial" panose="020B0604020202020204" pitchFamily="34" charset="0"/>
              </a:rPr>
              <a:t>أعما</a:t>
            </a:r>
            <a:r>
              <a:rPr lang="ar-JO" sz="3600" dirty="0">
                <a:solidFill>
                  <a:schemeClr val="tx1"/>
                </a:solidFill>
                <a:ea typeface="ＭＳ Ｐゴシック" charset="0"/>
                <a:cs typeface="Arial" panose="020B0604020202020204" pitchFamily="34" charset="0"/>
              </a:rPr>
              <a:t>ل الرسل 2: 1-13)</a:t>
            </a:r>
            <a:r>
              <a:rPr lang="en-US" sz="3600" dirty="0">
                <a:solidFill>
                  <a:schemeClr val="tx1"/>
                </a:solidFill>
                <a:ea typeface="ＭＳ Ｐゴシック" charset="0"/>
                <a:cs typeface="Arial" panose="020B0604020202020204" pitchFamily="34" charset="0"/>
              </a:rPr>
              <a:t>)</a:t>
            </a:r>
            <a:endParaRPr lang="en-US" sz="3600" dirty="0">
              <a:solidFill>
                <a:schemeClr val="bg2"/>
              </a:solidFill>
              <a:ea typeface="ＭＳ Ｐゴシック" charset="0"/>
              <a:cs typeface="Arial" panose="020B0604020202020204" pitchFamily="34" charset="0"/>
            </a:endParaRPr>
          </a:p>
        </p:txBody>
      </p:sp>
    </p:spTree>
    <p:extLst>
      <p:ext uri="{BB962C8B-B14F-4D97-AF65-F5344CB8AC3E}">
        <p14:creationId xmlns:p14="http://schemas.microsoft.com/office/powerpoint/2010/main" val="1521966076"/>
      </p:ext>
    </p:extLst>
  </p:cSld>
  <p:clrMapOvr>
    <a:masterClrMapping/>
  </p:clrMapOvr>
  <p:transition/>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15382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2000"/>
                                        <p:tgtEl>
                                          <p:spTgt spid="38"/>
                                        </p:tgtEl>
                                      </p:cBhvr>
                                    </p:animEffect>
                                    <p:anim calcmode="lin" valueType="num">
                                      <p:cBhvr>
                                        <p:cTn id="8" dur="2000" fill="hold"/>
                                        <p:tgtEl>
                                          <p:spTgt spid="38"/>
                                        </p:tgtEl>
                                        <p:attrNameLst>
                                          <p:attrName>style.rotation</p:attrName>
                                        </p:attrNameLst>
                                      </p:cBhvr>
                                      <p:tavLst>
                                        <p:tav tm="0">
                                          <p:val>
                                            <p:fltVal val="720"/>
                                          </p:val>
                                        </p:tav>
                                        <p:tav tm="100000">
                                          <p:val>
                                            <p:fltVal val="0"/>
                                          </p:val>
                                        </p:tav>
                                      </p:tavLst>
                                    </p:anim>
                                    <p:anim calcmode="lin" valueType="num">
                                      <p:cBhvr>
                                        <p:cTn id="9" dur="2000" fill="hold"/>
                                        <p:tgtEl>
                                          <p:spTgt spid="38"/>
                                        </p:tgtEl>
                                        <p:attrNameLst>
                                          <p:attrName>ppt_h</p:attrName>
                                        </p:attrNameLst>
                                      </p:cBhvr>
                                      <p:tavLst>
                                        <p:tav tm="0">
                                          <p:val>
                                            <p:fltVal val="0"/>
                                          </p:val>
                                        </p:tav>
                                        <p:tav tm="100000">
                                          <p:val>
                                            <p:strVal val="#ppt_h"/>
                                          </p:val>
                                        </p:tav>
                                      </p:tavLst>
                                    </p:anim>
                                    <p:anim calcmode="lin" valueType="num">
                                      <p:cBhvr>
                                        <p:cTn id="10" dur="2000" fill="hold"/>
                                        <p:tgtEl>
                                          <p:spTgt spid="3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a:xfrm>
            <a:off x="25400" y="53975"/>
            <a:ext cx="9010650" cy="1143000"/>
          </a:xfrm>
        </p:spPr>
        <p:txBody>
          <a:bodyPr/>
          <a:lstStyle/>
          <a:p>
            <a:pPr eaLnBrk="1" hangingPunct="1"/>
            <a:r>
              <a:rPr lang="ar-JO" altLang="en-US" b="1" dirty="0">
                <a:latin typeface="Arial" panose="020B0604020202020204" pitchFamily="34" charset="0"/>
                <a:cs typeface="Arial" panose="020B0604020202020204" pitchFamily="34" charset="0"/>
              </a:rPr>
              <a:t>روش هاشاناه (السنة الجديدة)</a:t>
            </a:r>
            <a:endParaRPr lang="en-US" altLang="en-US" b="1" dirty="0">
              <a:latin typeface="Arial" panose="020B0604020202020204" pitchFamily="34" charset="0"/>
              <a:cs typeface="Arial" panose="020B0604020202020204" pitchFamily="34" charset="0"/>
            </a:endParaRPr>
          </a:p>
        </p:txBody>
      </p:sp>
      <p:pic>
        <p:nvPicPr>
          <p:cNvPr id="176145" name="Picture 17" descr="Tabernacl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04925"/>
            <a:ext cx="9144000" cy="554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6" name="Picture 18" descr="rabbi at western wa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95963" y="1304925"/>
            <a:ext cx="3348037" cy="565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147" name="Picture 19" descr="shofa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843213" y="1412875"/>
            <a:ext cx="284638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8293" name="Text Box 20"/>
          <p:cNvSpPr txBox="1">
            <a:spLocks noChangeArrowheads="1"/>
          </p:cNvSpPr>
          <p:nvPr/>
        </p:nvSpPr>
        <p:spPr bwMode="auto">
          <a:xfrm>
            <a:off x="8153400" y="82550"/>
            <a:ext cx="990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0511742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76145"/>
                                        </p:tgtEl>
                                        <p:attrNameLst>
                                          <p:attrName>style.visibility</p:attrName>
                                        </p:attrNameLst>
                                      </p:cBhvr>
                                      <p:to>
                                        <p:strVal val="visible"/>
                                      </p:to>
                                    </p:set>
                                    <p:animEffect transition="in" filter="fade">
                                      <p:cBhvr>
                                        <p:cTn id="7" dur="770" decel="100000"/>
                                        <p:tgtEl>
                                          <p:spTgt spid="176145"/>
                                        </p:tgtEl>
                                      </p:cBhvr>
                                    </p:animEffect>
                                    <p:animScale>
                                      <p:cBhvr>
                                        <p:cTn id="8" dur="770" decel="100000"/>
                                        <p:tgtEl>
                                          <p:spTgt spid="176145"/>
                                        </p:tgtEl>
                                      </p:cBhvr>
                                      <p:from x="10000" y="10000"/>
                                      <p:to x="200000" y="450000"/>
                                    </p:animScale>
                                    <p:animScale>
                                      <p:cBhvr>
                                        <p:cTn id="9" dur="1230" accel="100000" fill="hold">
                                          <p:stCondLst>
                                            <p:cond delay="770"/>
                                          </p:stCondLst>
                                        </p:cTn>
                                        <p:tgtEl>
                                          <p:spTgt spid="176145"/>
                                        </p:tgtEl>
                                      </p:cBhvr>
                                      <p:from x="200000" y="450000"/>
                                      <p:to x="100000" y="100000"/>
                                    </p:animScale>
                                    <p:set>
                                      <p:cBhvr>
                                        <p:cTn id="10" dur="770" fill="hold"/>
                                        <p:tgtEl>
                                          <p:spTgt spid="176145"/>
                                        </p:tgtEl>
                                        <p:attrNameLst>
                                          <p:attrName>ppt_x</p:attrName>
                                        </p:attrNameLst>
                                      </p:cBhvr>
                                      <p:to>
                                        <p:strVal val="(0.5)"/>
                                      </p:to>
                                    </p:set>
                                    <p:anim from="(0.5)" to="(#ppt_x)" calcmode="lin" valueType="num">
                                      <p:cBhvr>
                                        <p:cTn id="11" dur="1230" accel="100000" fill="hold">
                                          <p:stCondLst>
                                            <p:cond delay="770"/>
                                          </p:stCondLst>
                                        </p:cTn>
                                        <p:tgtEl>
                                          <p:spTgt spid="176145"/>
                                        </p:tgtEl>
                                        <p:attrNameLst>
                                          <p:attrName>ppt_x</p:attrName>
                                        </p:attrNameLst>
                                      </p:cBhvr>
                                    </p:anim>
                                    <p:set>
                                      <p:cBhvr>
                                        <p:cTn id="12" dur="770" fill="hold"/>
                                        <p:tgtEl>
                                          <p:spTgt spid="176145"/>
                                        </p:tgtEl>
                                        <p:attrNameLst>
                                          <p:attrName>ppt_y</p:attrName>
                                        </p:attrNameLst>
                                      </p:cBhvr>
                                      <p:to>
                                        <p:strVal val="(#ppt_y+0.4)"/>
                                      </p:to>
                                    </p:set>
                                    <p:anim from="(#ppt_y+0.4)" to="(#ppt_y)" calcmode="lin" valueType="num">
                                      <p:cBhvr>
                                        <p:cTn id="13" dur="1230" accel="100000" fill="hold">
                                          <p:stCondLst>
                                            <p:cond delay="770"/>
                                          </p:stCondLst>
                                        </p:cTn>
                                        <p:tgtEl>
                                          <p:spTgt spid="176145"/>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176146"/>
                                        </p:tgtEl>
                                        <p:attrNameLst>
                                          <p:attrName>style.visibility</p:attrName>
                                        </p:attrNameLst>
                                      </p:cBhvr>
                                      <p:to>
                                        <p:strVal val="visible"/>
                                      </p:to>
                                    </p:set>
                                    <p:animEffect transition="in" filter="dissolve">
                                      <p:cBhvr>
                                        <p:cTn id="18" dur="500"/>
                                        <p:tgtEl>
                                          <p:spTgt spid="17614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nodeType="clickEffect">
                                  <p:stCondLst>
                                    <p:cond delay="0"/>
                                  </p:stCondLst>
                                  <p:childTnLst>
                                    <p:set>
                                      <p:cBhvr>
                                        <p:cTn id="22" dur="1" fill="hold">
                                          <p:stCondLst>
                                            <p:cond delay="0"/>
                                          </p:stCondLst>
                                        </p:cTn>
                                        <p:tgtEl>
                                          <p:spTgt spid="176147"/>
                                        </p:tgtEl>
                                        <p:attrNameLst>
                                          <p:attrName>style.visibility</p:attrName>
                                        </p:attrNameLst>
                                      </p:cBhvr>
                                      <p:to>
                                        <p:strVal val="visible"/>
                                      </p:to>
                                    </p:set>
                                    <p:animEffect transition="in" filter="fade">
                                      <p:cBhvr>
                                        <p:cTn id="23" dur="2000"/>
                                        <p:tgtEl>
                                          <p:spTgt spid="176147"/>
                                        </p:tgtEl>
                                      </p:cBhvr>
                                    </p:animEffect>
                                    <p:anim calcmode="lin" valueType="num">
                                      <p:cBhvr>
                                        <p:cTn id="24" dur="2000" fill="hold"/>
                                        <p:tgtEl>
                                          <p:spTgt spid="176147"/>
                                        </p:tgtEl>
                                        <p:attrNameLst>
                                          <p:attrName>style.rotation</p:attrName>
                                        </p:attrNameLst>
                                      </p:cBhvr>
                                      <p:tavLst>
                                        <p:tav tm="0">
                                          <p:val>
                                            <p:fltVal val="720"/>
                                          </p:val>
                                        </p:tav>
                                        <p:tav tm="100000">
                                          <p:val>
                                            <p:fltVal val="0"/>
                                          </p:val>
                                        </p:tav>
                                      </p:tavLst>
                                    </p:anim>
                                    <p:anim calcmode="lin" valueType="num">
                                      <p:cBhvr>
                                        <p:cTn id="25" dur="2000" fill="hold"/>
                                        <p:tgtEl>
                                          <p:spTgt spid="176147"/>
                                        </p:tgtEl>
                                        <p:attrNameLst>
                                          <p:attrName>ppt_h</p:attrName>
                                        </p:attrNameLst>
                                      </p:cBhvr>
                                      <p:tavLst>
                                        <p:tav tm="0">
                                          <p:val>
                                            <p:fltVal val="0"/>
                                          </p:val>
                                        </p:tav>
                                        <p:tav tm="100000">
                                          <p:val>
                                            <p:strVal val="#ppt_h"/>
                                          </p:val>
                                        </p:tav>
                                      </p:tavLst>
                                    </p:anim>
                                    <p:anim calcmode="lin" valueType="num">
                                      <p:cBhvr>
                                        <p:cTn id="26" dur="2000" fill="hold"/>
                                        <p:tgtEl>
                                          <p:spTgt spid="17614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079349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a:xfrm>
            <a:off x="0" y="0"/>
            <a:ext cx="9220200" cy="914400"/>
          </a:xfrm>
        </p:spPr>
        <p:txBody>
          <a:bodyPr/>
          <a:lstStyle/>
          <a:p>
            <a:pPr eaLnBrk="1" hangingPunct="1"/>
            <a:r>
              <a:rPr lang="ar-JO" altLang="en-US" sz="3600" b="1" dirty="0">
                <a:latin typeface="Arial" panose="020B0604020202020204" pitchFamily="34" charset="0"/>
                <a:cs typeface="Arial" panose="020B0604020202020204" pitchFamily="34" charset="0"/>
              </a:rPr>
              <a:t>يوم كيبور : يوم الكفارة</a:t>
            </a:r>
            <a:endParaRPr lang="en-US" altLang="en-US" sz="3600" b="1" dirty="0">
              <a:latin typeface="Arial" panose="020B0604020202020204" pitchFamily="34" charset="0"/>
              <a:cs typeface="Arial" panose="020B0604020202020204" pitchFamily="34" charset="0"/>
            </a:endParaRPr>
          </a:p>
        </p:txBody>
      </p:sp>
      <p:pic>
        <p:nvPicPr>
          <p:cNvPr id="271362"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22111">
            <a:off x="0" y="1524000"/>
            <a:ext cx="9144000" cy="563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1" name="Text Box 5"/>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71364" name="Rectangle 2"/>
          <p:cNvSpPr txBox="1">
            <a:spLocks noChangeArrowheads="1"/>
          </p:cNvSpPr>
          <p:nvPr/>
        </p:nvSpPr>
        <p:spPr bwMode="auto">
          <a:xfrm rot="448697">
            <a:off x="-23813" y="1214438"/>
            <a:ext cx="9220201" cy="1355725"/>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lvl="0" algn="ctr" defTabSz="914400" fontAlgn="base">
              <a:spcBef>
                <a:spcPct val="0"/>
              </a:spcBef>
              <a:spcAft>
                <a:spcPct val="0"/>
              </a:spcAft>
              <a:defRPr/>
            </a:pPr>
            <a:r>
              <a:rPr lang="ar-JO" sz="2800" b="1" dirty="0">
                <a:solidFill>
                  <a:schemeClr val="bg1"/>
                </a:solidFill>
              </a:rPr>
              <a:t>يتم إخراج العجلة الحمراء من جبل الهيكل في يوم الكفارة </a:t>
            </a:r>
          </a:p>
          <a:p>
            <a:pPr lvl="0" algn="ctr" defTabSz="914400" fontAlgn="base">
              <a:spcBef>
                <a:spcPct val="0"/>
              </a:spcBef>
              <a:spcAft>
                <a:spcPct val="0"/>
              </a:spcAft>
              <a:defRPr/>
            </a:pPr>
            <a:r>
              <a:rPr lang="ar-JO" sz="2800" b="1" dirty="0">
                <a:solidFill>
                  <a:schemeClr val="bg1"/>
                </a:solidFill>
              </a:rPr>
              <a:t>لإحراقها في جبل الزيتون</a:t>
            </a:r>
            <a:endParaRPr kumimoji="0" lang="en-US" altLang="en-US" sz="2800" b="1" u="none" strike="noStrike" kern="1200" cap="none" spc="0" normalizeH="0" baseline="0" noProof="0" dirty="0">
              <a:ln>
                <a:noFill/>
              </a:ln>
              <a:solidFill>
                <a:schemeClr val="bg1"/>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567593959"/>
      </p:ext>
    </p:extLst>
  </p:cSld>
  <p:clrMapOvr>
    <a:masterClrMapping/>
  </p:clrMapOvr>
  <p:transition/>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3409" name="Group 2"/>
          <p:cNvGrpSpPr>
            <a:grpSpLocks/>
          </p:cNvGrpSpPr>
          <p:nvPr/>
        </p:nvGrpSpPr>
        <p:grpSpPr bwMode="auto">
          <a:xfrm>
            <a:off x="0" y="0"/>
            <a:ext cx="9263063" cy="7086600"/>
            <a:chOff x="0" y="0"/>
            <a:chExt cx="5835" cy="4464"/>
          </a:xfrm>
        </p:grpSpPr>
        <p:pic>
          <p:nvPicPr>
            <p:cNvPr id="273414"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Freeform 4"/>
            <p:cNvSpPr>
              <a:spLocks/>
            </p:cNvSpPr>
            <p:nvPr/>
          </p:nvSpPr>
          <p:spPr bwMode="auto">
            <a:xfrm>
              <a:off x="1152" y="0"/>
              <a:ext cx="4683" cy="1200"/>
            </a:xfrm>
            <a:custGeom>
              <a:avLst/>
              <a:gdLst>
                <a:gd name="T0" fmla="*/ 196 w 4658"/>
                <a:gd name="T1" fmla="*/ 965 h 1116"/>
                <a:gd name="T2" fmla="*/ 618 w 4658"/>
                <a:gd name="T3" fmla="*/ 1433 h 1116"/>
                <a:gd name="T4" fmla="*/ 1236 w 4658"/>
                <a:gd name="T5" fmla="*/ 1834 h 1116"/>
                <a:gd name="T6" fmla="*/ 1334 w 4658"/>
                <a:gd name="T7" fmla="*/ 1986 h 1116"/>
                <a:gd name="T8" fmla="*/ 1457 w 4658"/>
                <a:gd name="T9" fmla="*/ 2360 h 1116"/>
                <a:gd name="T10" fmla="*/ 1587 w 4658"/>
                <a:gd name="T11" fmla="*/ 2612 h 1116"/>
                <a:gd name="T12" fmla="*/ 1643 w 4658"/>
                <a:gd name="T13" fmla="*/ 2755 h 1116"/>
                <a:gd name="T14" fmla="*/ 1711 w 4658"/>
                <a:gd name="T15" fmla="*/ 2800 h 1116"/>
                <a:gd name="T16" fmla="*/ 2007 w 4658"/>
                <a:gd name="T17" fmla="*/ 3099 h 1116"/>
                <a:gd name="T18" fmla="*/ 2192 w 4658"/>
                <a:gd name="T19" fmla="*/ 3239 h 1116"/>
                <a:gd name="T20" fmla="*/ 2333 w 4658"/>
                <a:gd name="T21" fmla="*/ 3424 h 1116"/>
                <a:gd name="T22" fmla="*/ 2418 w 4658"/>
                <a:gd name="T23" fmla="*/ 3494 h 1116"/>
                <a:gd name="T24" fmla="*/ 2554 w 4658"/>
                <a:gd name="T25" fmla="*/ 3574 h 1116"/>
                <a:gd name="T26" fmla="*/ 2699 w 4658"/>
                <a:gd name="T27" fmla="*/ 3789 h 1116"/>
                <a:gd name="T28" fmla="*/ 2788 w 4658"/>
                <a:gd name="T29" fmla="*/ 3935 h 1116"/>
                <a:gd name="T30" fmla="*/ 2925 w 4658"/>
                <a:gd name="T31" fmla="*/ 4015 h 1116"/>
                <a:gd name="T32" fmla="*/ 3200 w 4658"/>
                <a:gd name="T33" fmla="*/ 4314 h 1116"/>
                <a:gd name="T34" fmla="*/ 3530 w 4658"/>
                <a:gd name="T35" fmla="*/ 4704 h 1116"/>
                <a:gd name="T36" fmla="*/ 3913 w 4658"/>
                <a:gd name="T37" fmla="*/ 4891 h 1116"/>
                <a:gd name="T38" fmla="*/ 4036 w 4658"/>
                <a:gd name="T39" fmla="*/ 5006 h 1116"/>
                <a:gd name="T40" fmla="*/ 4317 w 4658"/>
                <a:gd name="T41" fmla="*/ 5409 h 1116"/>
                <a:gd name="T42" fmla="*/ 4386 w 4658"/>
                <a:gd name="T43" fmla="*/ 5557 h 1116"/>
                <a:gd name="T44" fmla="*/ 4400 w 4658"/>
                <a:gd name="T45" fmla="*/ 6076 h 1116"/>
                <a:gd name="T46" fmla="*/ 4503 w 4658"/>
                <a:gd name="T47" fmla="*/ 6269 h 1116"/>
                <a:gd name="T48" fmla="*/ 4873 w 4658"/>
                <a:gd name="T49" fmla="*/ 6287 h 1116"/>
                <a:gd name="T50" fmla="*/ 4997 w 4658"/>
                <a:gd name="T51" fmla="*/ 6699 h 1116"/>
                <a:gd name="T52" fmla="*/ 5073 w 4658"/>
                <a:gd name="T53" fmla="*/ 6844 h 1116"/>
                <a:gd name="T54" fmla="*/ 5146 w 4658"/>
                <a:gd name="T55" fmla="*/ 6749 h 1116"/>
                <a:gd name="T56" fmla="*/ 5174 w 4658"/>
                <a:gd name="T57" fmla="*/ 6415 h 1116"/>
                <a:gd name="T58" fmla="*/ 5217 w 4658"/>
                <a:gd name="T59" fmla="*/ 6341 h 1116"/>
                <a:gd name="T60" fmla="*/ 5239 w 4658"/>
                <a:gd name="T61" fmla="*/ 6287 h 1116"/>
                <a:gd name="T62" fmla="*/ 5272 w 4658"/>
                <a:gd name="T63" fmla="*/ 6041 h 1116"/>
                <a:gd name="T64" fmla="*/ 5284 w 4658"/>
                <a:gd name="T65" fmla="*/ 5737 h 1116"/>
                <a:gd name="T66" fmla="*/ 5292 w 4658"/>
                <a:gd name="T67" fmla="*/ 4790 h 1116"/>
                <a:gd name="T68" fmla="*/ 5305 w 4658"/>
                <a:gd name="T69" fmla="*/ 4083 h 1116"/>
                <a:gd name="T70" fmla="*/ 5284 w 4658"/>
                <a:gd name="T71" fmla="*/ 1472 h 1116"/>
                <a:gd name="T72" fmla="*/ 5272 w 4658"/>
                <a:gd name="T73" fmla="*/ 965 h 1116"/>
                <a:gd name="T74" fmla="*/ 4791 w 4658"/>
                <a:gd name="T75" fmla="*/ 737 h 1116"/>
                <a:gd name="T76" fmla="*/ 3789 w 4658"/>
                <a:gd name="T77" fmla="*/ 406 h 1116"/>
                <a:gd name="T78" fmla="*/ 2733 w 4658"/>
                <a:gd name="T79" fmla="*/ 441 h 1116"/>
                <a:gd name="T80" fmla="*/ 1823 w 4658"/>
                <a:gd name="T81" fmla="*/ 261 h 1116"/>
                <a:gd name="T82" fmla="*/ 1560 w 4658"/>
                <a:gd name="T83" fmla="*/ 147 h 1116"/>
                <a:gd name="T84" fmla="*/ 1129 w 4658"/>
                <a:gd name="T85" fmla="*/ 0 h 1116"/>
                <a:gd name="T86" fmla="*/ 718 w 4658"/>
                <a:gd name="T87" fmla="*/ 6 h 1116"/>
                <a:gd name="T88" fmla="*/ 81 w 4658"/>
                <a:gd name="T89" fmla="*/ 441 h 1116"/>
                <a:gd name="T90" fmla="*/ 39 w 4658"/>
                <a:gd name="T91" fmla="*/ 476 h 1116"/>
                <a:gd name="T92" fmla="*/ 136 w 4658"/>
                <a:gd name="T93" fmla="*/ 1063 h 1116"/>
                <a:gd name="T94" fmla="*/ 530 w 4658"/>
                <a:gd name="T95" fmla="*/ 1651 h 1116"/>
                <a:gd name="T96" fmla="*/ 686 w 4658"/>
                <a:gd name="T97" fmla="*/ 1768 h 1116"/>
                <a:gd name="T98" fmla="*/ 781 w 4658"/>
                <a:gd name="T99" fmla="*/ 1880 h 1116"/>
                <a:gd name="T100" fmla="*/ 856 w 4658"/>
                <a:gd name="T101" fmla="*/ 1954 h 1116"/>
                <a:gd name="T102" fmla="*/ 1086 w 4658"/>
                <a:gd name="T103" fmla="*/ 2277 h 1116"/>
                <a:gd name="T104" fmla="*/ 1278 w 4658"/>
                <a:gd name="T105" fmla="*/ 2580 h 1116"/>
                <a:gd name="T106" fmla="*/ 1430 w 4658"/>
                <a:gd name="T107" fmla="*/ 2800 h 1116"/>
                <a:gd name="T108" fmla="*/ 1567 w 4658"/>
                <a:gd name="T109" fmla="*/ 2944 h 1116"/>
                <a:gd name="T110" fmla="*/ 1801 w 4658"/>
                <a:gd name="T111" fmla="*/ 3125 h 1116"/>
                <a:gd name="T112" fmla="*/ 1943 w 4658"/>
                <a:gd name="T113" fmla="*/ 3343 h 1116"/>
                <a:gd name="T114" fmla="*/ 2021 w 4658"/>
                <a:gd name="T115" fmla="*/ 3494 h 1116"/>
                <a:gd name="T116" fmla="*/ 2333 w 4658"/>
                <a:gd name="T117" fmla="*/ 3606 h 1116"/>
                <a:gd name="T118" fmla="*/ 2666 w 4658"/>
                <a:gd name="T119" fmla="*/ 3754 h 1116"/>
                <a:gd name="T120" fmla="*/ 2795 w 4658"/>
                <a:gd name="T121" fmla="*/ 3865 h 1116"/>
                <a:gd name="T122" fmla="*/ 3432 w 4658"/>
                <a:gd name="T123" fmla="*/ 434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6"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73417"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الساحة الخارجية</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0" name="Text Box 8"/>
          <p:cNvSpPr txBox="1">
            <a:spLocks noChangeArrowheads="1"/>
          </p:cNvSpPr>
          <p:nvPr/>
        </p:nvSpPr>
        <p:spPr bwMode="auto">
          <a:xfrm>
            <a:off x="4343400" y="162458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القدس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161801" name="Text Box 9"/>
          <p:cNvSpPr txBox="1">
            <a:spLocks noChangeArrowheads="1"/>
          </p:cNvSpPr>
          <p:nvPr/>
        </p:nvSpPr>
        <p:spPr bwMode="auto">
          <a:xfrm>
            <a:off x="7162800" y="2310383"/>
            <a:ext cx="1981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rPr>
              <a:t>قدس الأقداس</a:t>
            </a:r>
            <a:endParaRPr kumimoji="0" lang="en-US" sz="36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Times New Roman" pitchFamily="-111" charset="0"/>
              <a:cs typeface="Arial" panose="020B0604020202020204" pitchFamily="34" charset="0"/>
            </a:endParaRPr>
          </a:p>
        </p:txBody>
      </p:sp>
      <p:sp>
        <p:nvSpPr>
          <p:cNvPr id="273413" name="Rectangle 10"/>
          <p:cNvSpPr>
            <a:spLocks noGrp="1" noChangeArrowheads="1"/>
          </p:cNvSpPr>
          <p:nvPr>
            <p:ph type="title" idx="4294967295"/>
          </p:nvPr>
        </p:nvSpPr>
        <p:spPr>
          <a:xfrm>
            <a:off x="0" y="5943600"/>
            <a:ext cx="9144000" cy="1143000"/>
          </a:xfrm>
        </p:spPr>
        <p:txBody>
          <a:bodyPr/>
          <a:lstStyle/>
          <a:p>
            <a:pPr eaLnBrk="1" hangingPunct="1"/>
            <a:r>
              <a:rPr lang="ar-JO" altLang="en-US" sz="4000" dirty="0">
                <a:solidFill>
                  <a:schemeClr val="tx1"/>
                </a:solidFill>
              </a:rPr>
              <a:t>يوم الكفارة (لا 16: 29-34)</a:t>
            </a:r>
            <a:endParaRPr lang="en-US" altLang="en-US" sz="4000" dirty="0">
              <a:solidFill>
                <a:schemeClr val="tx1"/>
              </a:solidFill>
            </a:endParaRPr>
          </a:p>
        </p:txBody>
      </p:sp>
    </p:spTree>
    <p:extLst>
      <p:ext uri="{BB962C8B-B14F-4D97-AF65-F5344CB8AC3E}">
        <p14:creationId xmlns:p14="http://schemas.microsoft.com/office/powerpoint/2010/main" val="6632026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2" descr="Slide5"/>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6988"/>
            <a:ext cx="45593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282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لا 16: 29-34</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2821" name="Text Box 5"/>
          <p:cNvSpPr txBox="1">
            <a:spLocks noChangeArrowheads="1"/>
          </p:cNvSpPr>
          <p:nvPr/>
        </p:nvSpPr>
        <p:spPr bwMode="auto">
          <a:xfrm>
            <a:off x="4616450" y="1473200"/>
            <a:ext cx="4527550" cy="35401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تحضير الكاهن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تقدمة خطية الكاهن</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تقدمة خطية الشعب</a:t>
            </a:r>
            <a:r>
              <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كبش الفداء</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a:p>
            <a:pPr marL="271463" marR="0" lvl="0" indent="-271463" algn="r" defTabSz="914400" rtl="1" eaLnBrk="1" fontAlgn="base" latinLnBrk="0" hangingPunct="1">
              <a:lnSpc>
                <a:spcPct val="100000"/>
              </a:lnSpc>
              <a:spcBef>
                <a:spcPct val="50000"/>
              </a:spcBef>
              <a:spcAft>
                <a:spcPct val="0"/>
              </a:spcAft>
              <a:buClrTx/>
              <a:buSzTx/>
              <a:buFontTx/>
              <a:buChar char="•"/>
              <a:tabLs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التطهير</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2822" name="Rectangle 6"/>
          <p:cNvSpPr>
            <a:spLocks noGrp="1" noChangeArrowheads="1"/>
          </p:cNvSpPr>
          <p:nvPr>
            <p:ph type="title" idx="4294967295"/>
          </p:nvPr>
        </p:nvSpPr>
        <p:spPr>
          <a:xfrm>
            <a:off x="4724400" y="457200"/>
            <a:ext cx="44958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sz="3600" u="sng" dirty="0">
                <a:solidFill>
                  <a:schemeClr val="bg1"/>
                </a:solidFill>
                <a:ea typeface="ＭＳ Ｐゴシック" pitchFamily="-111" charset="-128"/>
              </a:rPr>
              <a:t>يوم الكفارة</a:t>
            </a:r>
            <a:endParaRPr lang="en-US" sz="3600" u="sng" dirty="0">
              <a:solidFill>
                <a:schemeClr val="bg1"/>
              </a:solidFill>
              <a:ea typeface="ＭＳ Ｐゴシック" pitchFamily="-111" charset="-128"/>
            </a:endParaRPr>
          </a:p>
        </p:txBody>
      </p:sp>
    </p:spTree>
    <p:extLst>
      <p:ext uri="{BB962C8B-B14F-4D97-AF65-F5344CB8AC3E}">
        <p14:creationId xmlns:p14="http://schemas.microsoft.com/office/powerpoint/2010/main" val="138977870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62821">
                                            <p:txEl>
                                              <p:pRg st="0" end="0"/>
                                            </p:txEl>
                                          </p:spTgt>
                                        </p:tgtEl>
                                        <p:attrNameLst>
                                          <p:attrName>style.visibility</p:attrName>
                                        </p:attrNameLst>
                                      </p:cBhvr>
                                      <p:to>
                                        <p:strVal val="visible"/>
                                      </p:to>
                                    </p:set>
                                    <p:animEffect transition="in" filter="dissolve">
                                      <p:cBhvr>
                                        <p:cTn id="7" dur="75"/>
                                        <p:tgtEl>
                                          <p:spTgt spid="162821">
                                            <p:txEl>
                                              <p:pRg st="0" end="0"/>
                                            </p:txEl>
                                          </p:spTgt>
                                        </p:tgtEl>
                                      </p:cBhvr>
                                    </p:animEffect>
                                  </p:childTnLst>
                                </p:cTn>
                              </p:par>
                            </p:childTnLst>
                          </p:cTn>
                        </p:par>
                        <p:par>
                          <p:cTn id="8" fill="hold">
                            <p:stCondLst>
                              <p:cond delay="1825"/>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162821">
                                            <p:txEl>
                                              <p:pRg st="1" end="1"/>
                                            </p:txEl>
                                          </p:spTgt>
                                        </p:tgtEl>
                                        <p:attrNameLst>
                                          <p:attrName>style.visibility</p:attrName>
                                        </p:attrNameLst>
                                      </p:cBhvr>
                                      <p:to>
                                        <p:strVal val="visible"/>
                                      </p:to>
                                    </p:set>
                                    <p:animEffect transition="in" filter="dissolve">
                                      <p:cBhvr>
                                        <p:cTn id="11" dur="75"/>
                                        <p:tgtEl>
                                          <p:spTgt spid="162821">
                                            <p:txEl>
                                              <p:pRg st="1" end="1"/>
                                            </p:txEl>
                                          </p:spTgt>
                                        </p:tgtEl>
                                      </p:cBhvr>
                                    </p:animEffect>
                                  </p:childTnLst>
                                </p:cTn>
                              </p:par>
                            </p:childTnLst>
                          </p:cTn>
                        </p:par>
                        <p:par>
                          <p:cTn id="12" fill="hold" nodeType="afterGroup">
                            <p:stCondLst>
                              <p:cond delay="39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162821">
                                            <p:txEl>
                                              <p:pRg st="2" end="2"/>
                                            </p:txEl>
                                          </p:spTgt>
                                        </p:tgtEl>
                                        <p:attrNameLst>
                                          <p:attrName>style.visibility</p:attrName>
                                        </p:attrNameLst>
                                      </p:cBhvr>
                                      <p:to>
                                        <p:strVal val="visible"/>
                                      </p:to>
                                    </p:set>
                                    <p:animEffect transition="in" filter="dissolve">
                                      <p:cBhvr>
                                        <p:cTn id="15" dur="75"/>
                                        <p:tgtEl>
                                          <p:spTgt spid="162821">
                                            <p:txEl>
                                              <p:pRg st="2" end="2"/>
                                            </p:txEl>
                                          </p:spTgt>
                                        </p:tgtEl>
                                      </p:cBhvr>
                                    </p:animEffect>
                                  </p:childTnLst>
                                </p:cTn>
                              </p:par>
                            </p:childTnLst>
                          </p:cTn>
                        </p:par>
                        <p:par>
                          <p:cTn id="16" fill="hold">
                            <p:stCondLst>
                              <p:cond delay="600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162821">
                                            <p:txEl>
                                              <p:pRg st="3" end="3"/>
                                            </p:txEl>
                                          </p:spTgt>
                                        </p:tgtEl>
                                        <p:attrNameLst>
                                          <p:attrName>style.visibility</p:attrName>
                                        </p:attrNameLst>
                                      </p:cBhvr>
                                      <p:to>
                                        <p:strVal val="visible"/>
                                      </p:to>
                                    </p:set>
                                    <p:animEffect transition="in" filter="dissolve">
                                      <p:cBhvr>
                                        <p:cTn id="19" dur="75"/>
                                        <p:tgtEl>
                                          <p:spTgt spid="162821">
                                            <p:txEl>
                                              <p:pRg st="3" end="3"/>
                                            </p:txEl>
                                          </p:spTgt>
                                        </p:tgtEl>
                                      </p:cBhvr>
                                    </p:animEffect>
                                  </p:childTnLst>
                                </p:cTn>
                              </p:par>
                            </p:childTnLst>
                          </p:cTn>
                        </p:par>
                        <p:par>
                          <p:cTn id="20" fill="hold">
                            <p:stCondLst>
                              <p:cond delay="7675"/>
                            </p:stCondLst>
                            <p:childTnLst>
                              <p:par>
                                <p:cTn id="21" presetID="9" presetClass="entr" presetSubtype="0" fill="hold" grpId="0" nodeType="afterEffect">
                                  <p:stCondLst>
                                    <p:cond delay="1000"/>
                                  </p:stCondLst>
                                  <p:iterate type="lt">
                                    <p:tmPct val="100000"/>
                                  </p:iterate>
                                  <p:childTnLst>
                                    <p:set>
                                      <p:cBhvr>
                                        <p:cTn id="22" dur="1" fill="hold">
                                          <p:stCondLst>
                                            <p:cond delay="0"/>
                                          </p:stCondLst>
                                        </p:cTn>
                                        <p:tgtEl>
                                          <p:spTgt spid="162821">
                                            <p:txEl>
                                              <p:pRg st="4" end="4"/>
                                            </p:txEl>
                                          </p:spTgt>
                                        </p:tgtEl>
                                        <p:attrNameLst>
                                          <p:attrName>style.visibility</p:attrName>
                                        </p:attrNameLst>
                                      </p:cBhvr>
                                      <p:to>
                                        <p:strVal val="visible"/>
                                      </p:to>
                                    </p:set>
                                    <p:animEffect transition="in" filter="dissolve">
                                      <p:cBhvr>
                                        <p:cTn id="23" dur="75"/>
                                        <p:tgtEl>
                                          <p:spTgt spid="16282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1" grpId="0" build="p" autoUpdateAnimBg="0" advAuto="100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84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11</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3845" name="Text Box 5"/>
          <p:cNvSpPr txBox="1">
            <a:spLocks noChangeArrowheads="1"/>
          </p:cNvSpPr>
          <p:nvPr/>
        </p:nvSpPr>
        <p:spPr bwMode="auto">
          <a:xfrm>
            <a:off x="381000" y="1812925"/>
            <a:ext cx="8153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و أما المسيح و هو قد جاء رئيس كهنة للخيرات العتيدة فبالمسكن الأعظم و الأكمل غير المصنوع بيد أي الذي ليس من هذه الخليقة</a:t>
            </a:r>
            <a:endParaRPr kumimoji="0" lang="en-US"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63846" name="Rectangle 6"/>
          <p:cNvSpPr>
            <a:spLocks noGrp="1" noChangeArrowheads="1"/>
          </p:cNvSpPr>
          <p:nvPr>
            <p:ph type="title" idx="4294967295"/>
          </p:nvPr>
        </p:nvSpPr>
        <p:spPr>
          <a:xfrm>
            <a:off x="0" y="609600"/>
            <a:ext cx="9144000" cy="1143000"/>
          </a:xfrm>
          <a:effectLst>
            <a:outerShdw blurRad="63500" dist="35921" dir="2700000" algn="ctr" rotWithShape="0">
              <a:schemeClr val="tx2">
                <a:alpha val="74997"/>
              </a:schemeClr>
            </a:outerShdw>
          </a:effectLst>
        </p:spPr>
        <p:txBody>
          <a:bodyPr/>
          <a:lstStyle/>
          <a:p>
            <a:pPr eaLnBrk="1" hangingPunct="1"/>
            <a:r>
              <a:rPr lang="ar-JO" altLang="en-US" sz="4000" u="sng" dirty="0">
                <a:solidFill>
                  <a:schemeClr val="bg1"/>
                </a:solidFill>
              </a:rPr>
              <a:t>رمزية يوم الكفارة</a:t>
            </a:r>
            <a:endParaRPr lang="en-US" altLang="en-US" sz="4000" dirty="0"/>
          </a:p>
        </p:txBody>
      </p:sp>
    </p:spTree>
    <p:extLst>
      <p:ext uri="{BB962C8B-B14F-4D97-AF65-F5344CB8AC3E}">
        <p14:creationId xmlns:p14="http://schemas.microsoft.com/office/powerpoint/2010/main" val="2628288816"/>
      </p:ext>
    </p:extLst>
  </p:cSld>
  <p:clrMapOvr>
    <a:masterClrMapping/>
  </p:clrMapOvr>
  <p:transition spd="med">
    <p:randomBar dir="vert"/>
  </p:transition>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4869" name="Text Box 5"/>
          <p:cNvSpPr txBox="1">
            <a:spLocks noChangeArrowheads="1"/>
          </p:cNvSpPr>
          <p:nvPr/>
        </p:nvSpPr>
        <p:spPr bwMode="auto">
          <a:xfrm>
            <a:off x="381000" y="1812925"/>
            <a:ext cx="8153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و ليس بدم تيوس و عجول بل بدم نفسه دخل مرة واحدة إلى الأقداس فوجد فداء أبدياً</a:t>
            </a:r>
            <a:endParaRPr kumimoji="0" lang="en-US"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79556" name="Rectangle 6"/>
          <p:cNvSpPr>
            <a:spLocks noGrp="1" noChangeArrowheads="1"/>
          </p:cNvSpPr>
          <p:nvPr>
            <p:ph type="title" idx="4294967295"/>
          </p:nvPr>
        </p:nvSpPr>
        <p:spPr/>
        <p:txBody>
          <a:bodyPr/>
          <a:lstStyle/>
          <a:p>
            <a:pPr eaLnBrk="1" hangingPunct="1"/>
            <a:r>
              <a:rPr lang="ar-JO" altLang="en-US" sz="3600" u="sng" dirty="0">
                <a:solidFill>
                  <a:schemeClr val="bg1"/>
                </a:solidFill>
              </a:rPr>
              <a:t>مرة واحدة بدمه للجميع</a:t>
            </a:r>
            <a:endParaRPr lang="en-US" altLang="en-US" sz="4000" dirty="0"/>
          </a:p>
        </p:txBody>
      </p:sp>
    </p:spTree>
    <p:extLst>
      <p:ext uri="{BB962C8B-B14F-4D97-AF65-F5344CB8AC3E}">
        <p14:creationId xmlns:p14="http://schemas.microsoft.com/office/powerpoint/2010/main" val="756685309"/>
      </p:ext>
    </p:extLst>
  </p:cSld>
  <p:clrMapOvr>
    <a:masterClrMapping/>
  </p:clrMapOvr>
  <p:transition spd="med">
    <p:randomBar dir="vert"/>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ar-JO" sz="4000" dirty="0">
                <a:solidFill>
                  <a:schemeClr val="bg1"/>
                </a:solidFill>
              </a:rPr>
              <a:t>خط سير رحلة الخروج</a:t>
            </a:r>
            <a:endParaRPr lang="en-US" sz="4000" dirty="0">
              <a:solidFill>
                <a:schemeClr val="bg1"/>
              </a:solidFill>
            </a:endParaRP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جاسان</a:t>
            </a:r>
            <a:endPar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مارَّة</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إيليم</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صحراء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4" name="Rectangle 7"/>
          <p:cNvSpPr txBox="1">
            <a:spLocks noChangeArrowheads="1"/>
          </p:cNvSpPr>
          <p:nvPr/>
        </p:nvSpPr>
        <p:spPr bwMode="auto">
          <a:xfrm>
            <a:off x="4191000" y="4772025"/>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جبل 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مِديان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كنعان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7" name="Text Box 6"/>
          <p:cNvSpPr txBox="1">
            <a:spLocks noChangeArrowheads="1"/>
          </p:cNvSpPr>
          <p:nvPr/>
        </p:nvSpPr>
        <p:spPr bwMode="auto">
          <a:xfrm>
            <a:off x="8232775" y="76200"/>
            <a:ext cx="77136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111أ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252602919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1601"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25</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5893" name="Text Box 5"/>
          <p:cNvSpPr txBox="1">
            <a:spLocks noChangeArrowheads="1"/>
          </p:cNvSpPr>
          <p:nvPr/>
        </p:nvSpPr>
        <p:spPr bwMode="auto">
          <a:xfrm>
            <a:off x="381000" y="1812925"/>
            <a:ext cx="8153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و لا ليقدم نفسه مراراً كثيرة كما يدخل رئيس الكهنة إلى الأقداس كل سنة بدم آخر</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5894" name="Rectangle 6"/>
          <p:cNvSpPr>
            <a:spLocks noGrp="1" noChangeArrowheads="1"/>
          </p:cNvSpPr>
          <p:nvPr>
            <p:ph type="title" idx="4294967295"/>
          </p:nvPr>
        </p:nvSpPr>
        <p:spPr>
          <a:xfrm>
            <a:off x="0" y="609600"/>
            <a:ext cx="8991600" cy="708025"/>
          </a:xfrm>
          <a:effectLst>
            <a:outerShdw blurRad="63500" dist="35921" dir="2700000" algn="ctr" rotWithShape="0">
              <a:schemeClr val="tx2">
                <a:alpha val="74997"/>
              </a:schemeClr>
            </a:outerShdw>
          </a:effectLst>
        </p:spPr>
        <p:txBody>
          <a:bodyPr anchor="t">
            <a:spAutoFit/>
          </a:bodyPr>
          <a:lstStyle/>
          <a:p>
            <a:pPr eaLnBrk="1" hangingPunct="1">
              <a:spcBef>
                <a:spcPct val="50000"/>
              </a:spcBef>
            </a:pPr>
            <a:r>
              <a:rPr lang="ar-JO" altLang="en-US" sz="4000" u="sng" dirty="0">
                <a:solidFill>
                  <a:schemeClr val="bg1"/>
                </a:solidFill>
              </a:rPr>
              <a:t>لا حاجة لكفارة أخرى</a:t>
            </a:r>
            <a:endParaRPr lang="en-US" altLang="en-US" sz="3600" dirty="0">
              <a:solidFill>
                <a:schemeClr val="bg1"/>
              </a:solidFill>
            </a:endParaRPr>
          </a:p>
        </p:txBody>
      </p:sp>
    </p:spTree>
    <p:extLst>
      <p:ext uri="{BB962C8B-B14F-4D97-AF65-F5344CB8AC3E}">
        <p14:creationId xmlns:p14="http://schemas.microsoft.com/office/powerpoint/2010/main" val="1157966964"/>
      </p:ext>
    </p:extLst>
  </p:cSld>
  <p:clrMapOvr>
    <a:masterClrMapping/>
  </p:clrMapOvr>
  <p:transition spd="med">
    <p:randomBar dir="vert"/>
  </p:transition>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9: 26</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6917" name="Text Box 5"/>
          <p:cNvSpPr txBox="1">
            <a:spLocks noChangeArrowheads="1"/>
          </p:cNvSpPr>
          <p:nvPr/>
        </p:nvSpPr>
        <p:spPr bwMode="auto">
          <a:xfrm>
            <a:off x="381000" y="1812925"/>
            <a:ext cx="8153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فإذ ذاك كان يجب أن يتألم مراراً كثيرة منذ تأسيس العالم و لكنه الآن قد أظهر مرة عند انقضاء الدهور ليبطل الخطية بذبيحة نفسه</a:t>
            </a:r>
            <a:endParaRPr kumimoji="0" lang="en-US" sz="36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ar-JO" altLang="en-US" sz="3600" u="sng" dirty="0">
                <a:solidFill>
                  <a:schemeClr val="bg1"/>
                </a:solidFill>
              </a:rPr>
              <a:t>تم إزالة الخطية (ليس تغطيتها فقط)</a:t>
            </a:r>
            <a:endParaRPr lang="en-US" altLang="en-US" sz="3600" dirty="0">
              <a:solidFill>
                <a:schemeClr val="bg1"/>
              </a:solidFill>
            </a:endParaRPr>
          </a:p>
        </p:txBody>
      </p:sp>
    </p:spTree>
    <p:extLst>
      <p:ext uri="{BB962C8B-B14F-4D97-AF65-F5344CB8AC3E}">
        <p14:creationId xmlns:p14="http://schemas.microsoft.com/office/powerpoint/2010/main" val="316469824"/>
      </p:ext>
    </p:extLst>
  </p:cSld>
  <p:clrMapOvr>
    <a:masterClrMapping/>
  </p:clrMapOvr>
  <p:transition spd="med">
    <p:randomBar dir="vert"/>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5697"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عبرانيين 10: 12</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167941" name="Text Box 5"/>
          <p:cNvSpPr txBox="1">
            <a:spLocks noChangeArrowheads="1"/>
          </p:cNvSpPr>
          <p:nvPr/>
        </p:nvSpPr>
        <p:spPr bwMode="auto">
          <a:xfrm>
            <a:off x="381000" y="1812925"/>
            <a:ext cx="8153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و أما هذا فبعدما قدم عن الخطايا ذبيحة واحدة جلس إلى الأبد عن يمين الله</a:t>
            </a:r>
            <a:endParaRPr kumimoji="0" lang="en-US" altLang="en-US" sz="36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ar-JO" sz="3600" u="sng" dirty="0">
                <a:solidFill>
                  <a:schemeClr val="bg1"/>
                </a:solidFill>
                <a:ea typeface="ＭＳ Ｐゴシック" pitchFamily="-111" charset="-128"/>
              </a:rPr>
              <a:t>الجلوس في قدس الأقداس؟</a:t>
            </a:r>
            <a:endParaRPr lang="en-US" sz="3600" u="sng" dirty="0">
              <a:solidFill>
                <a:schemeClr val="bg1"/>
              </a:solidFill>
              <a:ea typeface="ＭＳ Ｐゴシック" pitchFamily="-111" charset="-128"/>
            </a:endParaRPr>
          </a:p>
        </p:txBody>
      </p:sp>
    </p:spTree>
    <p:extLst>
      <p:ext uri="{BB962C8B-B14F-4D97-AF65-F5344CB8AC3E}">
        <p14:creationId xmlns:p14="http://schemas.microsoft.com/office/powerpoint/2010/main" val="4211669316"/>
      </p:ext>
    </p:extLst>
  </p:cSld>
  <p:clrMapOvr>
    <a:masterClrMapping/>
  </p:clrMapOvr>
  <p:transition spd="med">
    <p:randomBar dir="vert"/>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dirty="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382913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8769" name="Picture 8" descr="booth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05200" y="1600200"/>
            <a:ext cx="5638800" cy="3613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850" name="Rectangle 2"/>
          <p:cNvSpPr>
            <a:spLocks noGrp="1" noChangeArrowheads="1"/>
          </p:cNvSpPr>
          <p:nvPr>
            <p:ph type="title"/>
          </p:nvPr>
        </p:nvSpPr>
        <p:spPr>
          <a:xfrm>
            <a:off x="3200400" y="457200"/>
            <a:ext cx="5410200" cy="1096963"/>
          </a:xfrm>
        </p:spPr>
        <p:txBody>
          <a:bodyPr/>
          <a:lstStyle/>
          <a:p>
            <a:pPr eaLnBrk="1" hangingPunct="1"/>
            <a:r>
              <a:rPr lang="ar-JO" altLang="en-US" b="1" dirty="0">
                <a:latin typeface="Arial" panose="020B0604020202020204" pitchFamily="34" charset="0"/>
                <a:cs typeface="Arial" panose="020B0604020202020204" pitchFamily="34" charset="0"/>
              </a:rPr>
              <a:t>عيد المظال</a:t>
            </a:r>
            <a:endParaRPr lang="en-US" altLang="en-US" b="1" dirty="0">
              <a:latin typeface="Arial" panose="020B0604020202020204" pitchFamily="34" charset="0"/>
              <a:cs typeface="Arial" panose="020B0604020202020204" pitchFamily="34" charset="0"/>
            </a:endParaRPr>
          </a:p>
        </p:txBody>
      </p:sp>
      <p:pic>
        <p:nvPicPr>
          <p:cNvPr id="288771" name="Picture 3" descr="sukkah1">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53000" y="5811838"/>
            <a:ext cx="1981200" cy="104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2" name="Picture 4" descr="succah1">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934200" y="5238750"/>
            <a:ext cx="1752600" cy="161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3" name="Picture 5" descr="succoth">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62400" y="5195888"/>
            <a:ext cx="1006475" cy="1662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774" name="Picture 6" descr="sukkot_model">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5562600" y="4876800"/>
            <a:ext cx="1371600" cy="102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775" name="Text Box 9"/>
          <p:cNvSpPr txBox="1">
            <a:spLocks noChangeArrowheads="1"/>
          </p:cNvSpPr>
          <p:nvPr/>
        </p:nvSpPr>
        <p:spPr bwMode="auto">
          <a:xfrm>
            <a:off x="136525" y="304800"/>
            <a:ext cx="3216275"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lang="ar-JO" altLang="en-US" b="1" dirty="0">
                <a:solidFill>
                  <a:srgbClr val="FFFFFF"/>
                </a:solidFill>
                <a:latin typeface="Arial" panose="020B0604020202020204" pitchFamily="34" charset="0"/>
              </a:rPr>
              <a:t>لاويين 23: 42-34 </a:t>
            </a:r>
          </a:p>
          <a:p>
            <a:pPr marL="0" marR="0" lvl="0" indent="0" algn="r" defTabSz="914400" rtl="0" eaLnBrk="0" fontAlgn="base" latinLnBrk="0" hangingPunct="0">
              <a:lnSpc>
                <a:spcPct val="100000"/>
              </a:lnSpc>
              <a:spcBef>
                <a:spcPct val="0"/>
              </a:spcBef>
              <a:spcAft>
                <a:spcPct val="0"/>
              </a:spcAft>
              <a:buClrTx/>
              <a:buSzTx/>
              <a:buFontTx/>
              <a:buNone/>
              <a:tabLst/>
              <a:defRPr/>
            </a:pPr>
            <a:r>
              <a:rPr lang="ar-JO" altLang="en-US" b="1" dirty="0">
                <a:solidFill>
                  <a:srgbClr val="FFFF00"/>
                </a:solidFill>
                <a:latin typeface="Arial" panose="020B0604020202020204" pitchFamily="34" charset="0"/>
              </a:rPr>
              <a:t>في مظال تسكنون سبعة أيام </a:t>
            </a:r>
            <a:r>
              <a:rPr lang="ar-JO" altLang="en-US" b="1" dirty="0">
                <a:solidFill>
                  <a:srgbClr val="FFFFFF"/>
                </a:solidFill>
                <a:latin typeface="Arial" panose="020B0604020202020204" pitchFamily="34" charset="0"/>
              </a:rPr>
              <a:t>كل الوطنيين في إسرائيل يسكنون في المظال لكي </a:t>
            </a:r>
            <a:r>
              <a:rPr lang="ar-JO" altLang="en-US" b="1" dirty="0">
                <a:solidFill>
                  <a:srgbClr val="FFFF00"/>
                </a:solidFill>
                <a:latin typeface="Arial" panose="020B0604020202020204" pitchFamily="34" charset="0"/>
              </a:rPr>
              <a:t>تعلم أجيالكم أني في مظال أسكنت بني إسرائيل </a:t>
            </a:r>
            <a:r>
              <a:rPr lang="ar-JO" altLang="en-US" b="1" dirty="0">
                <a:solidFill>
                  <a:srgbClr val="FFFFFF"/>
                </a:solidFill>
                <a:latin typeface="Arial" panose="020B0604020202020204" pitchFamily="34" charset="0"/>
              </a:rPr>
              <a:t>لما أخرجتهم من أرض مصر أنا الرب إلهكم</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11" name="Text Box 23"/>
          <p:cNvSpPr txBox="1">
            <a:spLocks noChangeArrowheads="1"/>
          </p:cNvSpPr>
          <p:nvPr/>
        </p:nvSpPr>
        <p:spPr bwMode="auto">
          <a:xfrm>
            <a:off x="8388350" y="14288"/>
            <a:ext cx="646331"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endParaRPr>
          </a:p>
        </p:txBody>
      </p:sp>
      <p:sp>
        <p:nvSpPr>
          <p:cNvPr id="12" name="Rectangle 2"/>
          <p:cNvSpPr txBox="1">
            <a:spLocks noChangeArrowheads="1"/>
          </p:cNvSpPr>
          <p:nvPr/>
        </p:nvSpPr>
        <p:spPr bwMode="auto">
          <a:xfrm>
            <a:off x="179388" y="5373688"/>
            <a:ext cx="3887787" cy="1368425"/>
          </a:xfrm>
          <a:prstGeom prst="rect">
            <a:avLst/>
          </a:prstGeom>
          <a:solidFill>
            <a:schemeClr val="accent5">
              <a:lumMod val="10000"/>
            </a:schemeClr>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en-US" sz="4000" dirty="0">
                <a:solidFill>
                  <a:srgbClr val="FFFFCC"/>
                </a:solidFill>
                <a:effectLst>
                  <a:outerShdw blurRad="38100" dist="38100" dir="2700000" algn="tl">
                    <a:srgbClr val="000000"/>
                  </a:outerShdw>
                </a:effectLst>
              </a:rPr>
              <a:t>الخيام</a:t>
            </a:r>
            <a:br>
              <a:rPr kumimoji="0" lang="en-US" altLang="en-US" sz="4000" b="0" i="0" u="none" strike="noStrike" kern="1200" cap="none" spc="0" normalizeH="0" baseline="0" noProof="0" dirty="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br>
            <a:r>
              <a:rPr kumimoji="0" lang="en-US" altLang="en-US" sz="4000" b="0" i="0" u="none" strike="noStrike" kern="1200" cap="none" spc="0" normalizeH="0" baseline="0" noProof="0" dirty="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a:t>
            </a:r>
            <a:r>
              <a:rPr lang="ar-JO" altLang="en-US" sz="4000" dirty="0">
                <a:solidFill>
                  <a:srgbClr val="FFFFCC"/>
                </a:solidFill>
                <a:effectLst>
                  <a:outerShdw blurRad="38100" dist="38100" dir="2700000" algn="tl">
                    <a:srgbClr val="000000"/>
                  </a:outerShdw>
                </a:effectLst>
              </a:rPr>
              <a:t>السقائف</a:t>
            </a:r>
            <a:r>
              <a:rPr kumimoji="0" lang="en-US" altLang="en-US" sz="4000" b="0" i="0" u="none" strike="noStrike" kern="1200" cap="none" spc="0" normalizeH="0" baseline="0" noProof="0" dirty="0">
                <a:ln>
                  <a:noFill/>
                </a:ln>
                <a:solidFill>
                  <a:srgbClr val="FFFFCC"/>
                </a:solidFill>
                <a:effectLst>
                  <a:outerShdw blurRad="38100" dist="38100" dir="2700000" algn="tl">
                    <a:srgbClr val="000000"/>
                  </a:outerShdw>
                </a:effectLst>
                <a:uLnTx/>
                <a:uFillTx/>
                <a:latin typeface="Tahoma" pitchFamily="34" charset="0"/>
                <a:ea typeface="MS PGothic" pitchFamily="34" charset="-128"/>
                <a:cs typeface="+mn-cs"/>
              </a:rPr>
              <a:t>)</a:t>
            </a:r>
          </a:p>
        </p:txBody>
      </p:sp>
    </p:spTree>
    <p:extLst>
      <p:ext uri="{BB962C8B-B14F-4D97-AF65-F5344CB8AC3E}">
        <p14:creationId xmlns:p14="http://schemas.microsoft.com/office/powerpoint/2010/main" val="1113805981"/>
      </p:ext>
    </p:extLst>
  </p:cSld>
  <p:clrMapOvr>
    <a:masterClrMapping/>
  </p:clrMapOvr>
  <p:transition/>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ar-JO" sz="2800" dirty="0">
                <a:solidFill>
                  <a:schemeClr val="bg1"/>
                </a:solidFill>
              </a:rPr>
              <a:t>المرأة اليهودية تزين خيمتها</a:t>
            </a:r>
            <a:endParaRPr lang="en-US" sz="2800" dirty="0">
              <a:solidFill>
                <a:schemeClr val="bg1"/>
              </a:solidFill>
            </a:endParaRPr>
          </a:p>
        </p:txBody>
      </p:sp>
    </p:spTree>
    <p:extLst>
      <p:ext uri="{BB962C8B-B14F-4D97-AF65-F5344CB8AC3E}">
        <p14:creationId xmlns:p14="http://schemas.microsoft.com/office/powerpoint/2010/main" val="2912413987"/>
      </p:ext>
    </p:extLst>
  </p:cSld>
  <p:clrMapOvr>
    <a:masterClrMapping/>
  </p:clrMapOvr>
  <p:transition spd="med">
    <p:randomBar dir="vert"/>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p:cNvSpPr>
            <a:spLocks noGrp="1" noChangeArrowheads="1"/>
          </p:cNvSpPr>
          <p:nvPr>
            <p:ph type="title"/>
          </p:nvPr>
        </p:nvSpPr>
        <p:spPr>
          <a:xfrm>
            <a:off x="0" y="0"/>
            <a:ext cx="8153400" cy="1143000"/>
          </a:xfrm>
        </p:spPr>
        <p:txBody>
          <a:bodyPr/>
          <a:lstStyle/>
          <a:p>
            <a:pPr eaLnBrk="1" hangingPunct="1"/>
            <a:r>
              <a:rPr lang="ar-JO" altLang="en-US" b="1" dirty="0">
                <a:latin typeface="Arial" panose="020B0604020202020204" pitchFamily="34" charset="0"/>
                <a:cs typeface="Arial" panose="020B0604020202020204" pitchFamily="34" charset="0"/>
              </a:rPr>
              <a:t>عيد المظال</a:t>
            </a:r>
            <a:endParaRPr lang="en-US" altLang="en-US" b="1" dirty="0">
              <a:latin typeface="Arial" panose="020B0604020202020204" pitchFamily="34" charset="0"/>
              <a:cs typeface="Arial" panose="020B0604020202020204" pitchFamily="34" charset="0"/>
            </a:endParaRPr>
          </a:p>
        </p:txBody>
      </p:sp>
      <p:pic>
        <p:nvPicPr>
          <p:cNvPr id="290818"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990600"/>
            <a:ext cx="59436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0819" name="Picture 4" descr="Tabernacle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38600" y="3767138"/>
            <a:ext cx="5105400" cy="309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20" name="Text Box 5"/>
          <p:cNvSpPr txBox="1">
            <a:spLocks noChangeArrowheads="1"/>
          </p:cNvSpPr>
          <p:nvPr/>
        </p:nvSpPr>
        <p:spPr bwMode="auto">
          <a:xfrm>
            <a:off x="0" y="4191000"/>
            <a:ext cx="39624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en-US" sz="2400" b="1" u="sng"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تثنية 16: 13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ja-JP"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mn-cs"/>
              </a:rPr>
              <a:t>تعمل لنفسك عيد المظال سبعة أيام عندما تجمع من بيدرك و من معصرتك</a:t>
            </a:r>
            <a:endParaRPr kumimoji="0" lang="en-US" altLang="en-US" sz="1800" b="0" i="0" u="none" strike="noStrike" kern="1200" cap="none" spc="0" normalizeH="0" baseline="0" noProof="0" dirty="0">
              <a:ln>
                <a:noFill/>
              </a:ln>
              <a:solidFill>
                <a:srgbClr val="FFFFFF"/>
              </a:solidFill>
              <a:effectLst/>
              <a:uLnTx/>
              <a:uFillTx/>
              <a:latin typeface="Tahoma" pitchFamily="34" charset="0"/>
              <a:ea typeface="MS PGothic" pitchFamily="34" charset="-128"/>
              <a:cs typeface="+mn-cs"/>
            </a:endParaRPr>
          </a:p>
        </p:txBody>
      </p:sp>
      <p:sp>
        <p:nvSpPr>
          <p:cNvPr id="208902"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928810655"/>
      </p:ext>
    </p:extLst>
  </p:cSld>
  <p:clrMapOvr>
    <a:masterClrMapping/>
  </p:clrMapOvr>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rtl="1" eaLnBrk="1" hangingPunct="1"/>
            <a:r>
              <a:rPr lang="ar-JO" altLang="en-US" sz="3600" b="1" dirty="0">
                <a:latin typeface="Traditional Arabic" panose="02020603050405020304" pitchFamily="18" charset="-78"/>
                <a:cs typeface="Traditional Arabic" panose="02020603050405020304" pitchFamily="18" charset="-78"/>
              </a:rPr>
              <a:t>يستمرُّ الحصاد من نيسان إلى تشرين الثاني</a:t>
            </a:r>
            <a:endParaRPr lang="en-US" altLang="en-US" sz="3600" b="1" dirty="0">
              <a:latin typeface="Traditional Arabic" panose="02020603050405020304" pitchFamily="18" charset="-78"/>
              <a:cs typeface="Traditional Arabic" panose="02020603050405020304" pitchFamily="18" charset="-78"/>
            </a:endParaRPr>
          </a:p>
        </p:txBody>
      </p:sp>
      <p:sp>
        <p:nvSpPr>
          <p:cNvPr id="210949" name="Text Box 5"/>
          <p:cNvSpPr txBox="1">
            <a:spLocks noChangeArrowheads="1"/>
          </p:cNvSpPr>
          <p:nvPr/>
        </p:nvSpPr>
        <p:spPr bwMode="auto">
          <a:xfrm>
            <a:off x="8305800" y="73025"/>
            <a:ext cx="646331"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rPr>
              <a:t>183</a:t>
            </a:r>
            <a:endParaRPr kumimoji="0" lang="en-US" altLang="en-US" sz="1800" b="0" i="0" u="none" strike="noStrike" kern="1200" cap="none" spc="0" normalizeH="0" baseline="0" noProof="0" dirty="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graphicFrame>
        <p:nvGraphicFramePr>
          <p:cNvPr id="3" name="Table 2"/>
          <p:cNvGraphicFramePr>
            <a:graphicFrameLocks noGrp="1"/>
          </p:cNvGraphicFramePr>
          <p:nvPr/>
        </p:nvGraphicFramePr>
        <p:xfrm>
          <a:off x="0" y="1250950"/>
          <a:ext cx="9180513" cy="5840730"/>
        </p:xfrm>
        <a:graphic>
          <a:graphicData uri="http://schemas.openxmlformats.org/drawingml/2006/table">
            <a:tbl>
              <a:tblPr/>
              <a:tblGrid>
                <a:gridCol w="1851025">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آذار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نيسان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أيَّار</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حزيران</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تمُّوز</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آب</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أيلول</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تشرين الأوَّل</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1"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rPr>
                        <a:t>تشرين الثاني</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القمح</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الشعير</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الشوفان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Tahoma" pitchFamily="34" charset="0"/>
                          <a:ea typeface="MS PGothic" pitchFamily="34" charset="-128"/>
                        </a:rPr>
                        <a:t>البازيلاء</a:t>
                      </a:r>
                      <a:endParaRPr kumimoji="0" lang="en-US" altLang="en-US" sz="1800" b="1" i="0" u="none" strike="noStrike" cap="none" normalizeH="0" baseline="0" dirty="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الحمُّص</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العدس</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البيقيَّة</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السمسم</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الكتَّان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الدُّخن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العنب</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التين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الرمان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ar-JO"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الزيتون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Traditional Arabic" panose="02020603050405020304" pitchFamily="18" charset="-78"/>
                <a:ea typeface="ＭＳ Ｐゴシック" charset="0"/>
                <a:cs typeface="Traditional Arabic" panose="02020603050405020304" pitchFamily="18" charset="-78"/>
              </a:rPr>
              <a:t>http://www.wcg.org/lit/law/festivals/harvest.htm</a:t>
            </a:r>
          </a:p>
        </p:txBody>
      </p:sp>
      <p:sp>
        <p:nvSpPr>
          <p:cNvPr id="6" name="Text Box 4"/>
          <p:cNvSpPr txBox="1">
            <a:spLocks noChangeArrowheads="1"/>
          </p:cNvSpPr>
          <p:nvPr/>
        </p:nvSpPr>
        <p:spPr bwMode="auto">
          <a:xfrm>
            <a:off x="0" y="868363"/>
            <a:ext cx="9144000" cy="40011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الحصاد والتجميع على أساس الممارسات الزراعيَّة الحديثة في إسرائيل</a:t>
            </a:r>
            <a:endParaRPr kumimoji="0" lang="en-US" sz="20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844824"/>
            <a:ext cx="1835695" cy="4144813"/>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كان حصاد الزيتون هو الحصاد النهائيّ، فلا عجب أن ترمز شجرة الزيتون إلى استرداد إسرائيل من جديد، وإلى أنَّها ستكون مثمرةً في الأيَّام الأخيرة</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rPr>
              <a:t>(إرميا 11: 16، هوشع 14: 6، رومية 11: 16-21)</a:t>
            </a:r>
            <a:endParaRPr kumimoji="0" lang="en-US" sz="2200" b="1" i="0" u="none" strike="noStrike" kern="1200" cap="none" spc="0" normalizeH="0" baseline="0" noProof="0" dirty="0">
              <a:ln>
                <a:noFill/>
              </a:ln>
              <a:solidFill>
                <a:srgbClr val="FFFFFF"/>
              </a:solidFill>
              <a:effectLst/>
              <a:uLnTx/>
              <a:uFillTx/>
              <a:latin typeface="Traditional Arabic" panose="02020603050405020304" pitchFamily="18" charset="-78"/>
              <a:ea typeface="MS PGothic" pitchFamily="34" charset="-128"/>
              <a:cs typeface="Traditional Arabic" panose="02020603050405020304" pitchFamily="18" charset="-78"/>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844824"/>
            <a:ext cx="2411758" cy="27402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4258485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92866" name="Rectangle 2"/>
          <p:cNvSpPr>
            <a:spLocks noGrp="1" noChangeArrowheads="1"/>
          </p:cNvSpPr>
          <p:nvPr>
            <p:ph type="title"/>
          </p:nvPr>
        </p:nvSpPr>
        <p:spPr>
          <a:xfrm>
            <a:off x="381000" y="381000"/>
            <a:ext cx="7772400" cy="1143000"/>
          </a:xfrm>
          <a:gradFill rotWithShape="0">
            <a:gsLst>
              <a:gs pos="0">
                <a:srgbClr val="767600"/>
              </a:gs>
              <a:gs pos="50000">
                <a:srgbClr val="FFFF00"/>
              </a:gs>
              <a:gs pos="100000">
                <a:srgbClr val="767600"/>
              </a:gs>
            </a:gsLst>
            <a:lin ang="5400000" scaled="1"/>
          </a:gradFill>
        </p:spPr>
        <p:txBody>
          <a:bodyPr/>
          <a:lstStyle/>
          <a:p>
            <a:pPr eaLnBrk="1" hangingPunct="1"/>
            <a:r>
              <a:rPr lang="ar-JO" altLang="en-US" b="1" dirty="0">
                <a:latin typeface="Arial" panose="020B0604020202020204" pitchFamily="34" charset="0"/>
                <a:cs typeface="Arial" panose="020B0604020202020204" pitchFamily="34" charset="0"/>
              </a:rPr>
              <a:t>المظال = الحصاد النهائي</a:t>
            </a:r>
            <a:endParaRPr lang="en-US" altLang="en-US" b="1" dirty="0">
              <a:latin typeface="Arial" panose="020B0604020202020204" pitchFamily="34" charset="0"/>
              <a:cs typeface="Arial" panose="020B0604020202020204" pitchFamily="34" charset="0"/>
            </a:endParaRPr>
          </a:p>
        </p:txBody>
      </p:sp>
      <p:sp>
        <p:nvSpPr>
          <p:cNvPr id="292867"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4020" name="Text Box 4"/>
          <p:cNvSpPr txBox="1">
            <a:spLocks noChangeArrowheads="1"/>
          </p:cNvSpPr>
          <p:nvPr/>
        </p:nvSpPr>
        <p:spPr bwMode="auto">
          <a:xfrm>
            <a:off x="228600" y="3429000"/>
            <a:ext cx="41910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4488" indent="-344488">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4488" marR="0" lvl="0" indent="-344488" algn="r" defTabSz="914400" rtl="1" eaLnBrk="1" fontAlgn="base" latinLnBrk="0" hangingPunct="1">
              <a:lnSpc>
                <a:spcPct val="100000"/>
              </a:lnSpc>
              <a:spcBef>
                <a:spcPct val="50000"/>
              </a:spcBef>
              <a:spcAft>
                <a:spcPct val="0"/>
              </a:spcAft>
              <a:buClrTx/>
              <a:buSzTx/>
              <a:buFontTx/>
              <a:buChar char="•"/>
              <a:tabLst/>
              <a:defRPr/>
            </a:pPr>
            <a:r>
              <a:rPr lang="ar-JO" altLang="en-US" sz="3200" b="1" dirty="0">
                <a:solidFill>
                  <a:srgbClr val="FFFFFF"/>
                </a:solidFill>
                <a:latin typeface="Arial" panose="020B0604020202020204" pitchFamily="34" charset="0"/>
                <a:cs typeface="Arial" panose="020B0604020202020204" pitchFamily="34" charset="0"/>
              </a:rPr>
              <a:t>دينونة الأمم (مت 13: 30، 39، رؤ 14: 15)</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344488" marR="0" lvl="0" indent="-344488" algn="r" defTabSz="914400" rtl="1" eaLnBrk="1" fontAlgn="base" latinLnBrk="0" hangingPunct="1">
              <a:lnSpc>
                <a:spcPct val="100000"/>
              </a:lnSpc>
              <a:spcBef>
                <a:spcPct val="50000"/>
              </a:spcBef>
              <a:spcAft>
                <a:spcPct val="0"/>
              </a:spcAft>
              <a:buClrTx/>
              <a:buSzTx/>
              <a:buFontTx/>
              <a:buChar char="•"/>
              <a:tabLst/>
              <a:defRPr/>
            </a:pPr>
            <a:r>
              <a:rPr lang="ar-JO" altLang="en-US" sz="3200" b="1" dirty="0">
                <a:solidFill>
                  <a:srgbClr val="FFFFFF"/>
                </a:solidFill>
                <a:latin typeface="Arial" panose="020B0604020202020204" pitchFamily="34" charset="0"/>
                <a:cs typeface="Arial" panose="020B0604020202020204" pitchFamily="34" charset="0"/>
              </a:rPr>
              <a:t>التجلي = المملكة الآتية (مت 17: 4)</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214021" name="Picture 5" descr="Winn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19600" y="3352800"/>
            <a:ext cx="3962400" cy="324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2" name="Picture 6" descr="Winnowi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733925" y="1768475"/>
            <a:ext cx="2362200" cy="143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023" name="Picture 7" descr="winnowfor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24725" y="2438400"/>
            <a:ext cx="1590675"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024" name="Text Box 8"/>
          <p:cNvSpPr txBox="1">
            <a:spLocks noChangeArrowheads="1"/>
          </p:cNvSpPr>
          <p:nvPr/>
        </p:nvSpPr>
        <p:spPr bwMode="auto">
          <a:xfrm>
            <a:off x="304800" y="1752600"/>
            <a:ext cx="37338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lang="ar-JO" altLang="en-US" sz="3200" b="1" dirty="0">
                <a:solidFill>
                  <a:srgbClr val="FFFFFF"/>
                </a:solidFill>
                <a:latin typeface="Arial" panose="020B0604020202020204" pitchFamily="34" charset="0"/>
                <a:cs typeface="Arial" panose="020B0604020202020204" pitchFamily="34" charset="0"/>
              </a:rPr>
              <a:t>التذرية = أحداث رجوع المسيح إلى الأرض</a:t>
            </a:r>
            <a:endPar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4025" name="Text Box 9"/>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184</a:t>
            </a:r>
            <a:endParaRPr kumimoji="0" lang="en-US" altLang="en-US" sz="1800" b="1" i="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157832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214021"/>
                                        </p:tgtEl>
                                        <p:attrNameLst>
                                          <p:attrName>style.visibility</p:attrName>
                                        </p:attrNameLst>
                                      </p:cBhvr>
                                      <p:to>
                                        <p:strVal val="visible"/>
                                      </p:to>
                                    </p:set>
                                    <p:anim calcmode="lin" valueType="num">
                                      <p:cBhvr additive="base">
                                        <p:cTn id="7" dur="500" fill="hold"/>
                                        <p:tgtEl>
                                          <p:spTgt spid="214021"/>
                                        </p:tgtEl>
                                        <p:attrNameLst>
                                          <p:attrName>ppt_x</p:attrName>
                                        </p:attrNameLst>
                                      </p:cBhvr>
                                      <p:tavLst>
                                        <p:tav tm="0">
                                          <p:val>
                                            <p:strVal val="#ppt_x"/>
                                          </p:val>
                                        </p:tav>
                                        <p:tav tm="100000">
                                          <p:val>
                                            <p:strVal val="#ppt_x"/>
                                          </p:val>
                                        </p:tav>
                                      </p:tavLst>
                                    </p:anim>
                                    <p:anim calcmode="lin" valueType="num">
                                      <p:cBhvr additive="base">
                                        <p:cTn id="8" dur="500" fill="hold"/>
                                        <p:tgtEl>
                                          <p:spTgt spid="21402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214023"/>
                                        </p:tgtEl>
                                        <p:attrNameLst>
                                          <p:attrName>style.visibility</p:attrName>
                                        </p:attrNameLst>
                                      </p:cBhvr>
                                      <p:to>
                                        <p:strVal val="visible"/>
                                      </p:to>
                                    </p:set>
                                    <p:anim calcmode="lin" valueType="num">
                                      <p:cBhvr additive="base">
                                        <p:cTn id="12" dur="500" fill="hold"/>
                                        <p:tgtEl>
                                          <p:spTgt spid="214023"/>
                                        </p:tgtEl>
                                        <p:attrNameLst>
                                          <p:attrName>ppt_x</p:attrName>
                                        </p:attrNameLst>
                                      </p:cBhvr>
                                      <p:tavLst>
                                        <p:tav tm="0">
                                          <p:val>
                                            <p:strVal val="#ppt_x"/>
                                          </p:val>
                                        </p:tav>
                                        <p:tav tm="100000">
                                          <p:val>
                                            <p:strVal val="#ppt_x"/>
                                          </p:val>
                                        </p:tav>
                                      </p:tavLst>
                                    </p:anim>
                                    <p:anim calcmode="lin" valueType="num">
                                      <p:cBhvr additive="base">
                                        <p:cTn id="13" dur="500" fill="hold"/>
                                        <p:tgtEl>
                                          <p:spTgt spid="21402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nodeType="afterEffect">
                                  <p:stCondLst>
                                    <p:cond delay="0"/>
                                  </p:stCondLst>
                                  <p:childTnLst>
                                    <p:set>
                                      <p:cBhvr>
                                        <p:cTn id="16" dur="1" fill="hold">
                                          <p:stCondLst>
                                            <p:cond delay="0"/>
                                          </p:stCondLst>
                                        </p:cTn>
                                        <p:tgtEl>
                                          <p:spTgt spid="214022"/>
                                        </p:tgtEl>
                                        <p:attrNameLst>
                                          <p:attrName>style.visibility</p:attrName>
                                        </p:attrNameLst>
                                      </p:cBhvr>
                                      <p:to>
                                        <p:strVal val="visible"/>
                                      </p:to>
                                    </p:set>
                                    <p:anim calcmode="lin" valueType="num">
                                      <p:cBhvr additive="base">
                                        <p:cTn id="17" dur="500" fill="hold"/>
                                        <p:tgtEl>
                                          <p:spTgt spid="214022"/>
                                        </p:tgtEl>
                                        <p:attrNameLst>
                                          <p:attrName>ppt_x</p:attrName>
                                        </p:attrNameLst>
                                      </p:cBhvr>
                                      <p:tavLst>
                                        <p:tav tm="0">
                                          <p:val>
                                            <p:strVal val="#ppt_x"/>
                                          </p:val>
                                        </p:tav>
                                        <p:tav tm="100000">
                                          <p:val>
                                            <p:strVal val="#ppt_x"/>
                                          </p:val>
                                        </p:tav>
                                      </p:tavLst>
                                    </p:anim>
                                    <p:anim calcmode="lin" valueType="num">
                                      <p:cBhvr additive="base">
                                        <p:cTn id="18" dur="500" fill="hold"/>
                                        <p:tgtEl>
                                          <p:spTgt spid="21402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grpId="0" nodeType="clickEffect">
                                  <p:stCondLst>
                                    <p:cond delay="0"/>
                                  </p:stCondLst>
                                  <p:childTnLst>
                                    <p:set>
                                      <p:cBhvr>
                                        <p:cTn id="22" dur="1" fill="hold">
                                          <p:stCondLst>
                                            <p:cond delay="0"/>
                                          </p:stCondLst>
                                        </p:cTn>
                                        <p:tgtEl>
                                          <p:spTgt spid="214024"/>
                                        </p:tgtEl>
                                        <p:attrNameLst>
                                          <p:attrName>style.visibility</p:attrName>
                                        </p:attrNameLst>
                                      </p:cBhvr>
                                      <p:to>
                                        <p:strVal val="visible"/>
                                      </p:to>
                                    </p:set>
                                    <p:animEffect transition="in" filter="diamond(in)">
                                      <p:cBhvr>
                                        <p:cTn id="23" dur="2000"/>
                                        <p:tgtEl>
                                          <p:spTgt spid="214024"/>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6" fill="hold" grpId="0" nodeType="clickEffect">
                                  <p:stCondLst>
                                    <p:cond delay="0"/>
                                  </p:stCondLst>
                                  <p:childTnLst>
                                    <p:set>
                                      <p:cBhvr>
                                        <p:cTn id="27" dur="1" fill="hold">
                                          <p:stCondLst>
                                            <p:cond delay="0"/>
                                          </p:stCondLst>
                                        </p:cTn>
                                        <p:tgtEl>
                                          <p:spTgt spid="214020">
                                            <p:txEl>
                                              <p:pRg st="0" end="0"/>
                                            </p:txEl>
                                          </p:spTgt>
                                        </p:tgtEl>
                                        <p:attrNameLst>
                                          <p:attrName>style.visibility</p:attrName>
                                        </p:attrNameLst>
                                      </p:cBhvr>
                                      <p:to>
                                        <p:strVal val="visible"/>
                                      </p:to>
                                    </p:set>
                                    <p:animEffect transition="in" filter="barn(inHorizontal)">
                                      <p:cBhvr>
                                        <p:cTn id="28" dur="500"/>
                                        <p:tgtEl>
                                          <p:spTgt spid="214020">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6" fill="hold" grpId="0" nodeType="clickEffect">
                                  <p:stCondLst>
                                    <p:cond delay="0"/>
                                  </p:stCondLst>
                                  <p:childTnLst>
                                    <p:set>
                                      <p:cBhvr>
                                        <p:cTn id="32" dur="1" fill="hold">
                                          <p:stCondLst>
                                            <p:cond delay="0"/>
                                          </p:stCondLst>
                                        </p:cTn>
                                        <p:tgtEl>
                                          <p:spTgt spid="214020">
                                            <p:txEl>
                                              <p:pRg st="1" end="1"/>
                                            </p:txEl>
                                          </p:spTgt>
                                        </p:tgtEl>
                                        <p:attrNameLst>
                                          <p:attrName>style.visibility</p:attrName>
                                        </p:attrNameLst>
                                      </p:cBhvr>
                                      <p:to>
                                        <p:strVal val="visible"/>
                                      </p:to>
                                    </p:set>
                                    <p:animEffect transition="in" filter="barn(inHorizontal)">
                                      <p:cBhvr>
                                        <p:cTn id="33" dur="500"/>
                                        <p:tgtEl>
                                          <p:spTgt spid="21402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20" grpId="0" build="p"/>
      <p:bldP spid="214024" grpId="0"/>
    </p:bldLst>
  </p:timing>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294914" name="Picture 2" descr="Tabernacles Carl_Bloch_The_Transfiguration_40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217026"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826" name="Rectangle 2"/>
          <p:cNvSpPr>
            <a:spLocks noGrp="1" noChangeArrowheads="1"/>
          </p:cNvSpPr>
          <p:nvPr>
            <p:ph type="title"/>
          </p:nvPr>
        </p:nvSpPr>
        <p:spPr>
          <a:xfrm>
            <a:off x="5774" y="5213445"/>
            <a:ext cx="9144000" cy="1551587"/>
          </a:xfrm>
          <a:extLst>
            <a:ext uri="{FAA26D3D-D897-4be2-8F04-BA451C77F1D7}">
              <ma14:placeholderFlag xmlns="" xmlns:ma14="http://schemas.microsoft.com/office/mac/drawingml/2011/main" val="1"/>
            </a:ext>
          </a:extLst>
        </p:spPr>
        <p:txBody>
          <a:bodyPr/>
          <a:lstStyle/>
          <a:p>
            <a:pPr eaLnBrk="1" hangingPunct="1">
              <a:spcBef>
                <a:spcPct val="50000"/>
              </a:spcBef>
              <a:defRPr/>
            </a:pPr>
            <a:r>
              <a:rPr lang="ar-JO" sz="3600" b="1" dirty="0">
                <a:solidFill>
                  <a:srgbClr val="FFFFFF"/>
                </a:solidFill>
                <a:effectLst>
                  <a:glow rad="228600">
                    <a:schemeClr val="tx1">
                      <a:alpha val="89000"/>
                    </a:schemeClr>
                  </a:glow>
                </a:effectLst>
                <a:latin typeface="Arial" panose="020B0604020202020204" pitchFamily="34" charset="0"/>
                <a:ea typeface="ＭＳ Ｐゴシック" charset="-128"/>
                <a:cs typeface="Arial" panose="020B0604020202020204" pitchFamily="34" charset="0"/>
              </a:rPr>
              <a:t>التجلي = المظال = الملكوت</a:t>
            </a:r>
            <a:br>
              <a:rPr lang="ar-JO" sz="3600" b="1" dirty="0">
                <a:solidFill>
                  <a:srgbClr val="FFFFFF"/>
                </a:solidFill>
                <a:effectLst>
                  <a:glow rad="228600">
                    <a:schemeClr val="tx1">
                      <a:alpha val="89000"/>
                    </a:schemeClr>
                  </a:glow>
                </a:effectLst>
                <a:latin typeface="Arial" panose="020B0604020202020204" pitchFamily="34" charset="0"/>
                <a:ea typeface="ＭＳ Ｐゴシック" charset="-128"/>
                <a:cs typeface="Arial" panose="020B0604020202020204" pitchFamily="34" charset="0"/>
              </a:rPr>
            </a:br>
            <a:r>
              <a:rPr lang="ar-JO" sz="3600" b="1" dirty="0">
                <a:solidFill>
                  <a:srgbClr val="FFFFFF"/>
                </a:solidFill>
                <a:effectLst>
                  <a:glow rad="228600">
                    <a:schemeClr val="tx1">
                      <a:alpha val="89000"/>
                    </a:schemeClr>
                  </a:glow>
                </a:effectLst>
                <a:latin typeface="Arial" panose="020B0604020202020204" pitchFamily="34" charset="0"/>
                <a:ea typeface="ＭＳ Ｐゴシック" charset="-128"/>
                <a:cs typeface="Arial" panose="020B0604020202020204" pitchFamily="34" charset="0"/>
              </a:rPr>
              <a:t>(مت 17: 4)</a:t>
            </a:r>
            <a:endParaRPr lang="en-US" sz="3600" b="1" dirty="0">
              <a:solidFill>
                <a:srgbClr val="FFFFFF"/>
              </a:solidFill>
              <a:effectLst>
                <a:glow rad="228600">
                  <a:schemeClr val="tx1">
                    <a:alpha val="89000"/>
                  </a:schemeClr>
                </a:glow>
              </a:effectLst>
              <a:latin typeface="Arial" panose="020B0604020202020204" pitchFamily="34" charset="0"/>
              <a:ea typeface="ＭＳ Ｐゴシック" charset="-128"/>
              <a:cs typeface="Arial" panose="020B0604020202020204" pitchFamily="34" charset="0"/>
            </a:endParaRPr>
          </a:p>
        </p:txBody>
      </p:sp>
      <p:sp>
        <p:nvSpPr>
          <p:cNvPr id="294916"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Tree>
    <p:extLst>
      <p:ext uri="{BB962C8B-B14F-4D97-AF65-F5344CB8AC3E}">
        <p14:creationId xmlns:p14="http://schemas.microsoft.com/office/powerpoint/2010/main" val="614270033"/>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3" name="Picture 7"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6863"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 name="Rectangle 7"/>
          <p:cNvSpPr txBox="1">
            <a:spLocks noChangeArrowheads="1"/>
          </p:cNvSpPr>
          <p:nvPr/>
        </p:nvSpPr>
        <p:spPr bwMode="auto">
          <a:xfrm>
            <a:off x="2514600" y="3962400"/>
            <a:ext cx="20574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ar-JO" sz="4000" b="1" kern="0" dirty="0">
                <a:solidFill>
                  <a:srgbClr val="000000"/>
                </a:solidFill>
                <a:latin typeface="Arial" panose="020B0604020202020204" pitchFamily="34" charset="0"/>
                <a:ea typeface="ＭＳ Ｐゴシック" pitchFamily="-111" charset="-128"/>
                <a:cs typeface="Arial" panose="020B0604020202020204" pitchFamily="34" charset="0"/>
              </a:rPr>
              <a:t>جبل </a:t>
            </a:r>
          </a:p>
          <a:p>
            <a:pPr algn="ctr" defTabSz="914400" fontAlgn="base">
              <a:spcBef>
                <a:spcPct val="50000"/>
              </a:spcBef>
              <a:spcAft>
                <a:spcPct val="0"/>
              </a:spcAft>
              <a:defRPr/>
            </a:pPr>
            <a:r>
              <a:rPr lang="ar-JO" sz="4000" b="1" kern="0" dirty="0">
                <a:solidFill>
                  <a:srgbClr val="000000"/>
                </a:solidFill>
                <a:latin typeface="Arial" panose="020B0604020202020204" pitchFamily="34" charset="0"/>
                <a:ea typeface="ＭＳ Ｐゴシック" pitchFamily="-111" charset="-128"/>
                <a:cs typeface="Arial" panose="020B0604020202020204" pitchFamily="34" charset="0"/>
              </a:rPr>
              <a:t>سيناء</a:t>
            </a:r>
            <a:endParaRPr lang="en-US" sz="4000" b="1" kern="0" dirty="0">
              <a:solidFill>
                <a:srgbClr val="000000"/>
              </a:solidFill>
              <a:latin typeface="Arial" panose="020B0604020202020204" pitchFamily="34" charset="0"/>
              <a:ea typeface="ＭＳ Ｐゴシック" pitchFamily="-111" charset="-128"/>
              <a:cs typeface="Arial" panose="020B0604020202020204" pitchFamily="34" charset="0"/>
            </a:endParaRPr>
          </a:p>
        </p:txBody>
      </p:sp>
      <p:sp>
        <p:nvSpPr>
          <p:cNvPr id="124933" name="Oval 5"/>
          <p:cNvSpPr>
            <a:spLocks noChangeArrowheads="1"/>
          </p:cNvSpPr>
          <p:nvPr/>
        </p:nvSpPr>
        <p:spPr bwMode="auto">
          <a:xfrm>
            <a:off x="2438400" y="3657600"/>
            <a:ext cx="2133600" cy="2057400"/>
          </a:xfrm>
          <a:prstGeom prst="ellipse">
            <a:avLst/>
          </a:prstGeom>
          <a:noFill/>
          <a:ln w="76200">
            <a:solidFill>
              <a:srgbClr val="FF3300"/>
            </a:solidFill>
            <a:round/>
            <a:headEnd/>
            <a:tailEnd/>
          </a:ln>
          <a:effectLst>
            <a:outerShdw blurRad="63500" dist="38099" dir="2700000" algn="ctr" rotWithShape="0">
              <a:schemeClr val="tx1">
                <a:alpha val="74997"/>
              </a:schemeClr>
            </a:outerShdw>
          </a:effectLst>
        </p:spPr>
        <p:txBody>
          <a:bodyPr wrap="none" anchor="ctr"/>
          <a:lstStyle/>
          <a:p>
            <a:pPr algn="r" defTabSz="914400" eaLnBrk="0" fontAlgn="base" hangingPunct="0">
              <a:spcBef>
                <a:spcPct val="0"/>
              </a:spcBef>
              <a:spcAft>
                <a:spcPct val="0"/>
              </a:spcAft>
              <a:defRPr/>
            </a:pPr>
            <a:endParaRPr lang="en-US" sz="1400">
              <a:solidFill>
                <a:srgbClr val="000000"/>
              </a:solidFill>
              <a:latin typeface="Arial Narrow" pitchFamily="34" charset="0"/>
              <a:ea typeface="Times New Roman" charset="0"/>
              <a:cs typeface="Times New Roman" charset="0"/>
            </a:endParaRPr>
          </a:p>
        </p:txBody>
      </p:sp>
      <p:sp>
        <p:nvSpPr>
          <p:cNvPr id="161796" name="Text Box 6"/>
          <p:cNvSpPr txBox="1">
            <a:spLocks noChangeArrowheads="1"/>
          </p:cNvSpPr>
          <p:nvPr/>
        </p:nvSpPr>
        <p:spPr bwMode="auto">
          <a:xfrm>
            <a:off x="8232775" y="76200"/>
            <a:ext cx="732893"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latin typeface="Arial" panose="020B0604020202020204" pitchFamily="34" charset="0"/>
              </a:rPr>
              <a:t>107</a:t>
            </a:r>
            <a:endParaRPr lang="en-US" sz="2400" b="1" dirty="0">
              <a:latin typeface="Arial" panose="020B0604020202020204" pitchFamily="34" charset="0"/>
            </a:endParaRPr>
          </a:p>
          <a:p>
            <a:pPr defTabSz="914400" eaLnBrk="0" fontAlgn="base" hangingPunct="0">
              <a:spcBef>
                <a:spcPct val="0"/>
              </a:spcBef>
              <a:spcAft>
                <a:spcPct val="0"/>
              </a:spcAft>
            </a:pPr>
            <a:r>
              <a:rPr lang="ar-JO" sz="2400" b="1" dirty="0">
                <a:latin typeface="Arial" panose="020B0604020202020204" pitchFamily="34" charset="0"/>
              </a:rPr>
              <a:t>111أ</a:t>
            </a:r>
            <a:endParaRPr lang="en-US" sz="2400" b="1" dirty="0">
              <a:latin typeface="Arial" panose="020B0604020202020204" pitchFamily="34" charset="0"/>
            </a:endParaRPr>
          </a:p>
          <a:p>
            <a:pPr defTabSz="914400" eaLnBrk="0" fontAlgn="base" hangingPunct="0">
              <a:spcBef>
                <a:spcPct val="0"/>
              </a:spcBef>
              <a:spcAft>
                <a:spcPct val="0"/>
              </a:spcAft>
            </a:pPr>
            <a:r>
              <a:rPr lang="ar-JO" sz="2400" b="1" dirty="0">
                <a:latin typeface="Arial" panose="020B0604020202020204" pitchFamily="34" charset="0"/>
              </a:rPr>
              <a:t>123</a:t>
            </a:r>
            <a:endParaRPr lang="en-US" sz="2400" b="1" dirty="0">
              <a:latin typeface="Arial" panose="020B0604020202020204" pitchFamily="34" charset="0"/>
            </a:endParaRPr>
          </a:p>
        </p:txBody>
      </p:sp>
      <p:sp>
        <p:nvSpPr>
          <p:cNvPr id="161797" name="Rectangle 7"/>
          <p:cNvSpPr>
            <a:spLocks noGrp="1" noChangeArrowheads="1"/>
          </p:cNvSpPr>
          <p:nvPr>
            <p:ph type="title" idx="4294967295"/>
          </p:nvPr>
        </p:nvSpPr>
        <p:spPr>
          <a:xfrm>
            <a:off x="152400" y="152400"/>
            <a:ext cx="5867400" cy="1143000"/>
          </a:xfrm>
        </p:spPr>
        <p:txBody>
          <a:bodyPr/>
          <a:lstStyle/>
          <a:p>
            <a:pPr algn="r" eaLnBrk="1" hangingPunct="1"/>
            <a:r>
              <a:rPr lang="ar-JO" dirty="0">
                <a:ea typeface="ＭＳ Ｐゴシック" charset="0"/>
              </a:rPr>
              <a:t>مكان الكتابة :</a:t>
            </a:r>
            <a:br>
              <a:rPr lang="ar-JO" dirty="0">
                <a:ea typeface="ＭＳ Ｐゴシック" charset="0"/>
              </a:rPr>
            </a:br>
            <a:r>
              <a:rPr lang="ar-JO" dirty="0">
                <a:ea typeface="ＭＳ Ｐゴシック" charset="0"/>
              </a:rPr>
              <a:t>أين يقع جبل سيناء؟</a:t>
            </a:r>
            <a:endParaRPr lang="en-US" dirty="0">
              <a:ea typeface="ＭＳ Ｐゴシック" charset="0"/>
            </a:endParaRPr>
          </a:p>
        </p:txBody>
      </p:sp>
      <p:sp>
        <p:nvSpPr>
          <p:cNvPr id="11" name="Rectangle 7"/>
          <p:cNvSpPr txBox="1">
            <a:spLocks noChangeArrowheads="1"/>
          </p:cNvSpPr>
          <p:nvPr/>
        </p:nvSpPr>
        <p:spPr bwMode="auto">
          <a:xfrm>
            <a:off x="5791200" y="3733800"/>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algn="ctr" defTabSz="914400" fontAlgn="base">
              <a:spcBef>
                <a:spcPct val="50000"/>
              </a:spcBef>
              <a:spcAft>
                <a:spcPct val="0"/>
              </a:spcAft>
              <a:defRPr/>
            </a:pPr>
            <a:r>
              <a:rPr lang="ar-JO" sz="4000" b="1" kern="0" dirty="0">
                <a:solidFill>
                  <a:srgbClr val="000000"/>
                </a:solidFill>
                <a:latin typeface="Arial" panose="020B0604020202020204" pitchFamily="34" charset="0"/>
                <a:ea typeface="ＭＳ Ｐゴシック" pitchFamily="-111" charset="-128"/>
                <a:cs typeface="Arial" panose="020B0604020202020204" pitchFamily="34" charset="0"/>
              </a:rPr>
              <a:t>اللوز</a:t>
            </a:r>
            <a:endParaRPr lang="en-US" sz="4000" b="1" kern="0" dirty="0">
              <a:solidFill>
                <a:srgbClr val="000000"/>
              </a:solidFill>
              <a:latin typeface="Arial" panose="020B0604020202020204" pitchFamily="34" charset="0"/>
              <a:ea typeface="ＭＳ Ｐゴシック" pitchFamily="-111" charset="-128"/>
              <a:cs typeface="Arial" panose="020B0604020202020204" pitchFamily="34" charset="0"/>
            </a:endParaRPr>
          </a:p>
        </p:txBody>
      </p:sp>
    </p:spTree>
    <p:extLst>
      <p:ext uri="{BB962C8B-B14F-4D97-AF65-F5344CB8AC3E}">
        <p14:creationId xmlns:p14="http://schemas.microsoft.com/office/powerpoint/2010/main" val="32854169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24933"/>
                                        </p:tgtEl>
                                        <p:attrNameLst>
                                          <p:attrName>style.visibility</p:attrName>
                                        </p:attrNameLst>
                                      </p:cBhvr>
                                      <p:to>
                                        <p:strVal val="visible"/>
                                      </p:to>
                                    </p:set>
                                    <p:anim calcmode="lin" valueType="num">
                                      <p:cBhvr>
                                        <p:cTn id="7" dur="500" fill="hold"/>
                                        <p:tgtEl>
                                          <p:spTgt spid="124933"/>
                                        </p:tgtEl>
                                        <p:attrNameLst>
                                          <p:attrName>ppt_w</p:attrName>
                                        </p:attrNameLst>
                                      </p:cBhvr>
                                      <p:tavLst>
                                        <p:tav tm="0">
                                          <p:val>
                                            <p:fltVal val="0"/>
                                          </p:val>
                                        </p:tav>
                                        <p:tav tm="100000">
                                          <p:val>
                                            <p:strVal val="#ppt_w"/>
                                          </p:val>
                                        </p:tav>
                                      </p:tavLst>
                                    </p:anim>
                                    <p:anim calcmode="lin" valueType="num">
                                      <p:cBhvr>
                                        <p:cTn id="8" dur="500" fill="hold"/>
                                        <p:tgtEl>
                                          <p:spTgt spid="124933"/>
                                        </p:tgtEl>
                                        <p:attrNameLst>
                                          <p:attrName>ppt_h</p:attrName>
                                        </p:attrNameLst>
                                      </p:cBhvr>
                                      <p:tavLst>
                                        <p:tav tm="0">
                                          <p:val>
                                            <p:fltVal val="0"/>
                                          </p:val>
                                        </p:tav>
                                        <p:tav tm="100000">
                                          <p:val>
                                            <p:strVal val="#ppt_h"/>
                                          </p:val>
                                        </p:tav>
                                      </p:tavLst>
                                    </p:anim>
                                    <p:animEffect transition="in" filter="fade">
                                      <p:cBhvr>
                                        <p:cTn id="9" dur="500"/>
                                        <p:tgtEl>
                                          <p:spTgt spid="124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3"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162525149"/>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dirty="0">
                <a:solidFill>
                  <a:schemeClr val="bg1"/>
                </a:solidFill>
                <a:ea typeface="ＭＳ Ｐゴシック" charset="0"/>
              </a:rPr>
              <a:t>أعياد سفر</a:t>
            </a:r>
            <a:br>
              <a:rPr kumimoji="1" lang="ar-JO" sz="3600" dirty="0">
                <a:solidFill>
                  <a:schemeClr val="bg1"/>
                </a:solidFill>
                <a:ea typeface="ＭＳ Ｐゴシック" charset="0"/>
              </a:rPr>
            </a:br>
            <a:r>
              <a:rPr kumimoji="1" lang="ar-JO" sz="3600" dirty="0">
                <a:solidFill>
                  <a:schemeClr val="bg1"/>
                </a:solidFill>
                <a:ea typeface="ＭＳ Ｐゴシック" charset="0"/>
              </a:rPr>
              <a:t>اللاويين 23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510502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6" name="Rectangle 2"/>
          <p:cNvSpPr>
            <a:spLocks noGrp="1" noChangeArrowheads="1"/>
          </p:cNvSpPr>
          <p:nvPr>
            <p:ph type="title"/>
          </p:nvPr>
        </p:nvSpPr>
        <p:spPr/>
        <p:txBody>
          <a:bodyPr/>
          <a:lstStyle/>
          <a:p>
            <a:pPr eaLnBrk="1" hangingPunct="1"/>
            <a:r>
              <a:rPr lang="ar-JO" altLang="en-US" dirty="0">
                <a:cs typeface="Arial" panose="020B0604020202020204" pitchFamily="34" charset="0"/>
              </a:rPr>
              <a:t>ملخص أعياد إسرائيل</a:t>
            </a:r>
            <a:endParaRPr lang="en-US" altLang="en-US" dirty="0">
              <a:cs typeface="Arial" panose="020B0604020202020204" pitchFamily="34" charset="0"/>
            </a:endParaRPr>
          </a:p>
        </p:txBody>
      </p:sp>
      <p:sp>
        <p:nvSpPr>
          <p:cNvPr id="11267" name="Rectangle 3"/>
          <p:cNvSpPr>
            <a:spLocks noGrp="1" noChangeArrowheads="1"/>
          </p:cNvSpPr>
          <p:nvPr>
            <p:ph type="body" sz="half" idx="1"/>
          </p:nvPr>
        </p:nvSpPr>
        <p:spPr>
          <a:xfrm>
            <a:off x="152400" y="1600200"/>
            <a:ext cx="7463589" cy="4648200"/>
          </a:xfrm>
        </p:spPr>
        <p:txBody>
          <a:bodyPr/>
          <a:lstStyle/>
          <a:p>
            <a:pPr marL="457200" indent="-457200" algn="r" eaLnBrk="1" hangingPunct="1">
              <a:buNone/>
            </a:pPr>
            <a:r>
              <a:rPr lang="ar-JO" altLang="en-US" sz="3600" b="1" dirty="0">
                <a:latin typeface="Arial" pitchFamily="34" charset="0"/>
                <a:cs typeface="Arial" pitchFamily="34" charset="0"/>
              </a:rPr>
              <a:t>1. تتجمع في الغالب في شهرين</a:t>
            </a:r>
          </a:p>
          <a:p>
            <a:pPr marL="457200" indent="-457200" algn="r" eaLnBrk="1" hangingPunct="1">
              <a:buNone/>
            </a:pPr>
            <a:r>
              <a:rPr lang="ar-JO" altLang="en-US" sz="3600" b="1" dirty="0">
                <a:latin typeface="Arial" pitchFamily="34" charset="0"/>
                <a:cs typeface="Arial" pitchFamily="34" charset="0"/>
              </a:rPr>
              <a:t>2. مفرحة و كئيبة</a:t>
            </a:r>
          </a:p>
          <a:p>
            <a:pPr marL="457200" indent="-457200" algn="r" eaLnBrk="1" hangingPunct="1">
              <a:buNone/>
            </a:pPr>
            <a:r>
              <a:rPr lang="ar-JO" altLang="en-US" sz="3600" b="1" dirty="0">
                <a:latin typeface="Arial" pitchFamily="34" charset="0"/>
                <a:cs typeface="Arial" pitchFamily="34" charset="0"/>
              </a:rPr>
              <a:t>3. في أورشليم و في البيت</a:t>
            </a:r>
          </a:p>
          <a:p>
            <a:pPr marL="457200" indent="-457200" algn="r" eaLnBrk="1" hangingPunct="1">
              <a:buNone/>
            </a:pPr>
            <a:r>
              <a:rPr lang="ar-JO" altLang="en-US" sz="3600" b="1" dirty="0">
                <a:latin typeface="Arial" pitchFamily="34" charset="0"/>
                <a:cs typeface="Arial" pitchFamily="34" charset="0"/>
              </a:rPr>
              <a:t>4. مصممة بحسب الزراعة</a:t>
            </a:r>
            <a:endParaRPr lang="en-US" altLang="en-US" sz="3600" b="1" dirty="0">
              <a:latin typeface="Arial" panose="020B0604020202020204" pitchFamily="34" charset="0"/>
              <a:cs typeface="Arial" panose="020B0604020202020204" pitchFamily="34" charset="0"/>
            </a:endParaRPr>
          </a:p>
        </p:txBody>
      </p:sp>
      <p:pic>
        <p:nvPicPr>
          <p:cNvPr id="297988" name="Picture 5"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297989" name="Picture 12"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11277" name="Text Box 13"/>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183</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94500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267">
                                            <p:txEl>
                                              <p:pRg st="0" end="0"/>
                                            </p:txEl>
                                          </p:spTgt>
                                        </p:tgtEl>
                                        <p:attrNameLst>
                                          <p:attrName>style.visibility</p:attrName>
                                        </p:attrNameLst>
                                      </p:cBhvr>
                                      <p:to>
                                        <p:strVal val="visible"/>
                                      </p:to>
                                    </p:set>
                                    <p:animEffect transition="in" filter="dissolve">
                                      <p:cBhvr>
                                        <p:cTn id="7" dur="500"/>
                                        <p:tgtEl>
                                          <p:spTgt spid="1126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267">
                                            <p:txEl>
                                              <p:pRg st="1" end="1"/>
                                            </p:txEl>
                                          </p:spTgt>
                                        </p:tgtEl>
                                        <p:attrNameLst>
                                          <p:attrName>style.visibility</p:attrName>
                                        </p:attrNameLst>
                                      </p:cBhvr>
                                      <p:to>
                                        <p:strVal val="visible"/>
                                      </p:to>
                                    </p:set>
                                    <p:animEffect transition="in" filter="dissolve">
                                      <p:cBhvr>
                                        <p:cTn id="12" dur="500"/>
                                        <p:tgtEl>
                                          <p:spTgt spid="1126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267">
                                            <p:txEl>
                                              <p:pRg st="2" end="2"/>
                                            </p:txEl>
                                          </p:spTgt>
                                        </p:tgtEl>
                                        <p:attrNameLst>
                                          <p:attrName>style.visibility</p:attrName>
                                        </p:attrNameLst>
                                      </p:cBhvr>
                                      <p:to>
                                        <p:strVal val="visible"/>
                                      </p:to>
                                    </p:set>
                                    <p:animEffect transition="in" filter="dissolve">
                                      <p:cBhvr>
                                        <p:cTn id="17" dur="500"/>
                                        <p:tgtEl>
                                          <p:spTgt spid="1126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267">
                                            <p:txEl>
                                              <p:pRg st="3" end="3"/>
                                            </p:txEl>
                                          </p:spTgt>
                                        </p:tgtEl>
                                        <p:attrNameLst>
                                          <p:attrName>style.visibility</p:attrName>
                                        </p:attrNameLst>
                                      </p:cBhvr>
                                      <p:to>
                                        <p:strVal val="visible"/>
                                      </p:to>
                                    </p:set>
                                    <p:animEffect transition="in" filter="dissolve">
                                      <p:cBhvr>
                                        <p:cTn id="22" dur="500"/>
                                        <p:tgtEl>
                                          <p:spTgt spid="1126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4194" name="Rectangle 2"/>
          <p:cNvSpPr>
            <a:spLocks noGrp="1" noChangeArrowheads="1"/>
          </p:cNvSpPr>
          <p:nvPr>
            <p:ph type="title"/>
          </p:nvPr>
        </p:nvSpPr>
        <p:spPr/>
        <p:txBody>
          <a:bodyPr/>
          <a:lstStyle/>
          <a:p>
            <a:pPr eaLnBrk="1" hangingPunct="1"/>
            <a:r>
              <a:rPr lang="ar-JO" altLang="en-US" dirty="0">
                <a:cs typeface="Arial" panose="020B0604020202020204" pitchFamily="34" charset="0"/>
              </a:rPr>
              <a:t>ملخص أعياد إسرائيل</a:t>
            </a:r>
            <a:endParaRPr lang="en-US" altLang="en-US" dirty="0">
              <a:cs typeface="Arial" panose="020B0604020202020204" pitchFamily="34" charset="0"/>
            </a:endParaRPr>
          </a:p>
        </p:txBody>
      </p:sp>
      <p:sp>
        <p:nvSpPr>
          <p:cNvPr id="264195" name="Rectangle 3"/>
          <p:cNvSpPr>
            <a:spLocks noGrp="1" noChangeArrowheads="1"/>
          </p:cNvSpPr>
          <p:nvPr>
            <p:ph type="body" sz="half" idx="1"/>
          </p:nvPr>
        </p:nvSpPr>
        <p:spPr>
          <a:xfrm>
            <a:off x="152400" y="1600200"/>
            <a:ext cx="7463589" cy="5257800"/>
          </a:xfrm>
        </p:spPr>
        <p:txBody>
          <a:bodyPr/>
          <a:lstStyle/>
          <a:p>
            <a:pPr marL="457200" indent="-457200" algn="r" eaLnBrk="1" hangingPunct="1">
              <a:buNone/>
            </a:pPr>
            <a:r>
              <a:rPr lang="ar-JO" altLang="en-US" sz="3600" b="1" dirty="0">
                <a:latin typeface="Arial" pitchFamily="34" charset="0"/>
                <a:cs typeface="Arial" pitchFamily="34" charset="0"/>
              </a:rPr>
              <a:t>1. تتجمع في الغالب في شهرين</a:t>
            </a:r>
          </a:p>
          <a:p>
            <a:pPr marL="457200" indent="-457200" algn="r" eaLnBrk="1" hangingPunct="1">
              <a:buNone/>
            </a:pPr>
            <a:r>
              <a:rPr lang="ar-JO" altLang="en-US" sz="3600" b="1" dirty="0">
                <a:latin typeface="Arial" pitchFamily="34" charset="0"/>
                <a:cs typeface="Arial" pitchFamily="34" charset="0"/>
              </a:rPr>
              <a:t>2. مفرحة و كئيبة</a:t>
            </a:r>
          </a:p>
          <a:p>
            <a:pPr marL="457200" indent="-457200" algn="r" eaLnBrk="1" hangingPunct="1">
              <a:buNone/>
            </a:pPr>
            <a:r>
              <a:rPr lang="ar-JO" altLang="en-US" sz="3600" b="1" dirty="0">
                <a:latin typeface="Arial" pitchFamily="34" charset="0"/>
                <a:cs typeface="Arial" pitchFamily="34" charset="0"/>
              </a:rPr>
              <a:t>3. في أورشليم و في البيت</a:t>
            </a:r>
          </a:p>
          <a:p>
            <a:pPr marL="457200" indent="-457200" algn="r" eaLnBrk="1" hangingPunct="1">
              <a:buNone/>
            </a:pPr>
            <a:r>
              <a:rPr lang="ar-JO" altLang="en-US" sz="3600" b="1" dirty="0">
                <a:latin typeface="Arial" pitchFamily="34" charset="0"/>
                <a:cs typeface="Arial" pitchFamily="34" charset="0"/>
              </a:rPr>
              <a:t>4. مصممة بحسب الزراعة</a:t>
            </a:r>
            <a:endParaRPr lang="en-US" altLang="en-US" sz="3600" b="1" dirty="0">
              <a:latin typeface="Arial" panose="020B0604020202020204" pitchFamily="34" charset="0"/>
              <a:cs typeface="Arial" panose="020B0604020202020204" pitchFamily="34" charset="0"/>
            </a:endParaRPr>
          </a:p>
          <a:p>
            <a:pPr marL="457200" indent="-457200" algn="r" eaLnBrk="1" hangingPunct="1">
              <a:buNone/>
            </a:pPr>
            <a:r>
              <a:rPr lang="ar-JO" altLang="en-US" sz="3600" b="1" dirty="0">
                <a:latin typeface="Arial" pitchFamily="34" charset="0"/>
                <a:cs typeface="Arial" pitchFamily="34" charset="0"/>
              </a:rPr>
              <a:t>5. توحد الأمة</a:t>
            </a:r>
          </a:p>
          <a:p>
            <a:pPr marL="457200" indent="-457200" algn="r" eaLnBrk="1" hangingPunct="1">
              <a:buNone/>
            </a:pPr>
            <a:r>
              <a:rPr lang="ar-JO" altLang="en-US" sz="3600" b="1" dirty="0">
                <a:latin typeface="Arial" pitchFamily="34" charset="0"/>
                <a:cs typeface="Arial" pitchFamily="34" charset="0"/>
              </a:rPr>
              <a:t>6. تقدم الراحة</a:t>
            </a:r>
          </a:p>
          <a:p>
            <a:pPr marL="457200" indent="-457200" algn="r" eaLnBrk="1" hangingPunct="1">
              <a:buNone/>
            </a:pPr>
            <a:r>
              <a:rPr lang="ar-JO" altLang="en-US" sz="3600" b="1" dirty="0">
                <a:latin typeface="Arial" pitchFamily="34" charset="0"/>
                <a:cs typeface="Arial" pitchFamily="34" charset="0"/>
              </a:rPr>
              <a:t>7. تشير إلى الماضي و المستقبل</a:t>
            </a:r>
            <a:endParaRPr lang="en-US" altLang="en-US" sz="3600" b="1" dirty="0">
              <a:latin typeface="Arial" panose="020B0604020202020204" pitchFamily="34" charset="0"/>
              <a:cs typeface="Arial" panose="020B0604020202020204" pitchFamily="34" charset="0"/>
            </a:endParaRPr>
          </a:p>
        </p:txBody>
      </p:sp>
      <p:pic>
        <p:nvPicPr>
          <p:cNvPr id="302084"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302085"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264198"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183</a:t>
            </a: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7774842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64195">
                                            <p:txEl>
                                              <p:pRg st="0" end="0"/>
                                            </p:txEl>
                                          </p:spTgt>
                                        </p:tgtEl>
                                        <p:attrNameLst>
                                          <p:attrName>style.visibility</p:attrName>
                                        </p:attrNameLst>
                                      </p:cBhvr>
                                      <p:to>
                                        <p:strVal val="visible"/>
                                      </p:to>
                                    </p:set>
                                    <p:animEffect transition="in" filter="dissolve">
                                      <p:cBhvr>
                                        <p:cTn id="7" dur="500"/>
                                        <p:tgtEl>
                                          <p:spTgt spid="26419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4195">
                                            <p:txEl>
                                              <p:pRg st="1" end="1"/>
                                            </p:txEl>
                                          </p:spTgt>
                                        </p:tgtEl>
                                        <p:attrNameLst>
                                          <p:attrName>style.visibility</p:attrName>
                                        </p:attrNameLst>
                                      </p:cBhvr>
                                      <p:to>
                                        <p:strVal val="visible"/>
                                      </p:to>
                                    </p:set>
                                    <p:animEffect transition="in" filter="dissolve">
                                      <p:cBhvr>
                                        <p:cTn id="12" dur="500"/>
                                        <p:tgtEl>
                                          <p:spTgt spid="26419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4195">
                                            <p:txEl>
                                              <p:pRg st="2" end="2"/>
                                            </p:txEl>
                                          </p:spTgt>
                                        </p:tgtEl>
                                        <p:attrNameLst>
                                          <p:attrName>style.visibility</p:attrName>
                                        </p:attrNameLst>
                                      </p:cBhvr>
                                      <p:to>
                                        <p:strVal val="visible"/>
                                      </p:to>
                                    </p:set>
                                    <p:animEffect transition="in" filter="dissolve">
                                      <p:cBhvr>
                                        <p:cTn id="17" dur="500"/>
                                        <p:tgtEl>
                                          <p:spTgt spid="26419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64195">
                                            <p:txEl>
                                              <p:pRg st="3" end="3"/>
                                            </p:txEl>
                                          </p:spTgt>
                                        </p:tgtEl>
                                        <p:attrNameLst>
                                          <p:attrName>style.visibility</p:attrName>
                                        </p:attrNameLst>
                                      </p:cBhvr>
                                      <p:to>
                                        <p:strVal val="visible"/>
                                      </p:to>
                                    </p:set>
                                    <p:animEffect transition="in" filter="dissolve">
                                      <p:cBhvr>
                                        <p:cTn id="22" dur="500"/>
                                        <p:tgtEl>
                                          <p:spTgt spid="26419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4195">
                                            <p:txEl>
                                              <p:pRg st="4" end="4"/>
                                            </p:txEl>
                                          </p:spTgt>
                                        </p:tgtEl>
                                        <p:attrNameLst>
                                          <p:attrName>style.visibility</p:attrName>
                                        </p:attrNameLst>
                                      </p:cBhvr>
                                      <p:to>
                                        <p:strVal val="visible"/>
                                      </p:to>
                                    </p:set>
                                    <p:animEffect transition="in" filter="dissolve">
                                      <p:cBhvr>
                                        <p:cTn id="27" dur="500"/>
                                        <p:tgtEl>
                                          <p:spTgt spid="26419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64195">
                                            <p:txEl>
                                              <p:pRg st="5" end="5"/>
                                            </p:txEl>
                                          </p:spTgt>
                                        </p:tgtEl>
                                        <p:attrNameLst>
                                          <p:attrName>style.visibility</p:attrName>
                                        </p:attrNameLst>
                                      </p:cBhvr>
                                      <p:to>
                                        <p:strVal val="visible"/>
                                      </p:to>
                                    </p:set>
                                    <p:animEffect transition="in" filter="dissolve">
                                      <p:cBhvr>
                                        <p:cTn id="32" dur="500"/>
                                        <p:tgtEl>
                                          <p:spTgt spid="26419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64195">
                                            <p:txEl>
                                              <p:pRg st="6" end="6"/>
                                            </p:txEl>
                                          </p:spTgt>
                                        </p:tgtEl>
                                        <p:attrNameLst>
                                          <p:attrName>style.visibility</p:attrName>
                                        </p:attrNameLst>
                                      </p:cBhvr>
                                      <p:to>
                                        <p:strVal val="visible"/>
                                      </p:to>
                                    </p:set>
                                    <p:animEffect transition="in" filter="dissolve">
                                      <p:cBhvr>
                                        <p:cTn id="37" dur="500"/>
                                        <p:tgtEl>
                                          <p:spTgt spid="2641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1026"/>
          <p:cNvSpPr>
            <a:spLocks noGrp="1" noChangeArrowheads="1"/>
          </p:cNvSpPr>
          <p:nvPr>
            <p:ph type="title"/>
          </p:nvPr>
        </p:nvSpPr>
        <p:spPr>
          <a:xfrm>
            <a:off x="457200" y="277813"/>
            <a:ext cx="8077200" cy="5437187"/>
          </a:xfrm>
          <a:ln>
            <a:miter lim="800000"/>
            <a:headEnd/>
            <a:tailEnd/>
          </a:ln>
          <a:effectLst/>
        </p:spPr>
        <p:txBody>
          <a:bodyPr/>
          <a:lstStyle/>
          <a:p>
            <a:pPr eaLnBrk="1" hangingPunct="1">
              <a:defRPr/>
            </a:pPr>
            <a: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t>ثلاثة أعياد أخرى </a:t>
            </a:r>
            <a:b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br>
            <a: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t>غير موضى بها </a:t>
            </a:r>
            <a:b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br>
            <a:r>
              <a:rPr lang="ar-JO" sz="8000"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rPr>
              <a:t>في الكتاب المقدس</a:t>
            </a:r>
            <a:endParaRPr lang="en-US" b="1" dirty="0">
              <a:solidFill>
                <a:srgbClr val="FFFFFF"/>
              </a:solidFill>
              <a:effectLst>
                <a:glow rad="203200">
                  <a:schemeClr val="tx1">
                    <a:alpha val="91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96695491"/>
      </p:ext>
    </p:extLst>
  </p:cSld>
  <p:clrMapOvr>
    <a:masterClrMapping/>
  </p:clrMapOvr>
  <p:transition/>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4233016374"/>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rPr>
              <a:t>عيد </a:t>
            </a:r>
            <a:br>
              <a:rPr kumimoji="1" lang="ar-JO" altLang="en-US" sz="3600" dirty="0">
                <a:solidFill>
                  <a:schemeClr val="bg1"/>
                </a:solidFill>
              </a:rPr>
            </a:br>
            <a:r>
              <a:rPr kumimoji="1" lang="ar-JO" altLang="en-US" sz="3600" dirty="0">
                <a:solidFill>
                  <a:schemeClr val="bg1"/>
                </a:solidFill>
              </a:rPr>
              <a:t>كتابي </a:t>
            </a:r>
            <a:br>
              <a:rPr kumimoji="1" lang="ar-JO" altLang="en-US" sz="3600" dirty="0">
                <a:solidFill>
                  <a:schemeClr val="bg1"/>
                </a:solidFill>
              </a:rPr>
            </a:br>
            <a:r>
              <a:rPr kumimoji="1" lang="ar-JO" altLang="en-US" sz="3600" dirty="0">
                <a:solidFill>
                  <a:schemeClr val="bg1"/>
                </a:solidFill>
              </a:rPr>
              <a:t>إضافي </a:t>
            </a:r>
            <a:br>
              <a:rPr kumimoji="1" lang="ar-JO" altLang="en-US" sz="3600" dirty="0">
                <a:solidFill>
                  <a:schemeClr val="bg1"/>
                </a:solidFill>
              </a:rPr>
            </a:br>
            <a:r>
              <a:rPr kumimoji="1" lang="ar-JO" altLang="en-US" sz="3600" dirty="0">
                <a:solidFill>
                  <a:schemeClr val="bg1"/>
                </a:solidFill>
              </a:rPr>
              <a:t>رقم 1</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9</a:t>
            </a:r>
            <a:r>
              <a:rPr kumimoji="0" lang="en-US" sz="2000" b="1" u="none" strike="noStrike" kern="0" cap="none" spc="0" normalizeH="0" baseline="3000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th</a:t>
            </a: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 of Av</a:t>
            </a:r>
          </a:p>
        </p:txBody>
      </p:sp>
    </p:spTree>
    <p:extLst>
      <p:ext uri="{BB962C8B-B14F-4D97-AF65-F5344CB8AC3E}">
        <p14:creationId xmlns:p14="http://schemas.microsoft.com/office/powerpoint/2010/main" val="20524515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0" fill="hold"/>
                                        <p:tgtEl>
                                          <p:spTgt spid="32"/>
                                        </p:tgtEl>
                                        <p:attrNameLst>
                                          <p:attrName>ppt_w</p:attrName>
                                        </p:attrNameLst>
                                      </p:cBhvr>
                                      <p:tavLst>
                                        <p:tav tm="0" fmla="#ppt_w*sin(2.5*pi*$)">
                                          <p:val>
                                            <p:fltVal val="0"/>
                                          </p:val>
                                        </p:tav>
                                        <p:tav tm="100000">
                                          <p:val>
                                            <p:fltVal val="1"/>
                                          </p:val>
                                        </p:tav>
                                      </p:tavLst>
                                    </p:anim>
                                    <p:anim calcmode="lin" valueType="num">
                                      <p:cBhvr>
                                        <p:cTn id="8" dur="5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6178" name="Rectangle 3"/>
          <p:cNvSpPr>
            <a:spLocks noChangeArrowheads="1"/>
          </p:cNvSpPr>
          <p:nvPr/>
        </p:nvSpPr>
        <p:spPr bwMode="auto">
          <a:xfrm>
            <a:off x="7275513" y="0"/>
            <a:ext cx="1905000" cy="6858000"/>
          </a:xfrm>
          <a:prstGeom prst="rect">
            <a:avLst/>
          </a:prstGeom>
          <a:solidFill>
            <a:srgbClr val="0604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ail" charset="0"/>
              <a:ea typeface="MS PGothic" pitchFamily="34" charset="-128"/>
              <a:cs typeface="+mn-cs"/>
            </a:endParaRPr>
          </a:p>
        </p:txBody>
      </p:sp>
      <p:sp>
        <p:nvSpPr>
          <p:cNvPr id="188420" name="Rectangle 4"/>
          <p:cNvSpPr>
            <a:spLocks noGrp="1" noChangeArrowheads="1"/>
          </p:cNvSpPr>
          <p:nvPr>
            <p:ph type="title"/>
          </p:nvPr>
        </p:nvSpPr>
        <p:spPr>
          <a:xfrm>
            <a:off x="990600" y="5715000"/>
            <a:ext cx="8153400" cy="1143000"/>
          </a:xfrm>
          <a:solidFill>
            <a:srgbClr val="336600"/>
          </a:solidFill>
        </p:spPr>
        <p:txBody>
          <a:bodyPr/>
          <a:lstStyle/>
          <a:p>
            <a:pPr eaLnBrk="1" hangingPunct="1"/>
            <a:r>
              <a:rPr lang="ar-JO" altLang="en-US" sz="3600" b="1" dirty="0">
                <a:latin typeface="Arial" panose="020B0604020202020204" pitchFamily="34" charset="0"/>
                <a:cs typeface="Arial" panose="020B0604020202020204" pitchFamily="34" charset="0"/>
              </a:rPr>
              <a:t>دارت الحياة اليهودية حول هيكل سليمان لمدة 400 سنة (959-586 ق.م)</a:t>
            </a:r>
            <a:endParaRPr lang="en-US" altLang="en-US" sz="3600" b="1" dirty="0">
              <a:latin typeface="Arial" panose="020B0604020202020204" pitchFamily="34" charset="0"/>
              <a:cs typeface="Arial" panose="020B0604020202020204" pitchFamily="34" charset="0"/>
            </a:endParaRPr>
          </a:p>
        </p:txBody>
      </p:sp>
      <p:sp>
        <p:nvSpPr>
          <p:cNvPr id="306180" name="Text Box 5"/>
          <p:cNvSpPr txBox="1">
            <a:spLocks noChangeArrowheads="1"/>
          </p:cNvSpPr>
          <p:nvPr/>
        </p:nvSpPr>
        <p:spPr bwMode="auto">
          <a:xfrm>
            <a:off x="0" y="28072"/>
            <a:ext cx="485427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en-US" b="1" dirty="0">
                <a:solidFill>
                  <a:srgbClr val="060400"/>
                </a:solidFill>
                <a:latin typeface="Arial" panose="020B0604020202020204" pitchFamily="34" charset="0"/>
                <a:cs typeface="Arial" panose="020B0604020202020204" pitchFamily="34" charset="0"/>
              </a:rPr>
              <a:t>اليهودية في إسرائيل و في الشتات (يتبع)</a:t>
            </a:r>
            <a:endParaRPr kumimoji="0" lang="en-US" altLang="en-US"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endParaRPr>
          </a:p>
        </p:txBody>
      </p:sp>
      <p:sp>
        <p:nvSpPr>
          <p:cNvPr id="188422" name="Text Box 6"/>
          <p:cNvSpPr txBox="1">
            <a:spLocks noChangeArrowheads="1"/>
          </p:cNvSpPr>
          <p:nvPr/>
        </p:nvSpPr>
        <p:spPr bwMode="auto">
          <a:xfrm>
            <a:off x="8305800" y="73025"/>
            <a:ext cx="704039" cy="46166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uLnTx/>
                <a:uFillTx/>
                <a:latin typeface="Arail" charset="0"/>
                <a:ea typeface="MS PGothic" pitchFamily="34" charset="-128"/>
                <a:cs typeface="+mn-cs"/>
              </a:rPr>
              <a:t>184</a:t>
            </a:r>
            <a:endParaRPr kumimoji="0" lang="en-US" altLang="en-US" sz="1800" b="0" i="0" u="none" strike="noStrike" kern="1200" cap="none" spc="0" normalizeH="0" baseline="0" noProof="0" dirty="0">
              <a:ln>
                <a:noFill/>
              </a:ln>
              <a:solidFill>
                <a:srgbClr val="FFFFFF"/>
              </a:solidFill>
              <a:effectLst/>
              <a:uLnTx/>
              <a:uFillTx/>
              <a:latin typeface="Arail" charset="0"/>
              <a:ea typeface="MS PGothic" pitchFamily="34" charset="-128"/>
              <a:cs typeface="+mn-cs"/>
            </a:endParaRPr>
          </a:p>
        </p:txBody>
      </p:sp>
    </p:spTree>
    <p:extLst>
      <p:ext uri="{BB962C8B-B14F-4D97-AF65-F5344CB8AC3E}">
        <p14:creationId xmlns:p14="http://schemas.microsoft.com/office/powerpoint/2010/main" val="2623692951"/>
      </p:ext>
    </p:extLst>
  </p:cSld>
  <p:clrMapOvr>
    <a:masterClrMapping/>
  </p:clrMapOvr>
  <p:transition/>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r="-217"/>
          <a:stretch>
            <a:fillRect/>
          </a:stretch>
        </p:blipFill>
        <p:spPr bwMode="auto">
          <a:xfrm>
            <a:off x="0" y="0"/>
            <a:ext cx="9393238" cy="693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0467" name="Rectangle 3"/>
          <p:cNvSpPr>
            <a:spLocks noGrp="1" noChangeArrowheads="1"/>
          </p:cNvSpPr>
          <p:nvPr>
            <p:ph type="title"/>
          </p:nvPr>
        </p:nvSpPr>
        <p:spPr>
          <a:xfrm>
            <a:off x="3810000" y="0"/>
            <a:ext cx="5562600" cy="1752600"/>
          </a:xfrm>
          <a:solidFill>
            <a:schemeClr val="bg1"/>
          </a:solidFill>
        </p:spPr>
        <p:txBody>
          <a:bodyPr/>
          <a:lstStyle/>
          <a:p>
            <a:pPr eaLnBrk="1" hangingPunct="1"/>
            <a:r>
              <a:rPr lang="ar-JO" sz="4000" b="1" dirty="0">
                <a:latin typeface="Arial" panose="020B0604020202020204" pitchFamily="34" charset="0"/>
                <a:cs typeface="Arial" panose="020B0604020202020204" pitchFamily="34" charset="0"/>
              </a:rPr>
              <a:t>احتفظ اليهود بالقداسة </a:t>
            </a:r>
            <a:br>
              <a:rPr lang="ar-JO" sz="4000" b="1" dirty="0">
                <a:latin typeface="Arial" panose="020B0604020202020204" pitchFamily="34" charset="0"/>
                <a:cs typeface="Arial" panose="020B0604020202020204" pitchFamily="34" charset="0"/>
              </a:rPr>
            </a:br>
            <a:r>
              <a:rPr lang="ar-JO" sz="4000" b="1" dirty="0">
                <a:latin typeface="Arial" panose="020B0604020202020204" pitchFamily="34" charset="0"/>
                <a:cs typeface="Arial" panose="020B0604020202020204" pitchFamily="34" charset="0"/>
              </a:rPr>
              <a:t>في المرحضة</a:t>
            </a:r>
            <a:endParaRPr lang="en-US" altLang="en-US" sz="4000" b="1" dirty="0">
              <a:latin typeface="Arial" panose="020B0604020202020204" pitchFamily="34" charset="0"/>
              <a:cs typeface="Arial" panose="020B0604020202020204" pitchFamily="34" charset="0"/>
            </a:endParaRPr>
          </a:p>
        </p:txBody>
      </p:sp>
      <p:sp>
        <p:nvSpPr>
          <p:cNvPr id="190468" name="Line 4"/>
          <p:cNvSpPr>
            <a:spLocks noChangeShapeType="1"/>
          </p:cNvSpPr>
          <p:nvPr/>
        </p:nvSpPr>
        <p:spPr bwMode="auto">
          <a:xfrm>
            <a:off x="0" y="0"/>
            <a:ext cx="9144000" cy="6858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90469" name="Line 5"/>
          <p:cNvSpPr>
            <a:spLocks noChangeShapeType="1"/>
          </p:cNvSpPr>
          <p:nvPr/>
        </p:nvSpPr>
        <p:spPr bwMode="auto">
          <a:xfrm rot="5400000">
            <a:off x="1143000" y="-1143000"/>
            <a:ext cx="6858000" cy="914400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190470" name="Rectangle 6"/>
          <p:cNvSpPr>
            <a:spLocks noChangeArrowheads="1"/>
          </p:cNvSpPr>
          <p:nvPr/>
        </p:nvSpPr>
        <p:spPr bwMode="auto">
          <a:xfrm rot="-929834">
            <a:off x="-14382" y="2207517"/>
            <a:ext cx="9149202" cy="3041650"/>
          </a:xfrm>
          <a:prstGeom prst="rect">
            <a:avLst/>
          </a:prstGeom>
          <a:solidFill>
            <a:srgbClr val="FF000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en-US" sz="8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تدمر                 الهيكل</a:t>
            </a:r>
            <a:endParaRPr kumimoji="0" lang="en-US" altLang="en-US" sz="8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190471" name="Text Box 7"/>
          <p:cNvSpPr txBox="1">
            <a:spLocks noChangeArrowheads="1"/>
          </p:cNvSpPr>
          <p:nvPr/>
        </p:nvSpPr>
        <p:spPr bwMode="auto">
          <a:xfrm>
            <a:off x="6248400" y="4876800"/>
            <a:ext cx="3124200" cy="180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rPr>
              <a:t>التاسع من آب</a:t>
            </a:r>
            <a:endPar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rPr>
              <a:t>  • </a:t>
            </a:r>
            <a:r>
              <a:rPr lang="ar-JO" altLang="en-US" sz="2800" b="1" dirty="0">
                <a:solidFill>
                  <a:srgbClr val="060400"/>
                </a:solidFill>
                <a:latin typeface="Arial" panose="020B0604020202020204" pitchFamily="34" charset="0"/>
                <a:cs typeface="Arial" panose="020B0604020202020204" pitchFamily="34" charset="0"/>
              </a:rPr>
              <a:t>586 ق.م</a:t>
            </a:r>
            <a:endPar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endParaRPr>
          </a:p>
          <a:p>
            <a:pPr marL="0" marR="0" lvl="0" indent="0" algn="r" defTabSz="914400" rtl="1"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rPr>
              <a:t>  • </a:t>
            </a:r>
            <a:r>
              <a:rPr lang="ar-JO" altLang="en-US" sz="2800" b="1" dirty="0">
                <a:solidFill>
                  <a:srgbClr val="060400"/>
                </a:solidFill>
                <a:latin typeface="Arial" panose="020B0604020202020204" pitchFamily="34" charset="0"/>
                <a:cs typeface="Arial" panose="020B0604020202020204" pitchFamily="34" charset="0"/>
              </a:rPr>
              <a:t>70 م</a:t>
            </a:r>
            <a:r>
              <a:rPr kumimoji="0" lang="en-US" altLang="en-US" sz="2800" b="1" i="0" u="none" strike="noStrike" kern="1200" cap="none" spc="0" normalizeH="0" baseline="0" noProof="0" dirty="0">
                <a:ln>
                  <a:noFill/>
                </a:ln>
                <a:solidFill>
                  <a:srgbClr val="060400"/>
                </a:solidFill>
                <a:effectLst/>
                <a:uLnTx/>
                <a:uFillTx/>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24609634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190469"/>
                                        </p:tgtEl>
                                        <p:attrNameLst>
                                          <p:attrName>style.visibility</p:attrName>
                                        </p:attrNameLst>
                                      </p:cBhvr>
                                      <p:to>
                                        <p:strVal val="visible"/>
                                      </p:to>
                                    </p:set>
                                    <p:animEffect transition="in" filter="fade">
                                      <p:cBhvr>
                                        <p:cTn id="7" dur="770" decel="100000"/>
                                        <p:tgtEl>
                                          <p:spTgt spid="190469"/>
                                        </p:tgtEl>
                                      </p:cBhvr>
                                    </p:animEffect>
                                    <p:animScale>
                                      <p:cBhvr>
                                        <p:cTn id="8" dur="770" decel="100000"/>
                                        <p:tgtEl>
                                          <p:spTgt spid="190469"/>
                                        </p:tgtEl>
                                      </p:cBhvr>
                                      <p:from x="10000" y="10000"/>
                                      <p:to x="200000" y="450000"/>
                                    </p:animScale>
                                    <p:animScale>
                                      <p:cBhvr>
                                        <p:cTn id="9" dur="1230" accel="100000" fill="hold">
                                          <p:stCondLst>
                                            <p:cond delay="770"/>
                                          </p:stCondLst>
                                        </p:cTn>
                                        <p:tgtEl>
                                          <p:spTgt spid="190469"/>
                                        </p:tgtEl>
                                      </p:cBhvr>
                                      <p:from x="200000" y="450000"/>
                                      <p:to x="100000" y="100000"/>
                                    </p:animScale>
                                    <p:set>
                                      <p:cBhvr>
                                        <p:cTn id="10" dur="770" fill="hold"/>
                                        <p:tgtEl>
                                          <p:spTgt spid="190469"/>
                                        </p:tgtEl>
                                        <p:attrNameLst>
                                          <p:attrName>ppt_x</p:attrName>
                                        </p:attrNameLst>
                                      </p:cBhvr>
                                      <p:to>
                                        <p:strVal val="(0.5)"/>
                                      </p:to>
                                    </p:set>
                                    <p:anim from="(0.5)" to="(#ppt_x)" calcmode="lin" valueType="num">
                                      <p:cBhvr>
                                        <p:cTn id="11" dur="1230" accel="100000" fill="hold">
                                          <p:stCondLst>
                                            <p:cond delay="770"/>
                                          </p:stCondLst>
                                        </p:cTn>
                                        <p:tgtEl>
                                          <p:spTgt spid="190469"/>
                                        </p:tgtEl>
                                        <p:attrNameLst>
                                          <p:attrName>ppt_x</p:attrName>
                                        </p:attrNameLst>
                                      </p:cBhvr>
                                    </p:anim>
                                    <p:set>
                                      <p:cBhvr>
                                        <p:cTn id="12" dur="770" fill="hold"/>
                                        <p:tgtEl>
                                          <p:spTgt spid="190469"/>
                                        </p:tgtEl>
                                        <p:attrNameLst>
                                          <p:attrName>ppt_y</p:attrName>
                                        </p:attrNameLst>
                                      </p:cBhvr>
                                      <p:to>
                                        <p:strVal val="(#ppt_y+0.4)"/>
                                      </p:to>
                                    </p:set>
                                    <p:anim from="(#ppt_y+0.4)" to="(#ppt_y)" calcmode="lin" valueType="num">
                                      <p:cBhvr>
                                        <p:cTn id="13" dur="1230" accel="100000" fill="hold">
                                          <p:stCondLst>
                                            <p:cond delay="770"/>
                                          </p:stCondLst>
                                        </p:cTn>
                                        <p:tgtEl>
                                          <p:spTgt spid="190469"/>
                                        </p:tgtEl>
                                        <p:attrNameLst>
                                          <p:attrName>ppt_y</p:attrName>
                                        </p:attrNameLst>
                                      </p:cBhvr>
                                    </p:anim>
                                  </p:childTnLst>
                                </p:cTn>
                              </p:par>
                              <p:par>
                                <p:cTn id="14" presetID="51" presetClass="entr" presetSubtype="0" fill="hold" grpId="0" nodeType="withEffect">
                                  <p:stCondLst>
                                    <p:cond delay="0"/>
                                  </p:stCondLst>
                                  <p:childTnLst>
                                    <p:set>
                                      <p:cBhvr>
                                        <p:cTn id="15" dur="1" fill="hold">
                                          <p:stCondLst>
                                            <p:cond delay="0"/>
                                          </p:stCondLst>
                                        </p:cTn>
                                        <p:tgtEl>
                                          <p:spTgt spid="190468"/>
                                        </p:tgtEl>
                                        <p:attrNameLst>
                                          <p:attrName>style.visibility</p:attrName>
                                        </p:attrNameLst>
                                      </p:cBhvr>
                                      <p:to>
                                        <p:strVal val="visible"/>
                                      </p:to>
                                    </p:set>
                                    <p:animEffect transition="in" filter="fade">
                                      <p:cBhvr>
                                        <p:cTn id="16" dur="770" decel="100000"/>
                                        <p:tgtEl>
                                          <p:spTgt spid="190468"/>
                                        </p:tgtEl>
                                      </p:cBhvr>
                                    </p:animEffect>
                                    <p:animScale>
                                      <p:cBhvr>
                                        <p:cTn id="17" dur="770" decel="100000"/>
                                        <p:tgtEl>
                                          <p:spTgt spid="190468"/>
                                        </p:tgtEl>
                                      </p:cBhvr>
                                      <p:from x="10000" y="10000"/>
                                      <p:to x="200000" y="450000"/>
                                    </p:animScale>
                                    <p:animScale>
                                      <p:cBhvr>
                                        <p:cTn id="18" dur="1230" accel="100000" fill="hold">
                                          <p:stCondLst>
                                            <p:cond delay="770"/>
                                          </p:stCondLst>
                                        </p:cTn>
                                        <p:tgtEl>
                                          <p:spTgt spid="190468"/>
                                        </p:tgtEl>
                                      </p:cBhvr>
                                      <p:from x="200000" y="450000"/>
                                      <p:to x="100000" y="100000"/>
                                    </p:animScale>
                                    <p:set>
                                      <p:cBhvr>
                                        <p:cTn id="19" dur="770" fill="hold"/>
                                        <p:tgtEl>
                                          <p:spTgt spid="190468"/>
                                        </p:tgtEl>
                                        <p:attrNameLst>
                                          <p:attrName>ppt_x</p:attrName>
                                        </p:attrNameLst>
                                      </p:cBhvr>
                                      <p:to>
                                        <p:strVal val="(0.5)"/>
                                      </p:to>
                                    </p:set>
                                    <p:anim from="(0.5)" to="(#ppt_x)" calcmode="lin" valueType="num">
                                      <p:cBhvr>
                                        <p:cTn id="20" dur="1230" accel="100000" fill="hold">
                                          <p:stCondLst>
                                            <p:cond delay="770"/>
                                          </p:stCondLst>
                                        </p:cTn>
                                        <p:tgtEl>
                                          <p:spTgt spid="190468"/>
                                        </p:tgtEl>
                                        <p:attrNameLst>
                                          <p:attrName>ppt_x</p:attrName>
                                        </p:attrNameLst>
                                      </p:cBhvr>
                                    </p:anim>
                                    <p:set>
                                      <p:cBhvr>
                                        <p:cTn id="21" dur="770" fill="hold"/>
                                        <p:tgtEl>
                                          <p:spTgt spid="190468"/>
                                        </p:tgtEl>
                                        <p:attrNameLst>
                                          <p:attrName>ppt_y</p:attrName>
                                        </p:attrNameLst>
                                      </p:cBhvr>
                                      <p:to>
                                        <p:strVal val="(#ppt_y+0.4)"/>
                                      </p:to>
                                    </p:set>
                                    <p:anim from="(#ppt_y+0.4)" to="(#ppt_y)" calcmode="lin" valueType="num">
                                      <p:cBhvr>
                                        <p:cTn id="22" dur="1230" accel="100000" fill="hold">
                                          <p:stCondLst>
                                            <p:cond delay="770"/>
                                          </p:stCondLst>
                                        </p:cTn>
                                        <p:tgtEl>
                                          <p:spTgt spid="190468"/>
                                        </p:tgtEl>
                                        <p:attrNameLst>
                                          <p:attrName>ppt_y</p:attrName>
                                        </p:attrNameLst>
                                      </p:cBhvr>
                                    </p:anim>
                                  </p:childTnLst>
                                </p:cTn>
                              </p:par>
                              <p:par>
                                <p:cTn id="23" presetID="51" presetClass="entr" presetSubtype="0" fill="hold" grpId="0" nodeType="withEffect">
                                  <p:stCondLst>
                                    <p:cond delay="0"/>
                                  </p:stCondLst>
                                  <p:childTnLst>
                                    <p:set>
                                      <p:cBhvr>
                                        <p:cTn id="24" dur="1" fill="hold">
                                          <p:stCondLst>
                                            <p:cond delay="0"/>
                                          </p:stCondLst>
                                        </p:cTn>
                                        <p:tgtEl>
                                          <p:spTgt spid="190470"/>
                                        </p:tgtEl>
                                        <p:attrNameLst>
                                          <p:attrName>style.visibility</p:attrName>
                                        </p:attrNameLst>
                                      </p:cBhvr>
                                      <p:to>
                                        <p:strVal val="visible"/>
                                      </p:to>
                                    </p:set>
                                    <p:animEffect transition="in" filter="fade">
                                      <p:cBhvr>
                                        <p:cTn id="25" dur="770" decel="100000"/>
                                        <p:tgtEl>
                                          <p:spTgt spid="190470"/>
                                        </p:tgtEl>
                                      </p:cBhvr>
                                    </p:animEffect>
                                    <p:animScale>
                                      <p:cBhvr>
                                        <p:cTn id="26" dur="770" decel="100000"/>
                                        <p:tgtEl>
                                          <p:spTgt spid="190470"/>
                                        </p:tgtEl>
                                      </p:cBhvr>
                                      <p:from x="10000" y="10000"/>
                                      <p:to x="200000" y="450000"/>
                                    </p:animScale>
                                    <p:animScale>
                                      <p:cBhvr>
                                        <p:cTn id="27" dur="1230" accel="100000" fill="hold">
                                          <p:stCondLst>
                                            <p:cond delay="770"/>
                                          </p:stCondLst>
                                        </p:cTn>
                                        <p:tgtEl>
                                          <p:spTgt spid="190470"/>
                                        </p:tgtEl>
                                      </p:cBhvr>
                                      <p:from x="200000" y="450000"/>
                                      <p:to x="100000" y="100000"/>
                                    </p:animScale>
                                    <p:set>
                                      <p:cBhvr>
                                        <p:cTn id="28" dur="770" fill="hold"/>
                                        <p:tgtEl>
                                          <p:spTgt spid="190470"/>
                                        </p:tgtEl>
                                        <p:attrNameLst>
                                          <p:attrName>ppt_x</p:attrName>
                                        </p:attrNameLst>
                                      </p:cBhvr>
                                      <p:to>
                                        <p:strVal val="(0.5)"/>
                                      </p:to>
                                    </p:set>
                                    <p:anim from="(0.5)" to="(#ppt_x)" calcmode="lin" valueType="num">
                                      <p:cBhvr>
                                        <p:cTn id="29" dur="1230" accel="100000" fill="hold">
                                          <p:stCondLst>
                                            <p:cond delay="770"/>
                                          </p:stCondLst>
                                        </p:cTn>
                                        <p:tgtEl>
                                          <p:spTgt spid="190470"/>
                                        </p:tgtEl>
                                        <p:attrNameLst>
                                          <p:attrName>ppt_x</p:attrName>
                                        </p:attrNameLst>
                                      </p:cBhvr>
                                    </p:anim>
                                    <p:set>
                                      <p:cBhvr>
                                        <p:cTn id="30" dur="770" fill="hold"/>
                                        <p:tgtEl>
                                          <p:spTgt spid="190470"/>
                                        </p:tgtEl>
                                        <p:attrNameLst>
                                          <p:attrName>ppt_y</p:attrName>
                                        </p:attrNameLst>
                                      </p:cBhvr>
                                      <p:to>
                                        <p:strVal val="(#ppt_y+0.4)"/>
                                      </p:to>
                                    </p:set>
                                    <p:anim from="(#ppt_y+0.4)" to="(#ppt_y)" calcmode="lin" valueType="num">
                                      <p:cBhvr>
                                        <p:cTn id="31" dur="1230" accel="100000" fill="hold">
                                          <p:stCondLst>
                                            <p:cond delay="770"/>
                                          </p:stCondLst>
                                        </p:cTn>
                                        <p:tgtEl>
                                          <p:spTgt spid="190470"/>
                                        </p:tgtEl>
                                        <p:attrNameLst>
                                          <p:attrName>ppt_y</p:attrName>
                                        </p:attrNameLst>
                                      </p:cBhvr>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1" presetClass="entr" presetSubtype="4" fill="hold" grpId="0" nodeType="clickEffect">
                                  <p:stCondLst>
                                    <p:cond delay="0"/>
                                  </p:stCondLst>
                                  <p:childTnLst>
                                    <p:set>
                                      <p:cBhvr>
                                        <p:cTn id="35" dur="1" fill="hold">
                                          <p:stCondLst>
                                            <p:cond delay="0"/>
                                          </p:stCondLst>
                                        </p:cTn>
                                        <p:tgtEl>
                                          <p:spTgt spid="190471"/>
                                        </p:tgtEl>
                                        <p:attrNameLst>
                                          <p:attrName>style.visibility</p:attrName>
                                        </p:attrNameLst>
                                      </p:cBhvr>
                                      <p:to>
                                        <p:strVal val="visible"/>
                                      </p:to>
                                    </p:set>
                                    <p:animEffect transition="in" filter="wheel(4)">
                                      <p:cBhvr>
                                        <p:cTn id="36" dur="2000"/>
                                        <p:tgtEl>
                                          <p:spTgt spid="190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68" grpId="0" animBg="1"/>
      <p:bldP spid="190469" grpId="0" animBg="1"/>
      <p:bldP spid="190470" grpId="0" animBg="1"/>
      <p:bldP spid="190471"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1026730586"/>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rPr>
              <a:t>عيد             كتابي         إضافي            رقم 2</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620683"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9 آب</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33" name="Text Box 21">
            <a:extLst>
              <a:ext uri="{FF2B5EF4-FFF2-40B4-BE49-F238E27FC236}">
                <a16:creationId xmlns:a16="http://schemas.microsoft.com/office/drawing/2014/main" id="{45649B14-70B9-F940-9668-6CC6574FB628}"/>
              </a:ext>
            </a:extLst>
          </p:cNvPr>
          <p:cNvSpPr txBox="1">
            <a:spLocks noChangeArrowheads="1"/>
          </p:cNvSpPr>
          <p:nvPr/>
        </p:nvSpPr>
        <p:spPr bwMode="auto">
          <a:xfrm>
            <a:off x="1331913" y="3429000"/>
            <a:ext cx="923651"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الحانوكاه</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246624470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9" presetClass="entr" presetSubtype="1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 calcmode="lin" valueType="num">
                                      <p:cBhvr>
                                        <p:cTn id="7" dur="5000" fill="hold"/>
                                        <p:tgtEl>
                                          <p:spTgt spid="33"/>
                                        </p:tgtEl>
                                        <p:attrNameLst>
                                          <p:attrName>ppt_w</p:attrName>
                                        </p:attrNameLst>
                                      </p:cBhvr>
                                      <p:tavLst>
                                        <p:tav tm="0" fmla="#ppt_w*sin(2.5*pi*$)">
                                          <p:val>
                                            <p:fltVal val="0"/>
                                          </p:val>
                                        </p:tav>
                                        <p:tav tm="100000">
                                          <p:val>
                                            <p:fltVal val="1"/>
                                          </p:val>
                                        </p:tav>
                                      </p:tavLst>
                                    </p:anim>
                                    <p:anim calcmode="lin" valueType="num">
                                      <p:cBhvr>
                                        <p:cTn id="8" dur="5000" fill="hold"/>
                                        <p:tgtEl>
                                          <p:spTgt spid="3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4" name="Picture 4" descr="hanuk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5257800"/>
            <a:ext cx="2133600"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325" name="Picture 5" descr="Feast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35500" y="3276600"/>
            <a:ext cx="24511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29" name="Text Box 9"/>
          <p:cNvSpPr txBox="1">
            <a:spLocks noChangeArrowheads="1"/>
          </p:cNvSpPr>
          <p:nvPr/>
        </p:nvSpPr>
        <p:spPr bwMode="auto">
          <a:xfrm>
            <a:off x="7086600" y="4267200"/>
            <a:ext cx="1981200" cy="10156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منارة من</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ea typeface="MS PGothic" pitchFamily="34" charset="-128"/>
                <a:cs typeface="Arial" panose="020B0604020202020204" pitchFamily="34" charset="0"/>
              </a:rPr>
              <a:t>9 فروع</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a:t>
            </a: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الحانوكاه</a:t>
            </a:r>
            <a:r>
              <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a:t>
            </a:r>
          </a:p>
        </p:txBody>
      </p:sp>
      <p:grpSp>
        <p:nvGrpSpPr>
          <p:cNvPr id="311300" name="Group 11"/>
          <p:cNvGrpSpPr>
            <a:grpSpLocks/>
          </p:cNvGrpSpPr>
          <p:nvPr/>
        </p:nvGrpSpPr>
        <p:grpSpPr bwMode="auto">
          <a:xfrm>
            <a:off x="0" y="990600"/>
            <a:ext cx="4660900" cy="5867400"/>
            <a:chOff x="0" y="624"/>
            <a:chExt cx="2936" cy="3696"/>
          </a:xfrm>
        </p:grpSpPr>
        <p:pic>
          <p:nvPicPr>
            <p:cNvPr id="311305" name="Picture 2" descr="Hanukkah"/>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624"/>
              <a:ext cx="2936" cy="3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306" name="Rectangle 10"/>
            <p:cNvSpPr>
              <a:spLocks noChangeArrowheads="1"/>
            </p:cNvSpPr>
            <p:nvPr/>
          </p:nvSpPr>
          <p:spPr bwMode="auto">
            <a:xfrm rot="918402">
              <a:off x="240" y="960"/>
              <a:ext cx="2592" cy="624"/>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84323" name="Rectangle 3"/>
          <p:cNvSpPr>
            <a:spLocks noGrp="1" noChangeArrowheads="1"/>
          </p:cNvSpPr>
          <p:nvPr>
            <p:ph type="title"/>
          </p:nvPr>
        </p:nvSpPr>
        <p:spPr>
          <a:xfrm rot="735820">
            <a:off x="0" y="457200"/>
            <a:ext cx="9448800" cy="2084388"/>
          </a:xfrm>
          <a:solidFill>
            <a:srgbClr val="336600"/>
          </a:solidFill>
        </p:spPr>
        <p:txBody>
          <a:bodyPr/>
          <a:lstStyle/>
          <a:p>
            <a:pPr eaLnBrk="1" hangingPunct="1"/>
            <a:r>
              <a:rPr lang="ar-JO" altLang="en-US" sz="4000" b="1" dirty="0">
                <a:latin typeface="Arial" panose="020B0604020202020204" pitchFamily="34" charset="0"/>
                <a:cs typeface="Arial" panose="020B0604020202020204" pitchFamily="34" charset="0"/>
              </a:rPr>
              <a:t>الحانوكاه (عيد النور)</a:t>
            </a:r>
            <a:br>
              <a:rPr lang="ar-JO" altLang="en-US" sz="4000" b="1" dirty="0">
                <a:latin typeface="Arial" panose="020B0604020202020204" pitchFamily="34" charset="0"/>
                <a:cs typeface="Arial" panose="020B0604020202020204" pitchFamily="34" charset="0"/>
              </a:rPr>
            </a:br>
            <a:r>
              <a:rPr lang="ar-JO" sz="4000" b="1" dirty="0">
                <a:latin typeface="Arial" panose="020B0604020202020204" pitchFamily="34" charset="0"/>
                <a:cs typeface="Arial" panose="020B0604020202020204" pitchFamily="34" charset="0"/>
              </a:rPr>
              <a:t>يحيي ذكرى انتصار يهوذا المكابي على السلوقيين </a:t>
            </a:r>
            <a:br>
              <a:rPr lang="ar-JO" sz="4000" b="1" dirty="0">
                <a:latin typeface="Arial" panose="020B0604020202020204" pitchFamily="34" charset="0"/>
                <a:cs typeface="Arial" panose="020B0604020202020204" pitchFamily="34" charset="0"/>
              </a:rPr>
            </a:br>
            <a:r>
              <a:rPr lang="ar-JO" sz="4000" b="1" dirty="0">
                <a:latin typeface="Arial" panose="020B0604020202020204" pitchFamily="34" charset="0"/>
                <a:cs typeface="Arial" panose="020B0604020202020204" pitchFamily="34" charset="0"/>
              </a:rPr>
              <a:t>عام 164 قبل الميلاد</a:t>
            </a:r>
            <a:endParaRPr lang="en-US" altLang="en-US" sz="3200" b="1" dirty="0">
              <a:latin typeface="Arial" panose="020B0604020202020204" pitchFamily="34" charset="0"/>
              <a:cs typeface="Arial" panose="020B0604020202020204" pitchFamily="34" charset="0"/>
            </a:endParaRPr>
          </a:p>
        </p:txBody>
      </p:sp>
      <p:sp>
        <p:nvSpPr>
          <p:cNvPr id="184328" name="Text Box 8"/>
          <p:cNvSpPr txBox="1">
            <a:spLocks noChangeArrowheads="1"/>
          </p:cNvSpPr>
          <p:nvPr/>
        </p:nvSpPr>
        <p:spPr bwMode="auto">
          <a:xfrm>
            <a:off x="5105400" y="2743200"/>
            <a:ext cx="1828800" cy="10156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منارة من            7 فروع </a:t>
            </a:r>
          </a:p>
          <a:p>
            <a:pPr marL="0" marR="0" lvl="0" indent="0" algn="ctr" defTabSz="914400" rtl="0" eaLnBrk="0" fontAlgn="base" latinLnBrk="0" hangingPunct="0">
              <a:lnSpc>
                <a:spcPct val="100000"/>
              </a:lnSpc>
              <a:spcBef>
                <a:spcPct val="0"/>
              </a:spcBef>
              <a:spcAft>
                <a:spcPct val="0"/>
              </a:spcAft>
              <a:buClrTx/>
              <a:buSzTx/>
              <a:buFontTx/>
              <a:buNone/>
              <a:tabLst/>
              <a:defRPr/>
            </a:pPr>
            <a:r>
              <a:rPr lang="ar-JO" sz="2000" b="1" dirty="0">
                <a:solidFill>
                  <a:srgbClr val="FFFFFF"/>
                </a:solidFill>
                <a:latin typeface="Arial" panose="020B0604020202020204" pitchFamily="34" charset="0"/>
                <a:ea typeface="MS PGothic" pitchFamily="34" charset="-128"/>
                <a:cs typeface="Arial" panose="020B0604020202020204" pitchFamily="34" charset="0"/>
              </a:rPr>
              <a:t>(منتظم)</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pic>
        <p:nvPicPr>
          <p:cNvPr id="184326" name="Picture 6" descr="hanukkah lights"/>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629025" y="4038600"/>
            <a:ext cx="1611313"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 Box 23"/>
          <p:cNvSpPr txBox="1">
            <a:spLocks noChangeArrowheads="1"/>
          </p:cNvSpPr>
          <p:nvPr/>
        </p:nvSpPr>
        <p:spPr bwMode="auto">
          <a:xfrm>
            <a:off x="8388350" y="14288"/>
            <a:ext cx="699230" cy="461665"/>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184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310466570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184326"/>
                                        </p:tgtEl>
                                        <p:attrNameLst>
                                          <p:attrName>style.visibility</p:attrName>
                                        </p:attrNameLst>
                                      </p:cBhvr>
                                      <p:to>
                                        <p:strVal val="visible"/>
                                      </p:to>
                                    </p:set>
                                    <p:animEffect transition="in" filter="wedge">
                                      <p:cBhvr>
                                        <p:cTn id="7" dur="2000"/>
                                        <p:tgtEl>
                                          <p:spTgt spid="1843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84325"/>
                                        </p:tgtEl>
                                        <p:attrNameLst>
                                          <p:attrName>style.visibility</p:attrName>
                                        </p:attrNameLst>
                                      </p:cBhvr>
                                      <p:to>
                                        <p:strVal val="visible"/>
                                      </p:to>
                                    </p:set>
                                    <p:animEffect transition="in" filter="dissolve">
                                      <p:cBhvr>
                                        <p:cTn id="12" dur="500"/>
                                        <p:tgtEl>
                                          <p:spTgt spid="1843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4328"/>
                                        </p:tgtEl>
                                        <p:attrNameLst>
                                          <p:attrName>style.visibility</p:attrName>
                                        </p:attrNameLst>
                                      </p:cBhvr>
                                      <p:to>
                                        <p:strVal val="visible"/>
                                      </p:to>
                                    </p:set>
                                    <p:animEffect transition="in" filter="dissolve">
                                      <p:cBhvr>
                                        <p:cTn id="17" dur="500"/>
                                        <p:tgtEl>
                                          <p:spTgt spid="1843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84324"/>
                                        </p:tgtEl>
                                        <p:attrNameLst>
                                          <p:attrName>style.visibility</p:attrName>
                                        </p:attrNameLst>
                                      </p:cBhvr>
                                      <p:to>
                                        <p:strVal val="visible"/>
                                      </p:to>
                                    </p:set>
                                    <p:animEffect transition="in" filter="dissolve">
                                      <p:cBhvr>
                                        <p:cTn id="22" dur="500"/>
                                        <p:tgtEl>
                                          <p:spTgt spid="1843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84329"/>
                                        </p:tgtEl>
                                        <p:attrNameLst>
                                          <p:attrName>style.visibility</p:attrName>
                                        </p:attrNameLst>
                                      </p:cBhvr>
                                      <p:to>
                                        <p:strVal val="visible"/>
                                      </p:to>
                                    </p:set>
                                    <p:animEffect transition="in" filter="blinds(horizontal)">
                                      <p:cBhvr>
                                        <p:cTn id="27" dur="500"/>
                                        <p:tgtEl>
                                          <p:spTgt spid="184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9" grpId="0"/>
      <p:bldP spid="184328"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208402405"/>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rPr>
              <a:t>عيد </a:t>
            </a:r>
            <a:br>
              <a:rPr kumimoji="1" lang="ar-JO" altLang="en-US" sz="3600" dirty="0">
                <a:solidFill>
                  <a:schemeClr val="bg1"/>
                </a:solidFill>
              </a:rPr>
            </a:br>
            <a:r>
              <a:rPr kumimoji="1" lang="ar-JO" altLang="en-US" sz="3600" dirty="0">
                <a:solidFill>
                  <a:schemeClr val="bg1"/>
                </a:solidFill>
              </a:rPr>
              <a:t>كتابي</a:t>
            </a:r>
            <a:br>
              <a:rPr kumimoji="1" lang="ar-JO" altLang="en-US" sz="3600" dirty="0">
                <a:solidFill>
                  <a:schemeClr val="bg1"/>
                </a:solidFill>
              </a:rPr>
            </a:br>
            <a:r>
              <a:rPr kumimoji="1" lang="ar-JO" altLang="en-US" sz="3600" dirty="0">
                <a:solidFill>
                  <a:schemeClr val="bg1"/>
                </a:solidFill>
              </a:rPr>
              <a:t>إضافي</a:t>
            </a:r>
            <a:br>
              <a:rPr kumimoji="1" lang="ar-JO" altLang="en-US" sz="3600" dirty="0">
                <a:solidFill>
                  <a:schemeClr val="bg1"/>
                </a:solidFill>
              </a:rPr>
            </a:br>
            <a:r>
              <a:rPr kumimoji="1" lang="ar-JO" altLang="en-US" sz="3600" dirty="0">
                <a:solidFill>
                  <a:schemeClr val="bg1"/>
                </a:solidFill>
              </a:rPr>
              <a:t>رقم 3</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120015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9</a:t>
            </a:r>
            <a:r>
              <a:rPr kumimoji="0" lang="en-US" sz="2000" b="1" u="none" strike="noStrike" kern="0" cap="none" spc="0" normalizeH="0" baseline="3000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th</a:t>
            </a: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 of Av</a:t>
            </a:r>
          </a:p>
        </p:txBody>
      </p:sp>
      <p:sp>
        <p:nvSpPr>
          <p:cNvPr id="33" name="Text Box 21">
            <a:extLst>
              <a:ext uri="{FF2B5EF4-FFF2-40B4-BE49-F238E27FC236}">
                <a16:creationId xmlns:a16="http://schemas.microsoft.com/office/drawing/2014/main" id="{45649B14-70B9-F940-9668-6CC6574FB628}"/>
              </a:ext>
            </a:extLst>
          </p:cNvPr>
          <p:cNvSpPr txBox="1">
            <a:spLocks noChangeArrowheads="1"/>
          </p:cNvSpPr>
          <p:nvPr/>
        </p:nvSpPr>
        <p:spPr bwMode="auto">
          <a:xfrm>
            <a:off x="1331913" y="3429000"/>
            <a:ext cx="1409700" cy="40005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Hanukkah</a:t>
            </a:r>
          </a:p>
        </p:txBody>
      </p:sp>
      <p:sp>
        <p:nvSpPr>
          <p:cNvPr id="43" name="Text Box 21">
            <a:extLst>
              <a:ext uri="{FF2B5EF4-FFF2-40B4-BE49-F238E27FC236}">
                <a16:creationId xmlns:a16="http://schemas.microsoft.com/office/drawing/2014/main" id="{1B333332-70C2-3948-B9B0-085453062E30}"/>
              </a:ext>
            </a:extLst>
          </p:cNvPr>
          <p:cNvSpPr txBox="1">
            <a:spLocks noChangeArrowheads="1"/>
          </p:cNvSpPr>
          <p:nvPr/>
        </p:nvSpPr>
        <p:spPr bwMode="auto">
          <a:xfrm>
            <a:off x="4140200" y="115888"/>
            <a:ext cx="776175"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الفوريم</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45395683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5000" fill="hold"/>
                                        <p:tgtEl>
                                          <p:spTgt spid="43"/>
                                        </p:tgtEl>
                                        <p:attrNameLst>
                                          <p:attrName>ppt_w</p:attrName>
                                        </p:attrNameLst>
                                      </p:cBhvr>
                                      <p:tavLst>
                                        <p:tav tm="0" fmla="#ppt_w*sin(2.5*pi*$)">
                                          <p:val>
                                            <p:fltVal val="0"/>
                                          </p:val>
                                        </p:tav>
                                        <p:tav tm="100000">
                                          <p:val>
                                            <p:fltVal val="1"/>
                                          </p:val>
                                        </p:tav>
                                      </p:tavLst>
                                    </p:anim>
                                    <p:anim calcmode="lin" valueType="num">
                                      <p:cBhvr>
                                        <p:cTn id="8" dur="5000" fill="hold"/>
                                        <p:tgtEl>
                                          <p:spTgt spid="4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163842" name="Picture 10" descr="summitofJebelMusa(Mt sinai)"/>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AutoShape 11"/>
          <p:cNvSpPr>
            <a:spLocks noChangeArrowheads="1"/>
          </p:cNvSpPr>
          <p:nvPr/>
        </p:nvSpPr>
        <p:spPr bwMode="auto">
          <a:xfrm rot="1882380">
            <a:off x="1708150" y="1065213"/>
            <a:ext cx="1430338" cy="779462"/>
          </a:xfrm>
          <a:prstGeom prst="chevron">
            <a:avLst>
              <a:gd name="adj" fmla="val 88591"/>
            </a:avLst>
          </a:prstGeom>
          <a:solidFill>
            <a:schemeClr val="accent1"/>
          </a:soli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31752" name="Text Box 8"/>
          <p:cNvSpPr txBox="1">
            <a:spLocks noChangeArrowheads="1"/>
          </p:cNvSpPr>
          <p:nvPr/>
        </p:nvSpPr>
        <p:spPr bwMode="auto">
          <a:xfrm>
            <a:off x="1828800" y="4651375"/>
            <a:ext cx="5562600" cy="1477328"/>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eaLnBrk="0" fontAlgn="base" hangingPunct="0">
              <a:spcBef>
                <a:spcPct val="0"/>
              </a:spcBef>
              <a:spcAft>
                <a:spcPct val="0"/>
              </a:spcAft>
            </a:pPr>
            <a:r>
              <a:rPr lang="ar-JO" altLang="zh-CN" sz="2400" b="1" u="sng" dirty="0">
                <a:solidFill>
                  <a:srgbClr val="FFFFFF"/>
                </a:solidFill>
                <a:latin typeface="Arial" panose="020B0604020202020204" pitchFamily="34" charset="0"/>
                <a:ea typeface="SimSun" charset="0"/>
                <a:cs typeface="Arial" panose="020B0604020202020204" pitchFamily="34" charset="0"/>
              </a:rPr>
              <a:t>المستلمين</a:t>
            </a:r>
            <a:endParaRPr lang="en-US" altLang="zh-CN" sz="2400" b="1" dirty="0">
              <a:solidFill>
                <a:srgbClr val="FFFFFF"/>
              </a:solidFill>
              <a:latin typeface="Arial" panose="020B0604020202020204" pitchFamily="34" charset="0"/>
              <a:ea typeface="SimSun" charset="0"/>
              <a:cs typeface="Arial" panose="020B0604020202020204" pitchFamily="34" charset="0"/>
            </a:endParaRPr>
          </a:p>
          <a:p>
            <a:pPr algn="ctr" defTabSz="914400" eaLnBrk="0" fontAlgn="base" hangingPunct="0">
              <a:spcBef>
                <a:spcPct val="0"/>
              </a:spcBef>
              <a:spcAft>
                <a:spcPct val="0"/>
              </a:spcAft>
            </a:pPr>
            <a:r>
              <a:rPr lang="ar-JO" sz="2400" b="1" dirty="0">
                <a:solidFill>
                  <a:srgbClr val="FFFFFF"/>
                </a:solidFill>
                <a:latin typeface="Arial" panose="020B0604020202020204" pitchFamily="34" charset="0"/>
                <a:ea typeface="SimSun" charset="0"/>
                <a:cs typeface="Arial" panose="020B0604020202020204" pitchFamily="34" charset="0"/>
              </a:rPr>
              <a:t>مات موسى قبل دخول إسرائيل أرض الموعد و لذلك فإن القراء الأصليين كانوا اليهود الذين كانوا على جبل سيناء معه</a:t>
            </a:r>
            <a:endParaRPr lang="en-US" sz="2400" b="1" dirty="0">
              <a:solidFill>
                <a:srgbClr val="FFFFFF"/>
              </a:solidFill>
              <a:latin typeface="Arial" panose="020B0604020202020204" pitchFamily="34" charset="0"/>
              <a:ea typeface="SimSun" charset="0"/>
              <a:cs typeface="Arial" panose="020B0604020202020204" pitchFamily="34" charset="0"/>
            </a:endParaRPr>
          </a:p>
        </p:txBody>
      </p:sp>
      <p:sp>
        <p:nvSpPr>
          <p:cNvPr id="163845" name="Rectangle 2"/>
          <p:cNvSpPr>
            <a:spLocks noGrp="1" noChangeArrowheads="1"/>
          </p:cNvSpPr>
          <p:nvPr>
            <p:ph type="title"/>
          </p:nvPr>
        </p:nvSpPr>
        <p:spPr/>
        <p:txBody>
          <a:bodyPr/>
          <a:lstStyle/>
          <a:p>
            <a:r>
              <a:rPr lang="ar-JO" dirty="0">
                <a:solidFill>
                  <a:schemeClr val="bg2"/>
                </a:solidFill>
                <a:ea typeface="ＭＳ Ｐゴシック" charset="0"/>
              </a:rPr>
              <a:t>الإتجاهات</a:t>
            </a:r>
            <a:endParaRPr lang="en-US" dirty="0">
              <a:solidFill>
                <a:schemeClr val="bg2"/>
              </a:solidFill>
              <a:ea typeface="ＭＳ Ｐゴシック" charset="0"/>
            </a:endParaRPr>
          </a:p>
        </p:txBody>
      </p:sp>
      <p:sp>
        <p:nvSpPr>
          <p:cNvPr id="163846" name="Text Box 4"/>
          <p:cNvSpPr txBox="1">
            <a:spLocks noChangeArrowheads="1"/>
          </p:cNvSpPr>
          <p:nvPr/>
        </p:nvSpPr>
        <p:spPr bwMode="auto">
          <a:xfrm>
            <a:off x="8229600" y="22860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123</a:t>
            </a:r>
            <a:endParaRPr lang="en-US" sz="2400" b="1" dirty="0">
              <a:solidFill>
                <a:srgbClr val="CBCBC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3968263"/>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Effect transition="in" filter="checkerboard(across)">
                                      <p:cBhvr>
                                        <p:cTn id="7" dur="500"/>
                                        <p:tgtEl>
                                          <p:spTgt spid="317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371" name="Rectangle 3"/>
          <p:cNvSpPr>
            <a:spLocks noGrp="1" noChangeArrowheads="1"/>
          </p:cNvSpPr>
          <p:nvPr>
            <p:ph type="title"/>
          </p:nvPr>
        </p:nvSpPr>
        <p:spPr>
          <a:xfrm>
            <a:off x="457200" y="76200"/>
            <a:ext cx="8229600" cy="788988"/>
          </a:xfrm>
        </p:spPr>
        <p:txBody>
          <a:bodyPr/>
          <a:lstStyle/>
          <a:p>
            <a:pPr eaLnBrk="1" hangingPunct="1"/>
            <a:r>
              <a:rPr lang="ar-JO" altLang="en-US" b="1" dirty="0">
                <a:solidFill>
                  <a:schemeClr val="tx1"/>
                </a:solidFill>
                <a:latin typeface="Arial" panose="020B0604020202020204" pitchFamily="34" charset="0"/>
                <a:cs typeface="Arial" panose="020B0604020202020204" pitchFamily="34" charset="0"/>
              </a:rPr>
              <a:t>الفوريم : النصر الكبير</a:t>
            </a:r>
            <a:endParaRPr lang="en-US" altLang="en-US" b="1" dirty="0">
              <a:solidFill>
                <a:schemeClr val="tx1"/>
              </a:solidFill>
              <a:latin typeface="Arial" panose="020B0604020202020204" pitchFamily="34" charset="0"/>
              <a:cs typeface="Arial" panose="020B0604020202020204" pitchFamily="34" charset="0"/>
            </a:endParaRPr>
          </a:p>
        </p:txBody>
      </p:sp>
      <p:sp>
        <p:nvSpPr>
          <p:cNvPr id="186373" name="Text Box 5"/>
          <p:cNvSpPr txBox="1">
            <a:spLocks noChangeArrowheads="1"/>
          </p:cNvSpPr>
          <p:nvPr/>
        </p:nvSpPr>
        <p:spPr bwMode="auto">
          <a:xfrm>
            <a:off x="8229600" y="0"/>
            <a:ext cx="914400" cy="457200"/>
          </a:xfrm>
          <a:prstGeom prst="rect">
            <a:avLst/>
          </a:prstGeom>
          <a:solidFill>
            <a:srgbClr val="800000"/>
          </a:solidFill>
          <a:ln>
            <a:noFill/>
          </a:ln>
          <a:effectLst>
            <a:outerShdw dist="35921" dir="2700000" algn="ctr" rotWithShape="0">
              <a:schemeClr val="tx1">
                <a:alpha val="74997"/>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184</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2679282100"/>
      </p:ext>
    </p:extLst>
  </p:cSld>
  <p:clrMapOvr>
    <a:masterClrMapping/>
  </p:clrMapOvr>
  <p:transition/>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6" name="Rectangle 2"/>
          <p:cNvSpPr>
            <a:spLocks noGrp="1" noChangeArrowheads="1"/>
          </p:cNvSpPr>
          <p:nvPr>
            <p:ph type="title"/>
          </p:nvPr>
        </p:nvSpPr>
        <p:spPr/>
        <p:txBody>
          <a:bodyPr/>
          <a:lstStyle/>
          <a:p>
            <a:pPr marL="914400" indent="-914400" algn="r" eaLnBrk="1" hangingPunct="1">
              <a:tabLst>
                <a:tab pos="914400" algn="l"/>
              </a:tabLst>
            </a:pPr>
            <a:r>
              <a:rPr lang="ar-JO" altLang="en-US" sz="4000" dirty="0">
                <a:cs typeface="Arial" panose="020B0604020202020204" pitchFamily="34" charset="0"/>
              </a:rPr>
              <a:t>1. استراحت إسرائيل لتحافظ على سير مقدس مع الله</a:t>
            </a:r>
            <a:endParaRPr lang="en-US" altLang="en-US" sz="4000" dirty="0">
              <a:cs typeface="Arial" panose="020B0604020202020204" pitchFamily="34" charset="0"/>
            </a:endParaRPr>
          </a:p>
        </p:txBody>
      </p:sp>
      <p:sp>
        <p:nvSpPr>
          <p:cNvPr id="52227" name="Rectangle 3"/>
          <p:cNvSpPr>
            <a:spLocks noGrp="1" noChangeArrowheads="1"/>
          </p:cNvSpPr>
          <p:nvPr>
            <p:ph type="body" idx="1"/>
          </p:nvPr>
        </p:nvSpPr>
        <p:spPr>
          <a:xfrm>
            <a:off x="1009934" y="1600200"/>
            <a:ext cx="7600666" cy="4953000"/>
          </a:xfrm>
        </p:spPr>
        <p:txBody>
          <a:bodyPr/>
          <a:lstStyle/>
          <a:p>
            <a:pPr marL="609600" indent="-609600" algn="r" eaLnBrk="1" hangingPunct="1">
              <a:buSzTx/>
              <a:buNone/>
            </a:pPr>
            <a:r>
              <a:rPr lang="ar-JO" altLang="zh-CN" b="1" dirty="0">
                <a:latin typeface="Arial" panose="020B0604020202020204" pitchFamily="34" charset="0"/>
                <a:cs typeface="Arial" panose="020B0604020202020204" pitchFamily="34" charset="0"/>
              </a:rPr>
              <a:t>أ. يشارك كل الرجال اليهود في </a:t>
            </a:r>
            <a:r>
              <a:rPr lang="ar-JO" altLang="zh-CN" b="1" u="sng" dirty="0">
                <a:latin typeface="Arial" panose="020B0604020202020204" pitchFamily="34" charset="0"/>
                <a:cs typeface="Arial" panose="020B0604020202020204" pitchFamily="34" charset="0"/>
              </a:rPr>
              <a:t>الأعياد السنوية الثلاثة </a:t>
            </a:r>
            <a:r>
              <a:rPr lang="ar-JO" altLang="zh-CN" b="1" dirty="0">
                <a:latin typeface="Arial" panose="020B0604020202020204" pitchFamily="34" charset="0"/>
                <a:cs typeface="Arial" panose="020B0604020202020204" pitchFamily="34" charset="0"/>
              </a:rPr>
              <a:t>لتذكيرهم ببركات الله في حياتهم (خر 23: 14-19)</a:t>
            </a:r>
            <a:endParaRPr lang="en-US" altLang="zh-CN" b="1" dirty="0">
              <a:latin typeface="Arial" panose="020B0604020202020204" pitchFamily="34" charset="0"/>
              <a:cs typeface="Arial" panose="020B0604020202020204" pitchFamily="34" charset="0"/>
            </a:endParaRPr>
          </a:p>
          <a:p>
            <a:pPr marL="609600" indent="-609600" algn="r" eaLnBrk="1" hangingPunct="1">
              <a:buSzTx/>
              <a:buNone/>
            </a:pPr>
            <a:r>
              <a:rPr lang="ar-JO" altLang="zh-CN" b="1" dirty="0">
                <a:latin typeface="Arial" panose="020B0604020202020204" pitchFamily="34" charset="0"/>
                <a:cs typeface="Arial" panose="020B0604020202020204" pitchFamily="34" charset="0"/>
              </a:rPr>
              <a:t>ب. حفظ </a:t>
            </a:r>
            <a:r>
              <a:rPr lang="ar-JO" altLang="zh-CN" b="1" u="sng" dirty="0">
                <a:latin typeface="Arial" panose="020B0604020202020204" pitchFamily="34" charset="0"/>
                <a:cs typeface="Arial" panose="020B0604020202020204" pitchFamily="34" charset="0"/>
              </a:rPr>
              <a:t>السبت</a:t>
            </a:r>
            <a:r>
              <a:rPr lang="ar-JO" altLang="zh-CN" b="1" dirty="0">
                <a:latin typeface="Arial" panose="020B0604020202020204" pitchFamily="34" charset="0"/>
                <a:cs typeface="Arial" panose="020B0604020202020204" pitchFamily="34" charset="0"/>
              </a:rPr>
              <a:t> كان وصية الله الرئيسية لأنها تصور عهد إسرائيل مع الإله القدوس (31: 12-17)</a:t>
            </a:r>
            <a:endParaRPr lang="en-US" altLang="zh-CN" b="1" dirty="0">
              <a:latin typeface="Arial" panose="020B0604020202020204" pitchFamily="34" charset="0"/>
              <a:cs typeface="Arial" panose="020B0604020202020204" pitchFamily="34" charset="0"/>
            </a:endParaRPr>
          </a:p>
        </p:txBody>
      </p:sp>
      <p:sp>
        <p:nvSpPr>
          <p:cNvPr id="52228" name="Text Box 4"/>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3098440880"/>
      </p:ext>
    </p:extLst>
  </p:cSld>
  <p:clrMapOvr>
    <a:masterClrMapping/>
  </p:clrMapOvr>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3" descr="sabbath Relaxing_Converse_by_Fallakk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180513" cy="6958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42" name="Rectangle 2"/>
          <p:cNvSpPr>
            <a:spLocks noGrp="1" noChangeArrowheads="1"/>
          </p:cNvSpPr>
          <p:nvPr>
            <p:ph type="title"/>
          </p:nvPr>
        </p:nvSpPr>
        <p:spPr>
          <a:xfrm>
            <a:off x="4211638" y="5253038"/>
            <a:ext cx="4608512" cy="984250"/>
          </a:xfrm>
        </p:spPr>
        <p:txBody>
          <a:bodyPr/>
          <a:lstStyle/>
          <a:p>
            <a:pPr algn="r" eaLnBrk="1" hangingPunct="1">
              <a:defRPr/>
            </a:pPr>
            <a:r>
              <a:rPr lang="ar-SA" sz="8000" dirty="0">
                <a:solidFill>
                  <a:schemeClr val="tx1"/>
                </a:solidFill>
                <a:effectLst/>
                <a:ea typeface="+mj-ea"/>
                <a:cs typeface="Arial" panose="020B0604020202020204" pitchFamily="34" charset="0"/>
              </a:rPr>
              <a:t>السبت</a:t>
            </a:r>
            <a:endParaRPr lang="en-US" sz="8000" dirty="0">
              <a:solidFill>
                <a:schemeClr val="tx1"/>
              </a:solidFill>
              <a:effectLst/>
              <a:ea typeface="+mj-ea"/>
              <a:cs typeface="Arial" panose="020B0604020202020204" pitchFamily="34" charset="0"/>
            </a:endParaRPr>
          </a:p>
        </p:txBody>
      </p:sp>
      <p:sp>
        <p:nvSpPr>
          <p:cNvPr id="7"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Times New Roman" charset="0"/>
              </a:rPr>
              <a:t>182</a:t>
            </a:r>
          </a:p>
        </p:txBody>
      </p:sp>
    </p:spTree>
    <p:extLst>
      <p:ext uri="{BB962C8B-B14F-4D97-AF65-F5344CB8AC3E}">
        <p14:creationId xmlns:p14="http://schemas.microsoft.com/office/powerpoint/2010/main" val="3998524326"/>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endParaRPr lang="en-US" altLang="en-US" dirty="0">
              <a:cs typeface="Arial" panose="020B0604020202020204" pitchFamily="34" charset="0"/>
            </a:endParaRPr>
          </a:p>
        </p:txBody>
      </p:sp>
      <p:sp>
        <p:nvSpPr>
          <p:cNvPr id="62467" name="Rectangle 3"/>
          <p:cNvSpPr>
            <a:spLocks noGrp="1" noChangeArrowheads="1"/>
          </p:cNvSpPr>
          <p:nvPr>
            <p:ph type="body" idx="1"/>
          </p:nvPr>
        </p:nvSpPr>
        <p:spPr/>
        <p:txBody>
          <a:bodyPr/>
          <a:lstStyle/>
          <a:p>
            <a:pPr eaLnBrk="1" hangingPunct="1"/>
            <a:endParaRPr lang="en-US" altLang="en-US" b="1" dirty="0">
              <a:latin typeface="Arial" panose="020B0604020202020204" pitchFamily="34" charset="0"/>
              <a:cs typeface="Arial" panose="020B0604020202020204" pitchFamily="34" charset="0"/>
            </a:endParaRPr>
          </a:p>
        </p:txBody>
      </p:sp>
      <p:pic>
        <p:nvPicPr>
          <p:cNvPr id="320515" name="Picture 4" descr="292_IMG2">
            <a:hlinkClick r:id="rId3"/>
          </p:cNvPr>
          <p:cNvPicPr>
            <a:picLocks noChangeAspect="1" noChangeArrowheads="1"/>
          </p:cNvPicPr>
          <p:nvPr/>
        </p:nvPicPr>
        <p:blipFill>
          <a:blip r:embed="rId4">
            <a:lum bright="-36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9" name="Rectangle 5"/>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marL="914400" indent="-914400">
              <a:tabLst>
                <a:tab pos="914400" algn="l"/>
              </a:tabLst>
              <a:defRPr sz="2400">
                <a:solidFill>
                  <a:schemeClr val="tx1"/>
                </a:solidFill>
                <a:latin typeface="Tahoma" pitchFamily="34" charset="0"/>
                <a:ea typeface="MS PGothic" pitchFamily="34" charset="-128"/>
              </a:defRPr>
            </a:lvl1pPr>
            <a:lvl2pPr marL="742950" indent="-285750">
              <a:tabLst>
                <a:tab pos="914400" algn="l"/>
              </a:tabLst>
              <a:defRPr sz="2400">
                <a:solidFill>
                  <a:schemeClr val="tx1"/>
                </a:solidFill>
                <a:latin typeface="Tahoma" pitchFamily="34" charset="0"/>
                <a:ea typeface="MS PGothic" pitchFamily="34" charset="-128"/>
              </a:defRPr>
            </a:lvl2pPr>
            <a:lvl3pPr marL="1143000" indent="-228600">
              <a:tabLst>
                <a:tab pos="914400" algn="l"/>
              </a:tabLst>
              <a:defRPr sz="2400">
                <a:solidFill>
                  <a:schemeClr val="tx1"/>
                </a:solidFill>
                <a:latin typeface="Tahoma" pitchFamily="34" charset="0"/>
                <a:ea typeface="MS PGothic" pitchFamily="34" charset="-128"/>
              </a:defRPr>
            </a:lvl3pPr>
            <a:lvl4pPr marL="1600200" indent="-228600">
              <a:tabLst>
                <a:tab pos="914400" algn="l"/>
              </a:tabLst>
              <a:defRPr sz="2400">
                <a:solidFill>
                  <a:schemeClr val="tx1"/>
                </a:solidFill>
                <a:latin typeface="Tahoma" pitchFamily="34" charset="0"/>
                <a:ea typeface="MS PGothic" pitchFamily="34" charset="-128"/>
              </a:defRPr>
            </a:lvl4pPr>
            <a:lvl5pPr marL="2057400" indent="-228600">
              <a:tabLst>
                <a:tab pos="9144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9pPr>
          </a:lstStyle>
          <a:p>
            <a:pPr marL="581025" lvl="0" indent="-581025" algn="r" defTabSz="914400" fontAlgn="base">
              <a:spcBef>
                <a:spcPct val="0"/>
              </a:spcBef>
              <a:spcAft>
                <a:spcPct val="0"/>
              </a:spcAft>
              <a:tabLst/>
              <a:defRPr/>
            </a:pPr>
            <a:r>
              <a:rPr lang="ar-JO" altLang="en-US" sz="3600" b="1" dirty="0">
                <a:cs typeface="Arial" panose="020B0604020202020204" pitchFamily="34" charset="0"/>
              </a:rPr>
              <a:t>1. استراحت إسرائيل لتحافظ على سير مقدس مع الله</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62470" name="Rectangle 6"/>
          <p:cNvSpPr>
            <a:spLocks noChangeArrowheads="1"/>
          </p:cNvSpPr>
          <p:nvPr/>
        </p:nvSpPr>
        <p:spPr bwMode="auto">
          <a:xfrm>
            <a:off x="259307" y="1600200"/>
            <a:ext cx="8427493" cy="4953000"/>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r"/>
            <a:r>
              <a:rPr lang="ar-JO" altLang="zh-CN" sz="3200" b="1" dirty="0">
                <a:latin typeface="Arial" panose="020B0604020202020204" pitchFamily="34" charset="0"/>
                <a:cs typeface="Arial" panose="020B0604020202020204" pitchFamily="34" charset="0"/>
              </a:rPr>
              <a:t>أ. يشارك كل الرجال اليهود في </a:t>
            </a:r>
            <a:r>
              <a:rPr lang="ar-JO" altLang="zh-CN" sz="3200" b="1" u="sng" dirty="0">
                <a:latin typeface="Arial" panose="020B0604020202020204" pitchFamily="34" charset="0"/>
                <a:cs typeface="Arial" panose="020B0604020202020204" pitchFamily="34" charset="0"/>
              </a:rPr>
              <a:t>الأعياد السنوية الثلاثة </a:t>
            </a:r>
            <a:r>
              <a:rPr lang="ar-JO" altLang="zh-CN" sz="3200" b="1" dirty="0">
                <a:latin typeface="Arial" panose="020B0604020202020204" pitchFamily="34" charset="0"/>
                <a:cs typeface="Arial" panose="020B0604020202020204" pitchFamily="34" charset="0"/>
              </a:rPr>
              <a:t>لتذكيرهم ببركات الله في حياتهم (خر 23: 14-19)</a:t>
            </a:r>
            <a:endParaRPr lang="en-US" altLang="zh-CN" sz="3200" b="1" dirty="0">
              <a:latin typeface="Arial" panose="020B0604020202020204" pitchFamily="34" charset="0"/>
              <a:cs typeface="Arial" panose="020B0604020202020204" pitchFamily="34" charset="0"/>
            </a:endParaRPr>
          </a:p>
          <a:p>
            <a:pPr algn="r"/>
            <a:r>
              <a:rPr lang="ar-JO" altLang="zh-CN" sz="3200" b="1" dirty="0">
                <a:latin typeface="Arial" panose="020B0604020202020204" pitchFamily="34" charset="0"/>
                <a:cs typeface="Arial" panose="020B0604020202020204" pitchFamily="34" charset="0"/>
              </a:rPr>
              <a:t>ب. حفظ </a:t>
            </a:r>
            <a:r>
              <a:rPr lang="ar-JO" altLang="zh-CN" sz="3200" b="1" u="sng" dirty="0">
                <a:latin typeface="Arial" panose="020B0604020202020204" pitchFamily="34" charset="0"/>
                <a:cs typeface="Arial" panose="020B0604020202020204" pitchFamily="34" charset="0"/>
              </a:rPr>
              <a:t>السبت</a:t>
            </a:r>
            <a:r>
              <a:rPr lang="ar-JO" altLang="zh-CN" sz="3200" b="1" dirty="0">
                <a:latin typeface="Arial" panose="020B0604020202020204" pitchFamily="34" charset="0"/>
                <a:cs typeface="Arial" panose="020B0604020202020204" pitchFamily="34" charset="0"/>
              </a:rPr>
              <a:t> كان وصية الله الرئيسية لأنها تصور عهد إسرائيل مع الإله القدوس (31: 12-17)</a:t>
            </a:r>
            <a:endParaRPr kumimoji="0" lang="en-US"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zh-CN"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 عصياننا للراحة المقدسة </a:t>
            </a:r>
            <a:r>
              <a:rPr lang="ar-JO" altLang="zh-CN" sz="3200" b="1" u="sng"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أتى بنار </a:t>
            </a:r>
            <a:r>
              <a:rPr lang="ar-JO" altLang="zh-CN" sz="32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في السبت (35: 1-3)</a:t>
            </a:r>
            <a:endParaRPr kumimoji="0" lang="en-US" altLang="zh-CN" sz="32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62471" name="Text Box 7"/>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182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41997421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nodeType="withEffect">
                                  <p:stCondLst>
                                    <p:cond delay="0"/>
                                  </p:stCondLst>
                                  <p:childTnLst>
                                    <p:set>
                                      <p:cBhvr>
                                        <p:cTn id="6" dur="1" fill="hold">
                                          <p:stCondLst>
                                            <p:cond delay="0"/>
                                          </p:stCondLst>
                                        </p:cTn>
                                        <p:tgtEl>
                                          <p:spTgt spid="62470">
                                            <p:txEl>
                                              <p:pRg st="0" end="0"/>
                                            </p:txEl>
                                          </p:spTgt>
                                        </p:tgtEl>
                                        <p:attrNameLst>
                                          <p:attrName>style.visibility</p:attrName>
                                        </p:attrNameLst>
                                      </p:cBhvr>
                                      <p:to>
                                        <p:strVal val="visible"/>
                                      </p:to>
                                    </p:set>
                                    <p:animEffect transition="in" filter="fade">
                                      <p:cBhvr>
                                        <p:cTn id="7" dur="800" decel="100000"/>
                                        <p:tgtEl>
                                          <p:spTgt spid="62470">
                                            <p:txEl>
                                              <p:pRg st="0" end="0"/>
                                            </p:txEl>
                                          </p:spTgt>
                                        </p:tgtEl>
                                      </p:cBhvr>
                                    </p:animEffect>
                                    <p:anim calcmode="lin" valueType="num">
                                      <p:cBhvr>
                                        <p:cTn id="8" dur="800" decel="100000" fill="hold"/>
                                        <p:tgtEl>
                                          <p:spTgt spid="62470">
                                            <p:txEl>
                                              <p:pRg st="0" end="0"/>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2470">
                                            <p:txEl>
                                              <p:pRg st="0" end="0"/>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2470">
                                            <p:txEl>
                                              <p:pRg st="0" end="0"/>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2470">
                                            <p:txEl>
                                              <p:pRg st="0" end="0"/>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2470">
                                            <p:txEl>
                                              <p:pRg st="0" end="0"/>
                                            </p:txEl>
                                          </p:spTgt>
                                        </p:tgtEl>
                                        <p:attrNameLst>
                                          <p:attrName>ppt_y</p:attrName>
                                        </p:attrNameLst>
                                      </p:cBhvr>
                                      <p:tavLst>
                                        <p:tav tm="0">
                                          <p:val>
                                            <p:strVal val="#ppt_y+0.1"/>
                                          </p:val>
                                        </p:tav>
                                        <p:tav tm="100000">
                                          <p:val>
                                            <p:strVal val="#ppt_y"/>
                                          </p:val>
                                        </p:tav>
                                      </p:tavLst>
                                    </p:anim>
                                  </p:childTnLst>
                                </p:cTn>
                              </p:par>
                              <p:par>
                                <p:cTn id="13" presetID="30" presetClass="entr" presetSubtype="0" fill="hold" nodeType="withEffect">
                                  <p:stCondLst>
                                    <p:cond delay="0"/>
                                  </p:stCondLst>
                                  <p:childTnLst>
                                    <p:set>
                                      <p:cBhvr>
                                        <p:cTn id="14" dur="1" fill="hold">
                                          <p:stCondLst>
                                            <p:cond delay="0"/>
                                          </p:stCondLst>
                                        </p:cTn>
                                        <p:tgtEl>
                                          <p:spTgt spid="62470">
                                            <p:txEl>
                                              <p:pRg st="1" end="1"/>
                                            </p:txEl>
                                          </p:spTgt>
                                        </p:tgtEl>
                                        <p:attrNameLst>
                                          <p:attrName>style.visibility</p:attrName>
                                        </p:attrNameLst>
                                      </p:cBhvr>
                                      <p:to>
                                        <p:strVal val="visible"/>
                                      </p:to>
                                    </p:set>
                                    <p:animEffect transition="in" filter="fade">
                                      <p:cBhvr>
                                        <p:cTn id="15" dur="800" decel="100000"/>
                                        <p:tgtEl>
                                          <p:spTgt spid="62470">
                                            <p:txEl>
                                              <p:pRg st="1" end="1"/>
                                            </p:txEl>
                                          </p:spTgt>
                                        </p:tgtEl>
                                      </p:cBhvr>
                                    </p:animEffect>
                                    <p:anim calcmode="lin" valueType="num">
                                      <p:cBhvr>
                                        <p:cTn id="16" dur="800" decel="100000" fill="hold"/>
                                        <p:tgtEl>
                                          <p:spTgt spid="62470">
                                            <p:txEl>
                                              <p:pRg st="1" end="1"/>
                                            </p:txEl>
                                          </p:spTgt>
                                        </p:tgtEl>
                                        <p:attrNameLst>
                                          <p:attrName>style.rotation</p:attrName>
                                        </p:attrNameLst>
                                      </p:cBhvr>
                                      <p:tavLst>
                                        <p:tav tm="0">
                                          <p:val>
                                            <p:fltVal val="-90"/>
                                          </p:val>
                                        </p:tav>
                                        <p:tav tm="100000">
                                          <p:val>
                                            <p:fltVal val="0"/>
                                          </p:val>
                                        </p:tav>
                                      </p:tavLst>
                                    </p:anim>
                                    <p:anim calcmode="lin" valueType="num">
                                      <p:cBhvr>
                                        <p:cTn id="17" dur="800" decel="100000" fill="hold"/>
                                        <p:tgtEl>
                                          <p:spTgt spid="62470">
                                            <p:txEl>
                                              <p:pRg st="1" end="1"/>
                                            </p:txEl>
                                          </p:spTgt>
                                        </p:tgtEl>
                                        <p:attrNameLst>
                                          <p:attrName>ppt_x</p:attrName>
                                        </p:attrNameLst>
                                      </p:cBhvr>
                                      <p:tavLst>
                                        <p:tav tm="0">
                                          <p:val>
                                            <p:strVal val="#ppt_x+0.4"/>
                                          </p:val>
                                        </p:tav>
                                        <p:tav tm="100000">
                                          <p:val>
                                            <p:strVal val="#ppt_x-0.05"/>
                                          </p:val>
                                        </p:tav>
                                      </p:tavLst>
                                    </p:anim>
                                    <p:anim calcmode="lin" valueType="num">
                                      <p:cBhvr>
                                        <p:cTn id="18" dur="800" decel="100000" fill="hold"/>
                                        <p:tgtEl>
                                          <p:spTgt spid="62470">
                                            <p:txEl>
                                              <p:pRg st="1" end="1"/>
                                            </p:txEl>
                                          </p:spTgt>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62470">
                                            <p:txEl>
                                              <p:pRg st="1" end="1"/>
                                            </p:txEl>
                                          </p:spTgt>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62470">
                                            <p:txEl>
                                              <p:pRg st="1" end="1"/>
                                            </p:txEl>
                                          </p:spTgt>
                                        </p:tgtEl>
                                        <p:attrNameLst>
                                          <p:attrName>ppt_y</p:attrName>
                                        </p:attrNameLst>
                                      </p:cBhvr>
                                      <p:tavLst>
                                        <p:tav tm="0">
                                          <p:val>
                                            <p:strVal val="#ppt_y+0.1"/>
                                          </p:val>
                                        </p:tav>
                                        <p:tav tm="100000">
                                          <p:val>
                                            <p:strVal val="#ppt_y"/>
                                          </p:val>
                                        </p:tav>
                                      </p:tavLst>
                                    </p:anim>
                                  </p:childTnLst>
                                </p:cTn>
                              </p:par>
                              <p:par>
                                <p:cTn id="21" presetID="30" presetClass="entr" presetSubtype="0" fill="hold" nodeType="withEffect">
                                  <p:stCondLst>
                                    <p:cond delay="0"/>
                                  </p:stCondLst>
                                  <p:childTnLst>
                                    <p:set>
                                      <p:cBhvr>
                                        <p:cTn id="22" dur="1" fill="hold">
                                          <p:stCondLst>
                                            <p:cond delay="0"/>
                                          </p:stCondLst>
                                        </p:cTn>
                                        <p:tgtEl>
                                          <p:spTgt spid="62470">
                                            <p:txEl>
                                              <p:pRg st="2" end="2"/>
                                            </p:txEl>
                                          </p:spTgt>
                                        </p:tgtEl>
                                        <p:attrNameLst>
                                          <p:attrName>style.visibility</p:attrName>
                                        </p:attrNameLst>
                                      </p:cBhvr>
                                      <p:to>
                                        <p:strVal val="visible"/>
                                      </p:to>
                                    </p:set>
                                    <p:animEffect transition="in" filter="fade">
                                      <p:cBhvr>
                                        <p:cTn id="23" dur="800" decel="100000"/>
                                        <p:tgtEl>
                                          <p:spTgt spid="62470">
                                            <p:txEl>
                                              <p:pRg st="2" end="2"/>
                                            </p:txEl>
                                          </p:spTgt>
                                        </p:tgtEl>
                                      </p:cBhvr>
                                    </p:animEffect>
                                    <p:anim calcmode="lin" valueType="num">
                                      <p:cBhvr>
                                        <p:cTn id="24" dur="800" decel="100000" fill="hold"/>
                                        <p:tgtEl>
                                          <p:spTgt spid="62470">
                                            <p:txEl>
                                              <p:pRg st="2" end="2"/>
                                            </p:txEl>
                                          </p:spTgt>
                                        </p:tgtEl>
                                        <p:attrNameLst>
                                          <p:attrName>style.rotation</p:attrName>
                                        </p:attrNameLst>
                                      </p:cBhvr>
                                      <p:tavLst>
                                        <p:tav tm="0">
                                          <p:val>
                                            <p:fltVal val="-90"/>
                                          </p:val>
                                        </p:tav>
                                        <p:tav tm="100000">
                                          <p:val>
                                            <p:fltVal val="0"/>
                                          </p:val>
                                        </p:tav>
                                      </p:tavLst>
                                    </p:anim>
                                    <p:anim calcmode="lin" valueType="num">
                                      <p:cBhvr>
                                        <p:cTn id="25" dur="800" decel="100000" fill="hold"/>
                                        <p:tgtEl>
                                          <p:spTgt spid="62470">
                                            <p:txEl>
                                              <p:pRg st="2" end="2"/>
                                            </p:txEl>
                                          </p:spTgt>
                                        </p:tgtEl>
                                        <p:attrNameLst>
                                          <p:attrName>ppt_x</p:attrName>
                                        </p:attrNameLst>
                                      </p:cBhvr>
                                      <p:tavLst>
                                        <p:tav tm="0">
                                          <p:val>
                                            <p:strVal val="#ppt_x+0.4"/>
                                          </p:val>
                                        </p:tav>
                                        <p:tav tm="100000">
                                          <p:val>
                                            <p:strVal val="#ppt_x-0.05"/>
                                          </p:val>
                                        </p:tav>
                                      </p:tavLst>
                                    </p:anim>
                                    <p:anim calcmode="lin" valueType="num">
                                      <p:cBhvr>
                                        <p:cTn id="26" dur="800" decel="100000" fill="hold"/>
                                        <p:tgtEl>
                                          <p:spTgt spid="62470">
                                            <p:txEl>
                                              <p:pRg st="2" end="2"/>
                                            </p:txEl>
                                          </p:spTgt>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62470">
                                            <p:txEl>
                                              <p:pRg st="2" end="2"/>
                                            </p:txEl>
                                          </p:spTgt>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62470">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p:txBody>
          <a:bodyPr/>
          <a:lstStyle/>
          <a:p>
            <a:pPr eaLnBrk="1" hangingPunct="1"/>
            <a:endParaRPr lang="en-US" altLang="en-US" dirty="0">
              <a:cs typeface="Arial" panose="020B0604020202020204" pitchFamily="34" charset="0"/>
            </a:endParaRPr>
          </a:p>
        </p:txBody>
      </p:sp>
      <p:sp>
        <p:nvSpPr>
          <p:cNvPr id="68611" name="Rectangle 1027"/>
          <p:cNvSpPr>
            <a:spLocks noGrp="1" noChangeArrowheads="1"/>
          </p:cNvSpPr>
          <p:nvPr>
            <p:ph type="body" idx="1"/>
          </p:nvPr>
        </p:nvSpPr>
        <p:spPr/>
        <p:txBody>
          <a:bodyPr/>
          <a:lstStyle/>
          <a:p>
            <a:pPr eaLnBrk="1" hangingPunct="1"/>
            <a:endParaRPr lang="en-US" altLang="en-US" b="1" dirty="0">
              <a:latin typeface="Arial" panose="020B0604020202020204" pitchFamily="34" charset="0"/>
              <a:cs typeface="Arial" panose="020B0604020202020204" pitchFamily="34" charset="0"/>
            </a:endParaRPr>
          </a:p>
        </p:txBody>
      </p:sp>
      <p:pic>
        <p:nvPicPr>
          <p:cNvPr id="322563" name="Picture 1028"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3" name="Rectangle 1029"/>
          <p:cNvSpPr>
            <a:spLocks noChangeArrowheads="1"/>
          </p:cNvSpPr>
          <p:nvPr/>
        </p:nvSpPr>
        <p:spPr bwMode="auto">
          <a:xfrm>
            <a:off x="0" y="188640"/>
            <a:ext cx="9144000" cy="1246187"/>
          </a:xfrm>
          <a:prstGeom prst="rect">
            <a:avLst/>
          </a:prstGeom>
          <a:noFill/>
          <a:ln w="9525">
            <a:noFill/>
            <a:miter lim="800000"/>
            <a:headEnd/>
            <a:tailEnd/>
          </a:ln>
          <a:effectLst/>
        </p:spPr>
        <p:txBody>
          <a:bodyPr anchor="ctr"/>
          <a:lstStyle>
            <a:lvl1pPr marL="914400" indent="-9144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914400" marR="0" lvl="0" indent="-914400" algn="r" defTabSz="914400" rtl="0" eaLnBrk="1" fontAlgn="base" latinLnBrk="0" hangingPunct="1">
              <a:lnSpc>
                <a:spcPct val="100000"/>
              </a:lnSpc>
              <a:spcBef>
                <a:spcPct val="0"/>
              </a:spcBef>
              <a:spcAft>
                <a:spcPct val="0"/>
              </a:spcAft>
              <a:buClrTx/>
              <a:buSzTx/>
              <a:tabLst/>
              <a:defRPr/>
            </a:pPr>
            <a:r>
              <a:rPr lang="ar-JO" altLang="zh-CN"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 نحن أيضاً نحتاج أوقاتاً مقدسة للراحة و حتى </a:t>
            </a:r>
            <a:r>
              <a:rPr lang="ar-JO" altLang="zh-CN" sz="3600" b="1" u="sng"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نعكس</a:t>
            </a:r>
            <a:r>
              <a:rPr lang="ar-JO" altLang="zh-CN"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عمل الله في حياتنا</a:t>
            </a:r>
            <a:endParaRPr kumimoji="0" lang="en-US" altLang="zh-CN"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
        <p:nvSpPr>
          <p:cNvPr id="68614" name="Rectangle 1030"/>
          <p:cNvSpPr>
            <a:spLocks noChangeArrowheads="1"/>
          </p:cNvSpPr>
          <p:nvPr/>
        </p:nvSpPr>
        <p:spPr bwMode="auto">
          <a:xfrm>
            <a:off x="1295400" y="1857102"/>
            <a:ext cx="7848600" cy="3997325"/>
          </a:xfrm>
          <a:prstGeom prst="rect">
            <a:avLst/>
          </a:prstGeom>
          <a:noFill/>
          <a:ln w="9525">
            <a:noFill/>
            <a:miter lim="800000"/>
            <a:headEnd/>
            <a:tailEnd/>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 وقتاً مقدساً؟</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ب. كإسرائيل نحن نحتاج احتفالات سنوية للراحة المقدسة</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a:p>
            <a:pPr marL="609600" marR="0" lvl="0" indent="-609600" algn="r" defTabSz="914400" rtl="0" eaLnBrk="1" fontAlgn="base" latinLnBrk="0" hangingPunct="1">
              <a:lnSpc>
                <a:spcPct val="100000"/>
              </a:lnSpc>
              <a:spcBef>
                <a:spcPct val="20000"/>
              </a:spcBef>
              <a:spcAft>
                <a:spcPct val="0"/>
              </a:spcAft>
              <a:buClr>
                <a:srgbClr val="FFCC66"/>
              </a:buClr>
              <a:buSzTx/>
              <a:tabLst/>
              <a:defRPr/>
            </a:pPr>
            <a:r>
              <a:rPr lang="ar-JO" altLang="en-US" sz="36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ت. كإسرائيل نحن نحتاج احتفالات أسبوعية للراحة المقدسة</a:t>
            </a:r>
            <a:endParaRPr kumimoji="0" lang="en-US" altLang="en-US" sz="36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endParaRPr>
          </a:p>
        </p:txBody>
      </p:sp>
    </p:spTree>
    <p:extLst>
      <p:ext uri="{BB962C8B-B14F-4D97-AF65-F5344CB8AC3E}">
        <p14:creationId xmlns:p14="http://schemas.microsoft.com/office/powerpoint/2010/main" val="125321869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68614">
                                            <p:txEl>
                                              <p:pRg st="0" end="0"/>
                                            </p:txEl>
                                          </p:spTgt>
                                        </p:tgtEl>
                                        <p:attrNameLst>
                                          <p:attrName>style.visibility</p:attrName>
                                        </p:attrNameLst>
                                      </p:cBhvr>
                                      <p:to>
                                        <p:strVal val="visible"/>
                                      </p:to>
                                    </p:set>
                                    <p:animEffect transition="in" filter="wipe(down)">
                                      <p:cBhvr>
                                        <p:cTn id="7" dur="500"/>
                                        <p:tgtEl>
                                          <p:spTgt spid="6861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68614">
                                            <p:txEl>
                                              <p:pRg st="1" end="1"/>
                                            </p:txEl>
                                          </p:spTgt>
                                        </p:tgtEl>
                                        <p:attrNameLst>
                                          <p:attrName>style.visibility</p:attrName>
                                        </p:attrNameLst>
                                      </p:cBhvr>
                                      <p:to>
                                        <p:strVal val="visible"/>
                                      </p:to>
                                    </p:set>
                                    <p:animEffect transition="in" filter="wipe(down)">
                                      <p:cBhvr>
                                        <p:cTn id="12" dur="500"/>
                                        <p:tgtEl>
                                          <p:spTgt spid="6861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68614">
                                            <p:txEl>
                                              <p:pRg st="2" end="2"/>
                                            </p:txEl>
                                          </p:spTgt>
                                        </p:tgtEl>
                                        <p:attrNameLst>
                                          <p:attrName>style.visibility</p:attrName>
                                        </p:attrNameLst>
                                      </p:cBhvr>
                                      <p:to>
                                        <p:strVal val="visible"/>
                                      </p:to>
                                    </p:set>
                                    <p:animEffect transition="in" filter="wipe(down)">
                                      <p:cBhvr>
                                        <p:cTn id="17" dur="500"/>
                                        <p:tgtEl>
                                          <p:spTgt spid="686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 descr="27028"/>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1" name="Rectangle 3"/>
          <p:cNvSpPr>
            <a:spLocks noChangeArrowheads="1"/>
          </p:cNvSpPr>
          <p:nvPr/>
        </p:nvSpPr>
        <p:spPr bwMode="auto">
          <a:xfrm>
            <a:off x="457200" y="277813"/>
            <a:ext cx="8229600" cy="1143000"/>
          </a:xfrm>
          <a:prstGeom prst="rect">
            <a:avLst/>
          </a:prstGeom>
          <a:no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altLang="zh-CN" sz="4400" b="1" dirty="0">
                <a:solidFill>
                  <a:srgbClr val="FFFFFF"/>
                </a:solidFill>
                <a:effectLst>
                  <a:outerShdw blurRad="38100" dist="38100" dir="2700000" algn="tl">
                    <a:srgbClr val="000000"/>
                  </a:outerShdw>
                </a:effectLst>
                <a:latin typeface="Arial" panose="020B0604020202020204" pitchFamily="34" charset="0"/>
                <a:ea typeface="SimSun" pitchFamily="2" charset="-122"/>
              </a:rPr>
              <a:t>الفكرة الرئيسية : خذ راحة </a:t>
            </a:r>
            <a:r>
              <a:rPr lang="ar-JO" altLang="zh-CN" sz="4400" b="1" u="sng" dirty="0">
                <a:solidFill>
                  <a:srgbClr val="FFFFFF"/>
                </a:solidFill>
                <a:effectLst>
                  <a:outerShdw blurRad="38100" dist="38100" dir="2700000" algn="tl">
                    <a:srgbClr val="000000"/>
                  </a:outerShdw>
                </a:effectLst>
                <a:latin typeface="Arial" panose="020B0604020202020204" pitchFamily="34" charset="0"/>
                <a:ea typeface="SimSun" pitchFamily="2" charset="-122"/>
              </a:rPr>
              <a:t>مقدسة</a:t>
            </a:r>
            <a:endParaRPr kumimoji="0" lang="en-US" altLang="zh-CN" sz="4400" b="1"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SimSun" pitchFamily="2" charset="-122"/>
              <a:cs typeface="+mn-cs"/>
            </a:endParaRPr>
          </a:p>
        </p:txBody>
      </p:sp>
    </p:spTree>
    <p:extLst>
      <p:ext uri="{BB962C8B-B14F-4D97-AF65-F5344CB8AC3E}">
        <p14:creationId xmlns:p14="http://schemas.microsoft.com/office/powerpoint/2010/main" val="1527880840"/>
      </p:ext>
    </p:extLst>
  </p:cSld>
  <p:clrMapOvr>
    <a:masterClrMapping/>
  </p:clrMapOvr>
  <p:transition>
    <p:randomBar dir="vert"/>
  </p:transition>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4"/>
          <p:cNvSpPr>
            <a:spLocks noChangeArrowheads="1"/>
          </p:cNvSpPr>
          <p:nvPr/>
        </p:nvSpPr>
        <p:spPr bwMode="auto">
          <a:xfrm>
            <a:off x="0" y="0"/>
            <a:ext cx="9144000" cy="6858000"/>
          </a:xfrm>
          <a:prstGeom prst="rect">
            <a:avLst/>
          </a:prstGeom>
          <a:gradFill rotWithShape="0">
            <a:gsLst>
              <a:gs pos="0">
                <a:schemeClr val="bg2"/>
              </a:gs>
              <a:gs pos="100000">
                <a:srgbClr val="0000FF"/>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1" u="none" strike="noStrike" kern="1200" cap="none" spc="0" normalizeH="0" baseline="0" noProof="0" dirty="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71682" name="Rectangle 2"/>
          <p:cNvSpPr>
            <a:spLocks noGrp="1" noChangeArrowheads="1"/>
          </p:cNvSpPr>
          <p:nvPr>
            <p:ph type="title"/>
          </p:nvPr>
        </p:nvSpPr>
        <p:spPr/>
        <p:txBody>
          <a:bodyPr/>
          <a:lstStyle/>
          <a:p>
            <a:pPr eaLnBrk="1" hangingPunct="1"/>
            <a:r>
              <a:rPr lang="ar-JO" sz="4800" dirty="0">
                <a:cs typeface="Arial" panose="020B0604020202020204" pitchFamily="34" charset="0"/>
              </a:rPr>
              <a:t>ما هي الأعياد المسيحية </a:t>
            </a:r>
            <a:br>
              <a:rPr lang="ar-JO" sz="4800" dirty="0">
                <a:cs typeface="Arial" panose="020B0604020202020204" pitchFamily="34" charset="0"/>
              </a:rPr>
            </a:br>
            <a:r>
              <a:rPr lang="ar-JO" sz="4800" dirty="0">
                <a:cs typeface="Arial" panose="020B0604020202020204" pitchFamily="34" charset="0"/>
              </a:rPr>
              <a:t>المتكررة الموازية اليوم؟</a:t>
            </a:r>
            <a:endParaRPr lang="en-US" altLang="en-US" dirty="0">
              <a:cs typeface="Arial" panose="020B0604020202020204" pitchFamily="34" charset="0"/>
            </a:endParaRPr>
          </a:p>
        </p:txBody>
      </p:sp>
      <p:sp>
        <p:nvSpPr>
          <p:cNvPr id="71683" name="Rectangle 3"/>
          <p:cNvSpPr>
            <a:spLocks noGrp="1" noChangeArrowheads="1"/>
          </p:cNvSpPr>
          <p:nvPr>
            <p:ph type="body" idx="1"/>
          </p:nvPr>
        </p:nvSpPr>
        <p:spPr>
          <a:xfrm>
            <a:off x="457200" y="2209800"/>
            <a:ext cx="8229600" cy="3921125"/>
          </a:xfrm>
        </p:spPr>
        <p:txBody>
          <a:bodyPr/>
          <a:lstStyle/>
          <a:p>
            <a:pPr algn="r" rtl="1" eaLnBrk="1" hangingPunct="1">
              <a:lnSpc>
                <a:spcPct val="90000"/>
              </a:lnSpc>
            </a:pPr>
            <a:r>
              <a:rPr lang="ar-JO" altLang="en-US" sz="4000" b="1" dirty="0">
                <a:latin typeface="Arial" panose="020B0604020202020204" pitchFamily="34" charset="0"/>
                <a:cs typeface="Arial" panose="020B0604020202020204" pitchFamily="34" charset="0"/>
              </a:rPr>
              <a:t>الصوم الكبير</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الفصح</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الميلاد</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مائدة الرب</a:t>
            </a:r>
            <a:endParaRPr lang="en-US" altLang="en-US" sz="4000" b="1" dirty="0">
              <a:latin typeface="Arial" panose="020B0604020202020204" pitchFamily="34" charset="0"/>
              <a:cs typeface="Arial" panose="020B0604020202020204" pitchFamily="34" charset="0"/>
            </a:endParaRPr>
          </a:p>
          <a:p>
            <a:pPr algn="r" rtl="1" eaLnBrk="1" hangingPunct="1">
              <a:lnSpc>
                <a:spcPct val="90000"/>
              </a:lnSpc>
            </a:pPr>
            <a:r>
              <a:rPr lang="ar-JO" altLang="en-US" sz="4000" b="1" dirty="0">
                <a:latin typeface="Arial" panose="020B0604020202020204" pitchFamily="34" charset="0"/>
                <a:cs typeface="Arial" panose="020B0604020202020204" pitchFamily="34" charset="0"/>
              </a:rPr>
              <a:t>المعمودية؟ (لكن هذا يحدث مرة واحدة لكل شخص)</a:t>
            </a:r>
            <a:endParaRPr lang="en-US" altLang="en-US" sz="40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12457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Effect transition="in" filter="checkerboard(across)">
                                      <p:cBhvr>
                                        <p:cTn id="7" dur="500"/>
                                        <p:tgtEl>
                                          <p:spTgt spid="7168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1683">
                                            <p:txEl>
                                              <p:pRg st="1" end="1"/>
                                            </p:txEl>
                                          </p:spTgt>
                                        </p:tgtEl>
                                        <p:attrNameLst>
                                          <p:attrName>style.visibility</p:attrName>
                                        </p:attrNameLst>
                                      </p:cBhvr>
                                      <p:to>
                                        <p:strVal val="visible"/>
                                      </p:to>
                                    </p:set>
                                    <p:animEffect transition="in" filter="checkerboard(across)">
                                      <p:cBhvr>
                                        <p:cTn id="12" dur="500"/>
                                        <p:tgtEl>
                                          <p:spTgt spid="7168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1683">
                                            <p:txEl>
                                              <p:pRg st="2" end="2"/>
                                            </p:txEl>
                                          </p:spTgt>
                                        </p:tgtEl>
                                        <p:attrNameLst>
                                          <p:attrName>style.visibility</p:attrName>
                                        </p:attrNameLst>
                                      </p:cBhvr>
                                      <p:to>
                                        <p:strVal val="visible"/>
                                      </p:to>
                                    </p:set>
                                    <p:animEffect transition="in" filter="checkerboard(across)">
                                      <p:cBhvr>
                                        <p:cTn id="17" dur="500"/>
                                        <p:tgtEl>
                                          <p:spTgt spid="7168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1683">
                                            <p:txEl>
                                              <p:pRg st="3" end="3"/>
                                            </p:txEl>
                                          </p:spTgt>
                                        </p:tgtEl>
                                        <p:attrNameLst>
                                          <p:attrName>style.visibility</p:attrName>
                                        </p:attrNameLst>
                                      </p:cBhvr>
                                      <p:to>
                                        <p:strVal val="visible"/>
                                      </p:to>
                                    </p:set>
                                    <p:animEffect transition="in" filter="checkerboard(across)">
                                      <p:cBhvr>
                                        <p:cTn id="22" dur="500"/>
                                        <p:tgtEl>
                                          <p:spTgt spid="7168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1683">
                                            <p:txEl>
                                              <p:pRg st="4" end="4"/>
                                            </p:txEl>
                                          </p:spTgt>
                                        </p:tgtEl>
                                        <p:attrNameLst>
                                          <p:attrName>style.visibility</p:attrName>
                                        </p:attrNameLst>
                                      </p:cBhvr>
                                      <p:to>
                                        <p:strVal val="visible"/>
                                      </p:to>
                                    </p:set>
                                    <p:animEffect transition="in" filter="checkerboard(across)">
                                      <p:cBhvr>
                                        <p:cTn id="27" dur="500"/>
                                        <p:tgtEl>
                                          <p:spTgt spid="716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uild="p"/>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8705" name="Picture 3" descr="Sunset Sabba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50" y="0"/>
            <a:ext cx="9137650" cy="6853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4" name="Rectangle 2"/>
          <p:cNvSpPr>
            <a:spLocks noGrp="1" noChangeArrowheads="1"/>
          </p:cNvSpPr>
          <p:nvPr>
            <p:ph type="title"/>
          </p:nvPr>
        </p:nvSpPr>
        <p:spPr>
          <a:xfrm>
            <a:off x="72008" y="277813"/>
            <a:ext cx="8792225" cy="1143000"/>
          </a:xfrm>
        </p:spPr>
        <p:txBody>
          <a:bodyPr/>
          <a:lstStyle/>
          <a:p>
            <a:pPr eaLnBrk="1" hangingPunct="1"/>
            <a:r>
              <a:rPr lang="ar-JO" altLang="en-US" dirty="0">
                <a:effectLst>
                  <a:glow rad="228600">
                    <a:srgbClr val="060400"/>
                  </a:glow>
                </a:effectLst>
                <a:cs typeface="Arial" panose="020B0604020202020204" pitchFamily="34" charset="0"/>
              </a:rPr>
              <a:t>أسئلة نقاشية</a:t>
            </a:r>
            <a:endParaRPr lang="en-US" altLang="en-US" dirty="0">
              <a:effectLst>
                <a:glow rad="228600">
                  <a:srgbClr val="060400"/>
                </a:glow>
              </a:effectLst>
              <a:cs typeface="Arial" panose="020B0604020202020204" pitchFamily="34" charset="0"/>
            </a:endParaRPr>
          </a:p>
        </p:txBody>
      </p:sp>
      <p:sp>
        <p:nvSpPr>
          <p:cNvPr id="54275" name="Rectangle 3"/>
          <p:cNvSpPr>
            <a:spLocks noGrp="1" noChangeArrowheads="1"/>
          </p:cNvSpPr>
          <p:nvPr>
            <p:ph type="body" idx="1"/>
          </p:nvPr>
        </p:nvSpPr>
        <p:spPr>
          <a:xfrm>
            <a:off x="72008" y="1600200"/>
            <a:ext cx="9036496" cy="4530725"/>
          </a:xfrm>
        </p:spPr>
        <p:txBody>
          <a:bodyPr/>
          <a:lstStyle/>
          <a:p>
            <a:pPr marL="609600" indent="-609600" algn="r" eaLnBrk="1" hangingPunct="1">
              <a:buNone/>
            </a:pPr>
            <a:r>
              <a:rPr lang="ar-JO" altLang="zh-CN" b="1" dirty="0">
                <a:effectLst>
                  <a:glow rad="228600">
                    <a:srgbClr val="060400"/>
                  </a:glow>
                </a:effectLst>
                <a:latin typeface="Arial" panose="020B0604020202020204" pitchFamily="34" charset="0"/>
                <a:cs typeface="Arial" panose="020B0604020202020204" pitchFamily="34" charset="0"/>
              </a:rPr>
              <a:t>1. ما الذي نقوله عندما نتذمر بأننا لا نمتلك وقتاً للراحة؟</a:t>
            </a:r>
            <a:endParaRPr lang="en-US" altLang="zh-CN" b="1" dirty="0">
              <a:effectLst>
                <a:glow rad="228600">
                  <a:srgbClr val="060400"/>
                </a:glow>
              </a:effectLst>
              <a:latin typeface="Arial" pitchFamily="34" charset="0"/>
              <a:cs typeface="Arial" pitchFamily="34" charset="0"/>
            </a:endParaRPr>
          </a:p>
          <a:p>
            <a:pPr marL="609600" indent="-609600" eaLnBrk="1" hangingPunct="1">
              <a:buNone/>
            </a:pPr>
            <a:endParaRPr lang="en-US" altLang="zh-CN" b="1" dirty="0">
              <a:effectLst>
                <a:glow rad="228600">
                  <a:srgbClr val="060400"/>
                </a:glow>
              </a:effectLst>
              <a:latin typeface="Arial" pitchFamily="34" charset="0"/>
              <a:cs typeface="Arial" pitchFamily="34" charset="0"/>
            </a:endParaRPr>
          </a:p>
          <a:p>
            <a:pPr marL="609600" indent="-609600" algn="r" eaLnBrk="1" hangingPunct="1">
              <a:buNone/>
            </a:pPr>
            <a:r>
              <a:rPr lang="ar-JO" altLang="zh-CN" b="1" dirty="0">
                <a:effectLst>
                  <a:glow rad="228600">
                    <a:srgbClr val="060400"/>
                  </a:glow>
                </a:effectLst>
                <a:latin typeface="Arial" panose="020B0604020202020204" pitchFamily="34" charset="0"/>
                <a:cs typeface="Arial" panose="020B0604020202020204" pitchFamily="34" charset="0"/>
              </a:rPr>
              <a:t>2. كيف سيكون العيد المسيحي القادم أكثر راحة و روحانية؟</a:t>
            </a:r>
            <a:endParaRPr lang="en-US" altLang="zh-CN" b="1" dirty="0">
              <a:effectLst>
                <a:glow rad="228600">
                  <a:srgbClr val="060400"/>
                </a:glow>
              </a:effectLst>
              <a:latin typeface="Arial" pitchFamily="34" charset="0"/>
              <a:cs typeface="Arial" pitchFamily="34" charset="0"/>
            </a:endParaRPr>
          </a:p>
          <a:p>
            <a:pPr marL="609600" indent="-609600" eaLnBrk="1" hangingPunct="1">
              <a:buNone/>
            </a:pPr>
            <a:endParaRPr lang="en-US" altLang="zh-CN" b="1" dirty="0">
              <a:effectLst>
                <a:glow rad="228600">
                  <a:srgbClr val="060400"/>
                </a:glow>
              </a:effectLst>
              <a:latin typeface="Arial" pitchFamily="34" charset="0"/>
              <a:cs typeface="Arial" pitchFamily="34" charset="0"/>
            </a:endParaRPr>
          </a:p>
          <a:p>
            <a:pPr marL="609600" indent="-609600" algn="r" eaLnBrk="1" hangingPunct="1">
              <a:buNone/>
            </a:pPr>
            <a:r>
              <a:rPr lang="ar-JO" altLang="zh-CN" b="1" dirty="0">
                <a:effectLst>
                  <a:glow rad="228600">
                    <a:srgbClr val="060400"/>
                  </a:glow>
                </a:effectLst>
                <a:latin typeface="Arial" panose="020B0604020202020204" pitchFamily="34" charset="0"/>
                <a:cs typeface="Arial" panose="020B0604020202020204" pitchFamily="34" charset="0"/>
              </a:rPr>
              <a:t>3. باي طريقة يخبرك الله أن تجعل الوقت مقدساً؟</a:t>
            </a:r>
            <a:endParaRPr lang="en-US" altLang="zh-CN" b="1" dirty="0">
              <a:effectLst>
                <a:glow rad="228600">
                  <a:srgbClr val="0604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77353168"/>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extLst>
              <p:ext uri="{D42A27DB-BD31-4B8C-83A1-F6EECF244321}">
                <p14:modId xmlns:p14="http://schemas.microsoft.com/office/powerpoint/2010/main" val="4089518552"/>
              </p:ext>
            </p:extLst>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altLang="en-US" sz="3600" dirty="0">
                <a:solidFill>
                  <a:schemeClr val="bg1"/>
                </a:solidFill>
                <a:ea typeface="MS PGothic" pitchFamily="34" charset="-128"/>
              </a:rPr>
              <a:t>التقويم         الديني      لإسرائيل</a:t>
            </a:r>
            <a:endParaRPr lang="en-US" sz="3600" dirty="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dirty="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Arial" panose="020B0604020202020204" pitchFamily="34" charset="0"/>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3 أعياد للحج</a:t>
            </a:r>
            <a:endParaRPr kumimoji="0" lang="en-US" sz="1800" b="0" i="0"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الانفصال</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القيامة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الاختطاف</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الروح</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التوبة</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الملكوت</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الأبواق</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الفطير</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باكورة الحصاد</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الخمسين</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49" name="Text Box 23"/>
          <p:cNvSpPr txBox="1">
            <a:spLocks noChangeArrowheads="1"/>
          </p:cNvSpPr>
          <p:nvPr/>
        </p:nvSpPr>
        <p:spPr bwMode="auto">
          <a:xfrm>
            <a:off x="8153400" y="152400"/>
            <a:ext cx="699230"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134</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الفصح</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عيد المظلات</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r>
              <a:rPr kumimoji="0" lang="ar-JO"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يوم الكفارة</a:t>
            </a:r>
            <a:r>
              <a:rPr kumimoji="0" lang="en-US" sz="2000" b="1" u="none" strike="noStrike" kern="0" cap="none" spc="0" normalizeH="0" baseline="0" noProof="0" dirty="0">
                <a:ln>
                  <a:noFill/>
                </a:ln>
                <a:solidFill>
                  <a:srgbClr val="336600"/>
                </a:solidFill>
                <a:effectLst/>
                <a:uLnTx/>
                <a:uFillTx/>
                <a:latin typeface="Arial" panose="020B0604020202020204" pitchFamily="34" charset="0"/>
                <a:ea typeface="Times New Roman" charset="0"/>
                <a:cs typeface="Arial" panose="020B0604020202020204" pitchFamily="34"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panose="020B0604020202020204" pitchFamily="34" charset="0"/>
              <a:ea typeface="Times New Roman" charset="0"/>
              <a:cs typeface="Arial" panose="020B0604020202020204" pitchFamily="34"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rPr>
              <a:t>الصيف</a:t>
            </a:r>
            <a:endParaRPr kumimoji="0" lang="en-US" sz="2400" b="1" u="none" strike="noStrike" kern="0" cap="none" spc="0" normalizeH="0" baseline="0" noProof="0" dirty="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rPr>
              <a:t>الفداء</a:t>
            </a:r>
            <a:endParaRPr kumimoji="0" lang="en-US" sz="2400" b="1" u="none" strike="noStrike" kern="1200" cap="none" spc="0" normalizeH="0" baseline="0" noProof="0" dirty="0">
              <a:ln>
                <a:noFill/>
              </a:ln>
              <a:solidFill>
                <a:srgbClr val="0000FF"/>
              </a:solidFill>
              <a:effectLst/>
              <a:uLnTx/>
              <a:uFillTx/>
              <a:latin typeface="Arial" panose="020B0604020202020204" pitchFamily="34" charset="0"/>
              <a:cs typeface="Arial" panose="020B0604020202020204" pitchFamily="34" charset="0"/>
            </a:endParaRPr>
          </a:p>
        </p:txBody>
      </p:sp>
      <p:sp>
        <p:nvSpPr>
          <p:cNvPr id="32" name="Text Box 21">
            <a:extLst>
              <a:ext uri="{FF2B5EF4-FFF2-40B4-BE49-F238E27FC236}">
                <a16:creationId xmlns:a16="http://schemas.microsoft.com/office/drawing/2014/main" id="{3160945B-9C71-1D48-AB02-821023C3EA8C}"/>
              </a:ext>
            </a:extLst>
          </p:cNvPr>
          <p:cNvSpPr txBox="1">
            <a:spLocks noChangeArrowheads="1"/>
          </p:cNvSpPr>
          <p:nvPr/>
        </p:nvSpPr>
        <p:spPr bwMode="auto">
          <a:xfrm>
            <a:off x="5584825" y="4983163"/>
            <a:ext cx="620683"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9 آب</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33" name="Text Box 21">
            <a:extLst>
              <a:ext uri="{FF2B5EF4-FFF2-40B4-BE49-F238E27FC236}">
                <a16:creationId xmlns:a16="http://schemas.microsoft.com/office/drawing/2014/main" id="{45649B14-70B9-F940-9668-6CC6574FB628}"/>
              </a:ext>
            </a:extLst>
          </p:cNvPr>
          <p:cNvSpPr txBox="1">
            <a:spLocks noChangeArrowheads="1"/>
          </p:cNvSpPr>
          <p:nvPr/>
        </p:nvSpPr>
        <p:spPr bwMode="auto">
          <a:xfrm>
            <a:off x="1331913" y="3429000"/>
            <a:ext cx="923651"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الحانوكاه</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
        <p:nvSpPr>
          <p:cNvPr id="43" name="Text Box 21">
            <a:extLst>
              <a:ext uri="{FF2B5EF4-FFF2-40B4-BE49-F238E27FC236}">
                <a16:creationId xmlns:a16="http://schemas.microsoft.com/office/drawing/2014/main" id="{1B333332-70C2-3948-B9B0-085453062E30}"/>
              </a:ext>
            </a:extLst>
          </p:cNvPr>
          <p:cNvSpPr txBox="1">
            <a:spLocks noChangeArrowheads="1"/>
          </p:cNvSpPr>
          <p:nvPr/>
        </p:nvSpPr>
        <p:spPr bwMode="auto">
          <a:xfrm>
            <a:off x="4140200" y="115888"/>
            <a:ext cx="776175"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rPr>
              <a:t>الفوريم</a:t>
            </a:r>
            <a:endParaRPr kumimoji="0" lang="en-US" sz="2000" b="1" u="none" strike="noStrike" kern="0" cap="none" spc="0" normalizeH="0" baseline="0" noProof="0" dirty="0">
              <a:ln>
                <a:noFill/>
              </a:ln>
              <a:solidFill>
                <a:srgbClr val="060400"/>
              </a:solidFill>
              <a:effectLst/>
              <a:uLnTx/>
              <a:uFillTx/>
              <a:latin typeface="Arial" panose="020B0604020202020204" pitchFamily="34" charset="0"/>
              <a:ea typeface="Times New Roman" charset="0"/>
              <a:cs typeface="Arial" panose="020B0604020202020204" pitchFamily="34" charset="0"/>
            </a:endParaRPr>
          </a:p>
        </p:txBody>
      </p:sp>
    </p:spTree>
    <p:extLst>
      <p:ext uri="{BB962C8B-B14F-4D97-AF65-F5344CB8AC3E}">
        <p14:creationId xmlns:p14="http://schemas.microsoft.com/office/powerpoint/2010/main" val="540220479"/>
      </p:ext>
    </p:extLst>
  </p:cSld>
  <p:clrMapOvr>
    <a:masterClrMapping/>
  </p:clrMapOvr>
  <p:transition spd="med">
    <p:randomBar dir="vert"/>
  </p:transition>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0" fontAlgn="base" hangingPunct="0">
              <a:spcBef>
                <a:spcPct val="0"/>
              </a:spcBef>
              <a:spcAft>
                <a:spcPct val="0"/>
              </a:spcAft>
            </a:pPr>
            <a:endParaRPr lang="en-US" sz="2400" b="1"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٢٤</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91568743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5889" name="Picture 6" descr="psalm-b"/>
          <p:cNvPicPr>
            <a:picLocks noChangeAspect="1" noChangeArrowheads="1"/>
          </p:cNvPicPr>
          <p:nvPr/>
        </p:nvPicPr>
        <p:blipFill>
          <a:blip r:embed="rId3" cstate="screen">
            <a:lum contrast="18000"/>
            <a:extLst>
              <a:ext uri="{28A0092B-C50C-407E-A947-70E740481C1C}">
                <a14:useLocalDpi xmlns:a14="http://schemas.microsoft.com/office/drawing/2010/main"/>
              </a:ext>
            </a:extLst>
          </a:blip>
          <a:srcRect l="9883" r="20349" b="2184"/>
          <a:stretch>
            <a:fillRect/>
          </a:stretch>
        </p:blipFill>
        <p:spPr bwMode="auto">
          <a:xfrm>
            <a:off x="0" y="-76200"/>
            <a:ext cx="914400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0" name="Rectangle 2"/>
          <p:cNvSpPr>
            <a:spLocks noGrp="1" noChangeArrowheads="1"/>
          </p:cNvSpPr>
          <p:nvPr>
            <p:ph type="title"/>
          </p:nvPr>
        </p:nvSpPr>
        <p:spPr/>
        <p:txBody>
          <a:bodyPr/>
          <a:lstStyle/>
          <a:p>
            <a:r>
              <a:rPr lang="ar-JO" sz="4800" dirty="0">
                <a:solidFill>
                  <a:schemeClr val="bg2"/>
                </a:solidFill>
                <a:ea typeface="ＭＳ Ｐゴシック" charset="0"/>
              </a:rPr>
              <a:t>التأليف</a:t>
            </a:r>
            <a:endParaRPr lang="en-US" sz="4800" dirty="0">
              <a:solidFill>
                <a:schemeClr val="bg2"/>
              </a:solidFill>
              <a:ea typeface="ＭＳ Ｐゴシック" charset="0"/>
            </a:endParaRPr>
          </a:p>
        </p:txBody>
      </p:sp>
      <p:sp>
        <p:nvSpPr>
          <p:cNvPr id="165891" name="Text Box 5"/>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123</a:t>
            </a:r>
            <a:endParaRPr lang="en-US" sz="2400" b="1" dirty="0">
              <a:solidFill>
                <a:srgbClr val="CBCBCB"/>
              </a:solidFill>
              <a:latin typeface="Arial" panose="020B0604020202020204" pitchFamily="34" charset="0"/>
              <a:cs typeface="Arial" panose="020B0604020202020204" pitchFamily="34" charset="0"/>
            </a:endParaRPr>
          </a:p>
        </p:txBody>
      </p:sp>
      <p:sp>
        <p:nvSpPr>
          <p:cNvPr id="30728" name="Rectangle 8"/>
          <p:cNvSpPr>
            <a:spLocks noChangeArrowheads="1"/>
          </p:cNvSpPr>
          <p:nvPr/>
        </p:nvSpPr>
        <p:spPr bwMode="auto">
          <a:xfrm>
            <a:off x="152400" y="1828800"/>
            <a:ext cx="38100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spcBef>
                <a:spcPct val="20000"/>
              </a:spcBef>
              <a:spcAft>
                <a:spcPct val="0"/>
              </a:spcAft>
            </a:pPr>
            <a:r>
              <a:rPr kumimoji="1" lang="ar-JO" altLang="zh-CN" sz="3200" b="1" u="sng" dirty="0">
                <a:solidFill>
                  <a:srgbClr val="000000"/>
                </a:solidFill>
                <a:latin typeface="Arial" panose="020B0604020202020204" pitchFamily="34" charset="0"/>
                <a:ea typeface="ＭＳ Ｐゴシック" charset="0"/>
                <a:cs typeface="Arial" panose="020B0604020202020204" pitchFamily="34" charset="0"/>
              </a:rPr>
              <a:t>الدليل الخارجي</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النظرة القديمة = موسى هو الكاتب</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المسيح نفسه وافق عندما تحدث عن ناموس البرص (لا 14: 2-32) كتب من قبل موسى (مت 8: 4، مر 1: 44)</a:t>
            </a:r>
            <a:r>
              <a:rPr kumimoji="1" lang="en-US" altLang="zh-CN" sz="2800" b="1" dirty="0">
                <a:solidFill>
                  <a:srgbClr val="000000"/>
                </a:solidFill>
                <a:latin typeface="Arial" panose="020B0604020202020204" pitchFamily="34" charset="0"/>
                <a:ea typeface="ＭＳ Ｐゴシック" charset="0"/>
                <a:cs typeface="Arial" panose="020B0604020202020204" pitchFamily="34" charset="0"/>
              </a:rPr>
              <a:t> </a:t>
            </a:r>
            <a:endParaRPr kumimoji="1"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0729" name="Rectangle 9"/>
          <p:cNvSpPr>
            <a:spLocks noChangeArrowheads="1"/>
          </p:cNvSpPr>
          <p:nvPr/>
        </p:nvSpPr>
        <p:spPr bwMode="auto">
          <a:xfrm>
            <a:off x="4038600" y="1828800"/>
            <a:ext cx="48768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defTabSz="914400" eaLnBrk="0" fontAlgn="base" hangingPunct="0">
              <a:lnSpc>
                <a:spcPct val="90000"/>
              </a:lnSpc>
              <a:spcBef>
                <a:spcPct val="20000"/>
              </a:spcBef>
              <a:spcAft>
                <a:spcPct val="0"/>
              </a:spcAft>
            </a:pPr>
            <a:r>
              <a:rPr kumimoji="1" lang="ar-JO" altLang="zh-CN" sz="3200" b="1" u="sng" dirty="0">
                <a:solidFill>
                  <a:srgbClr val="000000"/>
                </a:solidFill>
                <a:latin typeface="Arial" panose="020B0604020202020204" pitchFamily="34" charset="0"/>
                <a:ea typeface="ＭＳ Ｐゴシック" charset="0"/>
                <a:cs typeface="Arial" panose="020B0604020202020204" pitchFamily="34" charset="0"/>
              </a:rPr>
              <a:t>الدليل الداخلي</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الكاتب غير مذكور</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لكنه يكمل سفر الخروج الذي يفترض التأليف الموسوي</a:t>
            </a:r>
            <a:endParaRPr kumimoji="1" lang="en-US" altLang="zh-CN" sz="2800" b="1" dirty="0">
              <a:solidFill>
                <a:srgbClr val="000000"/>
              </a:solidFill>
              <a:latin typeface="Arial" panose="020B0604020202020204" pitchFamily="34" charset="0"/>
              <a:ea typeface="ＭＳ Ｐゴシック" charset="0"/>
              <a:cs typeface="Arial" panose="020B0604020202020204" pitchFamily="34" charset="0"/>
            </a:endParaRP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بما أن الله أعلن هذا لموسى على جبل سيناء تقول أنه سجل سفر اللاويين هناك</a:t>
            </a:r>
            <a:r>
              <a:rPr kumimoji="1" lang="en-US" altLang="zh-CN" sz="2800" b="1" dirty="0">
                <a:solidFill>
                  <a:srgbClr val="000000"/>
                </a:solidFill>
                <a:latin typeface="Arial" panose="020B0604020202020204" pitchFamily="34" charset="0"/>
                <a:ea typeface="ＭＳ Ｐゴシック" charset="0"/>
                <a:cs typeface="Arial" panose="020B0604020202020204" pitchFamily="34" charset="0"/>
              </a:rPr>
              <a:t> </a:t>
            </a:r>
          </a:p>
          <a:p>
            <a:pPr marL="342900" indent="-342900" algn="r" defTabSz="914400" rtl="1" eaLnBrk="0" fontAlgn="base" hangingPunct="0">
              <a:lnSpc>
                <a:spcPct val="90000"/>
              </a:lnSpc>
              <a:spcBef>
                <a:spcPct val="20000"/>
              </a:spcBef>
              <a:spcAft>
                <a:spcPct val="0"/>
              </a:spcAft>
              <a:buFontTx/>
              <a:buChar char="•"/>
            </a:pPr>
            <a:r>
              <a:rPr kumimoji="1" lang="ar-JO" altLang="zh-CN" sz="2800" b="1" dirty="0">
                <a:solidFill>
                  <a:srgbClr val="000000"/>
                </a:solidFill>
                <a:latin typeface="Arial" panose="020B0604020202020204" pitchFamily="34" charset="0"/>
                <a:ea typeface="ＭＳ Ｐゴシック" charset="0"/>
                <a:cs typeface="Arial" panose="020B0604020202020204" pitchFamily="34" charset="0"/>
              </a:rPr>
              <a:t>ثبات النمط يتوقع كاتب واحد</a:t>
            </a:r>
            <a:r>
              <a:rPr kumimoji="1" lang="en-US" altLang="zh-CN" sz="2800" b="1" dirty="0">
                <a:solidFill>
                  <a:srgbClr val="000000"/>
                </a:solidFill>
                <a:latin typeface="Arial" panose="020B0604020202020204" pitchFamily="34" charset="0"/>
                <a:ea typeface="ＭＳ Ｐゴシック" charset="0"/>
                <a:cs typeface="Arial" panose="020B0604020202020204" pitchFamily="34" charset="0"/>
              </a:rPr>
              <a:t> </a:t>
            </a:r>
            <a:endParaRPr kumimoji="1"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440351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8">
                                            <p:txEl>
                                              <p:pRg st="1" end="1"/>
                                            </p:txEl>
                                          </p:spTgt>
                                        </p:tgtEl>
                                        <p:attrNameLst>
                                          <p:attrName>style.visibility</p:attrName>
                                        </p:attrNameLst>
                                      </p:cBhvr>
                                      <p:to>
                                        <p:strVal val="visible"/>
                                      </p:to>
                                    </p:set>
                                    <p:anim calcmode="lin" valueType="num">
                                      <p:cBhvr additive="base">
                                        <p:cTn id="7" dur="500" fill="hold"/>
                                        <p:tgtEl>
                                          <p:spTgt spid="3072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8">
                                            <p:txEl>
                                              <p:pRg st="2" end="2"/>
                                            </p:txEl>
                                          </p:spTgt>
                                        </p:tgtEl>
                                        <p:attrNameLst>
                                          <p:attrName>style.visibility</p:attrName>
                                        </p:attrNameLst>
                                      </p:cBhvr>
                                      <p:to>
                                        <p:strVal val="visible"/>
                                      </p:to>
                                    </p:set>
                                    <p:anim calcmode="lin" valueType="num">
                                      <p:cBhvr additive="base">
                                        <p:cTn id="13" dur="500" fill="hold"/>
                                        <p:tgtEl>
                                          <p:spTgt spid="3072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729">
                                            <p:txEl>
                                              <p:pRg st="0" end="0"/>
                                            </p:txEl>
                                          </p:spTgt>
                                        </p:tgtEl>
                                        <p:attrNameLst>
                                          <p:attrName>style.visibility</p:attrName>
                                        </p:attrNameLst>
                                      </p:cBhvr>
                                      <p:to>
                                        <p:strVal val="visible"/>
                                      </p:to>
                                    </p:set>
                                    <p:anim calcmode="lin" valueType="num">
                                      <p:cBhvr additive="base">
                                        <p:cTn id="19" dur="500" fill="hold"/>
                                        <p:tgtEl>
                                          <p:spTgt spid="30729">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07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0729">
                                            <p:txEl>
                                              <p:pRg st="1" end="1"/>
                                            </p:txEl>
                                          </p:spTgt>
                                        </p:tgtEl>
                                        <p:attrNameLst>
                                          <p:attrName>style.visibility</p:attrName>
                                        </p:attrNameLst>
                                      </p:cBhvr>
                                      <p:to>
                                        <p:strVal val="visible"/>
                                      </p:to>
                                    </p:set>
                                    <p:anim calcmode="lin" valueType="num">
                                      <p:cBhvr additive="base">
                                        <p:cTn id="25" dur="500" fill="hold"/>
                                        <p:tgtEl>
                                          <p:spTgt spid="30729">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07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0729">
                                            <p:txEl>
                                              <p:pRg st="2" end="2"/>
                                            </p:txEl>
                                          </p:spTgt>
                                        </p:tgtEl>
                                        <p:attrNameLst>
                                          <p:attrName>style.visibility</p:attrName>
                                        </p:attrNameLst>
                                      </p:cBhvr>
                                      <p:to>
                                        <p:strVal val="visible"/>
                                      </p:to>
                                    </p:set>
                                    <p:anim calcmode="lin" valueType="num">
                                      <p:cBhvr additive="base">
                                        <p:cTn id="31" dur="500" fill="hold"/>
                                        <p:tgtEl>
                                          <p:spTgt spid="30729">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07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0729">
                                            <p:txEl>
                                              <p:pRg st="3" end="3"/>
                                            </p:txEl>
                                          </p:spTgt>
                                        </p:tgtEl>
                                        <p:attrNameLst>
                                          <p:attrName>style.visibility</p:attrName>
                                        </p:attrNameLst>
                                      </p:cBhvr>
                                      <p:to>
                                        <p:strVal val="visible"/>
                                      </p:to>
                                    </p:set>
                                    <p:anim calcmode="lin" valueType="num">
                                      <p:cBhvr additive="base">
                                        <p:cTn id="37" dur="500" fill="hold"/>
                                        <p:tgtEl>
                                          <p:spTgt spid="30729">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07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0729">
                                            <p:txEl>
                                              <p:pRg st="4" end="4"/>
                                            </p:txEl>
                                          </p:spTgt>
                                        </p:tgtEl>
                                        <p:attrNameLst>
                                          <p:attrName>style.visibility</p:attrName>
                                        </p:attrNameLst>
                                      </p:cBhvr>
                                      <p:to>
                                        <p:strVal val="visible"/>
                                      </p:to>
                                    </p:set>
                                    <p:anim calcmode="lin" valueType="num">
                                      <p:cBhvr additive="base">
                                        <p:cTn id="43" dur="500" fill="hold"/>
                                        <p:tgtEl>
                                          <p:spTgt spid="30729">
                                            <p:txEl>
                                              <p:pRg st="4" end="4"/>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3072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8" grpId="0" build="p" autoUpdateAnimBg="0"/>
      <p:bldP spid="3072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extLst>
              <p:ext uri="{D42A27DB-BD31-4B8C-83A1-F6EECF244321}">
                <p14:modId xmlns:p14="http://schemas.microsoft.com/office/powerpoint/2010/main" val="4227401978"/>
              </p:ext>
            </p:extLst>
          </p:nvPr>
        </p:nvGraphicFramePr>
        <p:xfrm>
          <a:off x="0" y="854075"/>
          <a:ext cx="9144000" cy="5909260"/>
        </p:xfrm>
        <a:graphic>
          <a:graphicData uri="http://schemas.openxmlformats.org/drawingml/2006/table">
            <a:tbl>
              <a:tblPr/>
              <a:tblGrid>
                <a:gridCol w="12192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238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التوازي المعاصر</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858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السبت</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خر 20: 8-11، 31: 12-17،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 لا 23: 3،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تث 5: 12-15</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اليوم السابع</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نفس الشيء</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يوم الراحة – لا عمل</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راحة للناس و الحيوانات</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مت 12: 1-14،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لو 4: 16،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 5: 9،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13: 42،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كو 2: 16،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عب 4: 1-11</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6993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السنة  السبتية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خر 23: 10-11،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25: 1-7</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السنة السابعة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نفس الشيء</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سنة الراحة – الحقول بوار</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راحة للأرض</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40615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سنة اليوبيل</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25: 8-55، 27: 17-24، عد 38: 4</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السنة الخمسين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نفس الشيء</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الديون الملغاة </a:t>
                      </a:r>
                      <a:endParaRPr lang="en-US" sz="1600" b="1" dirty="0">
                        <a:solidFill>
                          <a:schemeClr val="bg2"/>
                        </a:solidFill>
                        <a:latin typeface="Arial" panose="020B0604020202020204" pitchFamily="34"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العبيد المحررين </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والخدم بعقود ؛ </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أعيدت الأرض إلى أصحابها الأصليين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مساعدة الفقراء</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توازن المجتمع</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60178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الفصح</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خر 12: 1-14، لا 23: 5،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عد 9: 1-14، 28: 16</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14 من الشهر الأول (أبيب)</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 - نيسان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latin typeface="Arial" panose="020B0604020202020204" pitchFamily="34" charset="0"/>
                          <a:cs typeface="Arial" panose="020B0604020202020204" pitchFamily="34" charset="0"/>
                        </a:rPr>
                        <a:t>ذبح خروف وأكله مع الأعشاب المرة والخبز المصنوع بدون خميرة في كل بيت</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تذكر تحرير إسرائيل من مصر</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مت 26، 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مر 14: 12-26</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 2: 13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 11: 55</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5: 17</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عب 11: 28</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8212" name="Text Box 23"/>
          <p:cNvSpPr>
            <a:spLocks noGrp="1" noChangeArrowheads="1"/>
          </p:cNvSpPr>
          <p:nvPr>
            <p:ph type="title"/>
          </p:nvPr>
        </p:nvSpPr>
        <p:spPr>
          <a:xfrm>
            <a:off x="0" y="0"/>
            <a:ext cx="8077200" cy="838200"/>
          </a:xfrm>
          <a:solidFill>
            <a:srgbClr val="000000"/>
          </a:solidFill>
        </p:spPr>
        <p:txBody>
          <a:bodyPr/>
          <a:lstStyle/>
          <a:p>
            <a:r>
              <a:rPr kumimoji="0" lang="ar-JO" altLang="zh-CN" sz="2800" dirty="0">
                <a:solidFill>
                  <a:schemeClr val="tx1"/>
                </a:solidFill>
                <a:ea typeface="SimSun" charset="0"/>
              </a:rPr>
              <a:t>أعياد العهد القديم و الأيام المقدسة</a:t>
            </a:r>
            <a:endParaRPr kumimoji="0" lang="en-US" sz="1600" dirty="0">
              <a:solidFill>
                <a:schemeClr val="tx1"/>
              </a:solidFill>
              <a:ea typeface="SimSun" charset="0"/>
            </a:endParaRPr>
          </a:p>
        </p:txBody>
      </p:sp>
      <p:sp>
        <p:nvSpPr>
          <p:cNvPr id="348213"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b="1" dirty="0">
                <a:solidFill>
                  <a:srgbClr val="FFFFFF"/>
                </a:solidFill>
                <a:latin typeface="Arial" panose="020B0604020202020204" pitchFamily="34" charset="0"/>
                <a:cs typeface="Arial" panose="020B0604020202020204" pitchFamily="34" charset="0"/>
              </a:rPr>
              <a:t>الكتاب المقدس المرئي، 31</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50321389"/>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50210" name="Text Box 23"/>
          <p:cNvSpPr>
            <a:spLocks noGrp="1" noChangeArrowheads="1"/>
          </p:cNvSpPr>
          <p:nvPr>
            <p:ph type="title"/>
          </p:nvPr>
        </p:nvSpPr>
        <p:spPr>
          <a:xfrm>
            <a:off x="0" y="0"/>
            <a:ext cx="8077200" cy="838200"/>
          </a:xfrm>
          <a:solidFill>
            <a:srgbClr val="000000"/>
          </a:solidFill>
        </p:spPr>
        <p:txBody>
          <a:bodyPr/>
          <a:lstStyle/>
          <a:p>
            <a:r>
              <a:rPr kumimoji="0" lang="ar-JO" altLang="zh-CN" sz="2800" dirty="0">
                <a:solidFill>
                  <a:schemeClr val="tx1"/>
                </a:solidFill>
                <a:ea typeface="SimSun" charset="0"/>
              </a:rPr>
              <a:t>أعياد العهد القديم و الأيام المقدسة</a:t>
            </a:r>
            <a:endParaRPr kumimoji="0" lang="en-US" sz="1600" dirty="0">
              <a:solidFill>
                <a:schemeClr val="tx1"/>
              </a:solidFill>
              <a:ea typeface="SimSun" charset="0"/>
            </a:endParaRPr>
          </a:p>
        </p:txBody>
      </p:sp>
      <p:sp>
        <p:nvSpPr>
          <p:cNvPr id="350211"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b="1" dirty="0">
                <a:solidFill>
                  <a:srgbClr val="FFFFFF"/>
                </a:solidFill>
                <a:latin typeface="Arial" panose="020B0604020202020204" pitchFamily="34" charset="0"/>
                <a:cs typeface="Arial" panose="020B0604020202020204" pitchFamily="34" charset="0"/>
              </a:rPr>
              <a:t>الكتاب المقدس المرئي، 31</a:t>
            </a:r>
            <a:endParaRPr lang="en-US" b="1" dirty="0">
              <a:solidFill>
                <a:srgbClr val="FFFFFF"/>
              </a:solidFill>
              <a:latin typeface="Arial" panose="020B0604020202020204" pitchFamily="34" charset="0"/>
              <a:cs typeface="Arial" panose="020B0604020202020204" pitchFamily="34" charset="0"/>
            </a:endParaRPr>
          </a:p>
        </p:txBody>
      </p:sp>
      <p:graphicFrame>
        <p:nvGraphicFramePr>
          <p:cNvPr id="7" name="Table 6"/>
          <p:cNvGraphicFramePr>
            <a:graphicFrameLocks noGrp="1"/>
          </p:cNvGraphicFramePr>
          <p:nvPr>
            <p:extLst>
              <p:ext uri="{D42A27DB-BD31-4B8C-83A1-F6EECF244321}">
                <p14:modId xmlns:p14="http://schemas.microsoft.com/office/powerpoint/2010/main" val="3712200717"/>
              </p:ext>
            </p:extLst>
          </p:nvPr>
        </p:nvGraphicFramePr>
        <p:xfrm>
          <a:off x="0" y="838200"/>
          <a:ext cx="9144000" cy="6019800"/>
        </p:xfrm>
        <a:graphic>
          <a:graphicData uri="http://schemas.openxmlformats.org/drawingml/2006/table">
            <a:tbl>
              <a:tblPr/>
              <a:tblGrid>
                <a:gridCol w="1219200">
                  <a:extLst>
                    <a:ext uri="{9D8B030D-6E8A-4147-A177-3AD203B41FA5}">
                      <a16:colId xmlns:a16="http://schemas.microsoft.com/office/drawing/2014/main" val="20000"/>
                    </a:ext>
                  </a:extLst>
                </a:gridCol>
                <a:gridCol w="12954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4799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الموازي المعاصر</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31807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الخبز غير المختمر</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خروج. 12: 15-20 ؛ 13: 3-10 ؛ 23:15 ؛ 34:18 ؛ </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لا. 23: 6-8 ؛ عد. 28: 17-25</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تثنية. 16: 3 ب ، 4 أ ، 8</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الأول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(أبيب)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15-21</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 - نيسان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أكل الخبز المصنوع بدون خميرة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عمل اجتماعات متعددة</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تقديم ذبائح محددة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اذكر كيف اخرج الرب بني اسرائيل من مصر على عجل</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مر 14: 1، 12</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12: 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5: 6-8</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25188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الباكورة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23: 9-14</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الأول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(أبيب)</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16</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 - نيسان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تقديم أول حزمة شعير كتقدمة ترديد؛ عمل محرقة وتقدمة</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تعرفوا على فضل الرب في الأرض</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رو 8: 23</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15: 20-23</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90185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الأسابيع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الخمسين</a:t>
                      </a:r>
                      <a:r>
                        <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الحصاد</a:t>
                      </a:r>
                      <a:r>
                        <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a:t>
                      </a: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خروج. 23:16 ؛ 34:22 أ ؛ </a:t>
                      </a:r>
                    </a:p>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لا. 23: 15-21 ؛ عد 28: 26-31 ؛ تثنية. 16: 9-12</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الثالث</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(سيفان)</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6</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أيار - حزيران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مهرجان الفرح. التقدمات الإلزامية والطوعية ، بما في ذلك باكورة حصاد القمح</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أظهر الفرح والشكر على بركة الرب للحصاد</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2: 1-4</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أع 20: 16</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 كو 16: 8</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925717120"/>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52258" name="Text Box 23"/>
          <p:cNvSpPr>
            <a:spLocks noGrp="1" noChangeArrowheads="1"/>
          </p:cNvSpPr>
          <p:nvPr>
            <p:ph type="title"/>
          </p:nvPr>
        </p:nvSpPr>
        <p:spPr>
          <a:xfrm>
            <a:off x="0" y="0"/>
            <a:ext cx="8077200" cy="1066800"/>
          </a:xfrm>
          <a:solidFill>
            <a:srgbClr val="000000"/>
          </a:solidFill>
        </p:spPr>
        <p:txBody>
          <a:bodyPr/>
          <a:lstStyle/>
          <a:p>
            <a:r>
              <a:rPr kumimoji="0" lang="ar-JO" altLang="zh-CN" sz="2800" dirty="0">
                <a:solidFill>
                  <a:schemeClr val="tx1"/>
                </a:solidFill>
                <a:ea typeface="SimSun" charset="0"/>
              </a:rPr>
              <a:t>أعياد العهد القديم و الأيام المقدسة</a:t>
            </a:r>
            <a:endParaRPr kumimoji="0" lang="en-US" sz="1600" dirty="0">
              <a:solidFill>
                <a:schemeClr val="tx1"/>
              </a:solidFill>
              <a:ea typeface="SimSun" charset="0"/>
            </a:endParaRPr>
          </a:p>
        </p:txBody>
      </p:sp>
      <p:sp>
        <p:nvSpPr>
          <p:cNvPr id="352259" name="Text Box 24"/>
          <p:cNvSpPr txBox="1">
            <a:spLocks noChangeArrowheads="1"/>
          </p:cNvSpPr>
          <p:nvPr/>
        </p:nvSpPr>
        <p:spPr bwMode="auto">
          <a:xfrm>
            <a:off x="1835150" y="765175"/>
            <a:ext cx="4262438"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sz="1600" b="1" dirty="0">
                <a:solidFill>
                  <a:srgbClr val="FFFFFF"/>
                </a:solidFill>
                <a:latin typeface="Arial" panose="020B0604020202020204" pitchFamily="34" charset="0"/>
                <a:cs typeface="Arial" panose="020B0604020202020204" pitchFamily="34" charset="0"/>
              </a:rPr>
              <a:t>الكتاب المقدس المرئي، 31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7" name="Table 6"/>
          <p:cNvGraphicFramePr>
            <a:graphicFrameLocks noGrp="1"/>
          </p:cNvGraphicFramePr>
          <p:nvPr>
            <p:extLst>
              <p:ext uri="{D42A27DB-BD31-4B8C-83A1-F6EECF244321}">
                <p14:modId xmlns:p14="http://schemas.microsoft.com/office/powerpoint/2010/main" val="1198376956"/>
              </p:ext>
            </p:extLst>
          </p:nvPr>
        </p:nvGraphicFramePr>
        <p:xfrm>
          <a:off x="0" y="1066798"/>
          <a:ext cx="9144000" cy="5791200"/>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3586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التوازي المعاصر</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49330">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الأبواق</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(لاحقاً : روش هاشاناه – يوم راس السنة)</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23: 23-25، عد 29: 1-6</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تجمع في يوم راحة يتم الاحتفال به مع النفخ في البوق والتضحيات</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احضار</a:t>
                      </a:r>
                      <a:r>
                        <a:rPr lang="ar-JO" sz="1600" b="1" baseline="0" dirty="0">
                          <a:solidFill>
                            <a:schemeClr val="bg2"/>
                          </a:solidFill>
                        </a:rPr>
                        <a:t> </a:t>
                      </a:r>
                      <a:r>
                        <a:rPr lang="ar-JO" sz="1600" b="1" dirty="0">
                          <a:solidFill>
                            <a:schemeClr val="bg2"/>
                          </a:solidFill>
                        </a:rPr>
                        <a:t>اسرائيل امامالرب لاجل نعمته</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44989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يوم الكفارة </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(يوم كيبور)</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لا 16، 23: 26-32، عد 29: 7-11</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10</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يوم راحة وصوم وذبائح تكفير عن الكهنة والناس والتكفير عن المسكن والمذبح</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تطهّير الكهنة والناس من خطاياهم واطهّير القدس</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رو 3: 24-26</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عب 9: 7، 10: 3، 19-22</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245610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المظال</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(الخيام)</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(التجميع)</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خر 23:16 ب ؛ 34:22 ب ؛ لا. 23: 33-36 ، 39-43 ؛ عد. 29: 12-34</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a:t>
                      </a: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15-21</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تث 16: 13-15، زك 14: 16-19</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أسبوع الاحتفال بالحصاد ؛ حيث يعيشون في أكشاك ويقدمون الذبائح</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1600" b="1" dirty="0">
                          <a:solidFill>
                            <a:schemeClr val="bg2"/>
                          </a:solidFill>
                        </a:rPr>
                        <a:t>إحياء ذكرى الرحلة من مصر إلى كنعان ؛ الشكر على انتاجية كنعان</a:t>
                      </a:r>
                      <a:endParaRPr kumimoji="0" lang="en-US" sz="16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rPr>
                        <a:t>يو 7: 2، 37</a:t>
                      </a:r>
                      <a:endParaRPr kumimoji="0" lang="en-US" sz="1600" b="1" i="0" u="none" strike="noStrike" cap="none" normalizeH="0" baseline="0" dirty="0">
                        <a:ln>
                          <a:noFill/>
                        </a:ln>
                        <a:solidFill>
                          <a:srgbClr val="000000"/>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121034011"/>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9450" y="228600"/>
            <a:ext cx="704039" cy="46166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defTabSz="914400" eaLnBrk="0" fontAlgn="base" hangingPunct="0">
              <a:spcBef>
                <a:spcPct val="0"/>
              </a:spcBef>
              <a:spcAft>
                <a:spcPct val="0"/>
              </a:spcAft>
              <a:defRPr/>
            </a:pPr>
            <a:r>
              <a:rPr lang="ar-JO"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133</a:t>
            </a:r>
            <a:endParaRPr lang="en-US" sz="2400" b="1"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54306" name="Text Box 23"/>
          <p:cNvSpPr>
            <a:spLocks noGrp="1" noChangeArrowheads="1"/>
          </p:cNvSpPr>
          <p:nvPr>
            <p:ph type="title"/>
          </p:nvPr>
        </p:nvSpPr>
        <p:spPr>
          <a:xfrm>
            <a:off x="0" y="0"/>
            <a:ext cx="8077200" cy="1066800"/>
          </a:xfrm>
          <a:solidFill>
            <a:srgbClr val="000000"/>
          </a:solidFill>
        </p:spPr>
        <p:txBody>
          <a:bodyPr/>
          <a:lstStyle/>
          <a:p>
            <a:r>
              <a:rPr kumimoji="0" lang="ar-JO" altLang="zh-CN" sz="2800" dirty="0">
                <a:solidFill>
                  <a:schemeClr val="tx1"/>
                </a:solidFill>
                <a:ea typeface="SimSun" charset="0"/>
              </a:rPr>
              <a:t>أعياد العهد القديم و الأيام المقدسة</a:t>
            </a:r>
            <a:endParaRPr kumimoji="0" lang="en-US" sz="1600" dirty="0">
              <a:solidFill>
                <a:schemeClr val="tx1"/>
              </a:solidFill>
              <a:ea typeface="SimSun" charset="0"/>
            </a:endParaRPr>
          </a:p>
        </p:txBody>
      </p:sp>
      <p:sp>
        <p:nvSpPr>
          <p:cNvPr id="354307" name="Text Box 24"/>
          <p:cNvSpPr txBox="1">
            <a:spLocks noChangeArrowheads="1"/>
          </p:cNvSpPr>
          <p:nvPr/>
        </p:nvSpPr>
        <p:spPr bwMode="auto">
          <a:xfrm>
            <a:off x="1966913" y="765175"/>
            <a:ext cx="4044950" cy="24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altLang="zh-CN" sz="1600" b="1" dirty="0">
                <a:solidFill>
                  <a:srgbClr val="FFFFFF"/>
                </a:solidFill>
                <a:latin typeface="Arial" panose="020B0604020202020204" pitchFamily="34" charset="0"/>
                <a:cs typeface="Arial" panose="020B0604020202020204" pitchFamily="34" charset="0"/>
              </a:rPr>
              <a:t>الكتاب المقدس المرئي، 31</a:t>
            </a:r>
            <a:endParaRPr lang="en-US" sz="1600" b="1" dirty="0">
              <a:solidFill>
                <a:srgbClr val="FFFFFF"/>
              </a:solidFill>
              <a:latin typeface="Arial" panose="020B0604020202020204" pitchFamily="34" charset="0"/>
              <a:cs typeface="Arial" panose="020B0604020202020204" pitchFamily="34" charset="0"/>
            </a:endParaRPr>
          </a:p>
        </p:txBody>
      </p:sp>
      <p:graphicFrame>
        <p:nvGraphicFramePr>
          <p:cNvPr id="6" name="Table 5"/>
          <p:cNvGraphicFramePr>
            <a:graphicFrameLocks noGrp="1"/>
          </p:cNvGraphicFramePr>
          <p:nvPr>
            <p:extLst>
              <p:ext uri="{D42A27DB-BD31-4B8C-83A1-F6EECF244321}">
                <p14:modId xmlns:p14="http://schemas.microsoft.com/office/powerpoint/2010/main" val="570434185"/>
              </p:ext>
            </p:extLst>
          </p:nvPr>
        </p:nvGraphicFramePr>
        <p:xfrm>
          <a:off x="0" y="1066800"/>
          <a:ext cx="9144000" cy="5791200"/>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63583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الإسم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زمن العهد القديم</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التوازي المعاصر</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الوصف</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القصد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rPr>
                        <a:t>نصوص العهد الجديد</a:t>
                      </a:r>
                      <a:endParaRPr kumimoji="0" lang="en-US" sz="1400" b="1" i="0" u="none" strike="noStrike" cap="none" normalizeH="0" baseline="0" dirty="0">
                        <a:ln>
                          <a:noFill/>
                        </a:ln>
                        <a:solidFill>
                          <a:srgbClr val="FFFFFF"/>
                        </a:solidFill>
                        <a:effectLst/>
                        <a:latin typeface="Arial" panose="020B0604020202020204" pitchFamily="34" charset="0"/>
                        <a:ea typeface="ＭＳ Ｐゴシック" charset="0"/>
                        <a:cs typeface="Arial" panose="020B0604020202020204" pitchFamily="34" charset="0"/>
                      </a:endParaRPr>
                    </a:p>
                  </a:txBody>
                  <a:tcPr marT="45722" marB="45722"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705192">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التجمع المقدس</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لا 23: 36ب، عد 29: 35-38</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السابع</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(تشري)</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22</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أيلول – تشرين أول</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dirty="0">
                          <a:solidFill>
                            <a:schemeClr val="bg2"/>
                          </a:solidFill>
                        </a:rPr>
                        <a:t>يوم دعوة واستراحة وتقدمة</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dirty="0">
                          <a:solidFill>
                            <a:schemeClr val="bg2"/>
                          </a:solidFill>
                        </a:rPr>
                        <a:t>إحياء ذكرى اختتام دورة الأعياد</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450174">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الفوريم</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أس 9: 18-32</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الشهر الثاني عشر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(آذار)</a:t>
                      </a:r>
                    </a:p>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14، 15</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شباط - آذار</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ar-JO"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rPr>
                        <a:t>يوم فرح و احتفال و تبادل هدايا</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lang="ar-JO" sz="2400" b="1" dirty="0">
                          <a:solidFill>
                            <a:schemeClr val="bg2"/>
                          </a:solidFill>
                        </a:rPr>
                        <a:t>تذكير الإسرائيليين بنجاتهم الوطنية في زمن استير</a:t>
                      </a: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400" b="1" i="0" u="none" strike="noStrike" cap="none" normalizeH="0" baseline="0" dirty="0">
                        <a:ln>
                          <a:noFill/>
                        </a:ln>
                        <a:solidFill>
                          <a:schemeClr val="bg2"/>
                        </a:solidFill>
                        <a:effectLst/>
                        <a:latin typeface="Arial" panose="020B0604020202020204" pitchFamily="34" charset="0"/>
                        <a:ea typeface="ＭＳ Ｐゴシック" charset="0"/>
                        <a:cs typeface="Arial" panose="020B0604020202020204"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463870471"/>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E56A2BD9-CE68-4348-B2A0-941ED174B85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0" y="4221088"/>
            <a:ext cx="9180513" cy="769441"/>
          </a:xfrm>
          <a:prstGeom prst="rect">
            <a:avLst/>
          </a:prstGeom>
          <a:noFill/>
        </p:spPr>
        <p:txBody>
          <a:bodyPr wrap="square">
            <a:spAutoFit/>
          </a:bodyPr>
          <a:lstStyle/>
          <a:p>
            <a:pPr algn="ctr" eaLnBrk="0" hangingPunct="0">
              <a:spcBef>
                <a:spcPct val="50000"/>
              </a:spcBef>
              <a:defRPr/>
            </a:pPr>
            <a:r>
              <a:rPr lang="ar-JO" sz="4400" b="1" dirty="0">
                <a:solidFill>
                  <a:schemeClr val="bg1"/>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صنع خبز الوجوه</a:t>
            </a:r>
            <a:endParaRPr lang="en-US" sz="4400" b="1" dirty="0">
              <a:solidFill>
                <a:schemeClr val="bg1"/>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p:txBody>
      </p:sp>
      <p:pic>
        <p:nvPicPr>
          <p:cNvPr id="289796"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extBox 7"/>
          <p:cNvSpPr txBox="1"/>
          <p:nvPr/>
        </p:nvSpPr>
        <p:spPr>
          <a:xfrm>
            <a:off x="-1588" y="5013176"/>
            <a:ext cx="8545514" cy="1015663"/>
          </a:xfrm>
          <a:prstGeom prst="rect">
            <a:avLst/>
          </a:prstGeom>
          <a:noFill/>
        </p:spPr>
        <p:txBody>
          <a:bodyPr wrap="square">
            <a:spAutoFit/>
          </a:bodyPr>
          <a:lstStyle/>
          <a:p>
            <a:pPr algn="r" eaLnBrk="0" hangingPunct="0">
              <a:spcBef>
                <a:spcPct val="50000"/>
              </a:spcBef>
              <a:defRPr/>
            </a:pPr>
            <a:endParaRPr lang="en-US" sz="24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endParaRPr>
          </a:p>
          <a:p>
            <a:pPr algn="r" eaLnBrk="0" hangingPunct="0">
              <a:spcBef>
                <a:spcPct val="50000"/>
              </a:spcBef>
              <a:defRPr/>
            </a:pPr>
            <a:r>
              <a:rPr lang="ar-JO" sz="24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لاويين 24: 5-9، 1 أخبار 9: 32</a:t>
            </a:r>
            <a:r>
              <a:rPr lang="en-US" sz="2400" b="1" dirty="0">
                <a:solidFill>
                  <a:srgbClr val="FFFFFF"/>
                </a:solidFill>
                <a:effectLst>
                  <a:glow rad="228600">
                    <a:srgbClr val="000000">
                      <a:alpha val="75000"/>
                    </a:srgbClr>
                  </a:glow>
                  <a:outerShdw blurRad="50800" dist="38100" dir="2700000" algn="tl" rotWithShape="0">
                    <a:srgbClr val="000000"/>
                  </a:outerShdw>
                </a:effectLst>
                <a:latin typeface="Arial" panose="020B0604020202020204" pitchFamily="34" charset="0"/>
                <a:cs typeface="Arial" panose="020B0604020202020204" pitchFamily="34" charset="0"/>
              </a:rPr>
              <a:t> </a:t>
            </a:r>
          </a:p>
        </p:txBody>
      </p:sp>
      <p:grpSp>
        <p:nvGrpSpPr>
          <p:cNvPr id="9" name="Group 8"/>
          <p:cNvGrpSpPr/>
          <p:nvPr/>
        </p:nvGrpSpPr>
        <p:grpSpPr>
          <a:xfrm>
            <a:off x="251520" y="188640"/>
            <a:ext cx="3312880" cy="1335878"/>
            <a:chOff x="5508104" y="620690"/>
            <a:chExt cx="3312880" cy="1335878"/>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defRPr/>
                </a:pPr>
                <a:endParaRPr lang="en-US" b="1" kern="0" dirty="0">
                  <a:solidFill>
                    <a:srgbClr val="FFFFFF"/>
                  </a:solidFill>
                  <a:latin typeface="Arial" panose="020B0604020202020204" pitchFamily="34" charset="0"/>
                  <a:ea typeface="Osaka"/>
                  <a:cs typeface="Arial" panose="020B0604020202020204" pitchFamily="34" charset="0"/>
                </a:endParaRPr>
              </a:p>
            </p:txBody>
          </p:sp>
        </p:grpSp>
        <p:sp>
          <p:nvSpPr>
            <p:cNvPr id="11" name="TextBox 10"/>
            <p:cNvSpPr txBox="1"/>
            <p:nvPr/>
          </p:nvSpPr>
          <p:spPr>
            <a:xfrm>
              <a:off x="6660232" y="692696"/>
              <a:ext cx="2160752" cy="1263872"/>
            </a:xfrm>
            <a:prstGeom prst="rect">
              <a:avLst/>
            </a:prstGeom>
            <a:noFill/>
          </p:spPr>
          <p:txBody>
            <a:bodyPr wrap="square" rtlCol="0">
              <a:spAutoFit/>
            </a:bodyPr>
            <a:lstStyle/>
            <a:p>
              <a:pPr fontAlgn="auto">
                <a:lnSpc>
                  <a:spcPct val="70000"/>
                </a:lnSpc>
                <a:spcBef>
                  <a:spcPts val="0"/>
                </a:spcBef>
                <a:spcAft>
                  <a:spcPts val="0"/>
                </a:spcAft>
                <a:defRPr/>
              </a:pPr>
              <a:r>
                <a:rPr lang="ar-JO" altLang="zh-CN" sz="3600" kern="0" spc="-250" dirty="0">
                  <a:solidFill>
                    <a:srgbClr val="002060"/>
                  </a:solidFill>
                  <a:latin typeface="Arial" panose="020B0604020202020204" pitchFamily="34" charset="0"/>
                  <a:cs typeface="Arial" panose="020B0604020202020204" pitchFamily="34" charset="0"/>
                </a:rPr>
                <a:t>صور       كتابية       مجانية</a:t>
              </a:r>
              <a:endParaRPr lang="en-GB" sz="4800" kern="0" spc="-250" dirty="0">
                <a:solidFill>
                  <a:srgbClr val="00206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422106791"/>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75E0D36C-0AAD-744C-8DA6-DCEF3D50DD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44270446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9516937-DDFA-3940-807F-5A8DFF1759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1029864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DFC8AD8C-EBA8-2245-80A5-67B7C59CAA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731774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648F182C-2FB9-8642-B05A-0BF33930E7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1023477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D7E8CE0D-3CA0-6A4F-A909-CE14AAD781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042024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algn="r" defTabSz="914400" eaLnBrk="0" fontAlgn="base" hangingPunct="0">
              <a:spcBef>
                <a:spcPct val="0"/>
              </a:spcBef>
              <a:spcAft>
                <a:spcPct val="0"/>
              </a:spcAft>
              <a:tabLst>
                <a:tab pos="3886200" algn="l"/>
                <a:tab pos="4800600" algn="l"/>
                <a:tab pos="5600700" algn="l"/>
              </a:tabLst>
            </a:pPr>
            <a:endParaRPr lang="en-US" sz="14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69986" name="Title 1"/>
          <p:cNvSpPr>
            <a:spLocks noGrp="1"/>
          </p:cNvSpPr>
          <p:nvPr>
            <p:ph type="title"/>
          </p:nvPr>
        </p:nvSpPr>
        <p:spPr>
          <a:xfrm>
            <a:off x="685800" y="152400"/>
            <a:ext cx="7772400" cy="1143000"/>
          </a:xfrm>
        </p:spPr>
        <p:txBody>
          <a:bodyPr/>
          <a:lstStyle/>
          <a:p>
            <a:r>
              <a:rPr lang="ar-JO" dirty="0">
                <a:ea typeface="ＭＳ Ｐゴシック" charset="0"/>
              </a:rPr>
              <a:t>القدس</a:t>
            </a:r>
            <a:endParaRPr lang="en-US" dirty="0">
              <a:ea typeface="ＭＳ Ｐゴシック" charset="0"/>
            </a:endParaRPr>
          </a:p>
        </p:txBody>
      </p:sp>
      <p:sp>
        <p:nvSpPr>
          <p:cNvPr id="169987" name="Content Placeholder 2"/>
          <p:cNvSpPr>
            <a:spLocks noGrp="1"/>
          </p:cNvSpPr>
          <p:nvPr>
            <p:ph idx="1"/>
          </p:nvPr>
        </p:nvSpPr>
        <p:spPr/>
        <p:txBody>
          <a:bodyPr/>
          <a:lstStyle/>
          <a:p>
            <a:endParaRPr lang="en-US" dirty="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50524928"/>
      </p:ext>
    </p:extLst>
  </p:cSld>
  <p:clrMapOvr>
    <a:masterClrMapping/>
  </p:clrMapOvr>
  <p:transition/>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7705755-8F38-D640-AB1B-7D9905C32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662777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108343D4-61A2-A943-AB03-85F417EA98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578972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3852549B-7019-5542-BDFA-B361B7A600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745879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B9BD3F7B-48C3-4B44-BF3B-70F92D0A8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792605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ED0957C9-AD4E-4848-AA7B-A4C5FC51A3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56454712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729C863D-0A8A-454B-B8DD-AC772E0732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5204865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4E6B7D32-939F-2D40-A770-66D4508B35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186032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8E408EF6-AE38-1B46-A0E2-E960D8498D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042522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13CD706A-9B23-3946-A56F-CBE896F0CA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093780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918493D4-B351-B84D-B8C3-CB7C262061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450921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solidFill>
          <a:schemeClr val="folHlink"/>
        </a:soli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p:txBody>
          <a:bodyPr/>
          <a:lstStyle/>
          <a:p>
            <a:r>
              <a:rPr lang="ar-JO" dirty="0">
                <a:solidFill>
                  <a:srgbClr val="FFFFFF"/>
                </a:solidFill>
                <a:ea typeface="ＭＳ Ｐゴシック" charset="0"/>
              </a:rPr>
              <a:t>الخصائص</a:t>
            </a:r>
            <a:endParaRPr lang="en-US" dirty="0">
              <a:solidFill>
                <a:srgbClr val="FFFFFF"/>
              </a:solidFill>
              <a:ea typeface="ＭＳ Ｐゴシック" charset="0"/>
            </a:endParaRPr>
          </a:p>
        </p:txBody>
      </p:sp>
      <p:sp>
        <p:nvSpPr>
          <p:cNvPr id="171011" name="Text Box 4"/>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123</a:t>
            </a:r>
            <a:endParaRPr lang="en-US" sz="2400" b="1" dirty="0">
              <a:solidFill>
                <a:srgbClr val="FFFFFF"/>
              </a:solidFill>
              <a:latin typeface="Arial" panose="020B0604020202020204" pitchFamily="34" charset="0"/>
              <a:cs typeface="Arial" panose="020B0604020202020204" pitchFamily="34" charset="0"/>
            </a:endParaRPr>
          </a:p>
        </p:txBody>
      </p:sp>
      <p:sp>
        <p:nvSpPr>
          <p:cNvPr id="35845" name="Rectangle 5"/>
          <p:cNvSpPr>
            <a:spLocks noChangeArrowheads="1"/>
          </p:cNvSpPr>
          <p:nvPr/>
        </p:nvSpPr>
        <p:spPr bwMode="auto">
          <a:xfrm>
            <a:off x="990600" y="2286000"/>
            <a:ext cx="7772400" cy="1828800"/>
          </a:xfrm>
          <a:prstGeom prst="rect">
            <a:avLst/>
          </a:prstGeom>
          <a:gradFill rotWithShape="1">
            <a:gsLst>
              <a:gs pos="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r" defTabSz="914400" eaLnBrk="0" fontAlgn="base" hangingPunct="0">
              <a:lnSpc>
                <a:spcPct val="90000"/>
              </a:lnSpc>
              <a:spcBef>
                <a:spcPct val="20000"/>
              </a:spcBef>
              <a:spcAft>
                <a:spcPct val="0"/>
              </a:spcAft>
            </a:pPr>
            <a:r>
              <a:rPr kumimoji="1" lang="ar-JO" altLang="zh-CN" sz="3200" b="1" dirty="0">
                <a:solidFill>
                  <a:srgbClr val="FFFFFF"/>
                </a:solidFill>
                <a:latin typeface="Arial" panose="020B0604020202020204" pitchFamily="34" charset="0"/>
                <a:ea typeface="ＭＳ Ｐゴシック" charset="0"/>
                <a:cs typeface="Arial" panose="020B0604020202020204" pitchFamily="34" charset="0"/>
              </a:rPr>
              <a:t>سفر اللاويين هو أول سفر يدرسه الطفل اليهودي مع أنه يعتبر من آخر الأسفار في الكتاب المقدس و التي يدرسها المسيحي</a:t>
            </a:r>
            <a:r>
              <a:rPr kumimoji="1" lang="en-US" altLang="zh-CN" sz="3200" b="1" dirty="0">
                <a:solidFill>
                  <a:srgbClr val="FFFFFF"/>
                </a:solidFill>
                <a:latin typeface="Arial" panose="020B0604020202020204" pitchFamily="34" charset="0"/>
                <a:ea typeface="ＭＳ Ｐゴシック" charset="0"/>
                <a:cs typeface="Arial" panose="020B0604020202020204" pitchFamily="34" charset="0"/>
              </a:rPr>
              <a:t>  </a:t>
            </a:r>
          </a:p>
        </p:txBody>
      </p:sp>
      <p:sp>
        <p:nvSpPr>
          <p:cNvPr id="35846" name="Rectangle 6"/>
          <p:cNvSpPr>
            <a:spLocks noChangeArrowheads="1"/>
          </p:cNvSpPr>
          <p:nvPr/>
        </p:nvSpPr>
        <p:spPr bwMode="auto">
          <a:xfrm>
            <a:off x="685800" y="4495800"/>
            <a:ext cx="8077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eaLnBrk="0" fontAlgn="base" hangingPunct="0">
              <a:lnSpc>
                <a:spcPct val="90000"/>
              </a:lnSpc>
              <a:spcBef>
                <a:spcPct val="20000"/>
              </a:spcBef>
              <a:spcAft>
                <a:spcPct val="0"/>
              </a:spcAft>
            </a:pPr>
            <a:r>
              <a:rPr kumimoji="1" lang="ar-JO" altLang="zh-CN" sz="3200" b="1" dirty="0">
                <a:solidFill>
                  <a:srgbClr val="000000"/>
                </a:solidFill>
                <a:latin typeface="Arial" panose="020B0604020202020204" pitchFamily="34" charset="0"/>
                <a:ea typeface="ＭＳ Ｐゴシック" charset="0"/>
                <a:cs typeface="Arial" panose="020B0604020202020204" pitchFamily="34" charset="0"/>
              </a:rPr>
              <a:t>معلومات الذبائح</a:t>
            </a:r>
            <a:endParaRPr kumimoji="1" lang="en-US" altLang="zh-CN" sz="3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35847" name="Rectangle 7"/>
          <p:cNvSpPr>
            <a:spLocks noChangeArrowheads="1"/>
          </p:cNvSpPr>
          <p:nvPr/>
        </p:nvSpPr>
        <p:spPr bwMode="auto">
          <a:xfrm>
            <a:off x="990600" y="5029200"/>
            <a:ext cx="7772400" cy="1143000"/>
          </a:xfrm>
          <a:prstGeom prst="rect">
            <a:avLst/>
          </a:prstGeom>
          <a:gradFill rotWithShape="1">
            <a:gsLst>
              <a:gs pos="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r" defTabSz="914400" eaLnBrk="0" fontAlgn="base" hangingPunct="0">
              <a:lnSpc>
                <a:spcPct val="90000"/>
              </a:lnSpc>
              <a:spcBef>
                <a:spcPct val="20000"/>
              </a:spcBef>
              <a:spcAft>
                <a:spcPct val="0"/>
              </a:spcAft>
            </a:pPr>
            <a:r>
              <a:rPr kumimoji="1" lang="ar-JO" altLang="zh-CN" sz="3200" b="1" dirty="0">
                <a:solidFill>
                  <a:srgbClr val="FFFFFF"/>
                </a:solidFill>
                <a:latin typeface="Arial" panose="020B0604020202020204" pitchFamily="34" charset="0"/>
                <a:ea typeface="ＭＳ Ｐゴシック" charset="0"/>
                <a:cs typeface="Arial" panose="020B0604020202020204" pitchFamily="34" charset="0"/>
              </a:rPr>
              <a:t>سفر اللاويين هو أكثر أسفار العهد القديم أهمية لفهم رسالة العبرانيين في العهد الجديد</a:t>
            </a:r>
            <a:endParaRPr kumimoji="1" lang="en-US" altLang="zh-CN"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5848" name="Rectangle 8"/>
          <p:cNvSpPr>
            <a:spLocks noChangeArrowheads="1"/>
          </p:cNvSpPr>
          <p:nvPr/>
        </p:nvSpPr>
        <p:spPr bwMode="auto">
          <a:xfrm>
            <a:off x="685800" y="1752600"/>
            <a:ext cx="8077200" cy="53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342900" indent="-342900" algn="r" defTabSz="914400" eaLnBrk="0" fontAlgn="base" hangingPunct="0">
              <a:lnSpc>
                <a:spcPct val="90000"/>
              </a:lnSpc>
              <a:spcBef>
                <a:spcPct val="20000"/>
              </a:spcBef>
              <a:spcAft>
                <a:spcPct val="0"/>
              </a:spcAft>
            </a:pPr>
            <a:r>
              <a:rPr kumimoji="1" lang="ar-JO" altLang="zh-CN" sz="3200" b="1" dirty="0">
                <a:solidFill>
                  <a:srgbClr val="000000"/>
                </a:solidFill>
                <a:latin typeface="Arial" panose="020B0604020202020204" pitchFamily="34" charset="0"/>
                <a:ea typeface="ＭＳ Ｐゴシック" charset="0"/>
                <a:cs typeface="Arial" panose="020B0604020202020204" pitchFamily="34" charset="0"/>
              </a:rPr>
              <a:t>تم إهماله</a:t>
            </a:r>
            <a:endParaRPr kumimoji="1" lang="en-US" altLang="zh-CN" sz="32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67750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848">
                                            <p:txEl>
                                              <p:pRg st="0" end="0"/>
                                            </p:txEl>
                                          </p:spTgt>
                                        </p:tgtEl>
                                        <p:attrNameLst>
                                          <p:attrName>style.visibility</p:attrName>
                                        </p:attrNameLst>
                                      </p:cBhvr>
                                      <p:to>
                                        <p:strVal val="visible"/>
                                      </p:to>
                                    </p:set>
                                    <p:anim calcmode="lin" valueType="num">
                                      <p:cBhvr additive="base">
                                        <p:cTn id="7" dur="500" fill="hold"/>
                                        <p:tgtEl>
                                          <p:spTgt spid="358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8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845">
                                            <p:txEl>
                                              <p:pRg st="0" end="0"/>
                                            </p:txEl>
                                          </p:spTgt>
                                        </p:tgtEl>
                                        <p:attrNameLst>
                                          <p:attrName>style.visibility</p:attrName>
                                        </p:attrNameLst>
                                      </p:cBhvr>
                                      <p:to>
                                        <p:strVal val="visible"/>
                                      </p:to>
                                    </p:set>
                                    <p:anim calcmode="lin" valueType="num">
                                      <p:cBhvr additive="base">
                                        <p:cTn id="13" dur="500" fill="hold"/>
                                        <p:tgtEl>
                                          <p:spTgt spid="3584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8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846">
                                            <p:txEl>
                                              <p:pRg st="0" end="0"/>
                                            </p:txEl>
                                          </p:spTgt>
                                        </p:tgtEl>
                                        <p:attrNameLst>
                                          <p:attrName>style.visibility</p:attrName>
                                        </p:attrNameLst>
                                      </p:cBhvr>
                                      <p:to>
                                        <p:strVal val="visible"/>
                                      </p:to>
                                    </p:set>
                                    <p:anim calcmode="lin" valueType="num">
                                      <p:cBhvr additive="base">
                                        <p:cTn id="19" dur="500" fill="hold"/>
                                        <p:tgtEl>
                                          <p:spTgt spid="3584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58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847">
                                            <p:txEl>
                                              <p:pRg st="0" end="0"/>
                                            </p:txEl>
                                          </p:spTgt>
                                        </p:tgtEl>
                                        <p:attrNameLst>
                                          <p:attrName>style.visibility</p:attrName>
                                        </p:attrNameLst>
                                      </p:cBhvr>
                                      <p:to>
                                        <p:strVal val="visible"/>
                                      </p:to>
                                    </p:set>
                                    <p:anim calcmode="lin" valueType="num">
                                      <p:cBhvr additive="base">
                                        <p:cTn id="25" dur="500" fill="hold"/>
                                        <p:tgtEl>
                                          <p:spTgt spid="3584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58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build="p" autoUpdateAnimBg="0"/>
      <p:bldP spid="35846" grpId="0" build="p" autoUpdateAnimBg="0"/>
      <p:bldP spid="35847" grpId="0" build="p" autoUpdateAnimBg="0"/>
      <p:bldP spid="35848"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614D1259-EDBE-7E40-AF58-2B8CB6B9C8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522110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91DE7E90-0EBC-9346-9EAA-25B0E9E2B1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1217090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586F3AE8-0EBF-9B48-841F-CC5AD6B60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2707955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0B941710-986E-6743-8FCF-960E96CFE7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405550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789C4E73-BE06-B64A-BC16-B38199AB87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024812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DCBD3EDC-D81D-0945-8243-0EBE93748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8813516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5B270A95-B530-A94D-AC74-1DD148B2A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573059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a:extLst>
              <a:ext uri="{FF2B5EF4-FFF2-40B4-BE49-F238E27FC236}">
                <a16:creationId xmlns:a16="http://schemas.microsoft.com/office/drawing/2014/main" id="{26B5A44F-9C46-9D4E-95B5-C48D81896D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746330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٢٥</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4132998862"/>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2"/>
          <p:cNvSpPr>
            <a:spLocks noChangeArrowheads="1"/>
          </p:cNvSpPr>
          <p:nvPr/>
        </p:nvSpPr>
        <p:spPr bwMode="auto">
          <a:xfrm>
            <a:off x="0" y="0"/>
            <a:ext cx="9144000" cy="6858000"/>
          </a:xfrm>
          <a:prstGeom prst="rect">
            <a:avLst/>
          </a:prstGeom>
          <a:gradFill rotWithShape="0">
            <a:gsLst>
              <a:gs pos="0">
                <a:srgbClr val="996600"/>
              </a:gs>
              <a:gs pos="100000">
                <a:srgbClr val="FF9900"/>
              </a:gs>
            </a:gsLst>
            <a:lin ang="5400000" scaled="1"/>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356354" name="Picture 3" descr="libertybellfaq.gif (29799 bytes)"/>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2590800" y="838200"/>
            <a:ext cx="37719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20" name="Text Box 4"/>
          <p:cNvSpPr txBox="1">
            <a:spLocks noChangeArrowheads="1"/>
          </p:cNvSpPr>
          <p:nvPr/>
        </p:nvSpPr>
        <p:spPr bwMode="auto">
          <a:xfrm>
            <a:off x="685800" y="1220788"/>
            <a:ext cx="7543800" cy="36625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eaLnBrk="0" fontAlgn="base" hangingPunct="0">
              <a:spcBef>
                <a:spcPct val="0"/>
              </a:spcBef>
              <a:spcAft>
                <a:spcPct val="0"/>
              </a:spcAft>
              <a:defRPr/>
            </a:pPr>
            <a:r>
              <a:rPr lang="ar-JO" sz="3600" b="1" dirty="0">
                <a:solidFill>
                  <a:srgbClr val="FFFFFF"/>
                </a:solidFill>
                <a:latin typeface="Arial" panose="020B0604020202020204" pitchFamily="34" charset="0"/>
                <a:ea typeface="Times New Roman" pitchFamily="-111" charset="0"/>
                <a:cs typeface="Arial" panose="020B0604020202020204" pitchFamily="34" charset="0"/>
              </a:rPr>
              <a:t>و تنادون بالعتق في الأرض لجميع سكانها</a:t>
            </a:r>
            <a:endParaRPr lang="en-US" sz="36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a:p>
            <a:pPr algn="r" defTabSz="914400" eaLnBrk="0" fontAlgn="base" hangingPunct="0">
              <a:spcBef>
                <a:spcPct val="0"/>
              </a:spcBef>
              <a:spcAft>
                <a:spcPct val="0"/>
              </a:spcAft>
              <a:defRPr/>
            </a:pPr>
            <a:r>
              <a:rPr lang="ar-SA" sz="2800" b="1" dirty="0">
                <a:solidFill>
                  <a:srgbClr val="FFFFFF"/>
                </a:solidFill>
                <a:latin typeface="Arial" panose="020B0604020202020204" pitchFamily="34" charset="0"/>
                <a:ea typeface="Times New Roman" pitchFamily="-111" charset="0"/>
                <a:cs typeface="Arial" panose="020B0604020202020204" pitchFamily="34" charset="0"/>
              </a:rPr>
              <a:t>لاوِيّين</a:t>
            </a:r>
            <a:r>
              <a:rPr lang="ar-JO" sz="2800" b="1" dirty="0">
                <a:solidFill>
                  <a:srgbClr val="FFFFFF"/>
                </a:solidFill>
                <a:latin typeface="Arial" panose="020B0604020202020204" pitchFamily="34" charset="0"/>
                <a:ea typeface="Times New Roman" pitchFamily="-111" charset="0"/>
                <a:cs typeface="Arial" panose="020B0604020202020204" pitchFamily="34" charset="0"/>
              </a:rPr>
              <a:t> 25: 10</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88421" name="Rectangle 5"/>
          <p:cNvSpPr>
            <a:spLocks noGrp="1" noChangeArrowheads="1"/>
          </p:cNvSpPr>
          <p:nvPr>
            <p:ph type="title" idx="4294967295"/>
          </p:nvPr>
        </p:nvSpPr>
        <p:spPr>
          <a:xfrm>
            <a:off x="0" y="0"/>
            <a:ext cx="9144000" cy="914400"/>
          </a:xfrm>
          <a:effectLst>
            <a:outerShdw blurRad="63500" dist="107763" dir="2700000" algn="ctr" rotWithShape="0">
              <a:schemeClr val="tx2">
                <a:alpha val="74998"/>
              </a:schemeClr>
            </a:outerShdw>
          </a:effectLst>
        </p:spPr>
        <p:txBody>
          <a:bodyPr/>
          <a:lstStyle/>
          <a:p>
            <a:pPr eaLnBrk="1" hangingPunct="1">
              <a:defRPr/>
            </a:pPr>
            <a:r>
              <a:rPr lang="ar-JO" sz="4000" dirty="0">
                <a:solidFill>
                  <a:schemeClr val="bg1"/>
                </a:solidFill>
              </a:rPr>
              <a:t>سنة اليوبيل</a:t>
            </a:r>
            <a:endParaRPr lang="en-US" sz="4000" dirty="0">
              <a:solidFill>
                <a:schemeClr val="bg1"/>
              </a:solidFill>
            </a:endParaRPr>
          </a:p>
        </p:txBody>
      </p:sp>
    </p:spTree>
    <p:extLst>
      <p:ext uri="{BB962C8B-B14F-4D97-AF65-F5344CB8AC3E}">
        <p14:creationId xmlns:p14="http://schemas.microsoft.com/office/powerpoint/2010/main" val="112084418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88420"/>
                                        </p:tgtEl>
                                        <p:attrNameLst>
                                          <p:attrName>style.visibility</p:attrName>
                                        </p:attrNameLst>
                                      </p:cBhvr>
                                      <p:to>
                                        <p:strVal val="visible"/>
                                      </p:to>
                                    </p:set>
                                    <p:animEffect transition="in" filter="dissolve">
                                      <p:cBhvr>
                                        <p:cTn id="7" dur="500"/>
                                        <p:tgtEl>
                                          <p:spTgt spid="188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20" grpId="0" autoUpdateAnimBg="0"/>
    </p:bld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73057"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a:ext>
            </a:extLst>
          </a:blip>
          <a:srcRect/>
          <a:stretch>
            <a:fillRect/>
          </a:stretch>
        </p:blipFill>
        <p:spPr bwMode="auto">
          <a:xfrm>
            <a:off x="0" y="0"/>
            <a:ext cx="91440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3058" name="Rectangle 2"/>
          <p:cNvSpPr>
            <a:spLocks noGrp="1" noChangeArrowheads="1"/>
          </p:cNvSpPr>
          <p:nvPr>
            <p:ph type="title"/>
          </p:nvPr>
        </p:nvSpPr>
        <p:spPr>
          <a:xfrm>
            <a:off x="2819400" y="152400"/>
            <a:ext cx="3276600" cy="609600"/>
          </a:xfrm>
          <a:solidFill>
            <a:schemeClr val="hlink"/>
          </a:solidFill>
        </p:spPr>
        <p:txBody>
          <a:bodyPr/>
          <a:lstStyle/>
          <a:p>
            <a:pPr rtl="1"/>
            <a:r>
              <a:rPr lang="ar-JO" sz="4000" dirty="0">
                <a:solidFill>
                  <a:schemeClr val="tx1"/>
                </a:solidFill>
                <a:ea typeface="ＭＳ Ｐゴシック" charset="0"/>
              </a:rPr>
              <a:t>لاويين</a:t>
            </a:r>
            <a:endParaRPr lang="en-US" sz="4000" dirty="0">
              <a:solidFill>
                <a:schemeClr val="tx1"/>
              </a:solidFill>
              <a:ea typeface="ＭＳ Ｐゴシック" charset="0"/>
            </a:endParaRPr>
          </a:p>
        </p:txBody>
      </p:sp>
      <p:sp>
        <p:nvSpPr>
          <p:cNvPr id="173059" name="Text Box 4"/>
          <p:cNvSpPr txBox="1">
            <a:spLocks noChangeArrowheads="1"/>
          </p:cNvSpPr>
          <p:nvPr/>
        </p:nvSpPr>
        <p:spPr bwMode="auto">
          <a:xfrm>
            <a:off x="8421163" y="44624"/>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122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73060"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173061" name="Group 116"/>
          <p:cNvGrpSpPr>
            <a:grpSpLocks/>
          </p:cNvGrpSpPr>
          <p:nvPr/>
        </p:nvGrpSpPr>
        <p:grpSpPr bwMode="auto">
          <a:xfrm>
            <a:off x="17463" y="762000"/>
            <a:ext cx="9126537" cy="6096000"/>
            <a:chOff x="11" y="480"/>
            <a:chExt cx="5749" cy="3504"/>
          </a:xfrm>
        </p:grpSpPr>
        <p:grpSp>
          <p:nvGrpSpPr>
            <p:cNvPr id="173062" name="Group 57"/>
            <p:cNvGrpSpPr>
              <a:grpSpLocks/>
            </p:cNvGrpSpPr>
            <p:nvPr/>
          </p:nvGrpSpPr>
          <p:grpSpPr bwMode="auto">
            <a:xfrm>
              <a:off x="11" y="480"/>
              <a:ext cx="5749" cy="363"/>
              <a:chOff x="0" y="0"/>
              <a:chExt cx="5778" cy="671"/>
            </a:xfrm>
          </p:grpSpPr>
          <p:sp>
            <p:nvSpPr>
              <p:cNvPr id="173135"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التقديس من خلال الذبيحة و الإنفصال</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6"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3" name="Group 59"/>
            <p:cNvGrpSpPr>
              <a:grpSpLocks/>
            </p:cNvGrpSpPr>
            <p:nvPr/>
          </p:nvGrpSpPr>
          <p:grpSpPr bwMode="auto">
            <a:xfrm>
              <a:off x="11" y="843"/>
              <a:ext cx="5749" cy="342"/>
              <a:chOff x="0" y="671"/>
              <a:chExt cx="5778" cy="633"/>
            </a:xfrm>
          </p:grpSpPr>
          <p:sp>
            <p:nvSpPr>
              <p:cNvPr id="173133" name="Rectangle 7"/>
              <p:cNvSpPr>
                <a:spLocks noChangeArrowheads="1"/>
              </p:cNvSpPr>
              <p:nvPr/>
            </p:nvSpPr>
            <p:spPr bwMode="auto">
              <a:xfrm>
                <a:off x="32" y="671"/>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الهدف : حتى يبقى الرب قادراً على البقاء مع الشعب</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4"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4" name="Group 61"/>
            <p:cNvGrpSpPr>
              <a:grpSpLocks/>
            </p:cNvGrpSpPr>
            <p:nvPr/>
          </p:nvGrpSpPr>
          <p:grpSpPr bwMode="auto">
            <a:xfrm>
              <a:off x="11" y="1185"/>
              <a:ext cx="5749" cy="343"/>
              <a:chOff x="0" y="1304"/>
              <a:chExt cx="5778" cy="633"/>
            </a:xfrm>
          </p:grpSpPr>
          <p:sp>
            <p:nvSpPr>
              <p:cNvPr id="173131" name="Rectangle 8"/>
              <p:cNvSpPr>
                <a:spLocks noChangeArrowheads="1"/>
              </p:cNvSpPr>
              <p:nvPr/>
            </p:nvSpPr>
            <p:spPr bwMode="auto">
              <a:xfrm>
                <a:off x="32" y="1304"/>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المكان : جبل سيناء</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2"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5" name="Group 63"/>
            <p:cNvGrpSpPr>
              <a:grpSpLocks/>
            </p:cNvGrpSpPr>
            <p:nvPr/>
          </p:nvGrpSpPr>
          <p:grpSpPr bwMode="auto">
            <a:xfrm>
              <a:off x="11" y="1528"/>
              <a:ext cx="5749" cy="342"/>
              <a:chOff x="0" y="1937"/>
              <a:chExt cx="5778" cy="633"/>
            </a:xfrm>
          </p:grpSpPr>
          <p:sp>
            <p:nvSpPr>
              <p:cNvPr id="173129" name="Rectangle 9"/>
              <p:cNvSpPr>
                <a:spLocks noChangeArrowheads="1"/>
              </p:cNvSpPr>
              <p:nvPr/>
            </p:nvSpPr>
            <p:spPr bwMode="auto">
              <a:xfrm>
                <a:off x="32" y="1937"/>
                <a:ext cx="5714"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الزمان : شهر واحد</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30"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6" name="Group 65"/>
            <p:cNvGrpSpPr>
              <a:grpSpLocks/>
            </p:cNvGrpSpPr>
            <p:nvPr/>
          </p:nvGrpSpPr>
          <p:grpSpPr bwMode="auto">
            <a:xfrm>
              <a:off x="11" y="1870"/>
              <a:ext cx="2803" cy="229"/>
              <a:chOff x="0" y="2570"/>
              <a:chExt cx="2817" cy="422"/>
            </a:xfrm>
          </p:grpSpPr>
          <p:sp>
            <p:nvSpPr>
              <p:cNvPr id="173127" name="Rectangle 10"/>
              <p:cNvSpPr>
                <a:spLocks noChangeArrowheads="1"/>
              </p:cNvSpPr>
              <p:nvPr/>
            </p:nvSpPr>
            <p:spPr bwMode="auto">
              <a:xfrm>
                <a:off x="32" y="2570"/>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الإصحاحات 1 - 10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8"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7" name="Group 67"/>
            <p:cNvGrpSpPr>
              <a:grpSpLocks/>
            </p:cNvGrpSpPr>
            <p:nvPr/>
          </p:nvGrpSpPr>
          <p:grpSpPr bwMode="auto">
            <a:xfrm>
              <a:off x="2814" y="1870"/>
              <a:ext cx="2946" cy="229"/>
              <a:chOff x="2817" y="2570"/>
              <a:chExt cx="2961" cy="422"/>
            </a:xfrm>
          </p:grpSpPr>
          <p:sp>
            <p:nvSpPr>
              <p:cNvPr id="173125" name="Rectangle 11"/>
              <p:cNvSpPr>
                <a:spLocks noChangeArrowheads="1"/>
              </p:cNvSpPr>
              <p:nvPr/>
            </p:nvSpPr>
            <p:spPr bwMode="auto">
              <a:xfrm>
                <a:off x="2849" y="2570"/>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الإصحاحات 11 - 27</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6"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8" name="Group 69"/>
            <p:cNvGrpSpPr>
              <a:grpSpLocks/>
            </p:cNvGrpSpPr>
            <p:nvPr/>
          </p:nvGrpSpPr>
          <p:grpSpPr bwMode="auto">
            <a:xfrm>
              <a:off x="11" y="2099"/>
              <a:ext cx="2803" cy="228"/>
              <a:chOff x="0" y="2992"/>
              <a:chExt cx="2817" cy="422"/>
            </a:xfrm>
          </p:grpSpPr>
          <p:sp>
            <p:nvSpPr>
              <p:cNvPr id="173123" name="Rectangle 12"/>
              <p:cNvSpPr>
                <a:spLocks noChangeArrowheads="1"/>
              </p:cNvSpPr>
              <p:nvPr/>
            </p:nvSpPr>
            <p:spPr bwMode="auto">
              <a:xfrm>
                <a:off x="32" y="2992"/>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الذبيحة</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4"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69" name="Group 71"/>
            <p:cNvGrpSpPr>
              <a:grpSpLocks/>
            </p:cNvGrpSpPr>
            <p:nvPr/>
          </p:nvGrpSpPr>
          <p:grpSpPr bwMode="auto">
            <a:xfrm>
              <a:off x="2814" y="2099"/>
              <a:ext cx="2946" cy="228"/>
              <a:chOff x="2817" y="2992"/>
              <a:chExt cx="2961" cy="422"/>
            </a:xfrm>
          </p:grpSpPr>
          <p:sp>
            <p:nvSpPr>
              <p:cNvPr id="173121" name="Rectangle 13"/>
              <p:cNvSpPr>
                <a:spLocks noChangeArrowheads="1"/>
              </p:cNvSpPr>
              <p:nvPr/>
            </p:nvSpPr>
            <p:spPr bwMode="auto">
              <a:xfrm>
                <a:off x="2849" y="2992"/>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الإنفصال</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2"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0" name="Group 73"/>
            <p:cNvGrpSpPr>
              <a:grpSpLocks/>
            </p:cNvGrpSpPr>
            <p:nvPr/>
          </p:nvGrpSpPr>
          <p:grpSpPr bwMode="auto">
            <a:xfrm>
              <a:off x="11" y="2327"/>
              <a:ext cx="2803" cy="228"/>
              <a:chOff x="0" y="3414"/>
              <a:chExt cx="2817" cy="422"/>
            </a:xfrm>
          </p:grpSpPr>
          <p:sp>
            <p:nvSpPr>
              <p:cNvPr id="173119" name="Rectangle 14"/>
              <p:cNvSpPr>
                <a:spLocks noChangeArrowheads="1"/>
              </p:cNvSpPr>
              <p:nvPr/>
            </p:nvSpPr>
            <p:spPr bwMode="auto">
              <a:xfrm>
                <a:off x="32" y="3414"/>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عبادة إله قدوس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20"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1" name="Group 75"/>
            <p:cNvGrpSpPr>
              <a:grpSpLocks/>
            </p:cNvGrpSpPr>
            <p:nvPr/>
          </p:nvGrpSpPr>
          <p:grpSpPr bwMode="auto">
            <a:xfrm>
              <a:off x="2814" y="2327"/>
              <a:ext cx="2946" cy="228"/>
              <a:chOff x="2817" y="3414"/>
              <a:chExt cx="2961" cy="422"/>
            </a:xfrm>
          </p:grpSpPr>
          <p:sp>
            <p:nvSpPr>
              <p:cNvPr id="173117" name="Rectangle 15"/>
              <p:cNvSpPr>
                <a:spLocks noChangeArrowheads="1"/>
              </p:cNvSpPr>
              <p:nvPr/>
            </p:nvSpPr>
            <p:spPr bwMode="auto">
              <a:xfrm>
                <a:off x="2849" y="3414"/>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السير مع إله قدوس</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8"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2" name="Group 77"/>
            <p:cNvGrpSpPr>
              <a:grpSpLocks/>
            </p:cNvGrpSpPr>
            <p:nvPr/>
          </p:nvGrpSpPr>
          <p:grpSpPr bwMode="auto">
            <a:xfrm>
              <a:off x="11" y="2555"/>
              <a:ext cx="2803" cy="229"/>
              <a:chOff x="0" y="3836"/>
              <a:chExt cx="2817" cy="422"/>
            </a:xfrm>
          </p:grpSpPr>
          <p:sp>
            <p:nvSpPr>
              <p:cNvPr id="173115" name="Rectangle 16"/>
              <p:cNvSpPr>
                <a:spLocks noChangeArrowheads="1"/>
              </p:cNvSpPr>
              <p:nvPr/>
            </p:nvSpPr>
            <p:spPr bwMode="auto">
              <a:xfrm>
                <a:off x="32" y="3836"/>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ضمان الشركة مع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6"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3" name="Group 79"/>
            <p:cNvGrpSpPr>
              <a:grpSpLocks/>
            </p:cNvGrpSpPr>
            <p:nvPr/>
          </p:nvGrpSpPr>
          <p:grpSpPr bwMode="auto">
            <a:xfrm>
              <a:off x="2814" y="2555"/>
              <a:ext cx="2946" cy="229"/>
              <a:chOff x="2817" y="3836"/>
              <a:chExt cx="2961" cy="422"/>
            </a:xfrm>
          </p:grpSpPr>
          <p:sp>
            <p:nvSpPr>
              <p:cNvPr id="173113" name="Rectangle 17"/>
              <p:cNvSpPr>
                <a:spLocks noChangeArrowheads="1"/>
              </p:cNvSpPr>
              <p:nvPr/>
            </p:nvSpPr>
            <p:spPr bwMode="auto">
              <a:xfrm>
                <a:off x="2849" y="3836"/>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استمرارية الشركة مع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4"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4" name="Group 81"/>
            <p:cNvGrpSpPr>
              <a:grpSpLocks/>
            </p:cNvGrpSpPr>
            <p:nvPr/>
          </p:nvGrpSpPr>
          <p:grpSpPr bwMode="auto">
            <a:xfrm>
              <a:off x="11" y="2784"/>
              <a:ext cx="2803" cy="228"/>
              <a:chOff x="0" y="4258"/>
              <a:chExt cx="2817" cy="422"/>
            </a:xfrm>
          </p:grpSpPr>
          <p:sp>
            <p:nvSpPr>
              <p:cNvPr id="173111" name="Rectangle 18"/>
              <p:cNvSpPr>
                <a:spLocks noChangeArrowheads="1"/>
              </p:cNvSpPr>
              <p:nvPr/>
            </p:nvSpPr>
            <p:spPr bwMode="auto">
              <a:xfrm>
                <a:off x="32" y="4258"/>
                <a:ext cx="2753"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السعي إلى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2"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5" name="Group 83"/>
            <p:cNvGrpSpPr>
              <a:grpSpLocks/>
            </p:cNvGrpSpPr>
            <p:nvPr/>
          </p:nvGrpSpPr>
          <p:grpSpPr bwMode="auto">
            <a:xfrm>
              <a:off x="2814" y="2784"/>
              <a:ext cx="2946" cy="228"/>
              <a:chOff x="2817" y="4258"/>
              <a:chExt cx="2961" cy="422"/>
            </a:xfrm>
          </p:grpSpPr>
          <p:sp>
            <p:nvSpPr>
              <p:cNvPr id="173109" name="Rectangle 19"/>
              <p:cNvSpPr>
                <a:spLocks noChangeArrowheads="1"/>
              </p:cNvSpPr>
              <p:nvPr/>
            </p:nvSpPr>
            <p:spPr bwMode="auto">
              <a:xfrm>
                <a:off x="2849" y="4258"/>
                <a:ext cx="2897"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استرضاء الله</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10"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6" name="Group 85"/>
            <p:cNvGrpSpPr>
              <a:grpSpLocks/>
            </p:cNvGrpSpPr>
            <p:nvPr/>
          </p:nvGrpSpPr>
          <p:grpSpPr bwMode="auto">
            <a:xfrm>
              <a:off x="11" y="3012"/>
              <a:ext cx="1388" cy="342"/>
              <a:chOff x="0" y="4680"/>
              <a:chExt cx="1395" cy="633"/>
            </a:xfrm>
          </p:grpSpPr>
          <p:sp>
            <p:nvSpPr>
              <p:cNvPr id="173107" name="Rectangle 20"/>
              <p:cNvSpPr>
                <a:spLocks noChangeArrowheads="1"/>
              </p:cNvSpPr>
              <p:nvPr/>
            </p:nvSpPr>
            <p:spPr bwMode="auto">
              <a:xfrm>
                <a:off x="32" y="4680"/>
                <a:ext cx="133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ذبائح كاملة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 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8"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7" name="Group 87"/>
            <p:cNvGrpSpPr>
              <a:grpSpLocks/>
            </p:cNvGrpSpPr>
            <p:nvPr/>
          </p:nvGrpSpPr>
          <p:grpSpPr bwMode="auto">
            <a:xfrm>
              <a:off x="1399" y="3012"/>
              <a:ext cx="1415" cy="342"/>
              <a:chOff x="1395" y="4680"/>
              <a:chExt cx="1422" cy="633"/>
            </a:xfrm>
          </p:grpSpPr>
          <p:sp>
            <p:nvSpPr>
              <p:cNvPr id="173105" name="Rectangle 21"/>
              <p:cNvSpPr>
                <a:spLocks noChangeArrowheads="1"/>
              </p:cNvSpPr>
              <p:nvPr/>
            </p:nvSpPr>
            <p:spPr bwMode="auto">
              <a:xfrm>
                <a:off x="1427" y="4680"/>
                <a:ext cx="1358"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كهنة كاملين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(8 – 10)</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6"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8" name="Group 89"/>
            <p:cNvGrpSpPr>
              <a:grpSpLocks/>
            </p:cNvGrpSpPr>
            <p:nvPr/>
          </p:nvGrpSpPr>
          <p:grpSpPr bwMode="auto">
            <a:xfrm>
              <a:off x="2814" y="3012"/>
              <a:ext cx="2946" cy="342"/>
              <a:chOff x="2817" y="4680"/>
              <a:chExt cx="2961" cy="633"/>
            </a:xfrm>
          </p:grpSpPr>
          <p:sp>
            <p:nvSpPr>
              <p:cNvPr id="173103" name="Rectangle 22"/>
              <p:cNvSpPr>
                <a:spLocks noChangeArrowheads="1"/>
              </p:cNvSpPr>
              <p:nvPr/>
            </p:nvSpPr>
            <p:spPr bwMode="auto">
              <a:xfrm>
                <a:off x="2849" y="4680"/>
                <a:ext cx="289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قوانين 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 27)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4"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79" name="Group 99"/>
            <p:cNvGrpSpPr>
              <a:grpSpLocks/>
            </p:cNvGrpSpPr>
            <p:nvPr/>
          </p:nvGrpSpPr>
          <p:grpSpPr bwMode="auto">
            <a:xfrm>
              <a:off x="11" y="3672"/>
              <a:ext cx="761" cy="312"/>
              <a:chOff x="0" y="6522"/>
              <a:chExt cx="765" cy="576"/>
            </a:xfrm>
          </p:grpSpPr>
          <p:sp>
            <p:nvSpPr>
              <p:cNvPr id="173101" name="Rectangle 35"/>
              <p:cNvSpPr>
                <a:spLocks noChangeArrowheads="1"/>
              </p:cNvSpPr>
              <p:nvPr/>
            </p:nvSpPr>
            <p:spPr bwMode="auto">
              <a:xfrm>
                <a:off x="32" y="6522"/>
                <a:ext cx="70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النجاسة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 15)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2"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0" name="Group 101"/>
            <p:cNvGrpSpPr>
              <a:grpSpLocks/>
            </p:cNvGrpSpPr>
            <p:nvPr/>
          </p:nvGrpSpPr>
          <p:grpSpPr bwMode="auto">
            <a:xfrm>
              <a:off x="772" y="3672"/>
              <a:ext cx="842" cy="312"/>
              <a:chOff x="765" y="6522"/>
              <a:chExt cx="846" cy="576"/>
            </a:xfrm>
          </p:grpSpPr>
          <p:sp>
            <p:nvSpPr>
              <p:cNvPr id="173099" name="Rectangle 36"/>
              <p:cNvSpPr>
                <a:spLocks noChangeArrowheads="1"/>
              </p:cNvSpPr>
              <p:nvPr/>
            </p:nvSpPr>
            <p:spPr bwMode="auto">
              <a:xfrm>
                <a:off x="797" y="6522"/>
                <a:ext cx="78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خطايا السهو</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(16)</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100"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1" name="Group 103"/>
            <p:cNvGrpSpPr>
              <a:grpSpLocks/>
            </p:cNvGrpSpPr>
            <p:nvPr/>
          </p:nvGrpSpPr>
          <p:grpSpPr bwMode="auto">
            <a:xfrm>
              <a:off x="1614" y="3672"/>
              <a:ext cx="797" cy="312"/>
              <a:chOff x="1611" y="6522"/>
              <a:chExt cx="801" cy="576"/>
            </a:xfrm>
          </p:grpSpPr>
          <p:sp>
            <p:nvSpPr>
              <p:cNvPr id="173097" name="Rectangle 37"/>
              <p:cNvSpPr>
                <a:spLocks noChangeArrowheads="1"/>
              </p:cNvSpPr>
              <p:nvPr/>
            </p:nvSpPr>
            <p:spPr bwMode="auto">
              <a:xfrm>
                <a:off x="1643" y="6522"/>
                <a:ext cx="737"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خيمة الإجتماع</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(17)</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8"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2" name="Group 105"/>
            <p:cNvGrpSpPr>
              <a:grpSpLocks/>
            </p:cNvGrpSpPr>
            <p:nvPr/>
          </p:nvGrpSpPr>
          <p:grpSpPr bwMode="auto">
            <a:xfrm>
              <a:off x="2411" y="3672"/>
              <a:ext cx="672" cy="312"/>
              <a:chOff x="2412" y="6522"/>
              <a:chExt cx="675" cy="576"/>
            </a:xfrm>
          </p:grpSpPr>
          <p:sp>
            <p:nvSpPr>
              <p:cNvPr id="173095" name="Rectangle 38"/>
              <p:cNvSpPr>
                <a:spLocks noChangeArrowheads="1"/>
              </p:cNvSpPr>
              <p:nvPr/>
            </p:nvSpPr>
            <p:spPr bwMode="auto">
              <a:xfrm>
                <a:off x="2444" y="6522"/>
                <a:ext cx="611"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الجرائم</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 – 20)</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6"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3" name="Group 107"/>
            <p:cNvGrpSpPr>
              <a:grpSpLocks/>
            </p:cNvGrpSpPr>
            <p:nvPr/>
          </p:nvGrpSpPr>
          <p:grpSpPr bwMode="auto">
            <a:xfrm>
              <a:off x="3083" y="3672"/>
              <a:ext cx="680" cy="312"/>
              <a:chOff x="3087" y="6522"/>
              <a:chExt cx="684" cy="576"/>
            </a:xfrm>
          </p:grpSpPr>
          <p:sp>
            <p:nvSpPr>
              <p:cNvPr id="173093" name="Rectangle 39"/>
              <p:cNvSpPr>
                <a:spLocks noChangeArrowheads="1"/>
              </p:cNvSpPr>
              <p:nvPr/>
            </p:nvSpPr>
            <p:spPr bwMode="auto">
              <a:xfrm>
                <a:off x="3119" y="6522"/>
                <a:ext cx="620"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الكهنة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 – 22)</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4"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4" name="Group 109"/>
            <p:cNvGrpSpPr>
              <a:grpSpLocks/>
            </p:cNvGrpSpPr>
            <p:nvPr/>
          </p:nvGrpSpPr>
          <p:grpSpPr bwMode="auto">
            <a:xfrm>
              <a:off x="3763" y="3672"/>
              <a:ext cx="663" cy="312"/>
              <a:chOff x="3771" y="6522"/>
              <a:chExt cx="666" cy="576"/>
            </a:xfrm>
          </p:grpSpPr>
          <p:sp>
            <p:nvSpPr>
              <p:cNvPr id="173091" name="Rectangle 40"/>
              <p:cNvSpPr>
                <a:spLocks noChangeArrowheads="1"/>
              </p:cNvSpPr>
              <p:nvPr/>
            </p:nvSpPr>
            <p:spPr bwMode="auto">
              <a:xfrm>
                <a:off x="3803" y="6522"/>
                <a:ext cx="602"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العبادة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 – 24)</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2"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5" name="Group 111"/>
            <p:cNvGrpSpPr>
              <a:grpSpLocks/>
            </p:cNvGrpSpPr>
            <p:nvPr/>
          </p:nvGrpSpPr>
          <p:grpSpPr bwMode="auto">
            <a:xfrm>
              <a:off x="4426" y="3672"/>
              <a:ext cx="609" cy="312"/>
              <a:chOff x="4437" y="6522"/>
              <a:chExt cx="612" cy="576"/>
            </a:xfrm>
          </p:grpSpPr>
          <p:sp>
            <p:nvSpPr>
              <p:cNvPr id="173089" name="Rectangle 41"/>
              <p:cNvSpPr>
                <a:spLocks noChangeArrowheads="1"/>
              </p:cNvSpPr>
              <p:nvPr/>
            </p:nvSpPr>
            <p:spPr bwMode="auto">
              <a:xfrm>
                <a:off x="4469" y="6522"/>
                <a:ext cx="548"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كنعان</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(25 -26)</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90"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73086" name="Group 113"/>
            <p:cNvGrpSpPr>
              <a:grpSpLocks/>
            </p:cNvGrpSpPr>
            <p:nvPr/>
          </p:nvGrpSpPr>
          <p:grpSpPr bwMode="auto">
            <a:xfrm>
              <a:off x="5035" y="3672"/>
              <a:ext cx="725" cy="312"/>
              <a:chOff x="5049" y="6522"/>
              <a:chExt cx="729" cy="576"/>
            </a:xfrm>
          </p:grpSpPr>
          <p:sp>
            <p:nvSpPr>
              <p:cNvPr id="173087" name="Rectangle 42"/>
              <p:cNvSpPr>
                <a:spLocks noChangeArrowheads="1"/>
              </p:cNvSpPr>
              <p:nvPr/>
            </p:nvSpPr>
            <p:spPr bwMode="auto">
              <a:xfrm>
                <a:off x="5081" y="6522"/>
                <a:ext cx="665" cy="5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3088"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1"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grpSp>
    </p:spTree>
    <p:extLst>
      <p:ext uri="{BB962C8B-B14F-4D97-AF65-F5344CB8AC3E}">
        <p14:creationId xmlns:p14="http://schemas.microsoft.com/office/powerpoint/2010/main" val="245420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73058"/>
                                        </p:tgtEl>
                                        <p:attrNameLst>
                                          <p:attrName>style.visibility</p:attrName>
                                        </p:attrNameLst>
                                      </p:cBhvr>
                                      <p:to>
                                        <p:strVal val="visible"/>
                                      </p:to>
                                    </p:set>
                                    <p:animEffect transition="in" filter="checkerboard(across)">
                                      <p:cBhvr>
                                        <p:cTn id="7" dur="500"/>
                                        <p:tgtEl>
                                          <p:spTgt spid="173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058"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٢٦</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3982158758"/>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35496" y="27384"/>
            <a:ext cx="4716462" cy="6858000"/>
          </a:xfrm>
          <a:prstGeom prst="rect">
            <a:avLst/>
          </a:prstGeom>
          <a:solidFill>
            <a:schemeClr val="tx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r" rtl="1"/>
            <a:r>
              <a:rPr lang="ar-JO" sz="5600" b="1" dirty="0">
                <a:solidFill>
                  <a:srgbClr val="000090"/>
                </a:solidFill>
                <a:latin typeface="Arial" charset="0"/>
                <a:ea typeface="ＭＳ Ｐゴシック" charset="0"/>
              </a:rPr>
              <a:t>تثنية 28: البَرَكات </a:t>
            </a:r>
            <a:r>
              <a:rPr lang="ar-JO" sz="5600" b="1" dirty="0">
                <a:solidFill>
                  <a:srgbClr val="FFFFFF"/>
                </a:solidFill>
                <a:latin typeface="Arial" charset="0"/>
                <a:ea typeface="ＭＳ Ｐゴシック" charset="0"/>
              </a:rPr>
              <a:t>واللعنات</a:t>
            </a:r>
            <a:endParaRPr lang="en-US" sz="5600" b="1" dirty="0">
              <a:solidFill>
                <a:srgbClr val="FFFFFF"/>
              </a:solidFill>
              <a:latin typeface="Arial" charset="0"/>
              <a:ea typeface="ＭＳ Ｐゴシック" charset="0"/>
            </a:endParaRPr>
          </a:p>
        </p:txBody>
      </p:sp>
      <p:sp>
        <p:nvSpPr>
          <p:cNvPr id="4" name="Title 1"/>
          <p:cNvSpPr txBox="1">
            <a:spLocks/>
          </p:cNvSpPr>
          <p:nvPr/>
        </p:nvSpPr>
        <p:spPr bwMode="auto">
          <a:xfrm>
            <a:off x="5076056" y="1341710"/>
            <a:ext cx="3703342"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مُبَارَكًا تَكُونُ فِي ٱلْمَدِينَةِ، وَمُبَارَكًا تَكُونُ فِي ٱلْحَقْلِ (3)</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4882203" y="2089435"/>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وَمُبَارَكَةً تَكُونُ ثَمَرَةُ بَطْنِكَ وَثَمَرَةُ أَرْضِكَ (4)</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4959510" y="2909093"/>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مُبَارَكَةً تَكُونُ سَلَّتُكَ وَمِعْجَنُكَ (5)</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4959511" y="3768721"/>
            <a:ext cx="4184490"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مُبَارَكًا تَكُونُ فِي دُخُولِكَ، وَمُبَارَكًا تَكُونُ فِي خُرُوجِكَ (6)</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4882203" y="4602361"/>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فِي طَرِيقٍ وَاحِدَةٍ يَخْرُجُونَ عَلَيْكَ، وَفِي سَبْعِ طُرُقٍ يَهْرُبُونَ أَمَامَكَ (7)</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4721480" y="5892576"/>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فَتُقْرِضُ أُمَمًا كَثِيرَةً وَأَنْتَ لَا تَقْتَرِضُ (12)</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Title 1">
            <a:extLst>
              <a:ext uri="{FF2B5EF4-FFF2-40B4-BE49-F238E27FC236}">
                <a16:creationId xmlns:a16="http://schemas.microsoft.com/office/drawing/2014/main" id="{24885263-DB8E-5B98-761F-D9330C3F2519}"/>
              </a:ext>
            </a:extLst>
          </p:cNvPr>
          <p:cNvSpPr txBox="1">
            <a:spLocks/>
          </p:cNvSpPr>
          <p:nvPr/>
        </p:nvSpPr>
        <p:spPr bwMode="auto">
          <a:xfrm>
            <a:off x="539552" y="1341710"/>
            <a:ext cx="3960565" cy="719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مَلْعُونًا تَكُونُ فِي ٱلْمَدِينَةِ وَمَلْعُونًا تَكُونُ فِي ٱلْحَقْلِ (16)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itle 1">
            <a:extLst>
              <a:ext uri="{FF2B5EF4-FFF2-40B4-BE49-F238E27FC236}">
                <a16:creationId xmlns:a16="http://schemas.microsoft.com/office/drawing/2014/main" id="{29E74273-B7EC-C0CA-2E3A-BE1469329CE4}"/>
              </a:ext>
            </a:extLst>
          </p:cNvPr>
          <p:cNvSpPr txBox="1">
            <a:spLocks/>
          </p:cNvSpPr>
          <p:nvPr/>
        </p:nvSpPr>
        <p:spPr bwMode="auto">
          <a:xfrm>
            <a:off x="251520" y="2074863"/>
            <a:ext cx="4392613"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مَلْعُونَةً تَكُونُ ثَمَرَةُ بَطْنِكَ وَثَمَرَةُ أَرْضِكَ (18)</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Title 1">
            <a:extLst>
              <a:ext uri="{FF2B5EF4-FFF2-40B4-BE49-F238E27FC236}">
                <a16:creationId xmlns:a16="http://schemas.microsoft.com/office/drawing/2014/main" id="{031673BF-4AD6-82E2-867F-20B04E3470F7}"/>
              </a:ext>
            </a:extLst>
          </p:cNvPr>
          <p:cNvSpPr txBox="1">
            <a:spLocks/>
          </p:cNvSpPr>
          <p:nvPr/>
        </p:nvSpPr>
        <p:spPr bwMode="auto">
          <a:xfrm>
            <a:off x="251520" y="2954338"/>
            <a:ext cx="4392613" cy="719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مَلْعُونَةً تَكُونُ سَلَّتُكَ وَمِعْجَنُكَ (17)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Title 1">
            <a:extLst>
              <a:ext uri="{FF2B5EF4-FFF2-40B4-BE49-F238E27FC236}">
                <a16:creationId xmlns:a16="http://schemas.microsoft.com/office/drawing/2014/main" id="{B73704D0-3DA1-A294-C80B-71F03E1191DC}"/>
              </a:ext>
            </a:extLst>
          </p:cNvPr>
          <p:cNvSpPr txBox="1">
            <a:spLocks/>
          </p:cNvSpPr>
          <p:nvPr/>
        </p:nvSpPr>
        <p:spPr bwMode="auto">
          <a:xfrm>
            <a:off x="395536" y="3832225"/>
            <a:ext cx="4104456" cy="720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مَلْعُونًا تَكُونُ فِي دُخُولِكَ، وَمَلْعُونًا تَكُونُ فِي خُرُوجِكَ (19)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itle 1">
            <a:extLst>
              <a:ext uri="{FF2B5EF4-FFF2-40B4-BE49-F238E27FC236}">
                <a16:creationId xmlns:a16="http://schemas.microsoft.com/office/drawing/2014/main" id="{2181B493-354E-1F73-27B7-9697238E371A}"/>
              </a:ext>
            </a:extLst>
          </p:cNvPr>
          <p:cNvSpPr txBox="1">
            <a:spLocks/>
          </p:cNvSpPr>
          <p:nvPr/>
        </p:nvSpPr>
        <p:spPr bwMode="auto">
          <a:xfrm>
            <a:off x="251520" y="4710113"/>
            <a:ext cx="4392613" cy="936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طَرِيقٍ وَاحِدَةٍ تَخْرُجُ عَلَيْهِمْ، وَفِي سَبْعِ طُرُقٍ تَهْرُبُ أَمَامَهُمْ (25)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itle 1">
            <a:extLst>
              <a:ext uri="{FF2B5EF4-FFF2-40B4-BE49-F238E27FC236}">
                <a16:creationId xmlns:a16="http://schemas.microsoft.com/office/drawing/2014/main" id="{3A543FF7-4032-FE00-CA86-4575170058E4}"/>
              </a:ext>
            </a:extLst>
          </p:cNvPr>
          <p:cNvSpPr txBox="1">
            <a:spLocks/>
          </p:cNvSpPr>
          <p:nvPr/>
        </p:nvSpPr>
        <p:spPr bwMode="auto">
          <a:xfrm>
            <a:off x="179512" y="5805488"/>
            <a:ext cx="4392613" cy="86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 يُقْرِضُكَ وَأَنْتَ لَا تُقْرِضُهُ (44)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2" grpId="0"/>
      <p:bldP spid="16" grpId="0"/>
      <p:bldP spid="17" grpId="0"/>
      <p:bldP spid="18" grpId="0"/>
      <p:bldP spid="19" grpId="0"/>
      <p:bldP spid="20"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154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220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sz="4000" b="1" dirty="0">
                <a:solidFill>
                  <a:srgbClr val="FFFFFF"/>
                </a:solidFill>
                <a:latin typeface="Traditional Arabic" panose="02020603050405020304" pitchFamily="18" charset="-78"/>
                <a:ea typeface="ＭＳ Ｐゴシック" charset="0"/>
                <a:cs typeface="Traditional Arabic" panose="02020603050405020304" pitchFamily="18" charset="-78"/>
              </a:rPr>
              <a:t>لعناتٌ نبويَّة</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لماذا</a:t>
            </a:r>
            <a:endParaRPr kumimoji="0" lang="en-US"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4" name="AutoShape 14"/>
          <p:cNvSpPr>
            <a:spLocks noChangeArrowheads="1"/>
          </p:cNvSpPr>
          <p:nvPr/>
        </p:nvSpPr>
        <p:spPr bwMode="auto">
          <a:xfrm>
            <a:off x="4214300" y="2909451"/>
            <a:ext cx="2568012" cy="3371136"/>
          </a:xfrm>
          <a:prstGeom prst="irregularSeal1">
            <a:avLst/>
          </a:prstGeom>
          <a:solidFill>
            <a:srgbClr val="990000"/>
          </a:solidFill>
          <a:ln w="57150" cap="sq" cmpd="sng">
            <a:solidFill>
              <a:srgbClr val="FFFFFF"/>
            </a:solidFill>
            <a:miter lim="800000"/>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السبي</a:t>
            </a:r>
            <a:endParaRPr kumimoji="0" lang="en-US" sz="18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AutoShape 16">
            <a:extLst>
              <a:ext uri="{FF2B5EF4-FFF2-40B4-BE49-F238E27FC236}">
                <a16:creationId xmlns:a16="http://schemas.microsoft.com/office/drawing/2014/main" id="{9EDB8680-898A-14FF-6C36-123A4B058444}"/>
              </a:ext>
            </a:extLst>
          </p:cNvPr>
          <p:cNvSpPr>
            <a:spLocks noChangeArrowheads="1"/>
          </p:cNvSpPr>
          <p:nvPr/>
        </p:nvSpPr>
        <p:spPr bwMode="auto">
          <a:xfrm>
            <a:off x="19952" y="3481131"/>
            <a:ext cx="3373234" cy="2699266"/>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26 و</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تثنية 28</a:t>
            </a:r>
            <a:endParaRPr kumimoji="0" lang="en-US"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2" grpId="0" animBg="1"/>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solidFill>
                  <a:schemeClr val="bg1"/>
                </a:solidFill>
                <a:ea typeface="Osaka" charset="0"/>
                <a:cs typeface="Arial" panose="020B0604020202020204" pitchFamily="34" charset="0"/>
              </a:rPr>
              <a:t>لاوِيّين </a:t>
            </a:r>
            <a:r>
              <a:rPr lang="ar-JO" sz="8800" dirty="0">
                <a:ea typeface="Osaka" charset="0"/>
                <a:cs typeface="Arial" panose="020B0604020202020204" pitchFamily="34" charset="0"/>
              </a:rPr>
              <a:t>٢٧</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987899897"/>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356531"/>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يجب أن تعكس سلوكياتنا قداسة الله</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571500" y="2190467"/>
            <a:ext cx="8001000" cy="4495800"/>
          </a:xfrm>
          <a:prstGeom prst="rect">
            <a:avLst/>
          </a:prstGeom>
        </p:spPr>
      </p:pic>
    </p:spTree>
    <p:extLst>
      <p:ext uri="{BB962C8B-B14F-4D97-AF65-F5344CB8AC3E}">
        <p14:creationId xmlns:p14="http://schemas.microsoft.com/office/powerpoint/2010/main" val="407416256"/>
      </p:ext>
    </p:extLst>
  </p:cSld>
  <p:clrMapOvr>
    <a:masterClrMapping/>
  </p:clrMapOvr>
  <p:transition/>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ar-JO" altLang="zh-CN" dirty="0">
                <a:cs typeface="Arial" panose="020B0604020202020204" pitchFamily="34" charset="0"/>
              </a:rPr>
              <a:t>تفسير ووعظ</a:t>
            </a:r>
            <a:br>
              <a:rPr lang="ar-JO" altLang="zh-CN" dirty="0">
                <a:cs typeface="Arial" panose="020B0604020202020204" pitchFamily="34" charset="0"/>
              </a:rPr>
            </a:br>
            <a:r>
              <a:rPr lang="ar-JO" altLang="zh-CN" dirty="0">
                <a:cs typeface="Arial" panose="020B0604020202020204" pitchFamily="34" charset="0"/>
              </a:rPr>
              <a:t>أدب قانوني</a:t>
            </a:r>
            <a:endParaRPr lang="en-US" dirty="0">
              <a:cs typeface="Arial" panose="020B0604020202020204" pitchFamily="34" charset="0"/>
            </a:endParaRPr>
          </a:p>
        </p:txBody>
      </p:sp>
      <p:sp>
        <p:nvSpPr>
          <p:cNvPr id="206853" name="Rectangle 5"/>
          <p:cNvSpPr>
            <a:spLocks noChangeArrowheads="1"/>
          </p:cNvSpPr>
          <p:nvPr/>
        </p:nvSpPr>
        <p:spPr bwMode="auto">
          <a:xfrm>
            <a:off x="76200" y="1981200"/>
            <a:ext cx="90678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1. </a:t>
            </a:r>
            <a:r>
              <a:rPr kumimoji="1" lang="ar-JO"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التفسير</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أدرس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القصد من وراء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التوصيات القانونية، متسائلاً: "لماذا أعطيت هذه التوصيات إلى إسرائيل؟". </a:t>
            </a:r>
            <a:endParaRPr kumimoji="1" lang="en-US"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2. </a:t>
            </a:r>
            <a:r>
              <a:rPr kumimoji="1" lang="ar-JO"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التأسيس</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أذكر القصد القانوني في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مبدأ عام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يظهر شخصية الله. </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539750" marR="0" lvl="0" indent="-539750" algn="r" defTabSz="914400" rtl="1" eaLnBrk="0" fontAlgn="base" latinLnBrk="0" hangingPunct="0">
              <a:lnSpc>
                <a:spcPct val="100000"/>
              </a:lnSpc>
              <a:spcBef>
                <a:spcPct val="20000"/>
              </a:spcBef>
              <a:spcAft>
                <a:spcPct val="0"/>
              </a:spcAft>
              <a:buClr>
                <a:srgbClr val="808000"/>
              </a:buClr>
              <a:buSzTx/>
              <a:buFontTx/>
              <a:buNone/>
              <a:tabLst/>
              <a:defRPr/>
            </a:pP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3. </a:t>
            </a:r>
            <a:r>
              <a:rPr kumimoji="1" lang="ar-JO" altLang="zh-CN" sz="3200" b="1" u="sng"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التطبيق</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 أذكر </a:t>
            </a:r>
            <a:r>
              <a:rPr kumimoji="1" lang="ar-JO" altLang="zh-CN" sz="3200" b="1"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rPr>
              <a:t>كيف يرتبط هذا المبدأ </a:t>
            </a:r>
            <a:r>
              <a:rPr kumimoji="1" lang="ar-JO"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rPr>
              <a:t>بالوضع الموازي الحديث؟</a:t>
            </a:r>
            <a:endParaRPr kumimoji="1" lang="en-US" altLang="zh-CN" sz="3200" b="1"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113</a:t>
            </a:r>
            <a:endParaRPr kumimoji="0" lang="en-US" altLang="zh-CN"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510434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التفسير</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القصد من وراء</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التوصيات</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التطبيق</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الوضع الموازي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الحديث</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التأسيس</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الحقيقة العالمية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rPr>
              <a:t>113</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MS PGothic" charset="0"/>
            </a:endParaRP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Tree>
    <p:extLst>
      <p:ext uri="{BB962C8B-B14F-4D97-AF65-F5344CB8AC3E}">
        <p14:creationId xmlns:p14="http://schemas.microsoft.com/office/powerpoint/2010/main" val="216142402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ar-JO" altLang="zh-CN" b="1" kern="0" dirty="0">
                <a:solidFill>
                  <a:srgbClr val="000000"/>
                </a:solidFill>
                <a:latin typeface="Arial" panose="020B0604020202020204" pitchFamily="34" charset="0"/>
                <a:cs typeface="MS PGothic" charset="0"/>
              </a:rPr>
              <a:t>113</a:t>
            </a:r>
            <a:endParaRPr lang="en-US" altLang="zh-CN" b="1" kern="0" dirty="0">
              <a:solidFill>
                <a:srgbClr val="000000"/>
              </a:solidFill>
              <a:latin typeface="Arial" panose="020B0604020202020204" pitchFamily="34" charset="0"/>
              <a:cs typeface="MS PGothic"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2" name="Rectangle 11"/>
          <p:cNvSpPr/>
          <p:nvPr/>
        </p:nvSpPr>
        <p:spPr>
          <a:xfrm>
            <a:off x="815647" y="3241203"/>
            <a:ext cx="7550573" cy="1384995"/>
          </a:xfrm>
          <a:prstGeom prst="rect">
            <a:avLst/>
          </a:prstGeom>
          <a:noFill/>
        </p:spPr>
        <p:txBody>
          <a:bodyPr wrap="square" rtlCol="0">
            <a:spAutoFit/>
          </a:bodyPr>
          <a:lstStyle/>
          <a:p>
            <a:pPr algn="ctr"/>
            <a:r>
              <a:rPr lang="ar-JO" sz="2800" b="1" dirty="0">
                <a:solidFill>
                  <a:srgbClr val="FFFFFF"/>
                </a:solidFill>
                <a:latin typeface="Arial" panose="020B0604020202020204" pitchFamily="34" charset="0"/>
                <a:ea typeface="ＭＳ Ｐゴシック" charset="0"/>
                <a:cs typeface="Arial" panose="020B0604020202020204" pitchFamily="34" charset="0"/>
              </a:rPr>
              <a:t>و عندما تحصدون حصيد أرضكم لا تكمل زوايا حقلك في حصادك و لقاط حصيدك لا تلتقط للمسكين و الغريب تتركه أنا الرب إلهكم</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a:p>
            <a:pPr algn="ctr"/>
            <a:r>
              <a:rPr lang="en-US" sz="2800" b="1" dirty="0">
                <a:solidFill>
                  <a:srgbClr val="FFFFFF"/>
                </a:solidFill>
                <a:latin typeface="Arial" panose="020B0604020202020204" pitchFamily="34" charset="0"/>
                <a:ea typeface="ＭＳ Ｐゴシック" charset="0"/>
                <a:cs typeface="Arial" panose="020B0604020202020204" pitchFamily="34" charset="0"/>
              </a:rPr>
              <a:t> (</a:t>
            </a:r>
            <a:r>
              <a:rPr lang="ar-JO" sz="2800" b="1" dirty="0">
                <a:solidFill>
                  <a:srgbClr val="FFFFFF"/>
                </a:solidFill>
                <a:latin typeface="Arial" panose="020B0604020202020204" pitchFamily="34" charset="0"/>
                <a:ea typeface="ＭＳ Ｐゴシック" charset="0"/>
                <a:cs typeface="Arial" panose="020B0604020202020204" pitchFamily="34" charset="0"/>
              </a:rPr>
              <a:t>لا 23: 22</a:t>
            </a:r>
            <a:r>
              <a:rPr lang="en-US" sz="2800" b="1" dirty="0">
                <a:solidFill>
                  <a:srgbClr val="FFFFFF"/>
                </a:solidFill>
                <a:latin typeface="Arial" panose="020B0604020202020204" pitchFamily="34" charset="0"/>
                <a:ea typeface="ＭＳ Ｐゴシック" charset="0"/>
                <a:cs typeface="Arial" panose="020B0604020202020204" pitchFamily="34" charset="0"/>
              </a:rPr>
              <a:t>)</a:t>
            </a:r>
          </a:p>
        </p:txBody>
      </p:sp>
      <p:sp>
        <p:nvSpPr>
          <p:cNvPr id="13" name="Rectangle 12"/>
          <p:cNvSpPr/>
          <p:nvPr/>
        </p:nvSpPr>
        <p:spPr>
          <a:xfrm>
            <a:off x="815648" y="2318822"/>
            <a:ext cx="7550573" cy="646331"/>
          </a:xfrm>
          <a:prstGeom prst="rect">
            <a:avLst/>
          </a:prstGeom>
          <a:noFill/>
        </p:spPr>
        <p:txBody>
          <a:bodyPr wrap="square" rtlCol="0">
            <a:spAutoFit/>
          </a:bodyPr>
          <a:lstStyle/>
          <a:p>
            <a:pPr algn="ctr"/>
            <a:r>
              <a:rPr lang="ar-JO" sz="3600" b="1" dirty="0">
                <a:solidFill>
                  <a:srgbClr val="FFFFFF"/>
                </a:solidFill>
                <a:latin typeface="Arial" panose="020B0604020202020204" pitchFamily="34" charset="0"/>
                <a:ea typeface="ＭＳ Ｐゴシック" charset="0"/>
                <a:cs typeface="Arial" panose="020B0604020202020204" pitchFamily="34" charset="0"/>
              </a:rPr>
              <a:t>الكسل المقدر إلهياً؟</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5926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استراتيجية مقترحة لشرح</a:t>
            </a:r>
            <a:br>
              <a:rPr lang="ar-JO" sz="3600" b="1" dirty="0">
                <a:solidFill>
                  <a:srgbClr val="FFFFFF"/>
                </a:solidFill>
                <a:latin typeface="Arial" panose="020B0604020202020204" pitchFamily="34" charset="0"/>
                <a:cs typeface="Arial" panose="020B0604020202020204" pitchFamily="34" charset="0"/>
              </a:rPr>
            </a:br>
            <a:r>
              <a:rPr lang="ar-JO" sz="3600" b="1" dirty="0">
                <a:solidFill>
                  <a:srgbClr val="FFFFFF"/>
                </a:solidFill>
                <a:latin typeface="Arial" panose="020B0604020202020204" pitchFamily="34" charset="0"/>
                <a:cs typeface="Arial" panose="020B0604020202020204" pitchFamily="34" charset="0"/>
              </a:rPr>
              <a:t>شريعة العهد القديم</a:t>
            </a:r>
            <a:endParaRPr lang="en-US" sz="3600" b="1" dirty="0">
              <a:solidFill>
                <a:srgbClr val="FFFFFF"/>
              </a:solidFill>
              <a:latin typeface="Arial" panose="020B0604020202020204" pitchFamily="34" charset="0"/>
              <a:cs typeface="Arial" panose="020B0604020202020204" pitchFamily="34" charset="0"/>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r>
              <a:rPr lang="ar-JO" sz="2400" b="1" dirty="0">
                <a:solidFill>
                  <a:srgbClr val="FFFF00"/>
                </a:solidFill>
                <a:latin typeface="Arial" panose="020B0604020202020204" pitchFamily="34" charset="0"/>
                <a:ea typeface="ＭＳ Ｐゴシック" charset="0"/>
                <a:cs typeface="Arial" panose="020B0604020202020204" pitchFamily="34" charset="0"/>
              </a:rPr>
              <a:t>وضع المبدأ </a:t>
            </a:r>
            <a:r>
              <a:rPr lang="ar-JO" sz="2400" b="1" dirty="0">
                <a:solidFill>
                  <a:srgbClr val="FFFFFF"/>
                </a:solidFill>
                <a:latin typeface="Arial" panose="020B0604020202020204" pitchFamily="34" charset="0"/>
                <a:ea typeface="ＭＳ Ｐゴシック" charset="0"/>
                <a:cs typeface="Arial" panose="020B0604020202020204" pitchFamily="34" charset="0"/>
              </a:rPr>
              <a:t>: يريد الله من شعبه أن يعطوا المهمشين الفرصة لكسب عيشهم</a:t>
            </a:r>
            <a:r>
              <a:rPr lang="en-US" sz="2400" b="1" dirty="0">
                <a:solidFill>
                  <a:srgbClr val="FFFFFF"/>
                </a:solidFill>
                <a:latin typeface="Arial" panose="020B0604020202020204" pitchFamily="34" charset="0"/>
                <a:ea typeface="ＭＳ Ｐゴシック" charset="0"/>
                <a:cs typeface="Arial" panose="020B0604020202020204" pitchFamily="34" charset="0"/>
              </a:rPr>
              <a:t> </a:t>
            </a:r>
          </a:p>
        </p:txBody>
      </p:sp>
      <p:sp>
        <p:nvSpPr>
          <p:cNvPr id="9" name="Text Box 3"/>
          <p:cNvSpPr txBox="1">
            <a:spLocks noChangeArrowheads="1"/>
          </p:cNvSpPr>
          <p:nvPr/>
        </p:nvSpPr>
        <p:spPr bwMode="auto">
          <a:xfrm>
            <a:off x="8133354" y="133170"/>
            <a:ext cx="665567" cy="461665"/>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fontAlgn="base" hangingPunct="1">
              <a:spcBef>
                <a:spcPct val="0"/>
              </a:spcBef>
              <a:spcAft>
                <a:spcPct val="0"/>
              </a:spcAft>
              <a:defRPr/>
            </a:pPr>
            <a:r>
              <a:rPr lang="ar-JO" altLang="zh-CN" b="1" kern="0" dirty="0">
                <a:solidFill>
                  <a:srgbClr val="000000"/>
                </a:solidFill>
                <a:latin typeface="Arial" panose="020B0604020202020204" pitchFamily="34" charset="0"/>
                <a:cs typeface="MS PGothic" charset="0"/>
              </a:rPr>
              <a:t>113</a:t>
            </a:r>
            <a:endParaRPr lang="en-US" altLang="zh-CN" b="1" kern="0" dirty="0">
              <a:solidFill>
                <a:srgbClr val="000000"/>
              </a:solidFill>
              <a:latin typeface="Arial" panose="020B0604020202020204" pitchFamily="34" charset="0"/>
              <a:cs typeface="MS PGothic" charset="0"/>
            </a:endParaRP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800" b="1" dirty="0">
                <a:solidFill>
                  <a:srgbClr val="FFFFFF"/>
                </a:solidFill>
                <a:latin typeface="Arial" panose="020B0604020202020204" pitchFamily="34" charset="0"/>
                <a:ea typeface="ＭＳ Ｐゴシック" charset="0"/>
                <a:cs typeface="ＭＳ Ｐゴシック" charset="0"/>
              </a:endParaRPr>
            </a:p>
          </p:txBody>
        </p:sp>
        <p:sp>
          <p:nvSpPr>
            <p:cNvPr id="8" name="TextBox 7"/>
            <p:cNvSpPr txBox="1"/>
            <p:nvPr/>
          </p:nvSpPr>
          <p:spPr>
            <a:xfrm>
              <a:off x="709343" y="3656818"/>
              <a:ext cx="3329232" cy="1938992"/>
            </a:xfrm>
            <a:prstGeom prst="rect">
              <a:avLst/>
            </a:prstGeom>
            <a:noFill/>
          </p:spPr>
          <p:txBody>
            <a:bodyPr wrap="square" rtlCol="0">
              <a:spAutoFit/>
            </a:bodyPr>
            <a:lstStyle/>
            <a:p>
              <a:pPr algn="ctr"/>
              <a:r>
                <a:rPr lang="ar-JO" sz="2400" b="1" dirty="0">
                  <a:solidFill>
                    <a:srgbClr val="FFFF00"/>
                  </a:solidFill>
                  <a:latin typeface="Arial" panose="020B0604020202020204" pitchFamily="34" charset="0"/>
                  <a:ea typeface="ＭＳ Ｐゴシック" charset="0"/>
                  <a:cs typeface="Arial" panose="020B0604020202020204" pitchFamily="34" charset="0"/>
                </a:rPr>
                <a:t>التفسير</a:t>
              </a:r>
              <a:br>
                <a:rPr lang="en-US" sz="2400" b="1" dirty="0">
                  <a:solidFill>
                    <a:srgbClr val="FFFFFF"/>
                  </a:solidFill>
                  <a:latin typeface="Arial" panose="020B0604020202020204" pitchFamily="34" charset="0"/>
                  <a:ea typeface="ＭＳ Ｐゴシック" charset="0"/>
                  <a:cs typeface="Arial" panose="020B0604020202020204" pitchFamily="34" charset="0"/>
                </a:rPr>
              </a:br>
              <a:r>
                <a:rPr lang="ar-JO" sz="2400" b="1" dirty="0"/>
                <a:t> لا تحصد زوايا الحقول لأن الله يمتلك شفقة على الفقراء الذين يجب أن يلتقطوا من أجل طعامهم</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defTabSz="914400" eaLnBrk="0" fontAlgn="base" hangingPunct="0">
                <a:spcBef>
                  <a:spcPct val="0"/>
                </a:spcBef>
                <a:spcAft>
                  <a:spcPct val="0"/>
                </a:spcAft>
              </a:pP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1" name="TextBox 10"/>
            <p:cNvSpPr txBox="1"/>
            <p:nvPr/>
          </p:nvSpPr>
          <p:spPr>
            <a:xfrm>
              <a:off x="5228413" y="3711044"/>
              <a:ext cx="3237724" cy="1569660"/>
            </a:xfrm>
            <a:prstGeom prst="rect">
              <a:avLst/>
            </a:prstGeom>
            <a:noFill/>
          </p:spPr>
          <p:txBody>
            <a:bodyPr wrap="square" rtlCol="0">
              <a:spAutoFit/>
            </a:bodyPr>
            <a:lstStyle/>
            <a:p>
              <a:pPr algn="ctr" defTabSz="914400" eaLnBrk="0" fontAlgn="base" hangingPunct="0">
                <a:spcBef>
                  <a:spcPct val="0"/>
                </a:spcBef>
                <a:spcAft>
                  <a:spcPct val="0"/>
                </a:spcAft>
              </a:pPr>
              <a:r>
                <a:rPr lang="ar-JO" sz="2400" b="1" dirty="0">
                  <a:solidFill>
                    <a:srgbClr val="FFFF00"/>
                  </a:solidFill>
                  <a:latin typeface="Arial" panose="020B0604020202020204" pitchFamily="34" charset="0"/>
                  <a:ea typeface="ＭＳ Ｐゴシック" charset="0"/>
                  <a:cs typeface="Arial" panose="020B0604020202020204" pitchFamily="34" charset="0"/>
                </a:rPr>
                <a:t>التطبيق</a:t>
              </a:r>
              <a:br>
                <a:rPr lang="en-US" sz="2400" b="1" dirty="0">
                  <a:solidFill>
                    <a:srgbClr val="FFFFFF"/>
                  </a:solidFill>
                  <a:latin typeface="Arial" panose="020B0604020202020204" pitchFamily="34" charset="0"/>
                  <a:ea typeface="ＭＳ Ｐゴシック" charset="0"/>
                  <a:cs typeface="Arial" panose="020B0604020202020204" pitchFamily="34" charset="0"/>
                </a:rPr>
              </a:br>
              <a:r>
                <a:rPr lang="ar-JO" sz="2400" b="1" dirty="0"/>
                <a:t> بصفتك صاحب عمل ، يجب عليك توفير الفرص للفقراء لدعم أنفسهم</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75122041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027126" y="1295271"/>
            <a:ext cx="7004623" cy="5445856"/>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4000" b="1" dirty="0">
                <a:effectLst/>
                <a:latin typeface="Arial" panose="020B0604020202020204" pitchFamily="34" charset="0"/>
                <a:ea typeface="ＭＳ Ｐゴシック" charset="0"/>
                <a:cs typeface="Arial" panose="020B0604020202020204" pitchFamily="34" charset="0"/>
              </a:rPr>
              <a:t>و أما أنتم فجنس مختار و كهنوت ملوكي أمة مقدسة شعب اقتناء</a:t>
            </a:r>
            <a:endParaRPr lang="en-US" sz="4000" b="1" dirty="0">
              <a:effectLst/>
              <a:latin typeface="Arial" panose="020B0604020202020204" pitchFamily="34" charset="0"/>
              <a:ea typeface="ＭＳ Ｐゴシック" charset="0"/>
              <a:cs typeface="Arial" panose="020B0604020202020204" pitchFamily="34" charset="0"/>
            </a:endParaRPr>
          </a:p>
          <a:p>
            <a:pPr>
              <a:defRPr/>
            </a:pPr>
            <a:endParaRPr lang="en-US" sz="4000" b="1" dirty="0">
              <a:effectLst/>
              <a:latin typeface="Arial" panose="020B0604020202020204" pitchFamily="34" charset="0"/>
              <a:ea typeface="ＭＳ Ｐゴシック" charset="0"/>
              <a:cs typeface="Arial" panose="020B0604020202020204" pitchFamily="34" charset="0"/>
            </a:endParaRPr>
          </a:p>
          <a:p>
            <a:pPr>
              <a:defRPr/>
            </a:pPr>
            <a:r>
              <a:rPr lang="en-US" sz="4000" b="1" dirty="0">
                <a:effectLst/>
                <a:latin typeface="Arial" panose="020B0604020202020204" pitchFamily="34" charset="0"/>
                <a:ea typeface="ＭＳ Ｐゴシック" charset="0"/>
                <a:cs typeface="Arial" panose="020B0604020202020204" pitchFamily="34" charset="0"/>
              </a:rPr>
              <a:t> </a:t>
            </a:r>
            <a:r>
              <a:rPr lang="en-US" sz="4000" b="1" dirty="0">
                <a:latin typeface="Arial" panose="020B0604020202020204" pitchFamily="34" charset="0"/>
                <a:ea typeface="ＭＳ Ｐゴシック" charset="0"/>
                <a:cs typeface="Arial" panose="020B0604020202020204" pitchFamily="34" charset="0"/>
              </a:rPr>
              <a:t>——</a:t>
            </a:r>
            <a:r>
              <a:rPr lang="ar-JO" sz="4000" b="1" dirty="0">
                <a:latin typeface="Arial" panose="020B0604020202020204" pitchFamily="34" charset="0"/>
                <a:ea typeface="ＭＳ Ｐゴシック" charset="0"/>
                <a:cs typeface="Arial" panose="020B0604020202020204" pitchFamily="34" charset="0"/>
              </a:rPr>
              <a:t> 1 بطرس 2: 9</a:t>
            </a:r>
            <a:r>
              <a:rPr lang="en-US" sz="4000" b="1" dirty="0">
                <a:effectLst/>
                <a:latin typeface="Arial" panose="020B0604020202020204" pitchFamily="34" charset="0"/>
                <a:ea typeface="ＭＳ Ｐゴシック" charset="0"/>
                <a:cs typeface="Arial" panose="020B0604020202020204" pitchFamily="34" charset="0"/>
              </a:rPr>
              <a:t>——</a:t>
            </a:r>
          </a:p>
        </p:txBody>
      </p:sp>
    </p:spTree>
    <p:extLst>
      <p:ext uri="{BB962C8B-B14F-4D97-AF65-F5344CB8AC3E}">
        <p14:creationId xmlns:p14="http://schemas.microsoft.com/office/powerpoint/2010/main" val="2512932309"/>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326422"/>
            <a:ext cx="9144000" cy="44487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إني أنا الرب إلهكم فتتقدسون و تكونون قديسين لأني أنا قدوس ... إني أنا الرب الذي أصعدكم من أرض مصر ليكون لكم إلهاً فتكونون قديسين لأني أنا قدوس</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(11 : 44 – 45, مكررة في 19 : 2, 20 : 7, 26)</a:t>
            </a:r>
            <a:endParaRPr kumimoji="0" lang="en-US" altLang="zh-CN" sz="3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125276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2"/>
          <p:cNvSpPr>
            <a:spLocks noGrp="1" noChangeArrowheads="1"/>
          </p:cNvSpPr>
          <p:nvPr>
            <p:ph type="title"/>
          </p:nvPr>
        </p:nvSpPr>
        <p:spPr/>
        <p:txBody>
          <a:bodyPr/>
          <a:lstStyle/>
          <a:p>
            <a:r>
              <a:rPr lang="ar-SA" sz="4800" dirty="0">
                <a:solidFill>
                  <a:srgbClr val="FFFFFF"/>
                </a:solidFill>
                <a:ea typeface="ＭＳ Ｐゴシック" charset="0"/>
              </a:rPr>
              <a:t>الكلمة المفتاحية</a:t>
            </a:r>
            <a:endParaRPr lang="en-US" sz="4800" dirty="0">
              <a:solidFill>
                <a:srgbClr val="FFFFFF"/>
              </a:solidFill>
              <a:ea typeface="ＭＳ Ｐゴシック" charset="0"/>
            </a:endParaRPr>
          </a:p>
        </p:txBody>
      </p:sp>
      <p:sp>
        <p:nvSpPr>
          <p:cNvPr id="175106" name="Text Box 4"/>
          <p:cNvSpPr txBox="1">
            <a:spLocks noChangeArrowheads="1"/>
          </p:cNvSpPr>
          <p:nvPr/>
        </p:nvSpPr>
        <p:spPr bwMode="auto">
          <a:xfrm>
            <a:off x="8229600" y="22860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122</a:t>
            </a:r>
            <a:endParaRPr lang="en-US" sz="2400" b="1" dirty="0">
              <a:solidFill>
                <a:srgbClr val="FFFFFF"/>
              </a:solidFill>
              <a:latin typeface="Arial" panose="020B0604020202020204" pitchFamily="34" charset="0"/>
              <a:cs typeface="Arial" panose="020B0604020202020204" pitchFamily="34" charset="0"/>
            </a:endParaRPr>
          </a:p>
        </p:txBody>
      </p:sp>
      <p:grpSp>
        <p:nvGrpSpPr>
          <p:cNvPr id="2" name="Group 7"/>
          <p:cNvGrpSpPr>
            <a:grpSpLocks/>
          </p:cNvGrpSpPr>
          <p:nvPr/>
        </p:nvGrpSpPr>
        <p:grpSpPr bwMode="auto">
          <a:xfrm>
            <a:off x="1752600" y="2971800"/>
            <a:ext cx="5638800" cy="2514600"/>
            <a:chOff x="1104" y="1392"/>
            <a:chExt cx="3552" cy="1584"/>
          </a:xfrm>
          <a:solidFill>
            <a:srgbClr val="000090"/>
          </a:solidFill>
        </p:grpSpPr>
        <p:sp>
          <p:nvSpPr>
            <p:cNvPr id="175109" name="Rectangle 6"/>
            <p:cNvSpPr>
              <a:spLocks noChangeArrowheads="1"/>
            </p:cNvSpPr>
            <p:nvPr/>
          </p:nvSpPr>
          <p:spPr bwMode="auto">
            <a:xfrm>
              <a:off x="1104" y="1392"/>
              <a:ext cx="3552" cy="1584"/>
            </a:xfrm>
            <a:prstGeom prst="rect">
              <a:avLst/>
            </a:prstGeom>
            <a:grpFill/>
            <a:ln w="12700" cap="sq">
              <a:solidFill>
                <a:srgbClr val="000000"/>
              </a:solidFill>
              <a:miter lim="800000"/>
              <a:headEnd/>
              <a:tailEnd/>
            </a:ln>
          </p:spPr>
          <p:txBody>
            <a:bodyPr wrap="none" lIns="0" tIns="0" rIns="0" bIns="0" anchor="ctr"/>
            <a:lstStyle/>
            <a:p>
              <a:pPr algn="r" defTabSz="914400" eaLnBrk="0" fontAlgn="base" hangingPunct="0">
                <a:spcBef>
                  <a:spcPct val="0"/>
                </a:spcBef>
                <a:spcAft>
                  <a:spcPct val="0"/>
                </a:spcAft>
              </a:pPr>
              <a:endParaRPr lang="en-US" sz="1400">
                <a:solidFill>
                  <a:srgbClr val="000000"/>
                </a:solidFill>
                <a:latin typeface="Arial" panose="020B0604020202020204" pitchFamily="34" charset="0"/>
                <a:ea typeface="ＭＳ Ｐゴシック" charset="0"/>
                <a:cs typeface="Arial" panose="020B0604020202020204" pitchFamily="34" charset="0"/>
              </a:endParaRPr>
            </a:p>
          </p:txBody>
        </p:sp>
        <p:sp>
          <p:nvSpPr>
            <p:cNvPr id="175110" name="WordArt 5"/>
            <p:cNvSpPr>
              <a:spLocks noChangeArrowheads="1" noChangeShapeType="1" noTextEdit="1"/>
            </p:cNvSpPr>
            <p:nvPr/>
          </p:nvSpPr>
          <p:spPr bwMode="auto">
            <a:xfrm>
              <a:off x="1482" y="1692"/>
              <a:ext cx="2796" cy="996"/>
            </a:xfrm>
            <a:prstGeom prst="rect">
              <a:avLst/>
            </a:prstGeom>
            <a:grpFill/>
          </p:spPr>
          <p:txBody>
            <a:bodyPr wrap="none" fromWordArt="1">
              <a:prstTxWarp prst="textPlain">
                <a:avLst>
                  <a:gd name="adj" fmla="val 50000"/>
                </a:avLst>
              </a:prstTxWarp>
            </a:bodyPr>
            <a:lstStyle/>
            <a:p>
              <a:pPr algn="ctr" defTabSz="914400" eaLnBrk="0" fontAlgn="base" hangingPunct="0">
                <a:spcBef>
                  <a:spcPct val="0"/>
                </a:spcBef>
                <a:spcAft>
                  <a:spcPct val="0"/>
                </a:spcAft>
              </a:pPr>
              <a:endParaRPr lang="en-US" sz="4400" b="1" kern="10" dirty="0">
                <a:ln w="9525" cap="sq">
                  <a:solidFill>
                    <a:srgbClr val="000000"/>
                  </a:solidFill>
                  <a:round/>
                  <a:headEnd/>
                  <a:tailEnd/>
                </a:ln>
                <a:solidFill>
                  <a:srgbClr val="FFFFFF"/>
                </a:solidFill>
                <a:latin typeface="Arial Black"/>
                <a:ea typeface="Arial Black"/>
                <a:cs typeface="Arial Black"/>
              </a:endParaRPr>
            </a:p>
            <a:p>
              <a:pPr algn="ctr" defTabSz="914400" eaLnBrk="0" fontAlgn="base" hangingPunct="0">
                <a:spcBef>
                  <a:spcPct val="0"/>
                </a:spcBef>
                <a:spcAft>
                  <a:spcPct val="0"/>
                </a:spcAft>
              </a:pPr>
              <a:r>
                <a:rPr lang="en-US" sz="4400" b="1" kern="10" dirty="0">
                  <a:ln w="9525" cap="sq">
                    <a:solidFill>
                      <a:srgbClr val="000000"/>
                    </a:solidFill>
                    <a:round/>
                    <a:headEnd/>
                    <a:tailEnd/>
                  </a:ln>
                  <a:solidFill>
                    <a:srgbClr val="FFFFFF"/>
                  </a:solidFill>
                  <a:latin typeface="Arial Black"/>
                  <a:ea typeface="Arial Black"/>
                  <a:cs typeface="Arial Black"/>
                </a:rPr>
                <a:t>(</a:t>
              </a:r>
              <a:r>
                <a:rPr lang="ar-JO" sz="4400" b="1" kern="10" dirty="0">
                  <a:ln w="9525" cap="sq">
                    <a:solidFill>
                      <a:srgbClr val="000000"/>
                    </a:solidFill>
                    <a:round/>
                    <a:headEnd/>
                    <a:tailEnd/>
                  </a:ln>
                  <a:solidFill>
                    <a:srgbClr val="FFFFFF"/>
                  </a:solidFill>
                  <a:latin typeface="Arial Black"/>
                  <a:ea typeface="Arial Black"/>
                  <a:cs typeface="Arial Black"/>
                </a:rPr>
                <a:t>القداسة، الإنفصال</a:t>
              </a:r>
              <a:r>
                <a:rPr lang="en-US" sz="4400" b="1" kern="10" dirty="0">
                  <a:ln w="9525" cap="sq">
                    <a:solidFill>
                      <a:srgbClr val="000000"/>
                    </a:solidFill>
                    <a:round/>
                    <a:headEnd/>
                    <a:tailEnd/>
                  </a:ln>
                  <a:solidFill>
                    <a:srgbClr val="FFFFFF"/>
                  </a:solidFill>
                  <a:latin typeface="Arial Black"/>
                  <a:ea typeface="Arial Black"/>
                  <a:cs typeface="Arial Black"/>
                </a:rPr>
                <a:t>)</a:t>
              </a:r>
            </a:p>
          </p:txBody>
        </p:sp>
      </p:grpSp>
      <p:sp>
        <p:nvSpPr>
          <p:cNvPr id="175108" name="WordArt 8"/>
          <p:cNvSpPr>
            <a:spLocks noChangeArrowheads="1" noChangeShapeType="1" noTextEdit="1"/>
          </p:cNvSpPr>
          <p:nvPr/>
        </p:nvSpPr>
        <p:spPr bwMode="auto">
          <a:xfrm rot="-319083">
            <a:off x="2495550" y="1870075"/>
            <a:ext cx="5581650" cy="2397125"/>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lvl="0" algn="ctr" eaLnBrk="0" fontAlgn="base" hangingPunct="0">
              <a:spcBef>
                <a:spcPct val="0"/>
              </a:spcBef>
              <a:spcAft>
                <a:spcPct val="0"/>
              </a:spcAft>
              <a:defRPr/>
            </a:pPr>
            <a:r>
              <a:rPr lang="ar-JO" sz="36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التقديس</a:t>
            </a:r>
            <a:endParaRPr lang="en-US" sz="16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4786818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503475" y="1753120"/>
            <a:ext cx="4931645" cy="336088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latin typeface="Arial" panose="020B0604020202020204" pitchFamily="34" charset="0"/>
                <a:cs typeface="Arial" panose="020B0604020202020204" pitchFamily="34" charset="0"/>
              </a:rPr>
              <a:t>القداسة هي عادة أن تكون في فكر واحد مع الله كما نجد فكره موصوفًا في الكتاب المقدس. إنها عادة الموافقة على دينونة الله ، وكراهية ما يكرهه ، وحب ما يحب ، وقياس كل شيء في هذا العالم بمعيار كلمته.</a:t>
            </a:r>
            <a:endParaRPr lang="en-US" sz="2800" b="1" dirty="0">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1063065218"/>
      </p:ext>
    </p:extLst>
  </p:cSld>
  <p:clrMapOvr>
    <a:masterClrMapping/>
  </p:clrMapOv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84200" y="25400"/>
            <a:ext cx="7975600" cy="6807200"/>
          </a:xfrm>
          <a:prstGeom prst="rect">
            <a:avLst/>
          </a:prstGeom>
        </p:spPr>
      </p:pic>
      <p:sp>
        <p:nvSpPr>
          <p:cNvPr id="900098" name="Rectangle 2"/>
          <p:cNvSpPr>
            <a:spLocks noGrp="1" noChangeArrowheads="1"/>
          </p:cNvSpPr>
          <p:nvPr>
            <p:ph type="ctrTitle"/>
          </p:nvPr>
        </p:nvSpPr>
        <p:spPr>
          <a:xfrm>
            <a:off x="0" y="126800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641545759"/>
      </p:ext>
    </p:extLst>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6688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1098995"/>
            <a:ext cx="9144000" cy="5759005"/>
          </a:xfrm>
          <a:prstGeom prst="rect">
            <a:avLst/>
          </a:prstGeom>
        </p:spPr>
      </p:pic>
      <p:sp>
        <p:nvSpPr>
          <p:cNvPr id="4" name="Rectangle 2"/>
          <p:cNvSpPr txBox="1">
            <a:spLocks noChangeArrowheads="1"/>
          </p:cNvSpPr>
          <p:nvPr/>
        </p:nvSpPr>
        <p:spPr bwMode="auto">
          <a:xfrm>
            <a:off x="7092280" y="4365104"/>
            <a:ext cx="2051720"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الحمام</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7082586" y="1272399"/>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العلية</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4920791" y="6010898"/>
            <a:ext cx="2051720" cy="715075"/>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غرفة العائلة</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566622" y="1660199"/>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غرفة النوم</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6481552" y="5121314"/>
            <a:ext cx="1950946"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المطبخ</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9" name="Rectangle 2"/>
          <p:cNvSpPr txBox="1">
            <a:spLocks noChangeArrowheads="1"/>
          </p:cNvSpPr>
          <p:nvPr/>
        </p:nvSpPr>
        <p:spPr bwMode="auto">
          <a:xfrm>
            <a:off x="112501" y="5030247"/>
            <a:ext cx="1950946" cy="709473"/>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chemeClr val="tx1"/>
                </a:solidFill>
                <a:effectLst/>
                <a:latin typeface="Arial" panose="020B0604020202020204" pitchFamily="34" charset="0"/>
                <a:ea typeface="ＭＳ Ｐゴシック" charset="0"/>
                <a:cs typeface="Arial" panose="020B0604020202020204" pitchFamily="34" charset="0"/>
              </a:rPr>
              <a:t>غرفة المعيشة</a:t>
            </a: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10" name="Rectangle 2"/>
          <p:cNvSpPr txBox="1">
            <a:spLocks noChangeArrowheads="1"/>
          </p:cNvSpPr>
          <p:nvPr/>
        </p:nvSpPr>
        <p:spPr bwMode="auto">
          <a:xfrm>
            <a:off x="3931989" y="1272680"/>
            <a:ext cx="759975" cy="472982"/>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endParaRPr lang="en-US" sz="2800" b="1" dirty="0">
              <a:solidFill>
                <a:schemeClr val="tx1"/>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3584791"/>
      </p:ext>
    </p:extLst>
  </p:cSld>
  <p:clrMapOvr>
    <a:masterClrMapping/>
  </p:clrMapOvr>
  <p:transition/>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03304631"/>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0"/>
            <a:ext cx="9136834" cy="6858000"/>
          </a:xfrm>
          <a:prstGeom prst="rect">
            <a:avLst/>
          </a:prstGeom>
        </p:spPr>
      </p:pic>
    </p:spTree>
    <p:extLst>
      <p:ext uri="{BB962C8B-B14F-4D97-AF65-F5344CB8AC3E}">
        <p14:creationId xmlns:p14="http://schemas.microsoft.com/office/powerpoint/2010/main" val="3522860221"/>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777359"/>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قلبي هو بيت المسيح</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4566412" y="0"/>
            <a:ext cx="4535424" cy="6858000"/>
          </a:xfrm>
          <a:prstGeom prst="rect">
            <a:avLst/>
          </a:prstGeom>
        </p:spPr>
      </p:pic>
    </p:spTree>
    <p:extLst>
      <p:ext uri="{BB962C8B-B14F-4D97-AF65-F5344CB8AC3E}">
        <p14:creationId xmlns:p14="http://schemas.microsoft.com/office/powerpoint/2010/main" val="1237776931"/>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24402"/>
            <a:ext cx="9177464" cy="6883098"/>
          </a:xfrm>
          <a:prstGeom prst="rect">
            <a:avLst/>
          </a:prstGeom>
        </p:spPr>
      </p:pic>
      <p:sp>
        <p:nvSpPr>
          <p:cNvPr id="900098" name="Rectangle 2"/>
          <p:cNvSpPr>
            <a:spLocks noGrp="1" noChangeArrowheads="1"/>
          </p:cNvSpPr>
          <p:nvPr>
            <p:ph type="ctrTitle"/>
          </p:nvPr>
        </p:nvSpPr>
        <p:spPr>
          <a:xfrm>
            <a:off x="0" y="183168"/>
            <a:ext cx="9144000" cy="1819287"/>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قلبي هو بيت المسيح</a:t>
            </a:r>
            <a:br>
              <a:rPr lang="en-US" sz="5400" dirty="0">
                <a:effectLst>
                  <a:glow rad="127000">
                    <a:schemeClr val="tx1"/>
                  </a:glow>
                </a:effectLst>
                <a:ea typeface="ＭＳ Ｐゴシック" charset="0"/>
              </a:rPr>
            </a:br>
            <a:r>
              <a:rPr lang="en-US" sz="5400" dirty="0">
                <a:effectLst>
                  <a:glow rad="127000">
                    <a:schemeClr val="tx1"/>
                  </a:glow>
                </a:effectLst>
                <a:ea typeface="ＭＳ Ｐゴシック" charset="0"/>
              </a:rPr>
              <a:t>(</a:t>
            </a:r>
            <a:r>
              <a:rPr lang="ar-JO" sz="5400" dirty="0">
                <a:effectLst>
                  <a:glow rad="127000">
                    <a:schemeClr val="tx1"/>
                  </a:glow>
                </a:effectLst>
                <a:ea typeface="ＭＳ Ｐゴシック" charset="0"/>
              </a:rPr>
              <a:t>فيلم على اليوتيوب</a:t>
            </a:r>
            <a:r>
              <a:rPr lang="en-US" sz="5400" dirty="0">
                <a:effectLst>
                  <a:glow rad="127000">
                    <a:schemeClr val="tx1"/>
                  </a:glow>
                </a:effectLst>
                <a:ea typeface="ＭＳ Ｐゴシック" charset="0"/>
              </a:rPr>
              <a:t>)</a:t>
            </a:r>
          </a:p>
        </p:txBody>
      </p:sp>
    </p:spTree>
    <p:extLst>
      <p:ext uri="{BB962C8B-B14F-4D97-AF65-F5344CB8AC3E}">
        <p14:creationId xmlns:p14="http://schemas.microsoft.com/office/powerpoint/2010/main" val="3647338412"/>
      </p:ext>
    </p:extLst>
  </p:cSld>
  <p:clrMapOvr>
    <a:masterClrMapping/>
  </p:clrMapOvr>
  <p:transition/>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6612" name="Text Box 4"/>
          <p:cNvSpPr txBox="1">
            <a:spLocks noChangeArrowheads="1"/>
          </p:cNvSpPr>
          <p:nvPr/>
        </p:nvSpPr>
        <p:spPr bwMode="auto">
          <a:xfrm>
            <a:off x="762000" y="23622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Arial" pitchFamily="-111" charset="0"/>
                <a:cs typeface="Arial" panose="020B0604020202020204" pitchFamily="34" charset="0"/>
              </a:rPr>
              <a:t>... و أنك منذ الطفولية تعرف الكتب المقدسة القادرة أن تحكمك للخلاص بالإيمان الذي في المسيح يسوع</a:t>
            </a:r>
            <a:endParaRPr lang="en-US" sz="3600" b="1" dirty="0">
              <a:solidFill>
                <a:srgbClr val="FFFFFF"/>
              </a:solidFill>
              <a:latin typeface="Arial" panose="020B0604020202020204" pitchFamily="34" charset="0"/>
              <a:ea typeface="Arial" pitchFamily="-111" charset="0"/>
              <a:cs typeface="Arial" panose="020B0604020202020204" pitchFamily="34" charset="0"/>
            </a:endParaRPr>
          </a:p>
        </p:txBody>
      </p:sp>
      <p:sp>
        <p:nvSpPr>
          <p:cNvPr id="196613"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Arial" pitchFamily="-111" charset="0"/>
                <a:cs typeface="Arial" panose="020B0604020202020204" pitchFamily="34" charset="0"/>
              </a:rPr>
              <a:t>2 تيموثاوس 3: 15</a:t>
            </a:r>
            <a:endParaRPr lang="en-US" sz="2800" b="1" dirty="0">
              <a:solidFill>
                <a:srgbClr val="FFFFFF"/>
              </a:solidFill>
              <a:latin typeface="Arial" panose="020B0604020202020204" pitchFamily="34" charset="0"/>
              <a:ea typeface="Arial" pitchFamily="-111" charset="0"/>
              <a:cs typeface="Arial" panose="020B0604020202020204" pitchFamily="34" charset="0"/>
            </a:endParaRPr>
          </a:p>
        </p:txBody>
      </p:sp>
      <p:sp>
        <p:nvSpPr>
          <p:cNvPr id="196614" name="Rectangle 6"/>
          <p:cNvSpPr>
            <a:spLocks noGrp="1" noChangeArrowheads="1"/>
          </p:cNvSpPr>
          <p:nvPr>
            <p:ph type="title" idx="4294967295"/>
          </p:nvPr>
        </p:nvSpPr>
        <p:spPr>
          <a:xfrm>
            <a:off x="0" y="3048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chemeClr val="bg1"/>
                </a:solidFill>
                <a:ea typeface="ＭＳ Ｐゴシック" charset="0"/>
              </a:rPr>
              <a:t>لماذا كتب سفر اللاويين؟</a:t>
            </a:r>
            <a:endParaRPr lang="en-US" sz="4800" dirty="0">
              <a:solidFill>
                <a:schemeClr val="bg1"/>
              </a:solidFill>
              <a:ea typeface="ＭＳ Ｐゴシック" charset="0"/>
            </a:endParaRPr>
          </a:p>
        </p:txBody>
      </p:sp>
    </p:spTree>
    <p:extLst>
      <p:ext uri="{BB962C8B-B14F-4D97-AF65-F5344CB8AC3E}">
        <p14:creationId xmlns:p14="http://schemas.microsoft.com/office/powerpoint/2010/main" val="3979478095"/>
      </p:ext>
    </p:extLst>
  </p:cSld>
  <p:clrMapOvr>
    <a:masterClrMapping/>
  </p:clrMapOvr>
  <p:transition spd="med">
    <p:randomBar dir="vert"/>
  </p:transition>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2497"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636" name="Text Box 4"/>
          <p:cNvSpPr txBox="1">
            <a:spLocks noChangeArrowheads="1"/>
          </p:cNvSpPr>
          <p:nvPr/>
        </p:nvSpPr>
        <p:spPr bwMode="auto">
          <a:xfrm>
            <a:off x="762000" y="2362200"/>
            <a:ext cx="73914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fontAlgn="base">
              <a:spcBef>
                <a:spcPct val="50000"/>
              </a:spcBef>
              <a:spcAft>
                <a:spcPct val="0"/>
              </a:spcAft>
              <a:defRPr/>
            </a:pPr>
            <a:r>
              <a:rPr lang="ar-JO" sz="3600" b="1" dirty="0">
                <a:solidFill>
                  <a:srgbClr val="FFFFFF"/>
                </a:solidFill>
                <a:latin typeface="Arial" panose="020B0604020202020204" pitchFamily="34" charset="0"/>
                <a:cs typeface="Arial" panose="020B0604020202020204" pitchFamily="34" charset="0"/>
              </a:rPr>
              <a:t>لأن كل ما سبق فكتب كتب لأجل تعليمنا حتى بالصبر و التعزية بما في الكتب يكون لنا رجاء</a:t>
            </a:r>
            <a:endParaRPr lang="en-US" sz="3600" b="1" dirty="0">
              <a:solidFill>
                <a:srgbClr val="FFFFFF"/>
              </a:solidFill>
              <a:latin typeface="Arial" panose="020B0604020202020204" pitchFamily="34" charset="0"/>
              <a:cs typeface="Arial" panose="020B0604020202020204" pitchFamily="34" charset="0"/>
            </a:endParaRPr>
          </a:p>
        </p:txBody>
      </p:sp>
      <p:sp>
        <p:nvSpPr>
          <p:cNvPr id="197637" name="Text Box 5"/>
          <p:cNvSpPr txBox="1">
            <a:spLocks noChangeArrowheads="1"/>
          </p:cNvSpPr>
          <p:nvPr/>
        </p:nvSpPr>
        <p:spPr bwMode="auto">
          <a:xfrm>
            <a:off x="1600200" y="5745163"/>
            <a:ext cx="7391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Arial" pitchFamily="-111" charset="0"/>
                <a:cs typeface="Arial" panose="020B0604020202020204" pitchFamily="34" charset="0"/>
              </a:rPr>
              <a:t>رومية 15: 4</a:t>
            </a:r>
            <a:endParaRPr lang="en-US" sz="2800" b="1" dirty="0">
              <a:solidFill>
                <a:srgbClr val="FFFFFF"/>
              </a:solidFill>
              <a:latin typeface="Arial" panose="020B0604020202020204" pitchFamily="34" charset="0"/>
              <a:ea typeface="Arial" pitchFamily="-111" charset="0"/>
              <a:cs typeface="Arial" panose="020B0604020202020204" pitchFamily="34" charset="0"/>
            </a:endParaRPr>
          </a:p>
        </p:txBody>
      </p:sp>
      <p:sp>
        <p:nvSpPr>
          <p:cNvPr id="197638" name="Rectangle 6"/>
          <p:cNvSpPr>
            <a:spLocks noGrp="1" noChangeArrowheads="1"/>
          </p:cNvSpPr>
          <p:nvPr>
            <p:ph type="title" idx="4294967295"/>
          </p:nvPr>
        </p:nvSpPr>
        <p:spPr>
          <a:xfrm>
            <a:off x="0" y="609600"/>
            <a:ext cx="9144000" cy="769938"/>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dirty="0">
                <a:solidFill>
                  <a:schemeClr val="bg1"/>
                </a:solidFill>
              </a:rPr>
              <a:t>سفر اللاويين يعطينا الرجاء</a:t>
            </a:r>
            <a:endParaRPr lang="en-US" dirty="0">
              <a:solidFill>
                <a:schemeClr val="bg1"/>
              </a:solidFill>
            </a:endParaRPr>
          </a:p>
        </p:txBody>
      </p:sp>
    </p:spTree>
    <p:extLst>
      <p:ext uri="{BB962C8B-B14F-4D97-AF65-F5344CB8AC3E}">
        <p14:creationId xmlns:p14="http://schemas.microsoft.com/office/powerpoint/2010/main" val="2517088791"/>
      </p:ext>
    </p:extLst>
  </p:cSld>
  <p:clrMapOvr>
    <a:masterClrMapping/>
  </p:clrMapOvr>
  <p:transition spd="med">
    <p:randomBar dir="vert"/>
  </p:transition>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4545"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60" name="Text Box 4"/>
          <p:cNvSpPr txBox="1">
            <a:spLocks noChangeArrowheads="1"/>
          </p:cNvSpPr>
          <p:nvPr/>
        </p:nvSpPr>
        <p:spPr bwMode="auto">
          <a:xfrm>
            <a:off x="762000" y="2362200"/>
            <a:ext cx="7391400" cy="2530475"/>
          </a:xfrm>
          <a:prstGeom prst="rect">
            <a:avLst/>
          </a:prstGeom>
          <a:noFill/>
          <a:ln w="9525">
            <a:noFill/>
            <a:miter lim="800000"/>
            <a:headEnd/>
            <a:tailEnd/>
          </a:ln>
          <a:effectLst/>
        </p:spPr>
        <p:txBody>
          <a:bodyPr>
            <a:spAutoFit/>
          </a:bodyPr>
          <a:lstStyle/>
          <a:p>
            <a:pPr marL="271463" indent="-271463" algn="r" defTabSz="914400" rtl="1" fontAlgn="base">
              <a:spcBef>
                <a:spcPct val="50000"/>
              </a:spcBef>
              <a:spcAft>
                <a:spcPct val="0"/>
              </a:spcAft>
              <a:buFontTx/>
              <a:buChar char="•"/>
              <a:defRPr/>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rPr>
              <a:t>يسوع هو ذبيحتنا</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endParaRPr>
          </a:p>
          <a:p>
            <a:pPr marL="271463" indent="-271463" algn="r" defTabSz="914400" rtl="1" fontAlgn="base">
              <a:spcBef>
                <a:spcPct val="50000"/>
              </a:spcBef>
              <a:spcAft>
                <a:spcPct val="0"/>
              </a:spcAft>
              <a:buFontTx/>
              <a:buChar char="•"/>
              <a:defRPr/>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rPr>
              <a:t>يسوع هو رئيس كهنتنا الأعظم</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endParaRPr>
          </a:p>
          <a:p>
            <a:pPr marL="271463" indent="-271463" algn="r" defTabSz="914400" rtl="1" fontAlgn="base">
              <a:spcBef>
                <a:spcPct val="50000"/>
              </a:spcBef>
              <a:spcAft>
                <a:spcPct val="0"/>
              </a:spcAft>
              <a:buFontTx/>
              <a:buChar char="•"/>
              <a:defRPr/>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rPr>
              <a:t>تجاوبنا هو أن نكون قديسين</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Arial" pitchFamily="-111" charset="0"/>
              <a:cs typeface="Arial" panose="020B0604020202020204" pitchFamily="34" charset="0"/>
            </a:endParaRPr>
          </a:p>
        </p:txBody>
      </p:sp>
      <p:sp>
        <p:nvSpPr>
          <p:cNvPr id="364547" name="Text Box 5"/>
          <p:cNvSpPr txBox="1">
            <a:spLocks noChangeArrowheads="1"/>
          </p:cNvSpPr>
          <p:nvPr/>
        </p:nvSpPr>
        <p:spPr bwMode="auto">
          <a:xfrm>
            <a:off x="8450263"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122</a:t>
            </a:r>
            <a:endParaRPr lang="en-US" sz="2400" b="1" dirty="0">
              <a:solidFill>
                <a:srgbClr val="FFFFFF"/>
              </a:solidFill>
              <a:latin typeface="Arial" panose="020B0604020202020204" pitchFamily="34" charset="0"/>
              <a:cs typeface="Arial" panose="020B0604020202020204" pitchFamily="34" charset="0"/>
            </a:endParaRPr>
          </a:p>
        </p:txBody>
      </p:sp>
      <p:sp>
        <p:nvSpPr>
          <p:cNvPr id="198662" name="Rectangle 6"/>
          <p:cNvSpPr>
            <a:spLocks noGrp="1" noChangeArrowheads="1"/>
          </p:cNvSpPr>
          <p:nvPr>
            <p:ph type="title" idx="4294967295"/>
          </p:nvPr>
        </p:nvSpPr>
        <p:spPr>
          <a:xfrm>
            <a:off x="685800" y="609600"/>
            <a:ext cx="7772400" cy="82391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lang="ar-JO" sz="4800" dirty="0">
                <a:solidFill>
                  <a:schemeClr val="bg1"/>
                </a:solidFill>
              </a:rPr>
              <a:t>سفر اللاويين يظهر المسيح لنا</a:t>
            </a:r>
            <a:endParaRPr lang="en-US" sz="4800" dirty="0">
              <a:solidFill>
                <a:schemeClr val="bg1"/>
              </a:solidFill>
            </a:endParaRPr>
          </a:p>
        </p:txBody>
      </p:sp>
    </p:spTree>
    <p:extLst>
      <p:ext uri="{BB962C8B-B14F-4D97-AF65-F5344CB8AC3E}">
        <p14:creationId xmlns:p14="http://schemas.microsoft.com/office/powerpoint/2010/main" val="39691353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wd">
                                    <p:tmPct val="100000"/>
                                  </p:iterate>
                                  <p:childTnLst>
                                    <p:set>
                                      <p:cBhvr>
                                        <p:cTn id="6" dur="1" fill="hold">
                                          <p:stCondLst>
                                            <p:cond delay="0"/>
                                          </p:stCondLst>
                                        </p:cTn>
                                        <p:tgtEl>
                                          <p:spTgt spid="198660">
                                            <p:txEl>
                                              <p:pRg st="0" end="0"/>
                                            </p:txEl>
                                          </p:spTgt>
                                        </p:tgtEl>
                                        <p:attrNameLst>
                                          <p:attrName>style.visibility</p:attrName>
                                        </p:attrNameLst>
                                      </p:cBhvr>
                                      <p:to>
                                        <p:strVal val="visible"/>
                                      </p:to>
                                    </p:set>
                                    <p:animEffect transition="in" filter="dissolve">
                                      <p:cBhvr>
                                        <p:cTn id="7" dur="300"/>
                                        <p:tgtEl>
                                          <p:spTgt spid="19866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iterate type="wd">
                                    <p:tmPct val="100000"/>
                                  </p:iterate>
                                  <p:childTnLst>
                                    <p:set>
                                      <p:cBhvr>
                                        <p:cTn id="11" dur="1" fill="hold">
                                          <p:stCondLst>
                                            <p:cond delay="0"/>
                                          </p:stCondLst>
                                        </p:cTn>
                                        <p:tgtEl>
                                          <p:spTgt spid="198660">
                                            <p:txEl>
                                              <p:pRg st="1" end="1"/>
                                            </p:txEl>
                                          </p:spTgt>
                                        </p:tgtEl>
                                        <p:attrNameLst>
                                          <p:attrName>style.visibility</p:attrName>
                                        </p:attrNameLst>
                                      </p:cBhvr>
                                      <p:to>
                                        <p:strVal val="visible"/>
                                      </p:to>
                                    </p:set>
                                    <p:animEffect transition="in" filter="dissolve">
                                      <p:cBhvr>
                                        <p:cTn id="12" dur="300"/>
                                        <p:tgtEl>
                                          <p:spTgt spid="19866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iterate type="wd">
                                    <p:tmPct val="100000"/>
                                  </p:iterate>
                                  <p:childTnLst>
                                    <p:set>
                                      <p:cBhvr>
                                        <p:cTn id="16" dur="1" fill="hold">
                                          <p:stCondLst>
                                            <p:cond delay="0"/>
                                          </p:stCondLst>
                                        </p:cTn>
                                        <p:tgtEl>
                                          <p:spTgt spid="198660">
                                            <p:txEl>
                                              <p:pRg st="2" end="2"/>
                                            </p:txEl>
                                          </p:spTgt>
                                        </p:tgtEl>
                                        <p:attrNameLst>
                                          <p:attrName>style.visibility</p:attrName>
                                        </p:attrNameLst>
                                      </p:cBhvr>
                                      <p:to>
                                        <p:strVal val="visible"/>
                                      </p:to>
                                    </p:set>
                                    <p:animEffect transition="in" filter="dissolve">
                                      <p:cBhvr>
                                        <p:cTn id="17" dur="300"/>
                                        <p:tgtEl>
                                          <p:spTgt spid="19866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60" grpId="0" build="p"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0705" name="Picture 1026" descr="OMSSO074"/>
          <p:cNvPicPr>
            <a:picLocks noChangeAspect="1" noChangeArrowheads="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0" y="0"/>
            <a:ext cx="50371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solidFill>
            <a:srgbClr val="000000"/>
          </a:solidFill>
          <a:ln>
            <a:noFill/>
          </a:ln>
        </p:spPr>
        <p:txBody>
          <a:bodyPr vert="horz" wrap="square" lIns="91440" tIns="45720" rIns="91440" bIns="45720" numCol="1" anchor="b" anchorCtr="0" compatLnSpc="1">
            <a:prstTxWarp prst="textNoShape">
              <a:avLst/>
            </a:prstTxWarp>
          </a:bodyPr>
          <a:lstStyle/>
          <a:p>
            <a:r>
              <a:rPr kumimoji="1" lang="ar-JO" sz="6000" dirty="0">
                <a:solidFill>
                  <a:srgbClr val="FFFFFF"/>
                </a:solidFill>
              </a:rPr>
              <a:t>ميلاد شعب</a:t>
            </a:r>
            <a:endParaRPr kumimoji="1" lang="en-US" sz="6000" dirty="0">
              <a:solidFill>
                <a:srgbClr val="FFFFFF"/>
              </a:solidFill>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خروج</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لاويين</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عدد</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التشكيل</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pitchFamily="-111" charset="0"/>
                <a:ea typeface="Times New Roman" pitchFamily="-111" charset="0"/>
                <a:cs typeface="Times New Roman" pitchFamily="-111" charset="0"/>
              </a:rPr>
              <a:t>التقديس</a:t>
            </a:r>
            <a:endParaRPr kumimoji="0" lang="en-US" sz="4400" b="1" i="0" u="none" strike="noStrike" kern="1200" cap="none" spc="0" normalizeH="0" baseline="0" noProof="0" dirty="0">
              <a:ln>
                <a:noFill/>
              </a:ln>
              <a:solidFill>
                <a:srgbClr val="FFFFFF"/>
              </a:solidFill>
              <a:effectLst/>
              <a:uLnTx/>
              <a:uFillTx/>
              <a:latin typeface="Arial Rounded MT Bold" pitchFamily="-111" charset="0"/>
              <a:ea typeface="Times New Roman" pitchFamily="-111" charset="0"/>
              <a:cs typeface="Times New Roman" pitchFamily="-111" charset="0"/>
            </a:endParaRP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التحضير</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الخلاص</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التعليم</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المسير</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يشوع</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الإمتلاك</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5921" dir="2700000" algn="ctr" rotWithShape="0">
              <a:schemeClr val="tx1">
                <a:alpha val="74998"/>
              </a:scheme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uLnTx/>
                <a:uFillTx/>
                <a:latin typeface="Arial Rounded MT Bold" charset="0"/>
                <a:ea typeface="ＭＳ Ｐゴシック" charset="0"/>
                <a:cs typeface="Times New Roman" charset="0"/>
              </a:rPr>
              <a:t>الراحة</a:t>
            </a:r>
            <a:endParaRPr kumimoji="0" lang="en-US" sz="4000" b="0" i="0" u="none" strike="noStrike" kern="1200" cap="none" spc="0" normalizeH="0" baseline="0" noProof="0" dirty="0">
              <a:ln>
                <a:noFill/>
              </a:ln>
              <a:solidFill>
                <a:srgbClr val="000000"/>
              </a:solidFill>
              <a:effectLst/>
              <a:uLnTx/>
              <a:uFillTx/>
              <a:latin typeface="Arial Rounded MT Bold" charset="0"/>
              <a:ea typeface="ＭＳ Ｐゴシック" charset="0"/>
              <a:cs typeface="Times New Roman" charset="0"/>
            </a:endParaRPr>
          </a:p>
        </p:txBody>
      </p:sp>
      <p:sp>
        <p:nvSpPr>
          <p:cNvPr id="200719" name="WordArt 1042"/>
          <p:cNvSpPr>
            <a:spLocks noChangeArrowheads="1" noChangeShapeType="1" noTextEdit="1"/>
          </p:cNvSpPr>
          <p:nvPr/>
        </p:nvSpPr>
        <p:spPr bwMode="auto">
          <a:xfrm>
            <a:off x="-1" y="2232320"/>
            <a:ext cx="1387319" cy="823494"/>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هم</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
        <p:nvSpPr>
          <p:cNvPr id="200720" name="WordArt 1043"/>
          <p:cNvSpPr>
            <a:spLocks noChangeArrowheads="1" noChangeShapeType="1" noTextEdit="1"/>
          </p:cNvSpPr>
          <p:nvPr/>
        </p:nvSpPr>
        <p:spPr bwMode="auto">
          <a:xfrm>
            <a:off x="-1" y="3716215"/>
            <a:ext cx="1116623" cy="711199"/>
          </a:xfrm>
          <a:prstGeom prst="rect">
            <a:avLst/>
          </a:prstGeom>
        </p:spPr>
        <p:txBody>
          <a:bodyPr wrap="none" fromWordArt="1">
            <a:prstTxWarp prst="textCascadeUp">
              <a:avLst>
                <a:gd name="adj" fmla="val 44444"/>
              </a:avLst>
            </a:prstTxWarp>
            <a:scene3d>
              <a:camera prst="legacyPerspectiveFront">
                <a:rot lat="20519958" lon="1080000" rev="0"/>
              </a:camera>
              <a:lightRig rig="legacyHarsh2" dir="b"/>
            </a:scene3d>
            <a:sp3d extrusionH="430200" prstMaterial="legacyMatte">
              <a:extrusionClr>
                <a:srgbClr val="FF6600"/>
              </a:extrusionClr>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rPr>
              <a:t>نحن</a:t>
            </a:r>
            <a:endParaRPr kumimoji="0" lang="en-US" sz="5400" b="1" i="0" u="none" strike="noStrike" kern="10" cap="none" spc="0" normalizeH="0" baseline="0" noProof="0" dirty="0">
              <a:ln w="9525">
                <a:round/>
                <a:headEnd/>
                <a:tailEnd/>
              </a:ln>
              <a:gradFill rotWithShape="1">
                <a:gsLst>
                  <a:gs pos="0">
                    <a:srgbClr val="FFE701"/>
                  </a:gs>
                  <a:gs pos="100000">
                    <a:srgbClr val="FE3E02"/>
                  </a:gs>
                </a:gsLst>
                <a:lin ang="5400000" scaled="1"/>
              </a:gradFill>
              <a:effectLst/>
              <a:uLnTx/>
              <a:uFillTx/>
              <a:latin typeface="Impact"/>
              <a:ea typeface="Impact"/>
              <a:cs typeface="Impact"/>
            </a:endParaRPr>
          </a:p>
        </p:txBody>
      </p:sp>
    </p:spTree>
    <p:extLst>
      <p:ext uri="{BB962C8B-B14F-4D97-AF65-F5344CB8AC3E}">
        <p14:creationId xmlns:p14="http://schemas.microsoft.com/office/powerpoint/2010/main" val="12966453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9684" name="Text Box 4"/>
          <p:cNvSpPr txBox="1">
            <a:spLocks noChangeArrowheads="1"/>
          </p:cNvSpPr>
          <p:nvPr/>
        </p:nvSpPr>
        <p:spPr bwMode="auto">
          <a:xfrm>
            <a:off x="762000" y="1752600"/>
            <a:ext cx="7391400" cy="1938992"/>
          </a:xfrm>
          <a:prstGeom prst="rect">
            <a:avLst/>
          </a:prstGeom>
          <a:noFill/>
          <a:ln w="9525">
            <a:noFill/>
            <a:miter lim="800000"/>
            <a:headEnd/>
            <a:tailEnd/>
          </a:ln>
          <a:effectLst/>
        </p:spPr>
        <p:txBody>
          <a:bodyPr>
            <a:spAutoFit/>
          </a:bodyPr>
          <a:lstStyle/>
          <a:p>
            <a:pPr algn="ctr" defTabSz="914400" fontAlgn="base">
              <a:spcBef>
                <a:spcPct val="50000"/>
              </a:spcBef>
              <a:spcAft>
                <a:spcPct val="0"/>
              </a:spcAft>
              <a:defRPr/>
            </a:pPr>
            <a:r>
              <a:rPr lang="ar-JO" sz="4000" b="1"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rPr>
              <a:t>بل نظير القدوس الذي دعاكم كونوا أنتم أيضاً قديسين في كل سيرة لأنه مكتوب </a:t>
            </a:r>
            <a:r>
              <a:rPr lang="ar-JO" sz="4000" b="1" u="sng"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rPr>
              <a:t>كونوا قديسين لأني أنا قدوس</a:t>
            </a:r>
            <a:endParaRPr lang="en-US" sz="4000" b="1" u="sng"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endParaRPr>
          </a:p>
        </p:txBody>
      </p:sp>
      <p:sp>
        <p:nvSpPr>
          <p:cNvPr id="199685" name="Text Box 5"/>
          <p:cNvSpPr txBox="1">
            <a:spLocks noChangeArrowheads="1"/>
          </p:cNvSpPr>
          <p:nvPr/>
        </p:nvSpPr>
        <p:spPr bwMode="auto">
          <a:xfrm>
            <a:off x="1143000" y="5775325"/>
            <a:ext cx="7696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1 بطرس 1: 15-16</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99686" name="Text Box 6"/>
          <p:cNvSpPr txBox="1">
            <a:spLocks noChangeArrowheads="1"/>
          </p:cNvSpPr>
          <p:nvPr/>
        </p:nvSpPr>
        <p:spPr bwMode="auto">
          <a:xfrm>
            <a:off x="762000" y="4708525"/>
            <a:ext cx="7391400" cy="707886"/>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ar-JO" sz="4000" b="1"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rPr>
              <a:t>لاويين 11: 44-45، 19: 2، 20: 7</a:t>
            </a:r>
            <a:endParaRPr lang="en-US" sz="4000" b="1" dirty="0">
              <a:solidFill>
                <a:srgbClr val="FFFFFF"/>
              </a:solidFill>
              <a:effectLst>
                <a:outerShdw blurRad="50800" dist="63500" dir="2700000" algn="tl" rotWithShape="0">
                  <a:srgbClr val="000000">
                    <a:alpha val="92000"/>
                  </a:srgbClr>
                </a:outerShdw>
              </a:effectLst>
              <a:latin typeface="Arial" panose="020B0604020202020204" pitchFamily="34" charset="0"/>
              <a:ea typeface="Times New Roman" pitchFamily="-111" charset="0"/>
              <a:cs typeface="Arial" panose="020B0604020202020204" pitchFamily="34" charset="0"/>
            </a:endParaRPr>
          </a:p>
        </p:txBody>
      </p:sp>
      <p:sp>
        <p:nvSpPr>
          <p:cNvPr id="366599" name="Text Box 10"/>
          <p:cNvSpPr txBox="1">
            <a:spLocks noChangeArrowheads="1"/>
          </p:cNvSpPr>
          <p:nvPr/>
        </p:nvSpPr>
        <p:spPr bwMode="auto">
          <a:xfrm>
            <a:off x="8450263" y="0"/>
            <a:ext cx="699230"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122</a:t>
            </a:r>
            <a:endParaRPr lang="en-US" sz="2400" b="1" dirty="0">
              <a:solidFill>
                <a:srgbClr val="FFFFFF"/>
              </a:solidFill>
              <a:latin typeface="Arial" panose="020B0604020202020204" pitchFamily="34" charset="0"/>
              <a:cs typeface="Arial" panose="020B0604020202020204" pitchFamily="34" charset="0"/>
            </a:endParaRPr>
          </a:p>
        </p:txBody>
      </p:sp>
      <p:sp>
        <p:nvSpPr>
          <p:cNvPr id="199691" name="Rectangle 11"/>
          <p:cNvSpPr>
            <a:spLocks noGrp="1" noChangeArrowheads="1"/>
          </p:cNvSpPr>
          <p:nvPr>
            <p:ph type="title" idx="4294967295"/>
          </p:nvPr>
        </p:nvSpPr>
        <p:spPr>
          <a:xfrm>
            <a:off x="0" y="228600"/>
            <a:ext cx="9120639" cy="769441"/>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ar-JO" dirty="0">
                <a:solidFill>
                  <a:schemeClr val="bg1"/>
                </a:solidFill>
              </a:rPr>
              <a:t>القداسة هي أولوية الله دائماً</a:t>
            </a:r>
            <a:endParaRPr lang="en-US" dirty="0">
              <a:solidFill>
                <a:schemeClr val="bg1"/>
              </a:solidFill>
            </a:endParaRPr>
          </a:p>
        </p:txBody>
      </p:sp>
    </p:spTree>
    <p:extLst>
      <p:ext uri="{BB962C8B-B14F-4D97-AF65-F5344CB8AC3E}">
        <p14:creationId xmlns:p14="http://schemas.microsoft.com/office/powerpoint/2010/main" val="11333515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99686">
                                            <p:txEl>
                                              <p:pRg st="0" end="0"/>
                                            </p:txEl>
                                          </p:spTgt>
                                        </p:tgtEl>
                                        <p:attrNameLst>
                                          <p:attrName>style.visibility</p:attrName>
                                        </p:attrNameLst>
                                      </p:cBhvr>
                                      <p:to>
                                        <p:strVal val="visible"/>
                                      </p:to>
                                    </p:set>
                                    <p:animEffect transition="in" filter="dissolve">
                                      <p:cBhvr>
                                        <p:cTn id="7" dur="500"/>
                                        <p:tgtEl>
                                          <p:spTgt spid="1996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6" grpId="0" build="p" autoUpdateAnimBg="0" advAuto="4000"/>
    </p:bldLst>
  </p:timing>
</p:sld>
</file>

<file path=ppt/slides/slide411.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368642" name="Rectangle 2"/>
          <p:cNvSpPr>
            <a:spLocks noGrp="1" noChangeArrowheads="1"/>
          </p:cNvSpPr>
          <p:nvPr>
            <p:ph type="title"/>
          </p:nvPr>
        </p:nvSpPr>
        <p:spPr>
          <a:solidFill>
            <a:srgbClr val="000000"/>
          </a:solidFill>
        </p:spPr>
        <p:txBody>
          <a:bodyPr/>
          <a:lstStyle/>
          <a:p>
            <a:r>
              <a:rPr lang="ar-JO" sz="5400" dirty="0">
                <a:solidFill>
                  <a:srgbClr val="FFFFFF"/>
                </a:solidFill>
                <a:ea typeface="ＭＳ Ｐゴシック" charset="0"/>
              </a:rPr>
              <a:t>التطبيق</a:t>
            </a:r>
            <a:endParaRPr lang="en-US" dirty="0">
              <a:solidFill>
                <a:srgbClr val="FFFFFF"/>
              </a:solidFill>
              <a:ea typeface="ＭＳ Ｐゴシック" charset="0"/>
            </a:endParaRPr>
          </a:p>
        </p:txBody>
      </p:sp>
      <p:sp>
        <p:nvSpPr>
          <p:cNvPr id="368643" name="Text Box 3"/>
          <p:cNvSpPr txBox="1">
            <a:spLocks noChangeArrowheads="1"/>
          </p:cNvSpPr>
          <p:nvPr/>
        </p:nvSpPr>
        <p:spPr bwMode="auto">
          <a:xfrm>
            <a:off x="8488363" y="1905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rPr>
              <a:t>122</a:t>
            </a:r>
            <a:endParaRPr kumimoji="0" lang="en-US" sz="2400" b="1" u="none" strike="noStrike" kern="1200" cap="none" spc="0" normalizeH="0" baseline="0" noProof="0" dirty="0">
              <a:ln>
                <a:noFill/>
              </a:ln>
              <a:solidFill>
                <a:srgbClr val="CBCBCB"/>
              </a:solidFill>
              <a:effectLst/>
              <a:uLnTx/>
              <a:uFillTx/>
              <a:latin typeface="Arial" panose="020B0604020202020204" pitchFamily="34" charset="0"/>
              <a:ea typeface="ＭＳ Ｐゴシック" charset="0"/>
              <a:cs typeface="Arial" panose="020B0604020202020204" pitchFamily="34" charset="0"/>
            </a:endParaRPr>
          </a:p>
        </p:txBody>
      </p:sp>
      <p:sp>
        <p:nvSpPr>
          <p:cNvPr id="28676" name="Text Box 4"/>
          <p:cNvSpPr txBox="1">
            <a:spLocks noChangeArrowheads="1"/>
          </p:cNvSpPr>
          <p:nvPr/>
        </p:nvSpPr>
        <p:spPr bwMode="auto">
          <a:xfrm>
            <a:off x="685800" y="2166938"/>
            <a:ext cx="7848600" cy="2769989"/>
          </a:xfrm>
          <a:prstGeom prst="rect">
            <a:avLst/>
          </a:prstGeom>
          <a:solidFill>
            <a:srgbClr val="66FFCC"/>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نحن كمؤمنين نحتاج أن </a:t>
            </a:r>
            <a:r>
              <a:rPr kumimoji="0" lang="ar-JO" altLang="zh-CN" sz="3600" b="1" u="none" strike="noStrike" kern="1200" cap="none" spc="0" normalizeH="0" baseline="0" noProof="0" dirty="0">
                <a:ln>
                  <a:noFill/>
                </a:ln>
                <a:solidFill>
                  <a:srgbClr val="7030A0"/>
                </a:solidFill>
                <a:effectLst/>
                <a:uLnTx/>
                <a:uFillTx/>
                <a:latin typeface="Arial" panose="020B0604020202020204" pitchFamily="34" charset="0"/>
                <a:ea typeface="ＭＳ Ｐゴシック" charset="0"/>
                <a:cs typeface="Arial" panose="020B0604020202020204" pitchFamily="34" charset="0"/>
              </a:rPr>
              <a:t>نفصل (نقدّس)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أنفسنا باستمرار من خلال</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الاعتراف بخطايانا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والسير بقداسة أمام الله</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لكي نختبر حضوره معنا</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727320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8676"/>
                                        </p:tgtEl>
                                        <p:attrNameLst>
                                          <p:attrName>style.visibility</p:attrName>
                                        </p:attrNameLst>
                                      </p:cBhvr>
                                      <p:to>
                                        <p:strVal val="visible"/>
                                      </p:to>
                                    </p:set>
                                    <p:animEffect transition="in" filter="blinds(horizontal)">
                                      <p:cBhvr>
                                        <p:cTn id="7" dur="500"/>
                                        <p:tgtEl>
                                          <p:spTgt spid="28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 بالتمتع</a:t>
            </a:r>
            <a:br>
              <a:rPr lang="ar-JO" dirty="0">
                <a:effectLst>
                  <a:glow rad="127000">
                    <a:schemeClr val="tx1"/>
                  </a:glow>
                </a:effectLst>
                <a:ea typeface="ＭＳ Ｐゴシック" charset="0"/>
              </a:rPr>
            </a:b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أن تعرفنا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3418942785"/>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t="17155"/>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كُنْ </a:t>
            </a:r>
            <a:r>
              <a:rPr kumimoji="0" lang="ar-JO"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مقدسًا</a:t>
            </a: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لأن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الله قدوس</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0627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أعترف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588816299"/>
      </p:ext>
    </p:extLst>
  </p:cSld>
  <p:clrMapOvr>
    <a:masterClrMapping/>
  </p:clrMapOvr>
  <p:transition/>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٢- </a:t>
            </a:r>
            <a:r>
              <a:rPr lang="ar-JO" sz="4800" dirty="0">
                <a:solidFill>
                  <a:srgbClr val="FFFF00"/>
                </a:solidFill>
                <a:effectLst>
                  <a:glow rad="127000">
                    <a:schemeClr val="tx1"/>
                  </a:glow>
                </a:effectLst>
                <a:ea typeface="ＭＳ Ｐゴシック" charset="0"/>
              </a:rPr>
              <a:t>مارس</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عادات صالحة</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١١-٢٧).</a:t>
            </a:r>
            <a:endParaRPr lang="en-US" sz="4800" dirty="0">
              <a:effectLst>
                <a:glow rad="127000">
                  <a:schemeClr val="tx1"/>
                </a:glow>
              </a:effectLst>
              <a:ea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Tree>
    <p:extLst>
      <p:ext uri="{BB962C8B-B14F-4D97-AF65-F5344CB8AC3E}">
        <p14:creationId xmlns:p14="http://schemas.microsoft.com/office/powerpoint/2010/main" val="103912808"/>
      </p:ext>
    </p:extLst>
  </p:cSld>
  <p:clrMapOvr>
    <a:masterClrMapping/>
  </p:clrMapOvr>
  <p:transition/>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43625" y="1364185"/>
            <a:ext cx="4931645"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لقلة من الناس يعرفون من يعتقد أن القداسة أمر بليد...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عندما يلتقي المرء بشيء حقيقي، فهو أمر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 يقاوم!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 ——</a:t>
            </a: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سي. أس. لويس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a:t>
            </a:r>
          </a:p>
        </p:txBody>
      </p:sp>
    </p:spTree>
    <p:extLst>
      <p:ext uri="{BB962C8B-B14F-4D97-AF65-F5344CB8AC3E}">
        <p14:creationId xmlns:p14="http://schemas.microsoft.com/office/powerpoint/2010/main" val="419821124"/>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الممارسة في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حياتك</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التي</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 يجب عليك الإعتراف بها وتطهيرها؟</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اِتْبَعُوا ٱلسَّلَامَ مَعَ ٱلْجَمِيعِ،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وَٱلْقَدَاسَةَ ٱلَّتِي بِدُونِهَا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لَنْ يَرَى أَحَدٌ ٱلرَّبَّ"</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عبرانيين 12: 14</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1182277"/>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showMasterSp="0">
  <p:cSld>
    <p:bg>
      <p:bgPr>
        <a:solidFill>
          <a:schemeClr val="hlink"/>
        </a:solidFill>
        <a:effectLst/>
      </p:bgPr>
    </p:bg>
    <p:spTree>
      <p:nvGrpSpPr>
        <p:cNvPr id="1" name=""/>
        <p:cNvGrpSpPr/>
        <p:nvPr/>
      </p:nvGrpSpPr>
      <p:grpSpPr>
        <a:xfrm>
          <a:off x="0" y="0"/>
          <a:ext cx="0" cy="0"/>
          <a:chOff x="0" y="0"/>
          <a:chExt cx="0" cy="0"/>
        </a:xfrm>
      </p:grpSpPr>
      <p:sp>
        <p:nvSpPr>
          <p:cNvPr id="228354" name="Text Box 79"/>
          <p:cNvSpPr txBox="1">
            <a:spLocks noChangeArrowheads="1"/>
          </p:cNvSpPr>
          <p:nvPr/>
        </p:nvSpPr>
        <p:spPr bwMode="auto">
          <a:xfrm>
            <a:off x="8235621" y="152401"/>
            <a:ext cx="527709"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66</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52014" name="Rectangle 78"/>
          <p:cNvSpPr>
            <a:spLocks noGrp="1" noChangeArrowheads="1"/>
          </p:cNvSpPr>
          <p:nvPr>
            <p:ph type="title"/>
          </p:nvPr>
        </p:nvSpPr>
        <p:spPr>
          <a:xfrm>
            <a:off x="5638800" y="685800"/>
            <a:ext cx="3276600" cy="2209800"/>
          </a:xfrm>
        </p:spPr>
        <p:txBody>
          <a:bodyPr/>
          <a:lstStyle/>
          <a:p>
            <a:pPr algn="ctr">
              <a:defRPr/>
            </a:pPr>
            <a:r>
              <a:rPr kumimoji="0" lang="ar-JO" altLang="zh-CN" sz="3200" b="1" i="0" dirty="0">
                <a:latin typeface="Arial" panose="020B0604020202020204" pitchFamily="34" charset="0"/>
                <a:ea typeface="ＭＳ Ｐゴシック" charset="0"/>
                <a:cs typeface="Arial" panose="020B0604020202020204" pitchFamily="34" charset="0"/>
              </a:rPr>
              <a:t>التسلسل الزمني للتغرب المصري متناقض</a:t>
            </a:r>
            <a:endParaRPr kumimoji="0" lang="en-US" altLang="zh-CN" sz="3200" b="1" i="0" dirty="0">
              <a:latin typeface="Arial" panose="020B0604020202020204" pitchFamily="34" charset="0"/>
              <a:ea typeface="ＭＳ Ｐゴシック" charset="0"/>
              <a:cs typeface="Arial" panose="020B0604020202020204" pitchFamily="34" charset="0"/>
            </a:endParaRPr>
          </a:p>
        </p:txBody>
      </p:sp>
      <p:grpSp>
        <p:nvGrpSpPr>
          <p:cNvPr id="228356" name="Group 2"/>
          <p:cNvGrpSpPr>
            <a:grpSpLocks/>
          </p:cNvGrpSpPr>
          <p:nvPr/>
        </p:nvGrpSpPr>
        <p:grpSpPr bwMode="auto">
          <a:xfrm>
            <a:off x="106364" y="1"/>
            <a:ext cx="6446837" cy="6899275"/>
            <a:chOff x="67" y="0"/>
            <a:chExt cx="4061" cy="4346"/>
          </a:xfrm>
        </p:grpSpPr>
        <p:grpSp>
          <p:nvGrpSpPr>
            <p:cNvPr id="228358" name="Group 47"/>
            <p:cNvGrpSpPr>
              <a:grpSpLocks/>
            </p:cNvGrpSpPr>
            <p:nvPr/>
          </p:nvGrpSpPr>
          <p:grpSpPr bwMode="auto">
            <a:xfrm>
              <a:off x="67" y="3"/>
              <a:ext cx="4004" cy="388"/>
              <a:chOff x="-36" y="0"/>
              <a:chExt cx="4414" cy="634"/>
            </a:xfrm>
          </p:grpSpPr>
          <p:grpSp>
            <p:nvGrpSpPr>
              <p:cNvPr id="228402" name="Group 73"/>
              <p:cNvGrpSpPr>
                <a:grpSpLocks/>
              </p:cNvGrpSpPr>
              <p:nvPr/>
            </p:nvGrpSpPr>
            <p:grpSpPr bwMode="auto">
              <a:xfrm>
                <a:off x="-36" y="0"/>
                <a:ext cx="921" cy="623"/>
                <a:chOff x="-36" y="0"/>
                <a:chExt cx="921" cy="623"/>
              </a:xfrm>
            </p:grpSpPr>
            <p:sp>
              <p:nvSpPr>
                <p:cNvPr id="228426" name="Rectangle 77"/>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27" name="Group 74"/>
                <p:cNvGrpSpPr>
                  <a:grpSpLocks/>
                </p:cNvGrpSpPr>
                <p:nvPr/>
              </p:nvGrpSpPr>
              <p:grpSpPr bwMode="auto">
                <a:xfrm>
                  <a:off x="-36" y="0"/>
                  <a:ext cx="921" cy="623"/>
                  <a:chOff x="-36" y="0"/>
                  <a:chExt cx="921" cy="623"/>
                </a:xfrm>
              </p:grpSpPr>
              <p:sp>
                <p:nvSpPr>
                  <p:cNvPr id="228428" name="Rectangle 76"/>
                  <p:cNvSpPr>
                    <a:spLocks noChangeArrowheads="1"/>
                  </p:cNvSpPr>
                  <p:nvPr/>
                </p:nvSpPr>
                <p:spPr bwMode="auto">
                  <a:xfrm>
                    <a:off x="-36" y="0"/>
                    <a:ext cx="799"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US" sz="7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1" fontAlgn="base" latinLnBrk="0" hangingPunct="1">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التغرب      400 سنة</a:t>
                    </a:r>
                    <a:endParaRPr kumimoji="0" lang="en-US" sz="24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29" name="Rectangle 75"/>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3" name="Group 68"/>
              <p:cNvGrpSpPr>
                <a:grpSpLocks/>
              </p:cNvGrpSpPr>
              <p:nvPr/>
            </p:nvGrpSpPr>
            <p:grpSpPr bwMode="auto">
              <a:xfrm>
                <a:off x="815" y="0"/>
                <a:ext cx="913" cy="623"/>
                <a:chOff x="815" y="0"/>
                <a:chExt cx="913" cy="623"/>
              </a:xfrm>
            </p:grpSpPr>
            <p:sp>
              <p:nvSpPr>
                <p:cNvPr id="228422" name="Rectangle 72"/>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23" name="Group 69"/>
                <p:cNvGrpSpPr>
                  <a:grpSpLocks/>
                </p:cNvGrpSpPr>
                <p:nvPr/>
              </p:nvGrpSpPr>
              <p:grpSpPr bwMode="auto">
                <a:xfrm>
                  <a:off x="815" y="0"/>
                  <a:ext cx="843" cy="623"/>
                  <a:chOff x="815" y="0"/>
                  <a:chExt cx="843" cy="623"/>
                </a:xfrm>
              </p:grpSpPr>
              <p:sp>
                <p:nvSpPr>
                  <p:cNvPr id="228424" name="Rectangle 71"/>
                  <p:cNvSpPr>
                    <a:spLocks noChangeArrowheads="1"/>
                  </p:cNvSpPr>
                  <p:nvPr/>
                </p:nvSpPr>
                <p:spPr bwMode="auto">
                  <a:xfrm>
                    <a:off x="849"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التغرب     430 سنة</a:t>
                    </a:r>
                    <a:endParaRPr kumimoji="0" lang="en-US" sz="14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25" name="Rectangle 70"/>
                  <p:cNvSpPr>
                    <a:spLocks noChangeArrowheads="1"/>
                  </p:cNvSpPr>
                  <p:nvPr/>
                </p:nvSpPr>
                <p:spPr bwMode="auto">
                  <a:xfrm>
                    <a:off x="815"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4" name="Group 63"/>
              <p:cNvGrpSpPr>
                <a:grpSpLocks/>
              </p:cNvGrpSpPr>
              <p:nvPr/>
            </p:nvGrpSpPr>
            <p:grpSpPr bwMode="auto">
              <a:xfrm>
                <a:off x="1665" y="0"/>
                <a:ext cx="906" cy="623"/>
                <a:chOff x="1665" y="0"/>
                <a:chExt cx="906" cy="623"/>
              </a:xfrm>
            </p:grpSpPr>
            <p:sp>
              <p:nvSpPr>
                <p:cNvPr id="228418" name="Rectangle 6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19" name="Group 64"/>
                <p:cNvGrpSpPr>
                  <a:grpSpLocks/>
                </p:cNvGrpSpPr>
                <p:nvPr/>
              </p:nvGrpSpPr>
              <p:grpSpPr bwMode="auto">
                <a:xfrm>
                  <a:off x="1665" y="0"/>
                  <a:ext cx="843" cy="623"/>
                  <a:chOff x="1665" y="0"/>
                  <a:chExt cx="843" cy="623"/>
                </a:xfrm>
              </p:grpSpPr>
              <p:sp>
                <p:nvSpPr>
                  <p:cNvPr id="228420" name="Rectangle 66"/>
                  <p:cNvSpPr>
                    <a:spLocks noChangeArrowheads="1"/>
                  </p:cNvSpPr>
                  <p:nvPr/>
                </p:nvSpPr>
                <p:spPr bwMode="auto">
                  <a:xfrm>
                    <a:off x="1692"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التغرب     215 سنة</a:t>
                    </a:r>
                    <a:endParaRPr kumimoji="0" lang="en-US" sz="14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21" name="Rectangle 65"/>
                  <p:cNvSpPr>
                    <a:spLocks noChangeArrowheads="1"/>
                  </p:cNvSpPr>
                  <p:nvPr/>
                </p:nvSpPr>
                <p:spPr bwMode="auto">
                  <a:xfrm>
                    <a:off x="1665"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5" name="Group 58"/>
              <p:cNvGrpSpPr>
                <a:grpSpLocks/>
              </p:cNvGrpSpPr>
              <p:nvPr/>
            </p:nvGrpSpPr>
            <p:grpSpPr bwMode="auto">
              <a:xfrm>
                <a:off x="2465" y="0"/>
                <a:ext cx="306" cy="634"/>
                <a:chOff x="2465" y="0"/>
                <a:chExt cx="306" cy="634"/>
              </a:xfrm>
            </p:grpSpPr>
            <p:sp>
              <p:nvSpPr>
                <p:cNvPr id="228416" name="Rectangle 62"/>
                <p:cNvSpPr>
                  <a:spLocks noChangeArrowheads="1"/>
                </p:cNvSpPr>
                <p:nvPr/>
              </p:nvSpPr>
              <p:spPr bwMode="auto">
                <a:xfrm>
                  <a:off x="2465" y="11"/>
                  <a:ext cx="306"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17" name="Rectangle 60"/>
                <p:cNvSpPr>
                  <a:spLocks noChangeArrowheads="1"/>
                </p:cNvSpPr>
                <p:nvPr/>
              </p:nvSpPr>
              <p:spPr bwMode="auto">
                <a:xfrm>
                  <a:off x="2465" y="0"/>
                  <a:ext cx="306"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28406" name="Group 53"/>
              <p:cNvGrpSpPr>
                <a:grpSpLocks/>
              </p:cNvGrpSpPr>
              <p:nvPr/>
            </p:nvGrpSpPr>
            <p:grpSpPr bwMode="auto">
              <a:xfrm>
                <a:off x="2765" y="0"/>
                <a:ext cx="770" cy="623"/>
                <a:chOff x="2765" y="0"/>
                <a:chExt cx="770" cy="623"/>
              </a:xfrm>
            </p:grpSpPr>
            <p:sp>
              <p:nvSpPr>
                <p:cNvPr id="228412" name="Rectangle 57"/>
                <p:cNvSpPr>
                  <a:spLocks noChangeArrowheads="1"/>
                </p:cNvSpPr>
                <p:nvPr/>
              </p:nvSpPr>
              <p:spPr bwMode="auto">
                <a:xfrm>
                  <a:off x="2765" y="0"/>
                  <a:ext cx="77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13" name="Group 54"/>
                <p:cNvGrpSpPr>
                  <a:grpSpLocks/>
                </p:cNvGrpSpPr>
                <p:nvPr/>
              </p:nvGrpSpPr>
              <p:grpSpPr bwMode="auto">
                <a:xfrm>
                  <a:off x="2765" y="0"/>
                  <a:ext cx="770" cy="623"/>
                  <a:chOff x="2765" y="0"/>
                  <a:chExt cx="770" cy="623"/>
                </a:xfrm>
              </p:grpSpPr>
              <p:sp>
                <p:nvSpPr>
                  <p:cNvPr id="228414" name="Rectangle 56"/>
                  <p:cNvSpPr>
                    <a:spLocks noChangeArrowheads="1"/>
                  </p:cNvSpPr>
                  <p:nvPr/>
                </p:nvSpPr>
                <p:spPr bwMode="auto">
                  <a:xfrm>
                    <a:off x="2841" y="0"/>
                    <a:ext cx="684"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 المتأخر</a:t>
                    </a:r>
                    <a:endParaRPr kumimoji="0" lang="en-US" sz="14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15" name="Rectangle 55"/>
                  <p:cNvSpPr>
                    <a:spLocks noChangeArrowheads="1"/>
                  </p:cNvSpPr>
                  <p:nvPr/>
                </p:nvSpPr>
                <p:spPr bwMode="auto">
                  <a:xfrm>
                    <a:off x="2765" y="0"/>
                    <a:ext cx="770"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228407" name="Group 48"/>
              <p:cNvGrpSpPr>
                <a:grpSpLocks/>
              </p:cNvGrpSpPr>
              <p:nvPr/>
            </p:nvGrpSpPr>
            <p:grpSpPr bwMode="auto">
              <a:xfrm>
                <a:off x="3499" y="0"/>
                <a:ext cx="879" cy="623"/>
                <a:chOff x="3499" y="0"/>
                <a:chExt cx="879" cy="623"/>
              </a:xfrm>
            </p:grpSpPr>
            <p:sp>
              <p:nvSpPr>
                <p:cNvPr id="228408" name="Rectangle 52"/>
                <p:cNvSpPr>
                  <a:spLocks noChangeArrowheads="1"/>
                </p:cNvSpPr>
                <p:nvPr/>
              </p:nvSpPr>
              <p:spPr bwMode="auto">
                <a:xfrm>
                  <a:off x="3535"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409" name="Group 49"/>
                <p:cNvGrpSpPr>
                  <a:grpSpLocks/>
                </p:cNvGrpSpPr>
                <p:nvPr/>
              </p:nvGrpSpPr>
              <p:grpSpPr bwMode="auto">
                <a:xfrm>
                  <a:off x="3499" y="0"/>
                  <a:ext cx="859" cy="623"/>
                  <a:chOff x="3499" y="0"/>
                  <a:chExt cx="859" cy="623"/>
                </a:xfrm>
              </p:grpSpPr>
              <p:sp>
                <p:nvSpPr>
                  <p:cNvPr id="228410" name="Rectangle 51"/>
                  <p:cNvSpPr>
                    <a:spLocks noChangeArrowheads="1"/>
                  </p:cNvSpPr>
                  <p:nvPr/>
                </p:nvSpPr>
                <p:spPr bwMode="auto">
                  <a:xfrm>
                    <a:off x="3499"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1" fontAlgn="base" latinLnBrk="0" hangingPunct="1">
                      <a:lnSpc>
                        <a:spcPct val="100000"/>
                      </a:lnSpc>
                      <a:spcBef>
                        <a:spcPct val="0"/>
                      </a:spcBef>
                      <a:spcAft>
                        <a:spcPct val="0"/>
                      </a:spcAft>
                      <a:buClrTx/>
                      <a:buSzTx/>
                      <a:buFontTx/>
                      <a:buNone/>
                      <a:tabLst/>
                      <a:defRPr/>
                    </a:pPr>
                    <a:r>
                      <a:rPr kumimoji="0" lang="ar-JO"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النقد</a:t>
                    </a:r>
                    <a:endParaRPr kumimoji="0" lang="en-US" sz="14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11" name="Rectangle 50"/>
                  <p:cNvSpPr>
                    <a:spLocks noChangeArrowheads="1"/>
                  </p:cNvSpPr>
                  <p:nvPr/>
                </p:nvSpPr>
                <p:spPr bwMode="auto">
                  <a:xfrm>
                    <a:off x="3515"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grpSp>
        <p:sp>
          <p:nvSpPr>
            <p:cNvPr id="228359" name="Rectangle 46"/>
            <p:cNvSpPr>
              <a:spLocks noChangeArrowheads="1"/>
            </p:cNvSpPr>
            <p:nvPr/>
          </p:nvSpPr>
          <p:spPr bwMode="auto">
            <a:xfrm>
              <a:off x="96" y="0"/>
              <a:ext cx="3963" cy="384"/>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nvGrpSpPr>
            <p:cNvPr id="228360" name="Group 3"/>
            <p:cNvGrpSpPr>
              <a:grpSpLocks/>
            </p:cNvGrpSpPr>
            <p:nvPr/>
          </p:nvGrpSpPr>
          <p:grpSpPr bwMode="auto">
            <a:xfrm>
              <a:off x="96" y="382"/>
              <a:ext cx="4032" cy="3964"/>
              <a:chOff x="1132" y="3048"/>
              <a:chExt cx="10080" cy="12555"/>
            </a:xfrm>
          </p:grpSpPr>
          <p:sp>
            <p:nvSpPr>
              <p:cNvPr id="228361" name="Text Box 45"/>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1660-1446</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العبودية             1580</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62" name="Text Box 44"/>
              <p:cNvSpPr txBox="1">
                <a:spLocks noChangeArrowheads="1"/>
              </p:cNvSpPr>
              <p:nvPr/>
            </p:nvSpPr>
            <p:spPr bwMode="auto">
              <a:xfrm>
                <a:off x="3004" y="5519"/>
                <a:ext cx="1728" cy="3845"/>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1875-1446</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العبودية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1730 أو1580</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63" name="Text Box 43"/>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التيهان</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1446-1405</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الغزوات والقضاة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1406-1050</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64" name="Text Box 42"/>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التيهان</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1446-1405</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الغزوات والقضاة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1406-1050</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196621" name="Text Box 41"/>
              <p:cNvSpPr txBox="1">
                <a:spLocks noChangeArrowheads="1"/>
              </p:cNvSpPr>
              <p:nvPr/>
            </p:nvSpPr>
            <p:spPr bwMode="auto">
              <a:xfrm>
                <a:off x="6604" y="3139"/>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2100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8366" name="Text Box 40"/>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2135-1774</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كنعان</a:t>
                </a: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1875-1845</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إلى مصر</a:t>
                </a: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1845</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8367" name="Text Box 39"/>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1845-1445</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العبودية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1730؟</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196624" name="Text Box 38"/>
              <p:cNvSpPr txBox="1">
                <a:spLocks noChangeArrowheads="1"/>
              </p:cNvSpPr>
              <p:nvPr/>
            </p:nvSpPr>
            <p:spPr bwMode="auto">
              <a:xfrm>
                <a:off x="6604" y="4004"/>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2000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5" name="Text Box 37"/>
              <p:cNvSpPr txBox="1">
                <a:spLocks noChangeArrowheads="1"/>
              </p:cNvSpPr>
              <p:nvPr/>
            </p:nvSpPr>
            <p:spPr bwMode="auto">
              <a:xfrm>
                <a:off x="6604" y="5012"/>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1900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6" name="Text Box 36"/>
              <p:cNvSpPr txBox="1">
                <a:spLocks noChangeArrowheads="1"/>
              </p:cNvSpPr>
              <p:nvPr/>
            </p:nvSpPr>
            <p:spPr bwMode="auto">
              <a:xfrm>
                <a:off x="6604" y="6020"/>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1800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7" name="Text Box 35"/>
              <p:cNvSpPr txBox="1">
                <a:spLocks noChangeArrowheads="1"/>
              </p:cNvSpPr>
              <p:nvPr/>
            </p:nvSpPr>
            <p:spPr bwMode="auto">
              <a:xfrm>
                <a:off x="6604" y="7028"/>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1700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8" name="Text Box 34"/>
              <p:cNvSpPr txBox="1">
                <a:spLocks noChangeArrowheads="1"/>
              </p:cNvSpPr>
              <p:nvPr/>
            </p:nvSpPr>
            <p:spPr bwMode="auto">
              <a:xfrm>
                <a:off x="6604" y="8036"/>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1600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29" name="Text Box 33"/>
              <p:cNvSpPr txBox="1">
                <a:spLocks noChangeArrowheads="1"/>
              </p:cNvSpPr>
              <p:nvPr/>
            </p:nvSpPr>
            <p:spPr bwMode="auto">
              <a:xfrm>
                <a:off x="6604" y="9043"/>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1500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0" name="Text Box 32"/>
              <p:cNvSpPr txBox="1">
                <a:spLocks noChangeArrowheads="1"/>
              </p:cNvSpPr>
              <p:nvPr/>
            </p:nvSpPr>
            <p:spPr bwMode="auto">
              <a:xfrm>
                <a:off x="6604" y="10051"/>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1400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1" name="Text Box 31"/>
              <p:cNvSpPr txBox="1">
                <a:spLocks noChangeArrowheads="1"/>
              </p:cNvSpPr>
              <p:nvPr/>
            </p:nvSpPr>
            <p:spPr bwMode="auto">
              <a:xfrm>
                <a:off x="6604" y="11059"/>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1300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2" name="Text Box 30"/>
              <p:cNvSpPr txBox="1">
                <a:spLocks noChangeArrowheads="1"/>
              </p:cNvSpPr>
              <p:nvPr/>
            </p:nvSpPr>
            <p:spPr bwMode="auto">
              <a:xfrm>
                <a:off x="6604" y="12067"/>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1200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3" name="Text Box 29"/>
              <p:cNvSpPr txBox="1">
                <a:spLocks noChangeArrowheads="1"/>
              </p:cNvSpPr>
              <p:nvPr/>
            </p:nvSpPr>
            <p:spPr bwMode="auto">
              <a:xfrm>
                <a:off x="6604" y="13075"/>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1100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4" name="Text Box 28"/>
              <p:cNvSpPr txBox="1">
                <a:spLocks noChangeArrowheads="1"/>
              </p:cNvSpPr>
              <p:nvPr/>
            </p:nvSpPr>
            <p:spPr bwMode="auto">
              <a:xfrm>
                <a:off x="6604" y="14083"/>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1000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96635" name="Text Box 27"/>
              <p:cNvSpPr txBox="1">
                <a:spLocks noChangeArrowheads="1"/>
              </p:cNvSpPr>
              <p:nvPr/>
            </p:nvSpPr>
            <p:spPr bwMode="auto">
              <a:xfrm>
                <a:off x="6604" y="15091"/>
                <a:ext cx="921" cy="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rPr>
                  <a:t>900</a:t>
                </a:r>
                <a:endParaRPr kumimoji="0" lang="en-US" sz="1200" b="1" i="0" u="none" strike="noStrike" kern="1200" cap="none" spc="0" normalizeH="0" baseline="0" noProof="0" dirty="0">
                  <a:ln>
                    <a:noFill/>
                  </a:ln>
                  <a:solidFill>
                    <a:srgbClr val="FFFFFF"/>
                  </a:solidFill>
                  <a:effectLst>
                    <a:glow rad="101600">
                      <a:srgbClr val="0033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228380" name="Text Box 26"/>
              <p:cNvSpPr txBox="1">
                <a:spLocks noChangeArrowheads="1"/>
              </p:cNvSpPr>
              <p:nvPr/>
            </p:nvSpPr>
            <p:spPr bwMode="auto">
              <a:xfrm>
                <a:off x="3004" y="3100"/>
                <a:ext cx="1728" cy="2419"/>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2166-1805</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كنعان</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2090-1876</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إلى مصر</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1876</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1" name="Line 25"/>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2" name="Line 24"/>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3" name="Text Box 23"/>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التيهان</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1445-1405</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3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الغزوات والقضاة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1405-1050</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4" name="Text Box 22"/>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1050-931</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5" name="Text Box 21"/>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1050-931</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6" name="Text Box 20"/>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altLang="zh-CN" sz="17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8387" name="Text Box 19"/>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1952-1589</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كنعان</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1875-1660</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إلى مصر</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1660</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8" name="Text Box 18"/>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1050-931</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89" name="Text Box 17"/>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altLang="zh-CN" sz="17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8390" name="Text Box 16"/>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altLang="zh-CN" sz="17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8391" name="Text Box 15"/>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1650-1230</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العبودية</a:t>
                </a: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1580</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8392" name="Text Box 14"/>
              <p:cNvSpPr txBox="1">
                <a:spLocks noChangeArrowheads="1"/>
              </p:cNvSpPr>
              <p:nvPr/>
            </p:nvSpPr>
            <p:spPr bwMode="auto">
              <a:xfrm>
                <a:off x="7468" y="12040"/>
                <a:ext cx="1728" cy="187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1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تيهان</a:t>
                </a: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الغزوات والقضاة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1230-1025</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3" name="Text Box 13"/>
              <p:cNvSpPr txBox="1">
                <a:spLocks noChangeArrowheads="1"/>
              </p:cNvSpPr>
              <p:nvPr/>
            </p:nvSpPr>
            <p:spPr bwMode="auto">
              <a:xfrm>
                <a:off x="7468" y="13856"/>
                <a:ext cx="1728" cy="980"/>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1025-931</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4" name="Text Box 12"/>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altLang="zh-CN" sz="17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الخروج</a:t>
                </a:r>
                <a:endParaRPr kumimoji="0" lang="en-US" altLang="zh-CN"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8395" name="Text Box 11"/>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1950-1650</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كنهان</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1650-؟</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إلى مصر </a:t>
                </a: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1650</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6" name="Line 10"/>
              <p:cNvSpPr>
                <a:spLocks noChangeShapeType="1"/>
              </p:cNvSpPr>
              <p:nvPr/>
            </p:nvSpPr>
            <p:spPr bwMode="auto">
              <a:xfrm>
                <a:off x="7468" y="8823"/>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7" name="Text Box 9"/>
              <p:cNvSpPr txBox="1">
                <a:spLocks noChangeArrowheads="1"/>
              </p:cNvSpPr>
              <p:nvPr/>
            </p:nvSpPr>
            <p:spPr bwMode="auto">
              <a:xfrm>
                <a:off x="9484" y="10804"/>
                <a:ext cx="1728" cy="1296"/>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التغرب في مصر</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1350-1230</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8398" name="Text Box 8"/>
              <p:cNvSpPr txBox="1">
                <a:spLocks noChangeArrowheads="1"/>
              </p:cNvSpPr>
              <p:nvPr/>
            </p:nvSpPr>
            <p:spPr bwMode="auto">
              <a:xfrm>
                <a:off x="9484" y="12100"/>
                <a:ext cx="1728" cy="1872"/>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 خروج ولا تيهان 40 سنة</a:t>
                </a: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الغزوات والقضاة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1230-1025</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399" name="Text Box 7"/>
              <p:cNvSpPr txBox="1">
                <a:spLocks noChangeArrowheads="1"/>
              </p:cNvSpPr>
              <p:nvPr/>
            </p:nvSpPr>
            <p:spPr bwMode="auto">
              <a:xfrm>
                <a:off x="9484" y="13856"/>
                <a:ext cx="1728" cy="980"/>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المملكة المتحدة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1025-931</a:t>
                </a: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00" name="Text Box 6"/>
              <p:cNvSpPr txBox="1">
                <a:spLocks noChangeArrowheads="1"/>
              </p:cNvSpPr>
              <p:nvPr/>
            </p:nvSpPr>
            <p:spPr bwMode="auto">
              <a:xfrm>
                <a:off x="9484" y="9110"/>
                <a:ext cx="1728" cy="1724"/>
              </a:xfrm>
              <a:prstGeom prst="rect">
                <a:avLst/>
              </a:prstGeom>
              <a:solidFill>
                <a:srgbClr val="FFFFFF"/>
              </a:solidFill>
              <a:ln w="9525">
                <a:solidFill>
                  <a:srgbClr val="000000"/>
                </a:solidFill>
                <a:miter lim="800000"/>
                <a:headEnd/>
                <a:tailEnd/>
              </a:ln>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الآباء</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1500-1300</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6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الهجرة التدريجية      إلى مصر</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377" rtl="0" eaLnBrk="0" fontAlgn="base" latinLnBrk="0" hangingPunct="0">
                  <a:lnSpc>
                    <a:spcPct val="100000"/>
                  </a:lnSpc>
                  <a:spcBef>
                    <a:spcPct val="0"/>
                  </a:spcBef>
                  <a:spcAft>
                    <a:spcPct val="0"/>
                  </a:spcAft>
                  <a:buClrTx/>
                  <a:buSzTx/>
                  <a:buFontTx/>
                  <a:buNone/>
                  <a:tabLst/>
                  <a:defRPr/>
                </a:pPr>
                <a:endParaRPr kumimoji="0" lang="en-US" sz="12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sp>
            <p:nvSpPr>
              <p:cNvPr id="228401" name="Line 4"/>
              <p:cNvSpPr>
                <a:spLocks noChangeShapeType="1"/>
              </p:cNvSpPr>
              <p:nvPr/>
            </p:nvSpPr>
            <p:spPr bwMode="auto">
              <a:xfrm>
                <a:off x="4941" y="8823"/>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pPr marL="0" marR="0" lvl="0" indent="0" algn="l" defTabSz="914377"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3300"/>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552016" name="Text Box 80"/>
          <p:cNvSpPr txBox="1">
            <a:spLocks noChangeArrowheads="1"/>
          </p:cNvSpPr>
          <p:nvPr/>
        </p:nvSpPr>
        <p:spPr bwMode="auto">
          <a:xfrm>
            <a:off x="6934200" y="3644902"/>
            <a:ext cx="2209800" cy="1323439"/>
          </a:xfrm>
          <a:prstGeom prst="rect">
            <a:avLst/>
          </a:prstGeom>
          <a:noFill/>
          <a:ln w="9525">
            <a:noFill/>
            <a:miter lim="800000"/>
            <a:headEnd/>
            <a:tailEnd/>
          </a:ln>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377"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مقتبس (تمت إضافة العمود 1) من جون والتون ، مخططات تسلسل زمني وخلفيات العهد القديم ، الطبعة الثانية، 99</a:t>
            </a:r>
          </a:p>
          <a:p>
            <a:pPr marL="0" marR="0" lvl="0" indent="0" algn="r" defTabSz="914377" rtl="0" eaLnBrk="1" fontAlgn="base" latinLnBrk="0" hangingPunct="1">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(مسح عهد قديم، 108أ-ب)</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33467281"/>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755650" y="765175"/>
            <a:ext cx="7772400" cy="719138"/>
          </a:xfrm>
        </p:spPr>
        <p:txBody>
          <a:bodyPr/>
          <a:lstStyle/>
          <a:p>
            <a:pPr>
              <a:defRPr/>
            </a:pPr>
            <a:r>
              <a:rPr lang="ar-JO" altLang="zh-CN" dirty="0">
                <a:solidFill>
                  <a:srgbClr val="FFFFFF"/>
                </a:solidFill>
                <a:effectLst>
                  <a:outerShdw blurRad="38100" dist="38100" dir="2700000" algn="tl">
                    <a:srgbClr val="000000"/>
                  </a:outerShdw>
                </a:effectLst>
                <a:ea typeface="SimSun" charset="0"/>
              </a:rPr>
              <a:t>لاويين مقابل عدد</a:t>
            </a:r>
            <a:endParaRPr lang="en-US" dirty="0">
              <a:solidFill>
                <a:srgbClr val="FFFFFF"/>
              </a:solidFill>
              <a:ea typeface="SimSun" charset="0"/>
            </a:endParaRPr>
          </a:p>
        </p:txBody>
      </p:sp>
      <p:sp>
        <p:nvSpPr>
          <p:cNvPr id="372738" name="Text Box 4"/>
          <p:cNvSpPr txBox="1">
            <a:spLocks noChangeArrowheads="1"/>
          </p:cNvSpPr>
          <p:nvPr/>
        </p:nvSpPr>
        <p:spPr bwMode="auto">
          <a:xfrm>
            <a:off x="8153400" y="152400"/>
            <a:ext cx="771365"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134أ</a:t>
            </a:r>
            <a:endParaRPr lang="en-US" sz="2400" b="1" dirty="0">
              <a:solidFill>
                <a:srgbClr val="CBCBCB"/>
              </a:solidFill>
              <a:latin typeface="Arial" panose="020B0604020202020204" pitchFamily="34" charset="0"/>
              <a:cs typeface="Arial" panose="020B0604020202020204" pitchFamily="34" charset="0"/>
            </a:endParaRPr>
          </a:p>
        </p:txBody>
      </p:sp>
      <p:graphicFrame>
        <p:nvGraphicFramePr>
          <p:cNvPr id="24617" name="Group 41"/>
          <p:cNvGraphicFramePr>
            <a:graphicFrameLocks noGrp="1"/>
          </p:cNvGraphicFramePr>
          <p:nvPr>
            <p:ph type="tbl" idx="1"/>
            <p:extLst>
              <p:ext uri="{D42A27DB-BD31-4B8C-83A1-F6EECF244321}">
                <p14:modId xmlns:p14="http://schemas.microsoft.com/office/powerpoint/2010/main" val="1045311648"/>
              </p:ext>
            </p:extLst>
          </p:nvPr>
        </p:nvGraphicFramePr>
        <p:xfrm>
          <a:off x="228600" y="1981200"/>
          <a:ext cx="8763000" cy="4114800"/>
        </p:xfrm>
        <a:graphic>
          <a:graphicData uri="http://schemas.openxmlformats.org/drawingml/2006/table">
            <a:tbl>
              <a:tblPr/>
              <a:tblGrid>
                <a:gridCol w="4306888">
                  <a:extLst>
                    <a:ext uri="{9D8B030D-6E8A-4147-A177-3AD203B41FA5}">
                      <a16:colId xmlns:a16="http://schemas.microsoft.com/office/drawing/2014/main" val="20000"/>
                    </a:ext>
                  </a:extLst>
                </a:gridCol>
                <a:gridCol w="4456112">
                  <a:extLst>
                    <a:ext uri="{9D8B030D-6E8A-4147-A177-3AD203B41FA5}">
                      <a16:colId xmlns:a16="http://schemas.microsoft.com/office/drawing/2014/main" val="20001"/>
                    </a:ext>
                  </a:extLst>
                </a:gridCol>
              </a:tblGrid>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SA"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لاوِيّين</a:t>
                      </a:r>
                      <a:endParaRPr kumimoji="1"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rPr>
                        <a:t>العدد</a:t>
                      </a:r>
                      <a:endParaRPr kumimoji="1" lang="en-US" sz="28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عبادة</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مسير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مكانة</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تقدم</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احتفالي</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تاريخي</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الكهنة</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اللاويين</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التقرب لله</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خدمة البشر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النقاء</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السفر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امتيازات البشر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مسؤوليات البشر</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الأمانة نحو الله</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ar-JO"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الشركة مع الله</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
        <p:nvSpPr>
          <p:cNvPr id="5" name="Text Box 4"/>
          <p:cNvSpPr txBox="1">
            <a:spLocks noChangeArrowheads="1"/>
          </p:cNvSpPr>
          <p:nvPr/>
        </p:nvSpPr>
        <p:spPr bwMode="auto">
          <a:xfrm>
            <a:off x="5566914" y="6237312"/>
            <a:ext cx="3427540" cy="461665"/>
          </a:xfrm>
          <a:prstGeom prst="rect">
            <a:avLst/>
          </a:prstGeom>
          <a:noFill/>
          <a:ln>
            <a:noFill/>
          </a:ln>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هوانغ سابين، تبسيط العهد القديم</a:t>
            </a:r>
            <a:endParaRPr lang="en-US" sz="2400" b="1" dirty="0">
              <a:solidFill>
                <a:srgbClr val="CBCBCB"/>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69850202"/>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77154" name="Rectangle 2"/>
          <p:cNvSpPr>
            <a:spLocks noGrp="1" noChangeArrowheads="1"/>
          </p:cNvSpPr>
          <p:nvPr>
            <p:ph type="title"/>
          </p:nvPr>
        </p:nvSpPr>
        <p:spPr>
          <a:xfrm>
            <a:off x="685800" y="681608"/>
            <a:ext cx="7772400" cy="875184"/>
          </a:xfrm>
        </p:spPr>
        <p:txBody>
          <a:bodyPr/>
          <a:lstStyle/>
          <a:p>
            <a:r>
              <a:rPr lang="ar-SA" dirty="0">
                <a:solidFill>
                  <a:schemeClr val="tx1"/>
                </a:solidFill>
                <a:ea typeface="ＭＳ Ｐゴシック" charset="0"/>
              </a:rPr>
              <a:t>الآية المفتاحية</a:t>
            </a:r>
            <a:endParaRPr lang="en-US" dirty="0">
              <a:solidFill>
                <a:schemeClr val="tx1"/>
              </a:solidFill>
              <a:ea typeface="ＭＳ Ｐゴシック" charset="0"/>
            </a:endParaRPr>
          </a:p>
        </p:txBody>
      </p:sp>
      <p:sp>
        <p:nvSpPr>
          <p:cNvPr id="177155" name="Text Box 3"/>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122</a:t>
            </a:r>
            <a:endParaRPr lang="en-US" sz="2400" b="1" dirty="0">
              <a:solidFill>
                <a:srgbClr val="CBCBCB"/>
              </a:solidFill>
              <a:latin typeface="Arial" panose="020B0604020202020204" pitchFamily="34" charset="0"/>
              <a:cs typeface="Arial" panose="020B0604020202020204" pitchFamily="34" charset="0"/>
            </a:endParaRPr>
          </a:p>
        </p:txBody>
      </p:sp>
      <p:sp>
        <p:nvSpPr>
          <p:cNvPr id="26631" name="Text Box 7"/>
          <p:cNvSpPr txBox="1">
            <a:spLocks noChangeArrowheads="1"/>
          </p:cNvSpPr>
          <p:nvPr/>
        </p:nvSpPr>
        <p:spPr bwMode="auto">
          <a:xfrm>
            <a:off x="0" y="1839913"/>
            <a:ext cx="9144000" cy="2462213"/>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square"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defTabSz="914400" rtl="1" eaLnBrk="0" fontAlgn="base" hangingPunct="0">
              <a:spcBef>
                <a:spcPct val="0"/>
              </a:spcBef>
              <a:spcAft>
                <a:spcPct val="0"/>
              </a:spcAft>
            </a:pPr>
            <a:r>
              <a:rPr lang="ar-SA" altLang="zh-CN" sz="4000" b="1" dirty="0">
                <a:solidFill>
                  <a:srgbClr val="FFFFFF"/>
                </a:solidFill>
                <a:latin typeface="Arial" panose="020B0604020202020204" pitchFamily="34" charset="0"/>
                <a:cs typeface="Arial" panose="020B0604020202020204" pitchFamily="34" charset="0"/>
              </a:rPr>
              <a:t>إني أنا الرب إلهكم فتتقدسون و تكونون قديسين لأني أنا قدوس ... إني أنا الرب الذي أصعدكم من أرض مصر ليكون لكم إلهاً فتكونون قديسين لأني أنا قدوس</a:t>
            </a:r>
          </a:p>
          <a:p>
            <a:pPr algn="ctr" defTabSz="914400" rtl="1" eaLnBrk="0" fontAlgn="base" hangingPunct="0">
              <a:spcBef>
                <a:spcPct val="0"/>
              </a:spcBef>
              <a:spcAft>
                <a:spcPct val="0"/>
              </a:spcAft>
            </a:pPr>
            <a:r>
              <a:rPr lang="ar-SA" altLang="zh-CN" sz="4000" b="1" dirty="0">
                <a:solidFill>
                  <a:srgbClr val="FFFFFF"/>
                </a:solidFill>
                <a:latin typeface="Arial" panose="020B0604020202020204" pitchFamily="34" charset="0"/>
                <a:cs typeface="Arial" panose="020B0604020202020204" pitchFamily="34" charset="0"/>
              </a:rPr>
              <a:t>(11 : 44 – 45, مكررة في 19 : 2, 20 : 7, 26)</a:t>
            </a:r>
          </a:p>
        </p:txBody>
      </p:sp>
    </p:spTree>
    <p:extLst>
      <p:ext uri="{BB962C8B-B14F-4D97-AF65-F5344CB8AC3E}">
        <p14:creationId xmlns:p14="http://schemas.microsoft.com/office/powerpoint/2010/main" val="441569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631"/>
                                        </p:tgtEl>
                                        <p:attrNameLst>
                                          <p:attrName>style.visibility</p:attrName>
                                        </p:attrNameLst>
                                      </p:cBhvr>
                                      <p:to>
                                        <p:strVal val="visible"/>
                                      </p:to>
                                    </p:set>
                                    <p:animEffect transition="in" filter="checkerboard(across)">
                                      <p:cBhvr>
                                        <p:cTn id="7" dur="500"/>
                                        <p:tgtEl>
                                          <p:spTgt spid="266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31" grpId="0" animBg="1" autoUpdateAnimBg="0"/>
    </p:bldLst>
  </p:timing>
</p:sld>
</file>

<file path=ppt/slides/slide42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215042" name="Group 2"/>
          <p:cNvGrpSpPr>
            <a:grpSpLocks/>
          </p:cNvGrpSpPr>
          <p:nvPr/>
        </p:nvGrpSpPr>
        <p:grpSpPr bwMode="auto">
          <a:xfrm>
            <a:off x="0" y="762000"/>
            <a:ext cx="9144000" cy="755650"/>
            <a:chOff x="0" y="0"/>
            <a:chExt cx="4560" cy="671"/>
          </a:xfrm>
        </p:grpSpPr>
        <p:sp>
          <p:nvSpPr>
            <p:cNvPr id="215147" name="Rectangle 3"/>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الإستعداد لامتلاك الأرض</a:t>
              </a:r>
              <a:endParaRPr kumimoji="0" lang="en-US" altLang="zh-CN" sz="3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8" name="Rectangle 4"/>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3" name="Group 5"/>
          <p:cNvGrpSpPr>
            <a:grpSpLocks/>
          </p:cNvGrpSpPr>
          <p:nvPr/>
        </p:nvGrpSpPr>
        <p:grpSpPr bwMode="auto">
          <a:xfrm>
            <a:off x="0" y="1517650"/>
            <a:ext cx="2630488" cy="904875"/>
            <a:chOff x="0" y="671"/>
            <a:chExt cx="1312" cy="805"/>
          </a:xfrm>
        </p:grpSpPr>
        <p:sp>
          <p:nvSpPr>
            <p:cNvPr id="215145" name="Rectangle 6"/>
            <p:cNvSpPr>
              <a:spLocks noChangeArrowheads="1"/>
            </p:cNvSpPr>
            <p:nvPr/>
          </p:nvSpPr>
          <p:spPr bwMode="auto">
            <a:xfrm>
              <a:off x="32" y="671"/>
              <a:ext cx="124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القديم</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6" name="Rectangle 7"/>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4" name="Group 8"/>
          <p:cNvGrpSpPr>
            <a:grpSpLocks/>
          </p:cNvGrpSpPr>
          <p:nvPr/>
        </p:nvGrpSpPr>
        <p:grpSpPr bwMode="auto">
          <a:xfrm>
            <a:off x="2630488" y="1517650"/>
            <a:ext cx="3673475" cy="904875"/>
            <a:chOff x="1312" y="671"/>
            <a:chExt cx="1832" cy="805"/>
          </a:xfrm>
        </p:grpSpPr>
        <p:sp>
          <p:nvSpPr>
            <p:cNvPr id="215143" name="Rectangle 9"/>
            <p:cNvSpPr>
              <a:spLocks noChangeArrowheads="1"/>
            </p:cNvSpPr>
            <p:nvPr/>
          </p:nvSpPr>
          <p:spPr bwMode="auto">
            <a:xfrm>
              <a:off x="1344" y="671"/>
              <a:ext cx="1768"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التأجيل بسبب عدم الإيمان</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4" name="Rectangle 10"/>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5" name="Group 11"/>
          <p:cNvGrpSpPr>
            <a:grpSpLocks/>
          </p:cNvGrpSpPr>
          <p:nvPr/>
        </p:nvGrpSpPr>
        <p:grpSpPr bwMode="auto">
          <a:xfrm>
            <a:off x="6303963" y="1517650"/>
            <a:ext cx="2840037" cy="904875"/>
            <a:chOff x="3144" y="671"/>
            <a:chExt cx="1416" cy="805"/>
          </a:xfrm>
        </p:grpSpPr>
        <p:sp>
          <p:nvSpPr>
            <p:cNvPr id="215141" name="Rectangle 12"/>
            <p:cNvSpPr>
              <a:spLocks noChangeArrowheads="1"/>
            </p:cNvSpPr>
            <p:nvPr/>
          </p:nvSpPr>
          <p:spPr bwMode="auto">
            <a:xfrm>
              <a:off x="3176" y="671"/>
              <a:ext cx="1352" cy="8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تحضير الجيل الجديد</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2" name="Rectangle 13"/>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6" name="Group 14"/>
          <p:cNvGrpSpPr>
            <a:grpSpLocks/>
          </p:cNvGrpSpPr>
          <p:nvPr/>
        </p:nvGrpSpPr>
        <p:grpSpPr bwMode="auto">
          <a:xfrm>
            <a:off x="0" y="2422525"/>
            <a:ext cx="2630488" cy="476250"/>
            <a:chOff x="0" y="1476"/>
            <a:chExt cx="1312" cy="422"/>
          </a:xfrm>
        </p:grpSpPr>
        <p:sp>
          <p:nvSpPr>
            <p:cNvPr id="215139" name="Rectangle 15"/>
            <p:cNvSpPr>
              <a:spLocks noChangeArrowheads="1"/>
            </p:cNvSpPr>
            <p:nvPr/>
          </p:nvSpPr>
          <p:spPr bwMode="auto">
            <a:xfrm>
              <a:off x="32" y="147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1 – 10 :10</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40" name="Rectangle 16"/>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7" name="Group 17"/>
          <p:cNvGrpSpPr>
            <a:grpSpLocks/>
          </p:cNvGrpSpPr>
          <p:nvPr/>
        </p:nvGrpSpPr>
        <p:grpSpPr bwMode="auto">
          <a:xfrm>
            <a:off x="2630488" y="2422525"/>
            <a:ext cx="3673475" cy="476250"/>
            <a:chOff x="1312" y="1476"/>
            <a:chExt cx="1832" cy="422"/>
          </a:xfrm>
        </p:grpSpPr>
        <p:sp>
          <p:nvSpPr>
            <p:cNvPr id="215137" name="Rectangle 18"/>
            <p:cNvSpPr>
              <a:spLocks noChangeArrowheads="1"/>
            </p:cNvSpPr>
            <p:nvPr/>
          </p:nvSpPr>
          <p:spPr bwMode="auto">
            <a:xfrm>
              <a:off x="1344" y="147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25 : 18</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8" name="Rectangle 19"/>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8" name="Group 20"/>
          <p:cNvGrpSpPr>
            <a:grpSpLocks/>
          </p:cNvGrpSpPr>
          <p:nvPr/>
        </p:nvGrpSpPr>
        <p:grpSpPr bwMode="auto">
          <a:xfrm>
            <a:off x="6303963" y="2422525"/>
            <a:ext cx="2840037" cy="476250"/>
            <a:chOff x="3144" y="1476"/>
            <a:chExt cx="1416" cy="422"/>
          </a:xfrm>
        </p:grpSpPr>
        <p:sp>
          <p:nvSpPr>
            <p:cNvPr id="215135" name="Rectangle 21"/>
            <p:cNvSpPr>
              <a:spLocks noChangeArrowheads="1"/>
            </p:cNvSpPr>
            <p:nvPr/>
          </p:nvSpPr>
          <p:spPr bwMode="auto">
            <a:xfrm>
              <a:off x="3176" y="147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26 - 36</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6" name="Rectangle 22"/>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49" name="Group 23"/>
          <p:cNvGrpSpPr>
            <a:grpSpLocks/>
          </p:cNvGrpSpPr>
          <p:nvPr/>
        </p:nvGrpSpPr>
        <p:grpSpPr bwMode="auto">
          <a:xfrm>
            <a:off x="0" y="2898775"/>
            <a:ext cx="2630488" cy="474663"/>
            <a:chOff x="0" y="1898"/>
            <a:chExt cx="1312" cy="422"/>
          </a:xfrm>
        </p:grpSpPr>
        <p:sp>
          <p:nvSpPr>
            <p:cNvPr id="215133" name="Rectangle 24"/>
            <p:cNvSpPr>
              <a:spLocks noChangeArrowheads="1"/>
            </p:cNvSpPr>
            <p:nvPr/>
          </p:nvSpPr>
          <p:spPr bwMode="auto">
            <a:xfrm>
              <a:off x="32" y="1898"/>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 </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4" name="Rectangle 25"/>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0" name="Group 26"/>
          <p:cNvGrpSpPr>
            <a:grpSpLocks/>
          </p:cNvGrpSpPr>
          <p:nvPr/>
        </p:nvGrpSpPr>
        <p:grpSpPr bwMode="auto">
          <a:xfrm>
            <a:off x="2630488" y="2898775"/>
            <a:ext cx="3673475" cy="474663"/>
            <a:chOff x="1312" y="1898"/>
            <a:chExt cx="1832" cy="422"/>
          </a:xfrm>
        </p:grpSpPr>
        <p:sp>
          <p:nvSpPr>
            <p:cNvPr id="215131" name="Rectangle 27"/>
            <p:cNvSpPr>
              <a:spLocks noChangeArrowheads="1"/>
            </p:cNvSpPr>
            <p:nvPr/>
          </p:nvSpPr>
          <p:spPr bwMode="auto">
            <a:xfrm>
              <a:off x="1344" y="1898"/>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عدم أمانة إسرائيل</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2" name="Rectangle 28"/>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1" name="Group 29"/>
          <p:cNvGrpSpPr>
            <a:grpSpLocks/>
          </p:cNvGrpSpPr>
          <p:nvPr/>
        </p:nvGrpSpPr>
        <p:grpSpPr bwMode="auto">
          <a:xfrm>
            <a:off x="6303963" y="2898775"/>
            <a:ext cx="2840037" cy="474663"/>
            <a:chOff x="3144" y="1898"/>
            <a:chExt cx="1416" cy="422"/>
          </a:xfrm>
        </p:grpSpPr>
        <p:sp>
          <p:nvSpPr>
            <p:cNvPr id="215129" name="Rectangle 30"/>
            <p:cNvSpPr>
              <a:spLocks noChangeArrowheads="1"/>
            </p:cNvSpPr>
            <p:nvPr/>
          </p:nvSpPr>
          <p:spPr bwMode="auto">
            <a:xfrm>
              <a:off x="3176" y="1898"/>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30" name="Rectangle 31"/>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2" name="Group 32"/>
          <p:cNvGrpSpPr>
            <a:grpSpLocks/>
          </p:cNvGrpSpPr>
          <p:nvPr/>
        </p:nvGrpSpPr>
        <p:grpSpPr bwMode="auto">
          <a:xfrm>
            <a:off x="0" y="3373438"/>
            <a:ext cx="2630488" cy="474662"/>
            <a:chOff x="0" y="2320"/>
            <a:chExt cx="1312" cy="422"/>
          </a:xfrm>
        </p:grpSpPr>
        <p:sp>
          <p:nvSpPr>
            <p:cNvPr id="215127" name="Rectangle 33"/>
            <p:cNvSpPr>
              <a:spLocks noChangeArrowheads="1"/>
            </p:cNvSpPr>
            <p:nvPr/>
          </p:nvSpPr>
          <p:spPr bwMode="auto">
            <a:xfrm>
              <a:off x="32" y="2320"/>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8" name="Rectangle 34"/>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3" name="Group 35"/>
          <p:cNvGrpSpPr>
            <a:grpSpLocks/>
          </p:cNvGrpSpPr>
          <p:nvPr/>
        </p:nvGrpSpPr>
        <p:grpSpPr bwMode="auto">
          <a:xfrm>
            <a:off x="2630488" y="3373438"/>
            <a:ext cx="3673475" cy="474662"/>
            <a:chOff x="1312" y="2320"/>
            <a:chExt cx="1832" cy="422"/>
          </a:xfrm>
        </p:grpSpPr>
        <p:sp>
          <p:nvSpPr>
            <p:cNvPr id="215125" name="Rectangle 36"/>
            <p:cNvSpPr>
              <a:spLocks noChangeArrowheads="1"/>
            </p:cNvSpPr>
            <p:nvPr/>
          </p:nvSpPr>
          <p:spPr bwMode="auto">
            <a:xfrm>
              <a:off x="1344" y="2320"/>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تأديب الله</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6" name="Rectangle 37"/>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4" name="Group 38"/>
          <p:cNvGrpSpPr>
            <a:grpSpLocks/>
          </p:cNvGrpSpPr>
          <p:nvPr/>
        </p:nvGrpSpPr>
        <p:grpSpPr bwMode="auto">
          <a:xfrm>
            <a:off x="6303963" y="3373438"/>
            <a:ext cx="2840037" cy="474662"/>
            <a:chOff x="3144" y="2320"/>
            <a:chExt cx="1416" cy="422"/>
          </a:xfrm>
        </p:grpSpPr>
        <p:sp>
          <p:nvSpPr>
            <p:cNvPr id="215123" name="Rectangle 39"/>
            <p:cNvSpPr>
              <a:spLocks noChangeArrowheads="1"/>
            </p:cNvSpPr>
            <p:nvPr/>
          </p:nvSpPr>
          <p:spPr bwMode="auto">
            <a:xfrm>
              <a:off x="3176" y="2320"/>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بركات الله</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4" name="Rectangle 40"/>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5" name="Group 41"/>
          <p:cNvGrpSpPr>
            <a:grpSpLocks/>
          </p:cNvGrpSpPr>
          <p:nvPr/>
        </p:nvGrpSpPr>
        <p:grpSpPr bwMode="auto">
          <a:xfrm>
            <a:off x="0" y="3848100"/>
            <a:ext cx="2630488" cy="474663"/>
            <a:chOff x="0" y="2742"/>
            <a:chExt cx="1312" cy="422"/>
          </a:xfrm>
        </p:grpSpPr>
        <p:sp>
          <p:nvSpPr>
            <p:cNvPr id="215121" name="Rectangle 42"/>
            <p:cNvSpPr>
              <a:spLocks noChangeArrowheads="1"/>
            </p:cNvSpPr>
            <p:nvPr/>
          </p:nvSpPr>
          <p:spPr bwMode="auto">
            <a:xfrm>
              <a:off x="32" y="2742"/>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2" name="Rectangle 43"/>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6" name="Group 44"/>
          <p:cNvGrpSpPr>
            <a:grpSpLocks/>
          </p:cNvGrpSpPr>
          <p:nvPr/>
        </p:nvGrpSpPr>
        <p:grpSpPr bwMode="auto">
          <a:xfrm>
            <a:off x="2630488" y="3848100"/>
            <a:ext cx="3673475" cy="474663"/>
            <a:chOff x="1312" y="2742"/>
            <a:chExt cx="1832" cy="422"/>
          </a:xfrm>
        </p:grpSpPr>
        <p:sp>
          <p:nvSpPr>
            <p:cNvPr id="215119" name="Rectangle 45"/>
            <p:cNvSpPr>
              <a:spLocks noChangeArrowheads="1"/>
            </p:cNvSpPr>
            <p:nvPr/>
          </p:nvSpPr>
          <p:spPr bwMode="auto">
            <a:xfrm>
              <a:off x="1344" y="2742"/>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تذمر إسرائيل</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20" name="Rectangle 46"/>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7" name="Group 47"/>
          <p:cNvGrpSpPr>
            <a:grpSpLocks/>
          </p:cNvGrpSpPr>
          <p:nvPr/>
        </p:nvGrpSpPr>
        <p:grpSpPr bwMode="auto">
          <a:xfrm>
            <a:off x="6303963" y="3848100"/>
            <a:ext cx="2840037" cy="474663"/>
            <a:chOff x="3144" y="2742"/>
            <a:chExt cx="1416" cy="422"/>
          </a:xfrm>
        </p:grpSpPr>
        <p:sp>
          <p:nvSpPr>
            <p:cNvPr id="215117" name="Rectangle 48"/>
            <p:cNvSpPr>
              <a:spLocks noChangeArrowheads="1"/>
            </p:cNvSpPr>
            <p:nvPr/>
          </p:nvSpPr>
          <p:spPr bwMode="auto">
            <a:xfrm>
              <a:off x="3176" y="2742"/>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التزام إسرائيل</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8" name="Rectangle 49"/>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8" name="Group 50"/>
          <p:cNvGrpSpPr>
            <a:grpSpLocks/>
          </p:cNvGrpSpPr>
          <p:nvPr/>
        </p:nvGrpSpPr>
        <p:grpSpPr bwMode="auto">
          <a:xfrm>
            <a:off x="0" y="4322763"/>
            <a:ext cx="2630488" cy="476250"/>
            <a:chOff x="0" y="3164"/>
            <a:chExt cx="1312" cy="422"/>
          </a:xfrm>
        </p:grpSpPr>
        <p:sp>
          <p:nvSpPr>
            <p:cNvPr id="215115" name="Rectangle 51"/>
            <p:cNvSpPr>
              <a:spLocks noChangeArrowheads="1"/>
            </p:cNvSpPr>
            <p:nvPr/>
          </p:nvSpPr>
          <p:spPr bwMode="auto">
            <a:xfrm>
              <a:off x="32" y="3164"/>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الترتيب</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6" name="Rectangle 52"/>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59" name="Group 53"/>
          <p:cNvGrpSpPr>
            <a:grpSpLocks/>
          </p:cNvGrpSpPr>
          <p:nvPr/>
        </p:nvGrpSpPr>
        <p:grpSpPr bwMode="auto">
          <a:xfrm>
            <a:off x="2630488" y="4322763"/>
            <a:ext cx="3673475" cy="476250"/>
            <a:chOff x="1312" y="3164"/>
            <a:chExt cx="1832" cy="422"/>
          </a:xfrm>
        </p:grpSpPr>
        <p:sp>
          <p:nvSpPr>
            <p:cNvPr id="215113" name="Rectangle 54"/>
            <p:cNvSpPr>
              <a:spLocks noChangeArrowheads="1"/>
            </p:cNvSpPr>
            <p:nvPr/>
          </p:nvSpPr>
          <p:spPr bwMode="auto">
            <a:xfrm>
              <a:off x="1344" y="3164"/>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الفوضى</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4" name="Rectangle 55"/>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0" name="Group 56"/>
          <p:cNvGrpSpPr>
            <a:grpSpLocks/>
          </p:cNvGrpSpPr>
          <p:nvPr/>
        </p:nvGrpSpPr>
        <p:grpSpPr bwMode="auto">
          <a:xfrm>
            <a:off x="6303963" y="4322763"/>
            <a:ext cx="2840037" cy="476250"/>
            <a:chOff x="3144" y="3164"/>
            <a:chExt cx="1416" cy="422"/>
          </a:xfrm>
        </p:grpSpPr>
        <p:sp>
          <p:nvSpPr>
            <p:cNvPr id="215111" name="Rectangle 57"/>
            <p:cNvSpPr>
              <a:spLocks noChangeArrowheads="1"/>
            </p:cNvSpPr>
            <p:nvPr/>
          </p:nvSpPr>
          <p:spPr bwMode="auto">
            <a:xfrm>
              <a:off x="3176" y="3164"/>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إعادة الترتيب</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2" name="Rectangle 58"/>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1" name="Group 59"/>
          <p:cNvGrpSpPr>
            <a:grpSpLocks/>
          </p:cNvGrpSpPr>
          <p:nvPr/>
        </p:nvGrpSpPr>
        <p:grpSpPr bwMode="auto">
          <a:xfrm>
            <a:off x="0" y="4799013"/>
            <a:ext cx="2630488" cy="474662"/>
            <a:chOff x="0" y="3586"/>
            <a:chExt cx="1312" cy="422"/>
          </a:xfrm>
        </p:grpSpPr>
        <p:sp>
          <p:nvSpPr>
            <p:cNvPr id="215109" name="Rectangle 60"/>
            <p:cNvSpPr>
              <a:spLocks noChangeArrowheads="1"/>
            </p:cNvSpPr>
            <p:nvPr/>
          </p:nvSpPr>
          <p:spPr bwMode="auto">
            <a:xfrm>
              <a:off x="32" y="3586"/>
              <a:ext cx="124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جبل سيناء</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10" name="Rectangle 61"/>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2" name="Group 62"/>
          <p:cNvGrpSpPr>
            <a:grpSpLocks/>
          </p:cNvGrpSpPr>
          <p:nvPr/>
        </p:nvGrpSpPr>
        <p:grpSpPr bwMode="auto">
          <a:xfrm>
            <a:off x="2630488" y="4799013"/>
            <a:ext cx="3673475" cy="474662"/>
            <a:chOff x="1312" y="3586"/>
            <a:chExt cx="1832" cy="422"/>
          </a:xfrm>
        </p:grpSpPr>
        <p:sp>
          <p:nvSpPr>
            <p:cNvPr id="215107" name="Rectangle 63"/>
            <p:cNvSpPr>
              <a:spLocks noChangeArrowheads="1"/>
            </p:cNvSpPr>
            <p:nvPr/>
          </p:nvSpPr>
          <p:spPr bwMode="auto">
            <a:xfrm>
              <a:off x="1344" y="3586"/>
              <a:ext cx="1768"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8" name="Rectangle 64"/>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3" name="Group 65"/>
          <p:cNvGrpSpPr>
            <a:grpSpLocks/>
          </p:cNvGrpSpPr>
          <p:nvPr/>
        </p:nvGrpSpPr>
        <p:grpSpPr bwMode="auto">
          <a:xfrm>
            <a:off x="6303963" y="4799013"/>
            <a:ext cx="2840037" cy="474662"/>
            <a:chOff x="3144" y="3586"/>
            <a:chExt cx="1416" cy="422"/>
          </a:xfrm>
        </p:grpSpPr>
        <p:sp>
          <p:nvSpPr>
            <p:cNvPr id="215105" name="Rectangle 66"/>
            <p:cNvSpPr>
              <a:spLocks noChangeArrowheads="1"/>
            </p:cNvSpPr>
            <p:nvPr/>
          </p:nvSpPr>
          <p:spPr bwMode="auto">
            <a:xfrm>
              <a:off x="3176" y="3586"/>
              <a:ext cx="1352" cy="4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مؤاب</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6" name="Rectangle 67"/>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4" name="Group 68"/>
          <p:cNvGrpSpPr>
            <a:grpSpLocks/>
          </p:cNvGrpSpPr>
          <p:nvPr/>
        </p:nvGrpSpPr>
        <p:grpSpPr bwMode="auto">
          <a:xfrm>
            <a:off x="0" y="5273675"/>
            <a:ext cx="2630488" cy="582613"/>
            <a:chOff x="0" y="4008"/>
            <a:chExt cx="1312" cy="518"/>
          </a:xfrm>
        </p:grpSpPr>
        <p:sp>
          <p:nvSpPr>
            <p:cNvPr id="215103" name="Rectangle 69"/>
            <p:cNvSpPr>
              <a:spLocks noChangeArrowheads="1"/>
            </p:cNvSpPr>
            <p:nvPr/>
          </p:nvSpPr>
          <p:spPr bwMode="auto">
            <a:xfrm>
              <a:off x="32" y="4008"/>
              <a:ext cx="124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يوم</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4" name="Rectangle 70"/>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5" name="Group 71"/>
          <p:cNvGrpSpPr>
            <a:grpSpLocks/>
          </p:cNvGrpSpPr>
          <p:nvPr/>
        </p:nvGrpSpPr>
        <p:grpSpPr bwMode="auto">
          <a:xfrm>
            <a:off x="2630488" y="5273675"/>
            <a:ext cx="3673475" cy="582613"/>
            <a:chOff x="1312" y="4008"/>
            <a:chExt cx="1832" cy="518"/>
          </a:xfrm>
        </p:grpSpPr>
        <p:sp>
          <p:nvSpPr>
            <p:cNvPr id="215101" name="Rectangle 72"/>
            <p:cNvSpPr>
              <a:spLocks noChangeArrowheads="1"/>
            </p:cNvSpPr>
            <p:nvPr/>
          </p:nvSpPr>
          <p:spPr bwMode="auto">
            <a:xfrm>
              <a:off x="1344" y="4008"/>
              <a:ext cx="176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38 سنة, 3 شهور, 10 أيام</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2" name="Rectangle 73"/>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6" name="Group 74"/>
          <p:cNvGrpSpPr>
            <a:grpSpLocks/>
          </p:cNvGrpSpPr>
          <p:nvPr/>
        </p:nvGrpSpPr>
        <p:grpSpPr bwMode="auto">
          <a:xfrm>
            <a:off x="6303963" y="5273675"/>
            <a:ext cx="2840037" cy="582613"/>
            <a:chOff x="3144" y="4008"/>
            <a:chExt cx="1416" cy="518"/>
          </a:xfrm>
        </p:grpSpPr>
        <p:sp>
          <p:nvSpPr>
            <p:cNvPr id="215099" name="Rectangle 75"/>
            <p:cNvSpPr>
              <a:spLocks noChangeArrowheads="1"/>
            </p:cNvSpPr>
            <p:nvPr/>
          </p:nvSpPr>
          <p:spPr bwMode="auto">
            <a:xfrm>
              <a:off x="3176" y="4008"/>
              <a:ext cx="1352"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شهور</a:t>
              </a:r>
              <a:endParaRPr kumimoji="0" lang="en-US" altLang="zh-CN" sz="2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100" name="Rectangle 76"/>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7" name="Group 77"/>
          <p:cNvGrpSpPr>
            <a:grpSpLocks/>
          </p:cNvGrpSpPr>
          <p:nvPr/>
        </p:nvGrpSpPr>
        <p:grpSpPr bwMode="auto">
          <a:xfrm>
            <a:off x="0" y="5856288"/>
            <a:ext cx="1347788" cy="1001712"/>
            <a:chOff x="0" y="4526"/>
            <a:chExt cx="672" cy="890"/>
          </a:xfrm>
        </p:grpSpPr>
        <p:sp>
          <p:nvSpPr>
            <p:cNvPr id="215097" name="Rectangle 78"/>
            <p:cNvSpPr>
              <a:spLocks noChangeArrowheads="1"/>
            </p:cNvSpPr>
            <p:nvPr/>
          </p:nvSpPr>
          <p:spPr bwMode="auto">
            <a:xfrm>
              <a:off x="32" y="4526"/>
              <a:ext cx="60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التنظيم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 4)</a:t>
              </a:r>
              <a:endPar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8" name="Rectangle 79"/>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8" name="Group 80"/>
          <p:cNvGrpSpPr>
            <a:grpSpLocks/>
          </p:cNvGrpSpPr>
          <p:nvPr/>
        </p:nvGrpSpPr>
        <p:grpSpPr bwMode="auto">
          <a:xfrm>
            <a:off x="1347788" y="5856288"/>
            <a:ext cx="1282700" cy="1001712"/>
            <a:chOff x="672" y="4526"/>
            <a:chExt cx="640" cy="890"/>
          </a:xfrm>
        </p:grpSpPr>
        <p:sp>
          <p:nvSpPr>
            <p:cNvPr id="215095" name="Rectangle 81"/>
            <p:cNvSpPr>
              <a:spLocks noChangeArrowheads="1"/>
            </p:cNvSpPr>
            <p:nvPr/>
          </p:nvSpPr>
          <p:spPr bwMode="auto">
            <a:xfrm>
              <a:off x="704" y="4526"/>
              <a:ext cx="5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التقديس</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(5 : 1 –</a:t>
              </a:r>
              <a:br>
                <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br>
              <a:r>
                <a:rPr kumimoji="0" lang="ar-JO"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10 : 10)</a:t>
              </a:r>
              <a:endParaRPr kumimoji="0" lang="en-US" altLang="zh-CN" sz="18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6" name="Rectangle 82"/>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69" name="Group 83"/>
          <p:cNvGrpSpPr>
            <a:grpSpLocks/>
          </p:cNvGrpSpPr>
          <p:nvPr/>
        </p:nvGrpSpPr>
        <p:grpSpPr bwMode="auto">
          <a:xfrm>
            <a:off x="2630488" y="5856288"/>
            <a:ext cx="785812" cy="1001712"/>
            <a:chOff x="1312" y="4526"/>
            <a:chExt cx="392" cy="890"/>
          </a:xfrm>
        </p:grpSpPr>
        <p:sp>
          <p:nvSpPr>
            <p:cNvPr id="215093" name="Rectangle 84"/>
            <p:cNvSpPr>
              <a:spLocks noChangeArrowheads="1"/>
            </p:cNvSpPr>
            <p:nvPr/>
          </p:nvSpPr>
          <p:spPr bwMode="auto">
            <a:xfrm>
              <a:off x="134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قادش</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(10 : 11 – 12 : 16)</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4" name="Rectangle 85"/>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0" name="Group 86"/>
          <p:cNvGrpSpPr>
            <a:grpSpLocks/>
          </p:cNvGrpSpPr>
          <p:nvPr/>
        </p:nvGrpSpPr>
        <p:grpSpPr bwMode="auto">
          <a:xfrm>
            <a:off x="3416300" y="5856288"/>
            <a:ext cx="722313" cy="1001712"/>
            <a:chOff x="1704" y="4526"/>
            <a:chExt cx="360" cy="890"/>
          </a:xfrm>
        </p:grpSpPr>
        <p:sp>
          <p:nvSpPr>
            <p:cNvPr id="215091" name="Rectangle 87"/>
            <p:cNvSpPr>
              <a:spLocks noChangeArrowheads="1"/>
            </p:cNvSpPr>
            <p:nvPr/>
          </p:nvSpPr>
          <p:spPr bwMode="auto">
            <a:xfrm>
              <a:off x="173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 </a:t>
              </a: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قادش</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13 - 14</a:t>
              </a:r>
              <a:r>
                <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a:t>
              </a:r>
            </a:p>
          </p:txBody>
        </p:sp>
        <p:sp>
          <p:nvSpPr>
            <p:cNvPr id="215092" name="Rectangle 88"/>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1" name="Group 89"/>
          <p:cNvGrpSpPr>
            <a:grpSpLocks/>
          </p:cNvGrpSpPr>
          <p:nvPr/>
        </p:nvGrpSpPr>
        <p:grpSpPr bwMode="auto">
          <a:xfrm>
            <a:off x="4138613" y="5856288"/>
            <a:ext cx="722312" cy="1001712"/>
            <a:chOff x="2064" y="4526"/>
            <a:chExt cx="360" cy="890"/>
          </a:xfrm>
        </p:grpSpPr>
        <p:sp>
          <p:nvSpPr>
            <p:cNvPr id="215089" name="Rectangle 90"/>
            <p:cNvSpPr>
              <a:spLocks noChangeArrowheads="1"/>
            </p:cNvSpPr>
            <p:nvPr/>
          </p:nvSpPr>
          <p:spPr bwMode="auto">
            <a:xfrm>
              <a:off x="2096" y="4526"/>
              <a:ext cx="29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البرية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(15 – 19)</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90" name="Rectangle 91"/>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2" name="Group 92"/>
          <p:cNvGrpSpPr>
            <a:grpSpLocks/>
          </p:cNvGrpSpPr>
          <p:nvPr/>
        </p:nvGrpSpPr>
        <p:grpSpPr bwMode="auto">
          <a:xfrm>
            <a:off x="4860925" y="5856288"/>
            <a:ext cx="657225" cy="1001712"/>
            <a:chOff x="2424" y="4526"/>
            <a:chExt cx="328" cy="890"/>
          </a:xfrm>
        </p:grpSpPr>
        <p:sp>
          <p:nvSpPr>
            <p:cNvPr id="215087" name="Rectangle 93"/>
            <p:cNvSpPr>
              <a:spLocks noChangeArrowheads="1"/>
            </p:cNvSpPr>
            <p:nvPr/>
          </p:nvSpPr>
          <p:spPr bwMode="auto">
            <a:xfrm>
              <a:off x="2456" y="4526"/>
              <a:ext cx="264"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إلى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(20 – 21)</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8" name="Rectangle 94"/>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3" name="Group 95"/>
          <p:cNvGrpSpPr>
            <a:grpSpLocks/>
          </p:cNvGrpSpPr>
          <p:nvPr/>
        </p:nvGrpSpPr>
        <p:grpSpPr bwMode="auto">
          <a:xfrm>
            <a:off x="5518150" y="5856288"/>
            <a:ext cx="785813" cy="1001712"/>
            <a:chOff x="2752" y="4526"/>
            <a:chExt cx="392" cy="890"/>
          </a:xfrm>
        </p:grpSpPr>
        <p:sp>
          <p:nvSpPr>
            <p:cNvPr id="215085" name="Rectangle 96"/>
            <p:cNvSpPr>
              <a:spLocks noChangeArrowheads="1"/>
            </p:cNvSpPr>
            <p:nvPr/>
          </p:nvSpPr>
          <p:spPr bwMode="auto">
            <a:xfrm>
              <a:off x="2784" y="4526"/>
              <a:ext cx="328"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خطية مؤاب</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(22 – 25)</a:t>
              </a:r>
              <a:endParaRPr kumimoji="0" lang="en-US" altLang="zh-CN" sz="14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6" name="Rectangle 97"/>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4" name="Group 98"/>
          <p:cNvGrpSpPr>
            <a:grpSpLocks/>
          </p:cNvGrpSpPr>
          <p:nvPr/>
        </p:nvGrpSpPr>
        <p:grpSpPr bwMode="auto">
          <a:xfrm>
            <a:off x="6303963" y="5856288"/>
            <a:ext cx="890587" cy="1001712"/>
            <a:chOff x="3144" y="4526"/>
            <a:chExt cx="444" cy="890"/>
          </a:xfrm>
        </p:grpSpPr>
        <p:sp>
          <p:nvSpPr>
            <p:cNvPr id="215083" name="Rectangle 99"/>
            <p:cNvSpPr>
              <a:spLocks noChangeArrowheads="1"/>
            </p:cNvSpPr>
            <p:nvPr/>
          </p:nvSpPr>
          <p:spPr bwMode="auto">
            <a:xfrm>
              <a:off x="3176" y="4526"/>
              <a:ext cx="380"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أحكام الأرض</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(26 – 27)</a:t>
              </a:r>
              <a:endParaRPr kumimoji="0" lang="en-US"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4" name="Rectangle 100"/>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15075" name="Group 101"/>
          <p:cNvGrpSpPr>
            <a:grpSpLocks/>
          </p:cNvGrpSpPr>
          <p:nvPr/>
        </p:nvGrpSpPr>
        <p:grpSpPr bwMode="auto">
          <a:xfrm>
            <a:off x="7194550" y="5856288"/>
            <a:ext cx="882650" cy="1001712"/>
            <a:chOff x="3588" y="4526"/>
            <a:chExt cx="440" cy="890"/>
          </a:xfrm>
        </p:grpSpPr>
        <p:sp>
          <p:nvSpPr>
            <p:cNvPr id="215081" name="Rectangle 102"/>
            <p:cNvSpPr>
              <a:spLocks noChangeArrowheads="1"/>
            </p:cNvSpPr>
            <p:nvPr/>
          </p:nvSpPr>
          <p:spPr bwMode="auto">
            <a:xfrm>
              <a:off x="3620" y="4526"/>
              <a:ext cx="376" cy="8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الذبائح و النذور</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(28 – 30)</a:t>
              </a:r>
              <a:endParaRPr kumimoji="0" lang="en-US"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82" name="Rectangle 103"/>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grpSp>
      <p:sp>
        <p:nvSpPr>
          <p:cNvPr id="215076" name="Rectangle 104"/>
          <p:cNvSpPr>
            <a:spLocks noChangeArrowheads="1"/>
          </p:cNvSpPr>
          <p:nvPr/>
        </p:nvSpPr>
        <p:spPr bwMode="auto">
          <a:xfrm>
            <a:off x="8001000" y="5856288"/>
            <a:ext cx="1143000" cy="1001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التحضيرات الأخيرة</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(31 – 36)</a:t>
            </a:r>
            <a:endParaRPr kumimoji="0" lang="en-US" altLang="zh-CN" sz="1600" b="0" i="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15077" name="Rectangle 105"/>
          <p:cNvSpPr>
            <a:spLocks noChangeArrowheads="1"/>
          </p:cNvSpPr>
          <p:nvPr/>
        </p:nvSpPr>
        <p:spPr bwMode="auto">
          <a:xfrm>
            <a:off x="8077200" y="5856288"/>
            <a:ext cx="1066800" cy="1001712"/>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r" defTabSz="914400" rtl="1" eaLnBrk="0" fontAlgn="base" latinLnBrk="0" hangingPunct="0">
              <a:lnSpc>
                <a:spcPct val="100000"/>
              </a:lnSpc>
              <a:spcBef>
                <a:spcPct val="50000"/>
              </a:spcBef>
              <a:spcAft>
                <a:spcPct val="0"/>
              </a:spcAft>
              <a:buClrTx/>
              <a:buSzTx/>
              <a:buFont typeface="Wingdings" charset="0"/>
              <a:buChar char="§"/>
              <a:tabLst/>
              <a:defRPr/>
            </a:pPr>
            <a:endParaRPr kumimoji="0" lang="en-US" sz="2400" b="1" i="0" u="none" strike="noStrike" kern="1200" cap="none" spc="0" normalizeH="0" baseline="0" noProof="0">
              <a:ln>
                <a:noFill/>
              </a:ln>
              <a:solidFill>
                <a:srgbClr val="333333"/>
              </a:solidFill>
              <a:effectLst/>
              <a:uLnTx/>
              <a:uFillTx/>
              <a:latin typeface="Arial" panose="020B0604020202020204" pitchFamily="34" charset="0"/>
              <a:ea typeface="ＭＳ Ｐゴシック" charset="0"/>
              <a:cs typeface="Arial" panose="020B0604020202020204" pitchFamily="34" charset="0"/>
            </a:endParaRPr>
          </a:p>
        </p:txBody>
      </p:sp>
      <p:sp>
        <p:nvSpPr>
          <p:cNvPr id="215078" name="Text Box 106"/>
          <p:cNvSpPr txBox="1">
            <a:spLocks noChangeArrowheads="1"/>
          </p:cNvSpPr>
          <p:nvPr/>
        </p:nvSpPr>
        <p:spPr bwMode="auto">
          <a:xfrm>
            <a:off x="8448311" y="0"/>
            <a:ext cx="699230" cy="461665"/>
          </a:xfrm>
          <a:prstGeom prst="rect">
            <a:avLst/>
          </a:prstGeom>
          <a:solidFill>
            <a:srgbClr val="FFFFFF"/>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rPr>
              <a:t>135</a:t>
            </a:r>
            <a:endParaRPr kumimoji="0" lang="en-US" sz="2400" b="1" u="none" strike="noStrike" kern="1200" cap="none" spc="0" normalizeH="0" baseline="0" noProof="0" dirty="0">
              <a:ln>
                <a:noFill/>
              </a:ln>
              <a:solidFill>
                <a:srgbClr val="333333"/>
              </a:solidFill>
              <a:effectLst/>
              <a:uLnTx/>
              <a:uFillTx/>
              <a:latin typeface="Arial" panose="020B0604020202020204" pitchFamily="34" charset="0"/>
              <a:cs typeface="Arial" panose="020B0604020202020204" pitchFamily="34" charset="0"/>
            </a:endParaRPr>
          </a:p>
        </p:txBody>
      </p:sp>
      <p:sp>
        <p:nvSpPr>
          <p:cNvPr id="215079" name="Rectangle 107"/>
          <p:cNvSpPr>
            <a:spLocks noGrp="1" noChangeArrowheads="1"/>
          </p:cNvSpPr>
          <p:nvPr>
            <p:ph type="title"/>
          </p:nvPr>
        </p:nvSpPr>
        <p:spPr>
          <a:xfrm>
            <a:off x="3352800" y="0"/>
            <a:ext cx="2438400" cy="609600"/>
          </a:xfrm>
          <a:solidFill>
            <a:schemeClr val="accent1"/>
          </a:solidFill>
          <a:ln>
            <a:solidFill>
              <a:schemeClr val="tx1"/>
            </a:solidFill>
            <a:miter lim="800000"/>
            <a:headEnd/>
            <a:tailEnd/>
          </a:ln>
        </p:spPr>
        <p:txBody>
          <a:bodyPr anchor="ctr" anchorCtr="1"/>
          <a:lstStyle/>
          <a:p>
            <a:pPr algn="r" rtl="1" eaLnBrk="1" hangingPunct="1"/>
            <a:r>
              <a:rPr lang="ar-JO" sz="4000" dirty="0">
                <a:solidFill>
                  <a:srgbClr val="000000"/>
                </a:solidFill>
              </a:rPr>
              <a:t>عدد</a:t>
            </a:r>
            <a:endParaRPr lang="en-US" dirty="0">
              <a:solidFill>
                <a:srgbClr val="000000"/>
              </a:solidFill>
            </a:endParaRPr>
          </a:p>
        </p:txBody>
      </p:sp>
    </p:spTree>
    <p:extLst>
      <p:ext uri="{BB962C8B-B14F-4D97-AF65-F5344CB8AC3E}">
        <p14:creationId xmlns:p14="http://schemas.microsoft.com/office/powerpoint/2010/main" val="18677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215079"/>
                                        </p:tgtEl>
                                        <p:attrNameLst>
                                          <p:attrName>style.visibility</p:attrName>
                                        </p:attrNameLst>
                                      </p:cBhvr>
                                      <p:to>
                                        <p:strVal val="visible"/>
                                      </p:to>
                                    </p:set>
                                    <p:anim calcmode="lin" valueType="num">
                                      <p:cBhvr>
                                        <p:cTn id="7" dur="1000" fill="hold"/>
                                        <p:tgtEl>
                                          <p:spTgt spid="215079"/>
                                        </p:tgtEl>
                                        <p:attrNameLst>
                                          <p:attrName>ppt_w</p:attrName>
                                        </p:attrNameLst>
                                      </p:cBhvr>
                                      <p:tavLst>
                                        <p:tav tm="0">
                                          <p:val>
                                            <p:strVal val="#ppt_w*0.70"/>
                                          </p:val>
                                        </p:tav>
                                        <p:tav tm="100000">
                                          <p:val>
                                            <p:strVal val="#ppt_w"/>
                                          </p:val>
                                        </p:tav>
                                      </p:tavLst>
                                    </p:anim>
                                    <p:anim calcmode="lin" valueType="num">
                                      <p:cBhvr>
                                        <p:cTn id="8" dur="1000" fill="hold"/>
                                        <p:tgtEl>
                                          <p:spTgt spid="215079"/>
                                        </p:tgtEl>
                                        <p:attrNameLst>
                                          <p:attrName>ppt_h</p:attrName>
                                        </p:attrNameLst>
                                      </p:cBhvr>
                                      <p:tavLst>
                                        <p:tav tm="0">
                                          <p:val>
                                            <p:strVal val="#ppt_h"/>
                                          </p:val>
                                        </p:tav>
                                        <p:tav tm="100000">
                                          <p:val>
                                            <p:strVal val="#ppt_h"/>
                                          </p:val>
                                        </p:tav>
                                      </p:tavLst>
                                    </p:anim>
                                    <p:animEffect transition="in" filter="fade">
                                      <p:cBhvr>
                                        <p:cTn id="9" dur="1000"/>
                                        <p:tgtEl>
                                          <p:spTgt spid="2150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79" grpId="0" animBg="1"/>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lang="ar-JO" sz="4000" b="1" dirty="0">
                <a:solidFill>
                  <a:srgbClr val="FFFFFF"/>
                </a:solidFill>
                <a:latin typeface="Arial" panose="020B0604020202020204" pitchFamily="34"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79202" name="Rectangle 2"/>
          <p:cNvSpPr>
            <a:spLocks noGrp="1" noChangeArrowheads="1"/>
          </p:cNvSpPr>
          <p:nvPr>
            <p:ph type="title"/>
          </p:nvPr>
        </p:nvSpPr>
        <p:spPr/>
        <p:txBody>
          <a:bodyPr/>
          <a:lstStyle/>
          <a:p>
            <a:r>
              <a:rPr lang="ar-JO" dirty="0">
                <a:solidFill>
                  <a:srgbClr val="FFFFFF"/>
                </a:solidFill>
              </a:rPr>
              <a:t>البيان الموجز</a:t>
            </a:r>
            <a:endParaRPr lang="en-US" dirty="0">
              <a:ea typeface="ＭＳ Ｐゴシック" charset="0"/>
            </a:endParaRPr>
          </a:p>
        </p:txBody>
      </p:sp>
      <p:sp>
        <p:nvSpPr>
          <p:cNvPr id="179203" name="Text Box 3"/>
          <p:cNvSpPr txBox="1">
            <a:spLocks noChangeArrowheads="1"/>
          </p:cNvSpPr>
          <p:nvPr/>
        </p:nvSpPr>
        <p:spPr bwMode="auto">
          <a:xfrm>
            <a:off x="8229600" y="228600"/>
            <a:ext cx="704039"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CBCBCB"/>
                </a:solidFill>
                <a:latin typeface="Arial" panose="020B0604020202020204" pitchFamily="34" charset="0"/>
                <a:cs typeface="Arial" panose="020B0604020202020204" pitchFamily="34" charset="0"/>
              </a:rPr>
              <a:t>122</a:t>
            </a:r>
            <a:endParaRPr lang="en-US" sz="2400" b="1" dirty="0">
              <a:solidFill>
                <a:srgbClr val="CBCBCB"/>
              </a:solidFill>
              <a:latin typeface="Arial" panose="020B0604020202020204" pitchFamily="34" charset="0"/>
              <a:cs typeface="Arial" panose="020B0604020202020204" pitchFamily="34" charset="0"/>
            </a:endParaRPr>
          </a:p>
        </p:txBody>
      </p:sp>
      <p:sp>
        <p:nvSpPr>
          <p:cNvPr id="27652" name="Text Box 4"/>
          <p:cNvSpPr txBox="1">
            <a:spLocks noChangeArrowheads="1"/>
          </p:cNvSpPr>
          <p:nvPr/>
        </p:nvSpPr>
        <p:spPr bwMode="auto">
          <a:xfrm>
            <a:off x="914400" y="1676400"/>
            <a:ext cx="7315200" cy="2708434"/>
          </a:xfrm>
          <a:prstGeom prst="rect">
            <a:avLst/>
          </a:prstGeom>
          <a:solidFill>
            <a:schemeClr val="accent6">
              <a:lumMod val="20000"/>
              <a:lumOff val="80000"/>
            </a:schemeClr>
          </a:solidFill>
          <a:ln>
            <a:noFill/>
          </a:ln>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defTabSz="914400" eaLnBrk="0" fontAlgn="base" hangingPunct="0">
              <a:spcBef>
                <a:spcPct val="0"/>
              </a:spcBef>
              <a:spcAft>
                <a:spcPct val="0"/>
              </a:spcAft>
              <a:defRPr/>
            </a:pPr>
            <a:r>
              <a:rPr lang="ar-SA" altLang="zh-CN" sz="4400" b="1" dirty="0">
                <a:latin typeface="Arial" panose="020B0604020202020204" pitchFamily="34" charset="0"/>
                <a:ea typeface="SimSun" charset="0"/>
                <a:cs typeface="Arial" panose="020B0604020202020204" pitchFamily="34" charset="0"/>
              </a:rPr>
              <a:t>السبب الذي يجعل إسرائيل أن تطيع قوانين الله للتقديس من خلال الذبائح و </a:t>
            </a:r>
            <a:r>
              <a:rPr lang="ar-SA" altLang="zh-CN" sz="4400" b="1" dirty="0" err="1">
                <a:latin typeface="Arial" panose="020B0604020202020204" pitchFamily="34" charset="0"/>
                <a:ea typeface="SimSun" charset="0"/>
                <a:cs typeface="Arial" panose="020B0604020202020204" pitchFamily="34" charset="0"/>
              </a:rPr>
              <a:t>الإنفصال</a:t>
            </a:r>
            <a:r>
              <a:rPr lang="ar-SA" altLang="zh-CN" sz="4400" b="1" dirty="0">
                <a:latin typeface="Arial" panose="020B0604020202020204" pitchFamily="34" charset="0"/>
                <a:ea typeface="SimSun" charset="0"/>
                <a:cs typeface="Arial" panose="020B0604020202020204" pitchFamily="34" charset="0"/>
              </a:rPr>
              <a:t> هو </a:t>
            </a:r>
            <a:r>
              <a:rPr lang="ar-SA" altLang="zh-CN" sz="4400" b="1" dirty="0" err="1">
                <a:latin typeface="Arial" panose="020B0604020202020204" pitchFamily="34" charset="0"/>
                <a:ea typeface="SimSun" charset="0"/>
                <a:cs typeface="Arial" panose="020B0604020202020204" pitchFamily="34" charset="0"/>
              </a:rPr>
              <a:t>الإستمرار</a:t>
            </a:r>
            <a:r>
              <a:rPr lang="ar-SA" altLang="zh-CN" sz="4400" b="1" dirty="0">
                <a:latin typeface="Arial" panose="020B0604020202020204" pitchFamily="34" charset="0"/>
                <a:ea typeface="SimSun" charset="0"/>
                <a:cs typeface="Arial" panose="020B0604020202020204" pitchFamily="34" charset="0"/>
              </a:rPr>
              <a:t> في التمتع بحضور الله</a:t>
            </a:r>
          </a:p>
        </p:txBody>
      </p:sp>
    </p:spTree>
    <p:extLst>
      <p:ext uri="{BB962C8B-B14F-4D97-AF65-F5344CB8AC3E}">
        <p14:creationId xmlns:p14="http://schemas.microsoft.com/office/powerpoint/2010/main" val="3375783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blinds(horizontal)">
                                      <p:cBhvr>
                                        <p:cTn id="7" dur="500"/>
                                        <p:tgtEl>
                                          <p:spTgt spid="2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8" name="Rectangle 2"/>
          <p:cNvSpPr>
            <a:spLocks noGrp="1" noChangeArrowheads="1"/>
          </p:cNvSpPr>
          <p:nvPr>
            <p:ph type="title"/>
          </p:nvPr>
        </p:nvSpPr>
        <p:spPr>
          <a:xfrm>
            <a:off x="3962400" y="4953000"/>
            <a:ext cx="4953000" cy="1676400"/>
          </a:xfrm>
        </p:spPr>
        <p:txBody>
          <a:bodyPr/>
          <a:lstStyle/>
          <a:p>
            <a:pPr eaLnBrk="1" hangingPunct="1"/>
            <a:r>
              <a:rPr kumimoji="1" lang="ar-JO" altLang="zh-CN" sz="4000" dirty="0">
                <a:solidFill>
                  <a:schemeClr val="bg1"/>
                </a:solidFill>
                <a:cs typeface="Arial" panose="020B0604020202020204" pitchFamily="34" charset="0"/>
              </a:rPr>
              <a:t>حضور الله</a:t>
            </a:r>
            <a:br>
              <a:rPr kumimoji="1" lang="ar-JO" altLang="zh-CN" sz="4000" dirty="0">
                <a:solidFill>
                  <a:schemeClr val="bg1"/>
                </a:solidFill>
                <a:cs typeface="Arial" panose="020B0604020202020204" pitchFamily="34" charset="0"/>
              </a:rPr>
            </a:br>
            <a:r>
              <a:rPr kumimoji="1" lang="ar-JO" altLang="zh-CN" sz="4000" dirty="0">
                <a:solidFill>
                  <a:schemeClr val="bg1"/>
                </a:solidFill>
                <a:cs typeface="Arial" panose="020B0604020202020204" pitchFamily="34" charset="0"/>
              </a:rPr>
              <a:t>ملأ</a:t>
            </a:r>
            <a:br>
              <a:rPr kumimoji="1" lang="ar-JO" altLang="zh-CN" sz="4000" dirty="0">
                <a:solidFill>
                  <a:schemeClr val="bg1"/>
                </a:solidFill>
                <a:cs typeface="Arial" panose="020B0604020202020204" pitchFamily="34" charset="0"/>
              </a:rPr>
            </a:br>
            <a:r>
              <a:rPr kumimoji="1" lang="ar-JO" altLang="zh-CN" sz="4000" dirty="0">
                <a:solidFill>
                  <a:schemeClr val="bg1"/>
                </a:solidFill>
                <a:cs typeface="Arial" panose="020B0604020202020204" pitchFamily="34" charset="0"/>
              </a:rPr>
              <a:t>بيته الجديد!</a:t>
            </a:r>
            <a:endParaRPr kumimoji="1" lang="en-US" altLang="zh-CN" sz="4000" dirty="0">
              <a:cs typeface="Arial" panose="020B0604020202020204" pitchFamily="34" charset="0"/>
            </a:endParaRPr>
          </a:p>
        </p:txBody>
      </p:sp>
      <p:sp>
        <p:nvSpPr>
          <p:cNvPr id="654340" name="Text Box 4" descr="White marble"/>
          <p:cNvSpPr txBox="1">
            <a:spLocks noChangeArrowheads="1"/>
          </p:cNvSpPr>
          <p:nvPr/>
        </p:nvSpPr>
        <p:spPr bwMode="auto">
          <a:xfrm>
            <a:off x="4114800" y="914400"/>
            <a:ext cx="4800600" cy="3293209"/>
          </a:xfrm>
          <a:prstGeom prst="rect">
            <a:avLst/>
          </a:prstGeom>
          <a:blipFill dpi="0" rotWithShape="1">
            <a:blip r:embed="rId3"/>
            <a:srcRect/>
            <a:tile tx="0" ty="0" sx="100000" sy="100000" flip="none" algn="tl"/>
          </a:blip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"ثُمَّ غَطَّتِ ٱلسَّحَابَةُ</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خَيْمَةَ ٱلِٱجْتِمَاعِ</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وَمَلَأَ بَهَاءُ ٱلرَّبِّ</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ٱلْمَسْكَنَ."</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ar-JO" altLang="zh-CN"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altLang="zh-CN"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خروج 40: 34</a:t>
            </a:r>
          </a:p>
        </p:txBody>
      </p:sp>
      <p:pic>
        <p:nvPicPr>
          <p:cNvPr id="539651" name="Picture 6" descr="TabernacleFirePillar15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3810000" cy="678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a:extLst>
              <a:ext uri="{FF2B5EF4-FFF2-40B4-BE49-F238E27FC236}">
                <a16:creationId xmlns:a16="http://schemas.microsoft.com/office/drawing/2014/main" id="{D2F951D5-9B51-4520-AB4B-AFF0AB0EC554}"/>
              </a:ext>
            </a:extLst>
          </p:cNvPr>
          <p:cNvSpPr/>
          <p:nvPr/>
        </p:nvSpPr>
        <p:spPr bwMode="auto">
          <a:xfrm>
            <a:off x="61546" y="76200"/>
            <a:ext cx="3748454" cy="838200"/>
          </a:xfrm>
          <a:prstGeom prst="rect">
            <a:avLst/>
          </a:prstGeom>
          <a:solidFill>
            <a:schemeClr val="tx1"/>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خيمة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الإجتماع</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95657537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654340"/>
                                        </p:tgtEl>
                                        <p:attrNameLst>
                                          <p:attrName>style.visibility</p:attrName>
                                        </p:attrNameLst>
                                      </p:cBhvr>
                                      <p:to>
                                        <p:strVal val="visible"/>
                                      </p:to>
                                    </p:set>
                                    <p:animEffect transition="in" filter="fade">
                                      <p:cBhvr>
                                        <p:cTn id="7" dur="770" decel="100000"/>
                                        <p:tgtEl>
                                          <p:spTgt spid="654340"/>
                                        </p:tgtEl>
                                      </p:cBhvr>
                                    </p:animEffect>
                                    <p:animScale>
                                      <p:cBhvr>
                                        <p:cTn id="8" dur="770" decel="100000"/>
                                        <p:tgtEl>
                                          <p:spTgt spid="654340"/>
                                        </p:tgtEl>
                                      </p:cBhvr>
                                      <p:from x="10000" y="10000"/>
                                      <p:to x="200000" y="450000"/>
                                    </p:animScale>
                                    <p:animScale>
                                      <p:cBhvr>
                                        <p:cTn id="9" dur="1230" accel="100000" fill="hold">
                                          <p:stCondLst>
                                            <p:cond delay="770"/>
                                          </p:stCondLst>
                                        </p:cTn>
                                        <p:tgtEl>
                                          <p:spTgt spid="654340"/>
                                        </p:tgtEl>
                                      </p:cBhvr>
                                      <p:from x="200000" y="450000"/>
                                      <p:to x="100000" y="100000"/>
                                    </p:animScale>
                                    <p:set>
                                      <p:cBhvr>
                                        <p:cTn id="10" dur="770" fill="hold"/>
                                        <p:tgtEl>
                                          <p:spTgt spid="654340"/>
                                        </p:tgtEl>
                                        <p:attrNameLst>
                                          <p:attrName>ppt_x</p:attrName>
                                        </p:attrNameLst>
                                      </p:cBhvr>
                                      <p:to>
                                        <p:strVal val="(0.5)"/>
                                      </p:to>
                                    </p:set>
                                    <p:anim from="(0.5)" to="(#ppt_x)" calcmode="lin" valueType="num">
                                      <p:cBhvr>
                                        <p:cTn id="11" dur="1230" accel="100000" fill="hold">
                                          <p:stCondLst>
                                            <p:cond delay="770"/>
                                          </p:stCondLst>
                                        </p:cTn>
                                        <p:tgtEl>
                                          <p:spTgt spid="654340"/>
                                        </p:tgtEl>
                                        <p:attrNameLst>
                                          <p:attrName>ppt_x</p:attrName>
                                        </p:attrNameLst>
                                      </p:cBhvr>
                                    </p:anim>
                                    <p:set>
                                      <p:cBhvr>
                                        <p:cTn id="12" dur="770" fill="hold"/>
                                        <p:tgtEl>
                                          <p:spTgt spid="654340"/>
                                        </p:tgtEl>
                                        <p:attrNameLst>
                                          <p:attrName>ppt_y</p:attrName>
                                        </p:attrNameLst>
                                      </p:cBhvr>
                                      <p:to>
                                        <p:strVal val="(#ppt_y+0.4)"/>
                                      </p:to>
                                    </p:set>
                                    <p:anim from="(#ppt_y+0.4)" to="(#ppt_y)" calcmode="lin" valueType="num">
                                      <p:cBhvr>
                                        <p:cTn id="13" dur="1230" accel="100000" fill="hold">
                                          <p:stCondLst>
                                            <p:cond delay="770"/>
                                          </p:stCondLst>
                                        </p:cTn>
                                        <p:tgtEl>
                                          <p:spTgt spid="654340"/>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654338"/>
                                        </p:tgtEl>
                                        <p:attrNameLst>
                                          <p:attrName>style.visibility</p:attrName>
                                        </p:attrNameLst>
                                      </p:cBhvr>
                                      <p:to>
                                        <p:strVal val="visible"/>
                                      </p:to>
                                    </p:set>
                                    <p:anim calcmode="lin" valueType="num">
                                      <p:cBhvr>
                                        <p:cTn id="18" dur="500" fill="hold"/>
                                        <p:tgtEl>
                                          <p:spTgt spid="654338"/>
                                        </p:tgtEl>
                                        <p:attrNameLst>
                                          <p:attrName>ppt_w</p:attrName>
                                        </p:attrNameLst>
                                      </p:cBhvr>
                                      <p:tavLst>
                                        <p:tav tm="0">
                                          <p:val>
                                            <p:fltVal val="0"/>
                                          </p:val>
                                        </p:tav>
                                        <p:tav tm="100000">
                                          <p:val>
                                            <p:strVal val="#ppt_w"/>
                                          </p:val>
                                        </p:tav>
                                      </p:tavLst>
                                    </p:anim>
                                    <p:anim calcmode="lin" valueType="num">
                                      <p:cBhvr>
                                        <p:cTn id="19" dur="500" fill="hold"/>
                                        <p:tgtEl>
                                          <p:spTgt spid="654338"/>
                                        </p:tgtEl>
                                        <p:attrNameLst>
                                          <p:attrName>ppt_h</p:attrName>
                                        </p:attrNameLst>
                                      </p:cBhvr>
                                      <p:tavLst>
                                        <p:tav tm="0">
                                          <p:val>
                                            <p:fltVal val="0"/>
                                          </p:val>
                                        </p:tav>
                                        <p:tav tm="100000">
                                          <p:val>
                                            <p:strVal val="#ppt_h"/>
                                          </p:val>
                                        </p:tav>
                                      </p:tavLst>
                                    </p:anim>
                                    <p:anim calcmode="lin" valueType="num">
                                      <p:cBhvr>
                                        <p:cTn id="20" dur="500" fill="hold"/>
                                        <p:tgtEl>
                                          <p:spTgt spid="654338"/>
                                        </p:tgtEl>
                                        <p:attrNameLst>
                                          <p:attrName>style.rotation</p:attrName>
                                        </p:attrNameLst>
                                      </p:cBhvr>
                                      <p:tavLst>
                                        <p:tav tm="0">
                                          <p:val>
                                            <p:fltVal val="360"/>
                                          </p:val>
                                        </p:tav>
                                        <p:tav tm="100000">
                                          <p:val>
                                            <p:fltVal val="0"/>
                                          </p:val>
                                        </p:tav>
                                      </p:tavLst>
                                    </p:anim>
                                    <p:animEffect transition="in" filter="fade">
                                      <p:cBhvr>
                                        <p:cTn id="21" dur="500"/>
                                        <p:tgtEl>
                                          <p:spTgt spid="654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4338" grpId="0"/>
      <p:bldP spid="654340"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23812" y="3379513"/>
            <a:ext cx="9144000" cy="115093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6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endParaRPr kumimoji="0" lang="en-US" sz="6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23812" y="1730081"/>
            <a:ext cx="9120187" cy="1446653"/>
          </a:xfrm>
          <a:effectLst/>
        </p:spPr>
        <p:txBody>
          <a:bodyPr/>
          <a:lstStyle/>
          <a:p>
            <a:pPr>
              <a:defRPr/>
            </a:pPr>
            <a:r>
              <a:rPr lang="ar-JO" sz="11500" dirty="0">
                <a:solidFill>
                  <a:schemeClr val="tx1"/>
                </a:solidFill>
                <a:effectLst/>
                <a:ea typeface="ＭＳ Ｐゴシック" charset="0"/>
              </a:rPr>
              <a:t>كُنْ مُقَدَّسًا</a:t>
            </a:r>
            <a:endParaRPr lang="en-US" sz="11500" dirty="0">
              <a:solidFill>
                <a:schemeClr val="tx1"/>
              </a:solidFill>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 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pic>
        <p:nvPicPr>
          <p:cNvPr id="6" name="Picture 5"/>
          <p:cNvPicPr>
            <a:picLocks noChangeAspect="1"/>
          </p:cNvPicPr>
          <p:nvPr/>
        </p:nvPicPr>
        <p:blipFill>
          <a:blip r:embed="rId4"/>
          <a:stretch>
            <a:fillRect/>
          </a:stretch>
        </p:blipFill>
        <p:spPr>
          <a:xfrm>
            <a:off x="-1" y="0"/>
            <a:ext cx="9144000" cy="1647825"/>
          </a:xfrm>
          <a:prstGeom prst="rect">
            <a:avLst/>
          </a:prstGeom>
        </p:spPr>
      </p:pic>
    </p:spTree>
    <p:extLst>
      <p:ext uri="{BB962C8B-B14F-4D97-AF65-F5344CB8AC3E}">
        <p14:creationId xmlns:p14="http://schemas.microsoft.com/office/powerpoint/2010/main" val="1181869401"/>
      </p:ext>
    </p:extLst>
  </p:cSld>
  <p:clrMapOvr>
    <a:overrideClrMapping bg1="lt1" tx1="dk1" bg2="lt2" tx2="dk2" accent1="accent1" accent2="accent2" accent3="accent3" accent4="accent4" accent5="accent5" accent6="accent6" hlink="hlink" folHlink="folHlink"/>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Holiness</a:t>
            </a:r>
          </a:p>
        </p:txBody>
      </p:sp>
      <p:pic>
        <p:nvPicPr>
          <p:cNvPr id="4" name="Picture 1" descr="Redwood circl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 name="Picture 10" descr="School Pics 62-760001"/>
          <p:cNvPicPr>
            <a:picLocks noChangeAspect="1" noChangeArrowheads="1"/>
          </p:cNvPicPr>
          <p:nvPr/>
        </p:nvPicPr>
        <p:blipFill>
          <a:blip r:embed="rId4">
            <a:extLst>
              <a:ext uri="{28A0092B-C50C-407E-A947-70E740481C1C}">
                <a14:useLocalDpi xmlns:a14="http://schemas.microsoft.com/office/drawing/2010/main" val="0"/>
              </a:ext>
            </a:extLst>
          </a:blip>
          <a:srcRect l="66528" t="5702" b="62216"/>
          <a:stretch>
            <a:fillRect/>
          </a:stretch>
        </p:blipFill>
        <p:spPr bwMode="auto">
          <a:xfrm>
            <a:off x="7575506" y="4974662"/>
            <a:ext cx="1218347" cy="1651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68269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44000" cy="6133171"/>
          </a:xfrm>
          <a:prstGeom prst="rect">
            <a:avLst/>
          </a:prstGeom>
        </p:spPr>
      </p:pic>
      <p:sp>
        <p:nvSpPr>
          <p:cNvPr id="900098" name="Rectangle 2"/>
          <p:cNvSpPr>
            <a:spLocks noGrp="1" noChangeArrowheads="1"/>
          </p:cNvSpPr>
          <p:nvPr>
            <p:ph type="ctrTitle"/>
          </p:nvPr>
        </p:nvSpPr>
        <p:spPr>
          <a:xfrm>
            <a:off x="230909" y="381550"/>
            <a:ext cx="8682182" cy="4086542"/>
          </a:xfrm>
          <a:effectLst>
            <a:outerShdw blurRad="63500" dist="35921" dir="2700000" algn="ctr" rotWithShape="0">
              <a:schemeClr val="tx2">
                <a:alpha val="74998"/>
              </a:schemeClr>
            </a:outerShdw>
          </a:effectLst>
        </p:spPr>
        <p:txBody>
          <a:bodyPr/>
          <a:lstStyle/>
          <a:p>
            <a:pPr>
              <a:defRPr/>
            </a:pPr>
            <a:r>
              <a:rPr lang="ar-JO" sz="8800" dirty="0">
                <a:effectLst>
                  <a:glow rad="127000">
                    <a:schemeClr val="tx1"/>
                  </a:glow>
                </a:effectLst>
                <a:ea typeface="ＭＳ Ｐゴシック" charset="0"/>
              </a:rPr>
              <a:t>قُدُّوسٌ، قُدُّوسٌ</a:t>
            </a:r>
            <a:br>
              <a:rPr lang="ar-JO" sz="8800" dirty="0">
                <a:effectLst>
                  <a:glow rad="127000">
                    <a:schemeClr val="tx1"/>
                  </a:glow>
                </a:effectLst>
                <a:ea typeface="ＭＳ Ｐゴシック" charset="0"/>
              </a:rPr>
            </a:br>
            <a:r>
              <a:rPr lang="ar-JO" sz="8800" dirty="0">
                <a:effectLst>
                  <a:glow rad="127000">
                    <a:schemeClr val="tx1"/>
                  </a:glow>
                </a:effectLst>
                <a:ea typeface="ＭＳ Ｐゴシック" charset="0"/>
              </a:rPr>
              <a:t>قُدُّوسٌ</a:t>
            </a:r>
            <a:endParaRPr lang="en-US" sz="8800" dirty="0">
              <a:effectLst>
                <a:glow rad="127000">
                  <a:schemeClr val="tx1"/>
                </a:glow>
              </a:effectLst>
              <a:ea typeface="ＭＳ Ｐゴシック" charset="0"/>
            </a:endParaRPr>
          </a:p>
        </p:txBody>
      </p:sp>
      <p:sp>
        <p:nvSpPr>
          <p:cNvPr id="4" name="Rectangle 2"/>
          <p:cNvSpPr txBox="1">
            <a:spLocks noChangeArrowheads="1"/>
          </p:cNvSpPr>
          <p:nvPr/>
        </p:nvSpPr>
        <p:spPr bwMode="auto">
          <a:xfrm>
            <a:off x="0" y="5686437"/>
            <a:ext cx="9144000" cy="1236182"/>
          </a:xfrm>
          <a:prstGeom prst="rect">
            <a:avLst/>
          </a:prstGeom>
          <a:solidFill>
            <a:srgbClr val="090E1F"/>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إشعياء 6: 1- 7</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1492327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l="13744" r="17949"/>
          <a:stretch/>
        </p:blipFill>
        <p:spPr>
          <a:xfrm>
            <a:off x="1" y="1001356"/>
            <a:ext cx="9144000" cy="5856643"/>
          </a:xfrm>
          <a:prstGeom prst="rect">
            <a:avLst/>
          </a:prstGeom>
        </p:spPr>
      </p:pic>
      <p:sp>
        <p:nvSpPr>
          <p:cNvPr id="900098" name="Rectangle 2"/>
          <p:cNvSpPr>
            <a:spLocks noGrp="1" noChangeArrowheads="1"/>
          </p:cNvSpPr>
          <p:nvPr>
            <p:ph type="ctrTitle"/>
          </p:nvPr>
        </p:nvSpPr>
        <p:spPr>
          <a:xfrm>
            <a:off x="0" y="232008"/>
            <a:ext cx="9144000" cy="1965808"/>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ماذا يعني أن تكون</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مقدسًا؟</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29226915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17891"/>
          <a:stretch/>
        </p:blipFill>
        <p:spPr>
          <a:xfrm>
            <a:off x="-1" y="-62494"/>
            <a:ext cx="9144001" cy="69204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51405674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40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12890" y="1433727"/>
            <a:ext cx="8884355"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الله يريد أن يبقى حاكماً إلهياً ( خر 39 : 34 ) بينما </a:t>
            </a:r>
            <a:r>
              <a:rPr kumimoji="0" lang="ar-JO" sz="36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تقدس</a:t>
            </a:r>
            <a:r>
              <a:rPr kumimoji="0" lang="ar-JO" sz="36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إسرائيل نفسها أمامه من خلال الذبائح (1 – 10) و الإنفصال عن الوثنية (11 – 27)</a:t>
            </a:r>
            <a:endParaRPr kumimoji="0" lang="en-US" sz="36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83650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098"/>
            <a:ext cx="9022050" cy="43683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rot="617291">
            <a:off x="-163744" y="1494625"/>
            <a:ext cx="9143999" cy="1548119"/>
          </a:xfrm>
          <a:solidFill>
            <a:schemeClr val="bg1"/>
          </a:solidFill>
          <a:effectLst/>
        </p:spPr>
        <p:txBody>
          <a:bodyPr/>
          <a:lstStyle/>
          <a:p>
            <a:pPr>
              <a:defRPr/>
            </a:pPr>
            <a:r>
              <a:rPr lang="ar-JO" sz="8800" dirty="0">
                <a:solidFill>
                  <a:srgbClr val="0972BF"/>
                </a:solidFill>
                <a:effectLst>
                  <a:glow rad="127000">
                    <a:schemeClr val="bg1"/>
                  </a:glow>
                </a:effectLst>
                <a:ea typeface="ＭＳ Ｐゴシック" charset="0"/>
              </a:rPr>
              <a:t>طاهِرٌ 100%</a:t>
            </a:r>
            <a:endParaRPr lang="en-US" sz="8800" dirty="0">
              <a:solidFill>
                <a:srgbClr val="0972BF"/>
              </a:solidFill>
              <a:effectLst>
                <a:glow rad="127000">
                  <a:schemeClr val="bg1"/>
                </a:glow>
              </a:effectLst>
              <a:ea typeface="ＭＳ Ｐゴシック" charset="0"/>
            </a:endParaRPr>
          </a:p>
        </p:txBody>
      </p:sp>
    </p:spTree>
    <p:extLst>
      <p:ext uri="{BB962C8B-B14F-4D97-AF65-F5344CB8AC3E}">
        <p14:creationId xmlns:p14="http://schemas.microsoft.com/office/powerpoint/2010/main" val="1585434767"/>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Holiness</a:t>
            </a:r>
          </a:p>
        </p:txBody>
      </p:sp>
      <p:pic>
        <p:nvPicPr>
          <p:cNvPr id="2" name="Picture 1"/>
          <p:cNvPicPr>
            <a:picLocks noChangeAspect="1"/>
          </p:cNvPicPr>
          <p:nvPr/>
        </p:nvPicPr>
        <p:blipFill>
          <a:blip r:embed="rId3"/>
          <a:stretch>
            <a:fillRect/>
          </a:stretch>
        </p:blipFill>
        <p:spPr>
          <a:xfrm>
            <a:off x="0" y="356936"/>
            <a:ext cx="9144000" cy="6096000"/>
          </a:xfrm>
          <a:prstGeom prst="rect">
            <a:avLst/>
          </a:prstGeom>
        </p:spPr>
      </p:pic>
      <p:sp>
        <p:nvSpPr>
          <p:cNvPr id="4" name="Rectangle 2"/>
          <p:cNvSpPr txBox="1">
            <a:spLocks noChangeArrowheads="1"/>
          </p:cNvSpPr>
          <p:nvPr/>
        </p:nvSpPr>
        <p:spPr bwMode="auto">
          <a:xfrm>
            <a:off x="1160028" y="2456699"/>
            <a:ext cx="6750184" cy="1863627"/>
          </a:xfrm>
          <a:prstGeom prst="rect">
            <a:avLst/>
          </a:prstGeom>
          <a:solidFill>
            <a:srgbClr val="BB383A"/>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t>طاهِرٌ 100%</a:t>
            </a:r>
            <a:br>
              <a:rPr kumimoji="0" lang="en-US"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b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دعوة الله إلى القداسة</a:t>
            </a:r>
            <a:endParaRPr kumimoji="0" lang="en-US" sz="5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8649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الروح القدس</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300348"/>
            <a:ext cx="9144000" cy="5557652"/>
          </a:xfrm>
          <a:prstGeom prst="rect">
            <a:avLst/>
          </a:prstGeom>
        </p:spPr>
      </p:pic>
    </p:spTree>
    <p:extLst>
      <p:ext uri="{BB962C8B-B14F-4D97-AF65-F5344CB8AC3E}">
        <p14:creationId xmlns:p14="http://schemas.microsoft.com/office/powerpoint/2010/main" val="130661114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5257800" y="5105400"/>
            <a:ext cx="3657600" cy="1219200"/>
          </a:xfrm>
        </p:spPr>
        <p:txBody>
          <a:bodyPr/>
          <a:lstStyle/>
          <a:p>
            <a:pPr eaLnBrk="1" hangingPunct="1"/>
            <a:r>
              <a:rPr lang="ar-JO" dirty="0">
                <a:solidFill>
                  <a:srgbClr val="FFFFFF"/>
                </a:solidFill>
                <a:ea typeface="ＭＳ Ｐゴシック" charset="0"/>
              </a:rPr>
              <a:t>الرّوح</a:t>
            </a:r>
            <a:br>
              <a:rPr lang="ar-JO" dirty="0">
                <a:solidFill>
                  <a:srgbClr val="FFFFFF"/>
                </a:solidFill>
                <a:ea typeface="ＭＳ Ｐゴシック" charset="0"/>
              </a:rPr>
            </a:br>
            <a:r>
              <a:rPr lang="ar-JO" dirty="0">
                <a:solidFill>
                  <a:srgbClr val="FFFFFF"/>
                </a:solidFill>
                <a:ea typeface="ＭＳ Ｐゴシック" charset="0"/>
              </a:rPr>
              <a:t>الشفيع</a:t>
            </a:r>
            <a:endParaRPr lang="en-US" dirty="0">
              <a:solidFill>
                <a:srgbClr val="FFFFFF"/>
              </a:solidFill>
              <a:ea typeface="ＭＳ Ｐゴシック" charset="0"/>
            </a:endParaRPr>
          </a:p>
        </p:txBody>
      </p:sp>
      <p:pic>
        <p:nvPicPr>
          <p:cNvPr id="142339" name="Picture 2" descr="John14_15-16.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04775"/>
            <a:ext cx="5486400" cy="6753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395284" y="319612"/>
            <a:ext cx="8368736" cy="2010195"/>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"إِنْ كُنْتُمْ تُحِبُّونَنِي فَٱحْفَظُوا وَصَايَايَ،</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وَأَنَا أَطْلُبُ مِنَ ٱلْآبِ فَيُعْطِيكُمْ مُعَزِّيًا آخَرَ</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لِيَمْكُثَ مَعَكُمْ إِلَى ٱلْأَبَدِ."</a:t>
            </a: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32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يوحنا 14: 15- 16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85363365"/>
      </p:ext>
    </p:extLst>
  </p:cSld>
  <p:clrMapOvr>
    <a:masterClrMapping/>
  </p:clrMapOvr>
  <p:transition spd="med">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4" descr="spirit sent by Christ.jpg"/>
          <p:cNvPicPr>
            <a:picLocks noChangeAspect="1"/>
          </p:cNvPicPr>
          <p:nvPr/>
        </p:nvPicPr>
        <p:blipFill>
          <a:blip r:embed="rId3">
            <a:lum bright="14000"/>
            <a:extLst>
              <a:ext uri="{28A0092B-C50C-407E-A947-70E740481C1C}">
                <a14:useLocalDpi xmlns:a14="http://schemas.microsoft.com/office/drawing/2010/main" val="0"/>
              </a:ext>
            </a:extLst>
          </a:blip>
          <a:srcRect/>
          <a:stretch>
            <a:fillRect/>
          </a:stretch>
        </p:blipFill>
        <p:spPr bwMode="auto">
          <a:xfrm>
            <a:off x="-152400" y="766763"/>
            <a:ext cx="9448800" cy="6294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7" name="Title 1"/>
          <p:cNvSpPr>
            <a:spLocks noGrp="1"/>
          </p:cNvSpPr>
          <p:nvPr>
            <p:ph type="title"/>
          </p:nvPr>
        </p:nvSpPr>
        <p:spPr>
          <a:xfrm>
            <a:off x="0" y="0"/>
            <a:ext cx="9144000" cy="838200"/>
          </a:xfrm>
        </p:spPr>
        <p:txBody>
          <a:bodyPr/>
          <a:lstStyle/>
          <a:p>
            <a:r>
              <a:rPr lang="ar-JO" dirty="0">
                <a:ea typeface="ＭＳ Ｐゴシック" charset="0"/>
              </a:rPr>
              <a:t>المعزّي (يوحنا 14: 16)</a:t>
            </a:r>
            <a:endParaRPr lang="en-US" dirty="0">
              <a:ea typeface="ＭＳ Ｐゴシック" charset="0"/>
            </a:endParaRPr>
          </a:p>
        </p:txBody>
      </p:sp>
      <p:sp>
        <p:nvSpPr>
          <p:cNvPr id="6" name="Title 1"/>
          <p:cNvSpPr txBox="1">
            <a:spLocks/>
          </p:cNvSpPr>
          <p:nvPr/>
        </p:nvSpPr>
        <p:spPr bwMode="auto">
          <a:xfrm>
            <a:off x="0" y="838200"/>
            <a:ext cx="9144000" cy="8382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الشفيع = المشير = المعزّي</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7" name="Title 1"/>
          <p:cNvSpPr txBox="1">
            <a:spLocks/>
          </p:cNvSpPr>
          <p:nvPr/>
        </p:nvSpPr>
        <p:spPr bwMode="auto">
          <a:xfrm>
            <a:off x="0" y="2463800"/>
            <a:ext cx="8229600" cy="838200"/>
          </a:xfrm>
          <a:prstGeom prst="rect">
            <a:avLst/>
          </a:prstGeom>
          <a:noFill/>
          <a:ln w="9525">
            <a:noFill/>
            <a:miter lim="800000"/>
            <a:headEnd/>
            <a:tailEnd/>
          </a:ln>
        </p:spPr>
        <p:txBody>
          <a:bodyPr anchor="ct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rPr>
              <a:t>خيارات باللغة اليونانية لكلمة "آخر":</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p:txBody>
      </p:sp>
      <p:sp>
        <p:nvSpPr>
          <p:cNvPr id="8" name="Title 1"/>
          <p:cNvSpPr txBox="1">
            <a:spLocks/>
          </p:cNvSpPr>
          <p:nvPr/>
        </p:nvSpPr>
        <p:spPr bwMode="auto">
          <a:xfrm>
            <a:off x="0" y="3276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"آخر من نوع مختلف"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Heteros</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0" y="16510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 اللغة اليونانية = "الذي يأتي جنبًا إلى جنب"</a:t>
            </a:r>
            <a:endParaRPr kumimoji="0" lang="en-US" sz="40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3" name="Oval 12"/>
          <p:cNvSpPr>
            <a:spLocks noChangeArrowheads="1"/>
          </p:cNvSpPr>
          <p:nvPr/>
        </p:nvSpPr>
        <p:spPr bwMode="auto">
          <a:xfrm>
            <a:off x="533400" y="4114800"/>
            <a:ext cx="8610600" cy="990600"/>
          </a:xfrm>
          <a:prstGeom prst="ellipse">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10" name="Title 1"/>
          <p:cNvSpPr txBox="1">
            <a:spLocks/>
          </p:cNvSpPr>
          <p:nvPr/>
        </p:nvSpPr>
        <p:spPr bwMode="auto">
          <a:xfrm>
            <a:off x="381000" y="4114800"/>
            <a:ext cx="8763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(Allos)   </a:t>
            </a:r>
            <a:r>
              <a:rPr kumimoji="0" lang="ar-JO"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"آخر من نفس النوع"</a:t>
            </a:r>
            <a:endParaRPr kumimoji="0" lang="en-US" sz="3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itle 1"/>
          <p:cNvSpPr txBox="1">
            <a:spLocks/>
          </p:cNvSpPr>
          <p:nvPr/>
        </p:nvSpPr>
        <p:spPr bwMode="auto">
          <a:xfrm>
            <a:off x="0" y="5105400"/>
            <a:ext cx="9144000" cy="1371600"/>
          </a:xfrm>
          <a:prstGeom prst="rect">
            <a:avLst/>
          </a:prstGeom>
          <a:solidFill>
            <a:srgbClr val="000000"/>
          </a:solid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سوف يأتي الروح الى جانبنا</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بنفس الطريقة مثل يسوع نفسه</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3012595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accel="50000" decel="5000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3" grpId="0" animBg="1"/>
      <p:bldP spid="10" grpId="0"/>
      <p:bldP spid="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10" name="Picture 5" descr="Indwelling"/>
          <p:cNvPicPr>
            <a:picLocks noChangeAspect="1" noChangeArrowheads="1"/>
          </p:cNvPicPr>
          <p:nvPr/>
        </p:nvPicPr>
        <p:blipFill>
          <a:blip r:embed="rId3">
            <a:extLst>
              <a:ext uri="{28A0092B-C50C-407E-A947-70E740481C1C}">
                <a14:useLocalDpi xmlns:a14="http://schemas.microsoft.com/office/drawing/2010/main" val="0"/>
              </a:ext>
            </a:extLst>
          </a:blip>
          <a:srcRect t="3136" b="2788"/>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88772" name="Rectangle 4"/>
          <p:cNvSpPr>
            <a:spLocks noGrp="1" noChangeArrowheads="1"/>
          </p:cNvSpPr>
          <p:nvPr>
            <p:ph type="title" idx="4294967295"/>
          </p:nvPr>
        </p:nvSpPr>
        <p:spPr>
          <a:xfrm>
            <a:off x="0" y="0"/>
            <a:ext cx="5638800" cy="1752600"/>
          </a:xfrm>
          <a:solidFill>
            <a:srgbClr val="000000"/>
          </a:solidFill>
          <a:effectLst>
            <a:outerShdw blurRad="38100" dist="38099" dir="2700000" algn="ctr" rotWithShape="0">
              <a:srgbClr val="000000">
                <a:alpha val="99962"/>
              </a:srgbClr>
            </a:outerShdw>
          </a:effectLst>
        </p:spPr>
        <p:txBody>
          <a:bodyPr/>
          <a:lstStyle/>
          <a:p>
            <a:pPr>
              <a:defRPr/>
            </a:pPr>
            <a:r>
              <a:rPr lang="ar-JO" dirty="0">
                <a:latin typeface="Arial" panose="020B0604020202020204" pitchFamily="34" charset="0"/>
                <a:cs typeface="Arial" panose="020B0604020202020204" pitchFamily="34" charset="0"/>
              </a:rPr>
              <a:t>سكنى الروح</a:t>
            </a:r>
            <a:br>
              <a:rPr lang="ar-JO" dirty="0">
                <a:latin typeface="Arial" panose="020B0604020202020204" pitchFamily="34" charset="0"/>
                <a:cs typeface="Arial" panose="020B0604020202020204" pitchFamily="34" charset="0"/>
              </a:rPr>
            </a:br>
            <a:r>
              <a:rPr lang="ar-JO" dirty="0">
                <a:latin typeface="Arial" panose="020B0604020202020204" pitchFamily="34" charset="0"/>
                <a:cs typeface="Arial" panose="020B0604020202020204" pitchFamily="34" charset="0"/>
              </a:rPr>
              <a:t>هو عمل الله الجديد!</a:t>
            </a:r>
            <a:endParaRPr lang="en-US" dirty="0">
              <a:latin typeface="Arial" panose="020B0604020202020204" pitchFamily="34" charset="0"/>
              <a:cs typeface="Arial" panose="020B0604020202020204" pitchFamily="34" charset="0"/>
            </a:endParaRPr>
          </a:p>
        </p:txBody>
      </p:sp>
      <p:pic>
        <p:nvPicPr>
          <p:cNvPr id="4" name="Picture 1">
            <a:extLst>
              <a:ext uri="{FF2B5EF4-FFF2-40B4-BE49-F238E27FC236}">
                <a16:creationId xmlns:a16="http://schemas.microsoft.com/office/drawing/2014/main" id="{8C2375B1-9F6C-3E44-9204-9C8CB9582384}"/>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97593" y="2060575"/>
            <a:ext cx="1377950" cy="1330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74577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Holiness</a:t>
            </a:r>
          </a:p>
        </p:txBody>
      </p:sp>
      <p:pic>
        <p:nvPicPr>
          <p:cNvPr id="2" name="Picture 1"/>
          <p:cNvPicPr>
            <a:picLocks noChangeAspect="1"/>
          </p:cNvPicPr>
          <p:nvPr/>
        </p:nvPicPr>
        <p:blipFill>
          <a:blip r:embed="rId3"/>
          <a:stretch>
            <a:fillRect/>
          </a:stretch>
        </p:blipFill>
        <p:spPr>
          <a:xfrm>
            <a:off x="279400" y="0"/>
            <a:ext cx="8572500" cy="6858000"/>
          </a:xfrm>
          <a:prstGeom prst="rect">
            <a:avLst/>
          </a:prstGeom>
        </p:spPr>
      </p:pic>
      <p:sp>
        <p:nvSpPr>
          <p:cNvPr id="5" name="Rectangle 2"/>
          <p:cNvSpPr txBox="1">
            <a:spLocks noChangeArrowheads="1"/>
          </p:cNvSpPr>
          <p:nvPr/>
        </p:nvSpPr>
        <p:spPr bwMode="auto">
          <a:xfrm>
            <a:off x="1" y="4600736"/>
            <a:ext cx="9144000" cy="2257264"/>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7200" b="1" i="0" u="none" strike="noStrike" kern="1200" cap="none" spc="0" normalizeH="0" baseline="0" noProof="0" dirty="0">
                <a:ln>
                  <a:noFill/>
                </a:ln>
                <a:solidFill>
                  <a:srgbClr val="FFFFFF"/>
                </a:solidFill>
                <a:effectLst/>
                <a:uLnTx/>
                <a:uFillTx/>
                <a:latin typeface="Times New Roman"/>
                <a:ea typeface="ＭＳ Ｐゴシック" charset="0"/>
                <a:cs typeface="Times New Roman"/>
              </a:rPr>
              <a:t>القداسة</a:t>
            </a:r>
            <a:endParaRPr kumimoji="0" lang="en-US"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rPr>
              <a:t>بالطبع نحن نأخذ الأمر على محمل الجد.</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rPr>
              <a:t>لماذا تسأل؟</a:t>
            </a:r>
          </a:p>
        </p:txBody>
      </p:sp>
    </p:spTree>
    <p:extLst>
      <p:ext uri="{BB962C8B-B14F-4D97-AF65-F5344CB8AC3E}">
        <p14:creationId xmlns:p14="http://schemas.microsoft.com/office/powerpoint/2010/main" val="62391221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 name="Right Arrow 1"/>
          <p:cNvSpPr/>
          <p:nvPr/>
        </p:nvSpPr>
        <p:spPr bwMode="auto">
          <a:xfrm>
            <a:off x="2990082" y="2510181"/>
            <a:ext cx="5020137" cy="2790203"/>
          </a:xfrm>
          <a:prstGeom prst="rightArrow">
            <a:avLst>
              <a:gd name="adj1" fmla="val 50000"/>
              <a:gd name="adj2" fmla="val 65770"/>
            </a:avLst>
          </a:prstGeom>
          <a:solidFill>
            <a:srgbClr val="4180B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00098" name="Rectangle 2"/>
          <p:cNvSpPr>
            <a:spLocks noGrp="1" noChangeArrowheads="1"/>
          </p:cNvSpPr>
          <p:nvPr>
            <p:ph type="ctrTitle"/>
          </p:nvPr>
        </p:nvSpPr>
        <p:spPr>
          <a:xfrm>
            <a:off x="2990082" y="3388520"/>
            <a:ext cx="6153918" cy="1080120"/>
          </a:xfrm>
          <a:effectLst/>
        </p:spPr>
        <p:txBody>
          <a:bodyPr/>
          <a:lstStyle/>
          <a:p>
            <a:pPr>
              <a:defRPr/>
            </a:pPr>
            <a:r>
              <a:rPr lang="ar-JO" sz="7200" dirty="0">
                <a:effectLst/>
                <a:ea typeface="ＭＳ Ｐゴシック" charset="0"/>
              </a:rPr>
              <a:t>القداسة</a:t>
            </a:r>
            <a:endParaRPr lang="en-US" sz="7200" dirty="0">
              <a:effectLst/>
              <a:ea typeface="ＭＳ Ｐゴシック" charset="0"/>
            </a:endParaRPr>
          </a:p>
        </p:txBody>
      </p:sp>
      <p:sp>
        <p:nvSpPr>
          <p:cNvPr id="6" name="Right Arrow 5"/>
          <p:cNvSpPr/>
          <p:nvPr/>
        </p:nvSpPr>
        <p:spPr bwMode="auto">
          <a:xfrm rot="10800000">
            <a:off x="1150030" y="1220086"/>
            <a:ext cx="6560180" cy="2790203"/>
          </a:xfrm>
          <a:prstGeom prst="rightArrow">
            <a:avLst>
              <a:gd name="adj1" fmla="val 50000"/>
              <a:gd name="adj2" fmla="val 65770"/>
            </a:avLst>
          </a:prstGeom>
          <a:solidFill>
            <a:srgbClr val="01A0C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ectangle 2"/>
          <p:cNvSpPr txBox="1">
            <a:spLocks noChangeArrowheads="1"/>
          </p:cNvSpPr>
          <p:nvPr/>
        </p:nvSpPr>
        <p:spPr bwMode="auto">
          <a:xfrm>
            <a:off x="1990055" y="1938411"/>
            <a:ext cx="615391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مُلاحقة</a:t>
            </a:r>
            <a:endParaRPr kumimoji="0" lang="en-US" sz="7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9571533"/>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ar-JO" dirty="0">
                <a:solidFill>
                  <a:srgbClr val="FFFFFF"/>
                </a:solidFill>
                <a:effectLst>
                  <a:glow rad="317500">
                    <a:schemeClr val="tx1">
                      <a:alpha val="91000"/>
                    </a:schemeClr>
                  </a:glow>
                </a:effectLst>
                <a:cs typeface="Arial" panose="020B0604020202020204" pitchFamily="34" charset="0"/>
              </a:rPr>
              <a:t>ثَمَرُ الرُّوح</a:t>
            </a:r>
            <a:endParaRPr lang="en-US" dirty="0">
              <a:solidFill>
                <a:srgbClr val="FFFFFF"/>
              </a:solidFill>
              <a:effectLst>
                <a:glow rad="317500">
                  <a:schemeClr val="tx1">
                    <a:alpha val="91000"/>
                  </a:schemeClr>
                </a:glow>
              </a:effectLst>
              <a:cs typeface="Arial" panose="020B0604020202020204" pitchFamily="34" charset="0"/>
            </a:endParaRPr>
          </a:p>
        </p:txBody>
      </p:sp>
      <p:sp>
        <p:nvSpPr>
          <p:cNvPr id="398339" name="Text Box 123"/>
          <p:cNvSpPr txBox="1">
            <a:spLocks noChangeArrowheads="1"/>
          </p:cNvSpPr>
          <p:nvPr/>
        </p:nvSpPr>
        <p:spPr bwMode="auto">
          <a:xfrm>
            <a:off x="9174163" y="19050"/>
            <a:ext cx="884237"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xliii</a:t>
            </a:r>
          </a:p>
        </p:txBody>
      </p:sp>
      <p:pic>
        <p:nvPicPr>
          <p:cNvPr id="398340" name="Picture 4" descr="O_Come_Holy_Spirit_by_LordShadowblad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محبة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فرح</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سلام</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9" name="Title 1"/>
          <p:cNvSpPr txBox="1">
            <a:spLocks/>
          </p:cNvSpPr>
          <p:nvPr/>
        </p:nvSpPr>
        <p:spPr bwMode="auto">
          <a:xfrm>
            <a:off x="6134100" y="3104964"/>
            <a:ext cx="2902396"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طول أناة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لطف</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1" name="Title 1"/>
          <p:cNvSpPr txBox="1">
            <a:spLocks/>
          </p:cNvSpPr>
          <p:nvPr/>
        </p:nvSpPr>
        <p:spPr bwMode="auto">
          <a:xfrm>
            <a:off x="3239852" y="5301208"/>
            <a:ext cx="3096344"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صلاح</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إيمان</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وداعة</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تعفف</a:t>
            </a:r>
            <a:endParaRPr kumimoji="0" lang="en-US" sz="44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
        <p:nvSpPr>
          <p:cNvPr id="21" name="Title 1"/>
          <p:cNvSpPr txBox="1">
            <a:spLocks/>
          </p:cNvSpPr>
          <p:nvPr/>
        </p:nvSpPr>
        <p:spPr bwMode="auto">
          <a:xfrm>
            <a:off x="1" y="5445225"/>
            <a:ext cx="3995936" cy="1412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غلاطية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rPr>
              <a:t>5: 22- 23</a:t>
            </a:r>
            <a:endParaRPr kumimoji="0" lang="en-US" sz="3600" b="1" i="0" u="none" strike="noStrike" kern="1200" cap="none" spc="0" normalizeH="0" baseline="0" noProof="0" dirty="0">
              <a:ln>
                <a:noFill/>
              </a:ln>
              <a:solidFill>
                <a:srgbClr val="FFFFFF"/>
              </a:solidFill>
              <a:effectLst>
                <a:glow rad="317500">
                  <a:srgbClr val="000000">
                    <a:alpha val="91000"/>
                  </a:srgbClr>
                </a:glow>
              </a:effectLst>
              <a:uLnTx/>
              <a:uFillTx/>
              <a:latin typeface="Apple Chancery"/>
              <a:ea typeface="Osaka"/>
              <a:cs typeface="Apple Chancery"/>
            </a:endParaRPr>
          </a:p>
        </p:txBody>
      </p:sp>
    </p:spTree>
    <p:extLst>
      <p:ext uri="{BB962C8B-B14F-4D97-AF65-F5344CB8AC3E}">
        <p14:creationId xmlns:p14="http://schemas.microsoft.com/office/powerpoint/2010/main" val="4037168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16"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 calcmode="lin" valueType="num">
                                      <p:cBhvr>
                                        <p:cTn id="14" dur="500" fill="hold"/>
                                        <p:tgtEl>
                                          <p:spTgt spid="7"/>
                                        </p:tgtEl>
                                        <p:attrNameLst>
                                          <p:attrName>ppt_w</p:attrName>
                                        </p:attrNameLst>
                                      </p:cBhvr>
                                      <p:tavLst>
                                        <p:tav tm="0">
                                          <p:val>
                                            <p:fltVal val="0"/>
                                          </p:val>
                                        </p:tav>
                                        <p:tav tm="100000">
                                          <p:val>
                                            <p:strVal val="#ppt_w"/>
                                          </p:val>
                                        </p:tav>
                                      </p:tavLst>
                                    </p:anim>
                                    <p:anim calcmode="lin" valueType="num">
                                      <p:cBhvr>
                                        <p:cTn id="15" dur="500" fill="hold"/>
                                        <p:tgtEl>
                                          <p:spTgt spid="7"/>
                                        </p:tgtEl>
                                        <p:attrNameLst>
                                          <p:attrName>ppt_h</p:attrName>
                                        </p:attrNameLst>
                                      </p:cBhvr>
                                      <p:tavLst>
                                        <p:tav tm="0">
                                          <p:val>
                                            <p:fltVal val="0"/>
                                          </p:val>
                                        </p:tav>
                                        <p:tav tm="100000">
                                          <p:val>
                                            <p:strVal val="#ppt_h"/>
                                          </p:val>
                                        </p:tav>
                                      </p:tavLst>
                                    </p:anim>
                                    <p:animEffect transition="in" filter="fade">
                                      <p:cBhvr>
                                        <p:cTn id="16" dur="500"/>
                                        <p:tgtEl>
                                          <p:spTgt spid="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3" presetClass="entr" presetSubtype="16" fill="hold" nodeType="clickEffect">
                                  <p:stCondLst>
                                    <p:cond delay="0"/>
                                  </p:stCondLst>
                                  <p:childTnLst>
                                    <p:set>
                                      <p:cBhvr>
                                        <p:cTn id="20" dur="1" fill="hold">
                                          <p:stCondLst>
                                            <p:cond delay="0"/>
                                          </p:stCondLst>
                                        </p:cTn>
                                        <p:tgtEl>
                                          <p:spTgt spid="8"/>
                                        </p:tgtEl>
                                        <p:attrNameLst>
                                          <p:attrName>style.visibility</p:attrName>
                                        </p:attrNameLst>
                                      </p:cBhvr>
                                      <p:to>
                                        <p:strVal val="visible"/>
                                      </p:to>
                                    </p:set>
                                    <p:anim calcmode="lin" valueType="num">
                                      <p:cBhvr>
                                        <p:cTn id="21" dur="500" fill="hold"/>
                                        <p:tgtEl>
                                          <p:spTgt spid="8"/>
                                        </p:tgtEl>
                                        <p:attrNameLst>
                                          <p:attrName>ppt_w</p:attrName>
                                        </p:attrNameLst>
                                      </p:cBhvr>
                                      <p:tavLst>
                                        <p:tav tm="0">
                                          <p:val>
                                            <p:fltVal val="0"/>
                                          </p:val>
                                        </p:tav>
                                        <p:tav tm="100000">
                                          <p:val>
                                            <p:strVal val="#ppt_w"/>
                                          </p:val>
                                        </p:tav>
                                      </p:tavLst>
                                    </p:anim>
                                    <p:anim calcmode="lin" valueType="num">
                                      <p:cBhvr>
                                        <p:cTn id="22" dur="500" fill="hold"/>
                                        <p:tgtEl>
                                          <p:spTgt spid="8"/>
                                        </p:tgtEl>
                                        <p:attrNameLst>
                                          <p:attrName>ppt_h</p:attrName>
                                        </p:attrNameLst>
                                      </p:cBhvr>
                                      <p:tavLst>
                                        <p:tav tm="0">
                                          <p:val>
                                            <p:fltVal val="0"/>
                                          </p:val>
                                        </p:tav>
                                        <p:tav tm="100000">
                                          <p:val>
                                            <p:strVal val="#ppt_h"/>
                                          </p:val>
                                        </p:tav>
                                      </p:tavLst>
                                    </p:anim>
                                    <p:animEffect transition="in" filter="fade">
                                      <p:cBhvr>
                                        <p:cTn id="23" dur="500"/>
                                        <p:tgtEl>
                                          <p:spTgt spid="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3" presetClass="entr" presetSubtype="16"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 calcmode="lin" valueType="num">
                                      <p:cBhvr>
                                        <p:cTn id="28" dur="500" fill="hold"/>
                                        <p:tgtEl>
                                          <p:spTgt spid="9"/>
                                        </p:tgtEl>
                                        <p:attrNameLst>
                                          <p:attrName>ppt_w</p:attrName>
                                        </p:attrNameLst>
                                      </p:cBhvr>
                                      <p:tavLst>
                                        <p:tav tm="0">
                                          <p:val>
                                            <p:fltVal val="0"/>
                                          </p:val>
                                        </p:tav>
                                        <p:tav tm="100000">
                                          <p:val>
                                            <p:strVal val="#ppt_w"/>
                                          </p:val>
                                        </p:tav>
                                      </p:tavLst>
                                    </p:anim>
                                    <p:anim calcmode="lin" valueType="num">
                                      <p:cBhvr>
                                        <p:cTn id="29" dur="500" fill="hold"/>
                                        <p:tgtEl>
                                          <p:spTgt spid="9"/>
                                        </p:tgtEl>
                                        <p:attrNameLst>
                                          <p:attrName>ppt_h</p:attrName>
                                        </p:attrNameLst>
                                      </p:cBhvr>
                                      <p:tavLst>
                                        <p:tav tm="0">
                                          <p:val>
                                            <p:fltVal val="0"/>
                                          </p:val>
                                        </p:tav>
                                        <p:tav tm="100000">
                                          <p:val>
                                            <p:strVal val="#ppt_h"/>
                                          </p:val>
                                        </p:tav>
                                      </p:tavLst>
                                    </p:anim>
                                    <p:animEffect transition="in" filter="fade">
                                      <p:cBhvr>
                                        <p:cTn id="30" dur="500"/>
                                        <p:tgtEl>
                                          <p:spTgt spid="9"/>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3" presetClass="entr" presetSubtype="16"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p:cTn id="35" dur="500" fill="hold"/>
                                        <p:tgtEl>
                                          <p:spTgt spid="10"/>
                                        </p:tgtEl>
                                        <p:attrNameLst>
                                          <p:attrName>ppt_w</p:attrName>
                                        </p:attrNameLst>
                                      </p:cBhvr>
                                      <p:tavLst>
                                        <p:tav tm="0">
                                          <p:val>
                                            <p:fltVal val="0"/>
                                          </p:val>
                                        </p:tav>
                                        <p:tav tm="100000">
                                          <p:val>
                                            <p:strVal val="#ppt_w"/>
                                          </p:val>
                                        </p:tav>
                                      </p:tavLst>
                                    </p:anim>
                                    <p:anim calcmode="lin" valueType="num">
                                      <p:cBhvr>
                                        <p:cTn id="36" dur="500" fill="hold"/>
                                        <p:tgtEl>
                                          <p:spTgt spid="10"/>
                                        </p:tgtEl>
                                        <p:attrNameLst>
                                          <p:attrName>ppt_h</p:attrName>
                                        </p:attrNameLst>
                                      </p:cBhvr>
                                      <p:tavLst>
                                        <p:tav tm="0">
                                          <p:val>
                                            <p:fltVal val="0"/>
                                          </p:val>
                                        </p:tav>
                                        <p:tav tm="100000">
                                          <p:val>
                                            <p:strVal val="#ppt_h"/>
                                          </p:val>
                                        </p:tav>
                                      </p:tavLst>
                                    </p:anim>
                                    <p:animEffect transition="in" filter="fade">
                                      <p:cBhvr>
                                        <p:cTn id="37" dur="500"/>
                                        <p:tgtEl>
                                          <p:spTgt spid="1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3" presetClass="entr" presetSubtype="16" fill="hold" nodeType="clickEffect">
                                  <p:stCondLst>
                                    <p:cond delay="0"/>
                                  </p:stCondLst>
                                  <p:childTnLst>
                                    <p:set>
                                      <p:cBhvr>
                                        <p:cTn id="41" dur="1" fill="hold">
                                          <p:stCondLst>
                                            <p:cond delay="0"/>
                                          </p:stCondLst>
                                        </p:cTn>
                                        <p:tgtEl>
                                          <p:spTgt spid="11"/>
                                        </p:tgtEl>
                                        <p:attrNameLst>
                                          <p:attrName>style.visibility</p:attrName>
                                        </p:attrNameLst>
                                      </p:cBhvr>
                                      <p:to>
                                        <p:strVal val="visible"/>
                                      </p:to>
                                    </p:set>
                                    <p:anim calcmode="lin" valueType="num">
                                      <p:cBhvr>
                                        <p:cTn id="42" dur="500" fill="hold"/>
                                        <p:tgtEl>
                                          <p:spTgt spid="11"/>
                                        </p:tgtEl>
                                        <p:attrNameLst>
                                          <p:attrName>ppt_w</p:attrName>
                                        </p:attrNameLst>
                                      </p:cBhvr>
                                      <p:tavLst>
                                        <p:tav tm="0">
                                          <p:val>
                                            <p:fltVal val="0"/>
                                          </p:val>
                                        </p:tav>
                                        <p:tav tm="100000">
                                          <p:val>
                                            <p:strVal val="#ppt_w"/>
                                          </p:val>
                                        </p:tav>
                                      </p:tavLst>
                                    </p:anim>
                                    <p:anim calcmode="lin" valueType="num">
                                      <p:cBhvr>
                                        <p:cTn id="43" dur="500" fill="hold"/>
                                        <p:tgtEl>
                                          <p:spTgt spid="11"/>
                                        </p:tgtEl>
                                        <p:attrNameLst>
                                          <p:attrName>ppt_h</p:attrName>
                                        </p:attrNameLst>
                                      </p:cBhvr>
                                      <p:tavLst>
                                        <p:tav tm="0">
                                          <p:val>
                                            <p:fltVal val="0"/>
                                          </p:val>
                                        </p:tav>
                                        <p:tav tm="100000">
                                          <p:val>
                                            <p:strVal val="#ppt_h"/>
                                          </p:val>
                                        </p:tav>
                                      </p:tavLst>
                                    </p:anim>
                                    <p:animEffect transition="in" filter="fade">
                                      <p:cBhvr>
                                        <p:cTn id="44" dur="500"/>
                                        <p:tgtEl>
                                          <p:spTgt spid="1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53" presetClass="entr" presetSubtype="16"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500" fill="hold"/>
                                        <p:tgtEl>
                                          <p:spTgt spid="12"/>
                                        </p:tgtEl>
                                        <p:attrNameLst>
                                          <p:attrName>ppt_w</p:attrName>
                                        </p:attrNameLst>
                                      </p:cBhvr>
                                      <p:tavLst>
                                        <p:tav tm="0">
                                          <p:val>
                                            <p:fltVal val="0"/>
                                          </p:val>
                                        </p:tav>
                                        <p:tav tm="100000">
                                          <p:val>
                                            <p:strVal val="#ppt_w"/>
                                          </p:val>
                                        </p:tav>
                                      </p:tavLst>
                                    </p:anim>
                                    <p:anim calcmode="lin" valueType="num">
                                      <p:cBhvr>
                                        <p:cTn id="50" dur="500" fill="hold"/>
                                        <p:tgtEl>
                                          <p:spTgt spid="12"/>
                                        </p:tgtEl>
                                        <p:attrNameLst>
                                          <p:attrName>ppt_h</p:attrName>
                                        </p:attrNameLst>
                                      </p:cBhvr>
                                      <p:tavLst>
                                        <p:tav tm="0">
                                          <p:val>
                                            <p:fltVal val="0"/>
                                          </p:val>
                                        </p:tav>
                                        <p:tav tm="100000">
                                          <p:val>
                                            <p:strVal val="#ppt_h"/>
                                          </p:val>
                                        </p:tav>
                                      </p:tavLst>
                                    </p:anim>
                                    <p:animEffect transition="in" filter="fade">
                                      <p:cBhvr>
                                        <p:cTn id="51" dur="500"/>
                                        <p:tgtEl>
                                          <p:spTgt spid="12"/>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53" presetClass="entr" presetSubtype="16" fill="hold" nodeType="click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500" fill="hold"/>
                                        <p:tgtEl>
                                          <p:spTgt spid="13"/>
                                        </p:tgtEl>
                                        <p:attrNameLst>
                                          <p:attrName>ppt_w</p:attrName>
                                        </p:attrNameLst>
                                      </p:cBhvr>
                                      <p:tavLst>
                                        <p:tav tm="0">
                                          <p:val>
                                            <p:fltVal val="0"/>
                                          </p:val>
                                        </p:tav>
                                        <p:tav tm="100000">
                                          <p:val>
                                            <p:strVal val="#ppt_w"/>
                                          </p:val>
                                        </p:tav>
                                      </p:tavLst>
                                    </p:anim>
                                    <p:anim calcmode="lin" valueType="num">
                                      <p:cBhvr>
                                        <p:cTn id="57" dur="500" fill="hold"/>
                                        <p:tgtEl>
                                          <p:spTgt spid="13"/>
                                        </p:tgtEl>
                                        <p:attrNameLst>
                                          <p:attrName>ppt_h</p:attrName>
                                        </p:attrNameLst>
                                      </p:cBhvr>
                                      <p:tavLst>
                                        <p:tav tm="0">
                                          <p:val>
                                            <p:fltVal val="0"/>
                                          </p:val>
                                        </p:tav>
                                        <p:tav tm="100000">
                                          <p:val>
                                            <p:strVal val="#ppt_h"/>
                                          </p:val>
                                        </p:tav>
                                      </p:tavLst>
                                    </p:anim>
                                    <p:animEffect transition="in" filter="fade">
                                      <p:cBhvr>
                                        <p:cTn id="58" dur="500"/>
                                        <p:tgtEl>
                                          <p:spTgt spid="13"/>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53" presetClass="entr" presetSubtype="16" fill="hold" nodeType="clickEffect">
                                  <p:stCondLst>
                                    <p:cond delay="0"/>
                                  </p:stCondLst>
                                  <p:childTnLst>
                                    <p:set>
                                      <p:cBhvr>
                                        <p:cTn id="62" dur="1" fill="hold">
                                          <p:stCondLst>
                                            <p:cond delay="0"/>
                                          </p:stCondLst>
                                        </p:cTn>
                                        <p:tgtEl>
                                          <p:spTgt spid="14"/>
                                        </p:tgtEl>
                                        <p:attrNameLst>
                                          <p:attrName>style.visibility</p:attrName>
                                        </p:attrNameLst>
                                      </p:cBhvr>
                                      <p:to>
                                        <p:strVal val="visible"/>
                                      </p:to>
                                    </p:set>
                                    <p:anim calcmode="lin" valueType="num">
                                      <p:cBhvr>
                                        <p:cTn id="63" dur="500" fill="hold"/>
                                        <p:tgtEl>
                                          <p:spTgt spid="14"/>
                                        </p:tgtEl>
                                        <p:attrNameLst>
                                          <p:attrName>ppt_w</p:attrName>
                                        </p:attrNameLst>
                                      </p:cBhvr>
                                      <p:tavLst>
                                        <p:tav tm="0">
                                          <p:val>
                                            <p:fltVal val="0"/>
                                          </p:val>
                                        </p:tav>
                                        <p:tav tm="100000">
                                          <p:val>
                                            <p:strVal val="#ppt_w"/>
                                          </p:val>
                                        </p:tav>
                                      </p:tavLst>
                                    </p:anim>
                                    <p:anim calcmode="lin" valueType="num">
                                      <p:cBhvr>
                                        <p:cTn id="64" dur="500" fill="hold"/>
                                        <p:tgtEl>
                                          <p:spTgt spid="14"/>
                                        </p:tgtEl>
                                        <p:attrNameLst>
                                          <p:attrName>ppt_h</p:attrName>
                                        </p:attrNameLst>
                                      </p:cBhvr>
                                      <p:tavLst>
                                        <p:tav tm="0">
                                          <p:val>
                                            <p:fltVal val="0"/>
                                          </p:val>
                                        </p:tav>
                                        <p:tav tm="100000">
                                          <p:val>
                                            <p:strVal val="#ppt_h"/>
                                          </p:val>
                                        </p:tav>
                                      </p:tavLst>
                                    </p:anim>
                                    <p:animEffect transition="in" filter="fade">
                                      <p:cBhvr>
                                        <p:cTn id="6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القداسة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164157"/>
            <a:ext cx="9144000" cy="5694853"/>
          </a:xfrm>
          <a:prstGeom prst="rect">
            <a:avLst/>
          </a:prstGeom>
        </p:spPr>
      </p:pic>
    </p:spTree>
    <p:extLst>
      <p:ext uri="{BB962C8B-B14F-4D97-AF65-F5344CB8AC3E}">
        <p14:creationId xmlns:p14="http://schemas.microsoft.com/office/powerpoint/2010/main" val="254004137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850605" y="2184729"/>
            <a:ext cx="7498578"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السبب الذي يجعل إسرائيل أن تطيع قوانين الله </a:t>
            </a:r>
            <a:r>
              <a:rPr kumimoji="0" lang="ar-JO" sz="3600"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للتقديس</a:t>
            </a:r>
            <a:r>
              <a:rPr kumimoji="0" lang="ar-JO"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من خلال الذبائح و الإنفصال هو الإستمرار في التمتع بحضور الله</a:t>
            </a:r>
            <a:endParaRPr kumimoji="0" lang="en-US" sz="36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8658" y="-3380"/>
            <a:ext cx="699230" cy="830997"/>
          </a:xfrm>
          <a:prstGeom prst="rect">
            <a:avLst/>
          </a:prstGeom>
          <a:solidFill>
            <a:srgbClr val="F1F7E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122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1F497D">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084298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في التمتع </a:t>
            </a: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التعرف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1203757896"/>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5" name="Picture 6" descr="exodus-nasa-map-sinai.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192 w 1728"/>
              <a:gd name="T3" fmla="*/ 132 h 1632"/>
              <a:gd name="T4" fmla="*/ 264 w 1728"/>
              <a:gd name="T5" fmla="*/ 156 h 1632"/>
              <a:gd name="T6" fmla="*/ 360 w 1728"/>
              <a:gd name="T7" fmla="*/ 180 h 1632"/>
              <a:gd name="T8" fmla="*/ 696 w 1728"/>
              <a:gd name="T9" fmla="*/ 300 h 1632"/>
              <a:gd name="T10" fmla="*/ 840 w 1728"/>
              <a:gd name="T11" fmla="*/ 348 h 1632"/>
              <a:gd name="T12" fmla="*/ 912 w 1728"/>
              <a:gd name="T13" fmla="*/ 600 h 1632"/>
              <a:gd name="T14" fmla="*/ 972 w 1728"/>
              <a:gd name="T15" fmla="*/ 708 h 1632"/>
              <a:gd name="T16" fmla="*/ 1008 w 1728"/>
              <a:gd name="T17" fmla="*/ 816 h 1632"/>
              <a:gd name="T18" fmla="*/ 1068 w 1728"/>
              <a:gd name="T19" fmla="*/ 924 h 1632"/>
              <a:gd name="T20" fmla="*/ 1152 w 1728"/>
              <a:gd name="T21" fmla="*/ 1104 h 1632"/>
              <a:gd name="T22" fmla="*/ 1212 w 1728"/>
              <a:gd name="T23" fmla="*/ 1176 h 1632"/>
              <a:gd name="T24" fmla="*/ 1296 w 1728"/>
              <a:gd name="T25" fmla="*/ 1284 h 1632"/>
              <a:gd name="T26" fmla="*/ 1380 w 1728"/>
              <a:gd name="T27" fmla="*/ 1380 h 1632"/>
              <a:gd name="T28" fmla="*/ 1620 w 1728"/>
              <a:gd name="T29" fmla="*/ 1584 h 1632"/>
              <a:gd name="T30" fmla="*/ 1692 w 1728"/>
              <a:gd name="T31" fmla="*/ 1608 h 1632"/>
              <a:gd name="T32" fmla="*/ 1728 w 1728"/>
              <a:gd name="T33" fmla="*/ 1632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pitchFamily="34" charset="0"/>
              <a:ea typeface="Times New Roman" charset="0"/>
              <a:cs typeface="Times New Roman" charset="0"/>
            </a:endParaRPr>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defRPr/>
            </a:pPr>
            <a:r>
              <a:rPr lang="ar-JO" sz="4000" dirty="0">
                <a:solidFill>
                  <a:schemeClr val="bg1"/>
                </a:solidFill>
              </a:rPr>
              <a:t>خط سير رحلة الخروج</a:t>
            </a:r>
            <a:endParaRPr lang="en-US" sz="4000" dirty="0">
              <a:solidFill>
                <a:schemeClr val="bg1"/>
              </a:solidFill>
            </a:endParaRPr>
          </a:p>
        </p:txBody>
      </p:sp>
      <p:sp>
        <p:nvSpPr>
          <p:cNvPr id="8" name="Rectangle 7"/>
          <p:cNvSpPr txBox="1">
            <a:spLocks noChangeArrowheads="1"/>
          </p:cNvSpPr>
          <p:nvPr/>
        </p:nvSpPr>
        <p:spPr bwMode="auto">
          <a:xfrm>
            <a:off x="0" y="1295400"/>
            <a:ext cx="3276600" cy="701675"/>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rPr>
              <a:t>جاسان</a:t>
            </a:r>
            <a:endPar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9" name="Rectangle 7"/>
          <p:cNvSpPr txBox="1">
            <a:spLocks noChangeArrowheads="1"/>
          </p:cNvSpPr>
          <p:nvPr/>
        </p:nvSpPr>
        <p:spPr bwMode="auto">
          <a:xfrm>
            <a:off x="685800" y="30480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مارَّة</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0"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1" name="Rectangle 7"/>
          <p:cNvSpPr txBox="1">
            <a:spLocks noChangeArrowheads="1"/>
          </p:cNvSpPr>
          <p:nvPr/>
        </p:nvSpPr>
        <p:spPr bwMode="auto">
          <a:xfrm>
            <a:off x="838200" y="35814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      إيليم</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2"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 name="Rectangle 7"/>
          <p:cNvSpPr txBox="1">
            <a:spLocks noChangeArrowheads="1"/>
          </p:cNvSpPr>
          <p:nvPr/>
        </p:nvSpPr>
        <p:spPr bwMode="auto">
          <a:xfrm>
            <a:off x="4191000" y="2971800"/>
            <a:ext cx="2209800" cy="163121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صحراء</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4" name="Rectangle 7"/>
          <p:cNvSpPr txBox="1">
            <a:spLocks noChangeArrowheads="1"/>
          </p:cNvSpPr>
          <p:nvPr/>
        </p:nvSpPr>
        <p:spPr bwMode="auto">
          <a:xfrm>
            <a:off x="4191000" y="4772025"/>
            <a:ext cx="2057400" cy="707886"/>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جبل سيناء</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 name="Rectangle 7"/>
          <p:cNvSpPr txBox="1">
            <a:spLocks noChangeArrowheads="1"/>
          </p:cNvSpPr>
          <p:nvPr/>
        </p:nvSpPr>
        <p:spPr bwMode="auto">
          <a:xfrm>
            <a:off x="6400800" y="4419600"/>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مِديان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6" name="Rectangle 7"/>
          <p:cNvSpPr txBox="1">
            <a:spLocks noChangeArrowheads="1"/>
          </p:cNvSpPr>
          <p:nvPr/>
        </p:nvSpPr>
        <p:spPr bwMode="auto">
          <a:xfrm>
            <a:off x="5257800" y="517525"/>
            <a:ext cx="2743200" cy="701675"/>
          </a:xfrm>
          <a:prstGeom prst="rect">
            <a:avLst/>
          </a:prstGeom>
          <a:noFill/>
          <a:ln w="9525">
            <a:noFill/>
            <a:miter lim="800000"/>
            <a:headEnd/>
            <a:tailEnd/>
          </a:ln>
          <a:effectLst>
            <a:outerShdw blurRad="63500" dist="38099" dir="2700000" algn="ctr" rotWithShape="0">
              <a:schemeClr val="bg1">
                <a:alpha val="74997"/>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rPr>
              <a:t>كنعان</a:t>
            </a:r>
            <a:endParaRPr kumimoji="0" lang="en-US" sz="4000" b="1" u="none" strike="noStrike" kern="0" cap="none" spc="0" normalizeH="0" baseline="0" noProof="0" dirty="0">
              <a:ln>
                <a:noFill/>
              </a:ln>
              <a:solidFill>
                <a:srgbClr val="000000"/>
              </a:solidFill>
              <a:effectLst/>
              <a:uLnTx/>
              <a:uFillTx/>
              <a:latin typeface="Arial" panose="020B0604020202020204" pitchFamily="34" charset="0"/>
              <a:ea typeface="ＭＳ Ｐゴシック" pitchFamily="-111" charset="-128"/>
              <a:cs typeface="Arial" panose="020B0604020202020204" pitchFamily="34" charset="0"/>
            </a:endParaRPr>
          </a:p>
        </p:txBody>
      </p:sp>
      <p:sp>
        <p:nvSpPr>
          <p:cNvPr id="159757" name="Text Box 6"/>
          <p:cNvSpPr txBox="1">
            <a:spLocks noChangeArrowheads="1"/>
          </p:cNvSpPr>
          <p:nvPr/>
        </p:nvSpPr>
        <p:spPr bwMode="auto">
          <a:xfrm>
            <a:off x="8232775" y="76200"/>
            <a:ext cx="771365"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107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111أ</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8236177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
            <a:ext cx="9144000" cy="6977933"/>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جبل سيناء</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7852518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Background</a:t>
            </a:r>
          </a:p>
        </p:txBody>
      </p:sp>
      <p:pic>
        <p:nvPicPr>
          <p:cNvPr id="2" name="Picture 1"/>
          <p:cNvPicPr>
            <a:picLocks noChangeAspect="1"/>
          </p:cNvPicPr>
          <p:nvPr/>
        </p:nvPicPr>
        <p:blipFill>
          <a:blip r:embed="rId3"/>
          <a:stretch>
            <a:fillRect/>
          </a:stretch>
        </p:blipFill>
        <p:spPr>
          <a:xfrm>
            <a:off x="0" y="381000"/>
            <a:ext cx="9144000" cy="6090047"/>
          </a:xfrm>
          <a:prstGeom prst="rect">
            <a:avLst/>
          </a:prstGeom>
        </p:spPr>
      </p:pic>
    </p:spTree>
    <p:extLst>
      <p:ext uri="{BB962C8B-B14F-4D97-AF65-F5344CB8AC3E}">
        <p14:creationId xmlns:p14="http://schemas.microsoft.com/office/powerpoint/2010/main" val="253159551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rPr>
              <a:t>Background</a:t>
            </a:r>
          </a:p>
        </p:txBody>
      </p:sp>
      <p:pic>
        <p:nvPicPr>
          <p:cNvPr id="3" name="Picture 2"/>
          <p:cNvPicPr>
            <a:picLocks noChangeAspect="1"/>
          </p:cNvPicPr>
          <p:nvPr/>
        </p:nvPicPr>
        <p:blipFill>
          <a:blip r:embed="rId3"/>
          <a:stretch>
            <a:fillRect/>
          </a:stretch>
        </p:blipFill>
        <p:spPr>
          <a:xfrm>
            <a:off x="1993900" y="0"/>
            <a:ext cx="5134779" cy="6858000"/>
          </a:xfrm>
          <a:prstGeom prst="rect">
            <a:avLst/>
          </a:prstGeom>
        </p:spPr>
      </p:pic>
    </p:spTree>
    <p:extLst>
      <p:ext uri="{BB962C8B-B14F-4D97-AF65-F5344CB8AC3E}">
        <p14:creationId xmlns:p14="http://schemas.microsoft.com/office/powerpoint/2010/main" val="355292873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7" name="Group 13"/>
          <p:cNvGrpSpPr>
            <a:grpSpLocks/>
          </p:cNvGrpSpPr>
          <p:nvPr/>
        </p:nvGrpSpPr>
        <p:grpSpPr bwMode="auto">
          <a:xfrm>
            <a:off x="-49213" y="-171450"/>
            <a:ext cx="9193213" cy="7056438"/>
            <a:chOff x="-26" y="-62"/>
            <a:chExt cx="5930" cy="4619"/>
          </a:xfrm>
        </p:grpSpPr>
        <p:pic>
          <p:nvPicPr>
            <p:cNvPr id="167941" name="Picture 9" descr="HadrianWall0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 y="50"/>
              <a:ext cx="5898" cy="44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2" name="Rectangle 10"/>
            <p:cNvSpPr>
              <a:spLocks noChangeArrowheads="1"/>
            </p:cNvSpPr>
            <p:nvPr/>
          </p:nvSpPr>
          <p:spPr bwMode="auto">
            <a:xfrm>
              <a:off x="1753" y="-62"/>
              <a:ext cx="119" cy="4478"/>
            </a:xfrm>
            <a:prstGeom prst="rect">
              <a:avLst/>
            </a:prstGeom>
            <a:solidFill>
              <a:schemeClr val="bg2"/>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43" name="Rectangle 11"/>
            <p:cNvSpPr>
              <a:spLocks noChangeArrowheads="1"/>
            </p:cNvSpPr>
            <p:nvPr/>
          </p:nvSpPr>
          <p:spPr bwMode="auto">
            <a:xfrm>
              <a:off x="-26" y="3662"/>
              <a:ext cx="1680" cy="877"/>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44" name="Rectangle 12"/>
            <p:cNvSpPr>
              <a:spLocks noChangeArrowheads="1"/>
            </p:cNvSpPr>
            <p:nvPr/>
          </p:nvSpPr>
          <p:spPr bwMode="auto">
            <a:xfrm>
              <a:off x="4416" y="4317"/>
              <a:ext cx="1488" cy="24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sp>
        <p:nvSpPr>
          <p:cNvPr id="167938" name="Rectangle 5"/>
          <p:cNvSpPr>
            <a:spLocks noGrp="1" noChangeArrowheads="1"/>
          </p:cNvSpPr>
          <p:nvPr>
            <p:ph type="title"/>
          </p:nvPr>
        </p:nvSpPr>
        <p:spPr>
          <a:xfrm>
            <a:off x="0" y="0"/>
            <a:ext cx="5562600" cy="1981200"/>
          </a:xfrm>
          <a:solidFill>
            <a:schemeClr val="hlink"/>
          </a:solidFill>
        </p:spPr>
        <p:txBody>
          <a:bodyPr/>
          <a:lstStyle/>
          <a:p>
            <a:r>
              <a:rPr lang="ar-JO" dirty="0">
                <a:solidFill>
                  <a:srgbClr val="FFFFFF"/>
                </a:solidFill>
                <a:ea typeface="ＭＳ Ｐゴシック" charset="0"/>
              </a:rPr>
              <a:t>ظروف </a:t>
            </a:r>
            <a:br>
              <a:rPr lang="ar-JO" dirty="0">
                <a:solidFill>
                  <a:srgbClr val="FFFFFF"/>
                </a:solidFill>
                <a:ea typeface="ＭＳ Ｐゴシック" charset="0"/>
              </a:rPr>
            </a:br>
            <a:r>
              <a:rPr lang="ar-JO" dirty="0">
                <a:solidFill>
                  <a:srgbClr val="FFFFFF"/>
                </a:solidFill>
                <a:ea typeface="ＭＳ Ｐゴシック" charset="0"/>
              </a:rPr>
              <a:t>كتابة</a:t>
            </a:r>
            <a:br>
              <a:rPr lang="ar-JO" dirty="0">
                <a:solidFill>
                  <a:srgbClr val="FFFFFF"/>
                </a:solidFill>
                <a:ea typeface="ＭＳ Ｐゴシック" charset="0"/>
              </a:rPr>
            </a:br>
            <a:r>
              <a:rPr lang="ar-JO" dirty="0">
                <a:solidFill>
                  <a:srgbClr val="FFFFFF"/>
                </a:solidFill>
                <a:ea typeface="ＭＳ Ｐゴシック" charset="0"/>
              </a:rPr>
              <a:t>سفر اللاويين</a:t>
            </a:r>
            <a:endParaRPr lang="en-US" dirty="0">
              <a:solidFill>
                <a:srgbClr val="FFFFFF"/>
              </a:solidFill>
              <a:ea typeface="ＭＳ Ｐゴシック" charset="0"/>
            </a:endParaRPr>
          </a:p>
        </p:txBody>
      </p:sp>
      <p:sp>
        <p:nvSpPr>
          <p:cNvPr id="167939" name="Text Box 6"/>
          <p:cNvSpPr txBox="1">
            <a:spLocks noChangeArrowheads="1"/>
          </p:cNvSpPr>
          <p:nvPr/>
        </p:nvSpPr>
        <p:spPr bwMode="auto">
          <a:xfrm>
            <a:off x="8451850" y="0"/>
            <a:ext cx="665567"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rPr>
              <a:t>123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37892" name="Text Box 4"/>
          <p:cNvSpPr txBox="1">
            <a:spLocks noChangeArrowheads="1"/>
          </p:cNvSpPr>
          <p:nvPr/>
        </p:nvSpPr>
        <p:spPr bwMode="auto">
          <a:xfrm>
            <a:off x="2971800" y="1828800"/>
            <a:ext cx="6172200" cy="44319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marL="231775" indent="-231775">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231775" marR="0" lvl="0" indent="-231775" algn="ctr" defTabSz="914400" rtl="0" eaLnBrk="0" fontAlgn="base" latinLnBrk="0" hangingPunct="0">
              <a:lnSpc>
                <a:spcPct val="100000"/>
              </a:lnSpc>
              <a:spcBef>
                <a:spcPct val="0"/>
              </a:spcBef>
              <a:spcAft>
                <a:spcPct val="0"/>
              </a:spcAft>
              <a:buClrTx/>
              <a:buSzTx/>
              <a:buFontTx/>
              <a:buNone/>
              <a:tabLst/>
              <a:defRPr/>
            </a:pPr>
            <a:endParaRPr kumimoji="0" lang="en-US"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r" defTabSz="914400" rtl="1" eaLnBrk="0" fontAlgn="base" latinLnBrk="0" hangingPunct="0">
              <a:lnSpc>
                <a:spcPct val="100000"/>
              </a:lnSpc>
              <a:spcBef>
                <a:spcPct val="0"/>
              </a:spcBef>
              <a:spcAft>
                <a:spcPct val="0"/>
              </a:spcAft>
              <a:buClrTx/>
              <a:buSzTx/>
              <a:buFontTx/>
              <a:buChar char="•"/>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إسرائيل لديها خيمة اجتماع جديدة بنيت</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  في سفر الخروج.</a:t>
            </a:r>
            <a:endParaRPr kumimoji="0" lang="en-US"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ctr" defTabSz="914400" rtl="1" eaLnBrk="0" fontAlgn="base" latinLnBrk="0" hangingPunct="0">
              <a:lnSpc>
                <a:spcPct val="100000"/>
              </a:lnSpc>
              <a:spcBef>
                <a:spcPct val="0"/>
              </a:spcBef>
              <a:spcAft>
                <a:spcPct val="0"/>
              </a:spcAft>
              <a:buClrTx/>
              <a:buSzTx/>
              <a:buFontTx/>
              <a:buChar char="•"/>
              <a:tabLst/>
              <a:defRPr/>
            </a:pPr>
            <a:endPar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r" defTabSz="914400" rtl="1" eaLnBrk="0" fontAlgn="base" latinLnBrk="0" hangingPunct="0">
              <a:lnSpc>
                <a:spcPct val="100000"/>
              </a:lnSpc>
              <a:spcBef>
                <a:spcPct val="0"/>
              </a:spcBef>
              <a:spcAft>
                <a:spcPct val="0"/>
              </a:spcAft>
              <a:buClrTx/>
              <a:buSzTx/>
              <a:buFontTx/>
              <a:buChar char="•"/>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لكنهم لا يعرفون كيف يستخدمونها.</a:t>
            </a:r>
          </a:p>
          <a:p>
            <a:pPr marL="231775" marR="0" lvl="0" indent="-231775" algn="ctr" defTabSz="914400" rtl="0" eaLnBrk="0" fontAlgn="base" latinLnBrk="0" hangingPunct="0">
              <a:lnSpc>
                <a:spcPct val="100000"/>
              </a:lnSpc>
              <a:spcBef>
                <a:spcPct val="0"/>
              </a:spcBef>
              <a:spcAft>
                <a:spcPct val="0"/>
              </a:spcAft>
              <a:buClrTx/>
              <a:buSzTx/>
              <a:buFontTx/>
              <a:buChar char="•"/>
              <a:tabLst/>
              <a:defRPr/>
            </a:pPr>
            <a:endParaRPr kumimoji="0" lang="en-US"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a:p>
            <a:pPr marL="231775" marR="0" lvl="0" indent="-231775" algn="r" defTabSz="914400" rtl="1" eaLnBrk="0" fontAlgn="base" latinLnBrk="0" hangingPunct="0">
              <a:lnSpc>
                <a:spcPct val="100000"/>
              </a:lnSpc>
              <a:spcBef>
                <a:spcPct val="0"/>
              </a:spcBef>
              <a:spcAft>
                <a:spcPct val="0"/>
              </a:spcAft>
              <a:buClrTx/>
              <a:buSzTx/>
              <a:buFontTx/>
              <a:buChar char="•"/>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لذلك كتب موسى سفر اللاويين</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  ليشرح لهم عبادة ومسير</a:t>
            </a:r>
          </a:p>
          <a:p>
            <a:pPr marL="0" marR="0" lvl="0" indent="0" algn="r" defTabSz="914400" rtl="1" eaLnBrk="0" fontAlgn="base" latinLnBrk="0" hangingPunct="0">
              <a:lnSpc>
                <a:spcPct val="100000"/>
              </a:lnSpc>
              <a:spcBef>
                <a:spcPct val="0"/>
              </a:spcBef>
              <a:spcAft>
                <a:spcPct val="0"/>
              </a:spcAft>
              <a:buClrTx/>
              <a:buSzTx/>
              <a:buFontTx/>
              <a:buNone/>
              <a:tabLst/>
              <a:defRPr/>
            </a:pPr>
            <a:r>
              <a:rPr kumimoji="0" lang="ar-JO" altLang="zh-CN"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rPr>
              <a:t>  الأمة الجديدة. </a:t>
            </a:r>
            <a:endParaRPr kumimoji="0" lang="en-US" sz="32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118416848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5" descr="levitic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212263" cy="58054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22" name="Picture 5" descr="leviticus.jpg"/>
          <p:cNvSpPr>
            <a:spLocks noChangeAspect="1"/>
          </p:cNvSpPr>
          <p:nvPr/>
        </p:nvSpPr>
        <p:spPr bwMode="auto">
          <a:xfrm>
            <a:off x="0" y="0"/>
            <a:ext cx="9144000" cy="5762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33123" name="Rectangle 2"/>
          <p:cNvSpPr>
            <a:spLocks noGrp="1" noChangeArrowheads="1"/>
          </p:cNvSpPr>
          <p:nvPr>
            <p:ph type="title"/>
          </p:nvPr>
        </p:nvSpPr>
        <p:spPr>
          <a:xfrm>
            <a:off x="304800" y="76200"/>
            <a:ext cx="7772400" cy="1143000"/>
          </a:xfrm>
        </p:spPr>
        <p:txBody>
          <a:bodyPr/>
          <a:lstStyle/>
          <a:p>
            <a:r>
              <a:rPr lang="ar-JO" sz="7200" dirty="0">
                <a:solidFill>
                  <a:schemeClr val="bg2"/>
                </a:solidFill>
                <a:ea typeface="ＭＳ Ｐゴシック" charset="0"/>
              </a:rPr>
              <a:t>لاوِيّين</a:t>
            </a:r>
            <a:endParaRPr lang="en-US" sz="7200" dirty="0">
              <a:solidFill>
                <a:schemeClr val="bg2"/>
              </a:solidFill>
              <a:ea typeface="ＭＳ Ｐゴシック" charset="0"/>
            </a:endParaRPr>
          </a:p>
        </p:txBody>
      </p:sp>
      <p:sp>
        <p:nvSpPr>
          <p:cNvPr id="133124" name="Text Box 7"/>
          <p:cNvSpPr txBox="1">
            <a:spLocks noChangeArrowheads="1"/>
          </p:cNvSpPr>
          <p:nvPr/>
        </p:nvSpPr>
        <p:spPr bwMode="auto">
          <a:xfrm>
            <a:off x="0" y="5562600"/>
            <a:ext cx="9144000" cy="1600438"/>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التقديس</a:t>
            </a:r>
            <a:r>
              <a:rPr kumimoji="0" lang="en-US" sz="4800" b="1" i="0" u="none" strike="noStrike" kern="1200" cap="none" spc="0" normalizeH="0" baseline="0" noProof="0" dirty="0">
                <a:ln>
                  <a:noFill/>
                </a:ln>
                <a:solidFill>
                  <a:srgbClr val="FFFFFF"/>
                </a:solidFill>
                <a:effectLst/>
                <a:uLnTx/>
                <a:uFillTx/>
                <a:latin typeface="Arial Black" charset="0"/>
                <a:ea typeface="ＭＳ Ｐゴシック" charset="0"/>
              </a:rPr>
              <a:t> </a:t>
            </a:r>
            <a:br>
              <a:rPr kumimoji="0" lang="en-US" sz="5400" b="1" i="0" u="none" strike="noStrike" kern="1200" cap="none" spc="0" normalizeH="0" baseline="0" noProof="0" dirty="0">
                <a:ln>
                  <a:noFill/>
                </a:ln>
                <a:solidFill>
                  <a:srgbClr val="FFFFFF"/>
                </a:solidFill>
                <a:effectLst/>
                <a:uLnTx/>
                <a:uFillTx/>
                <a:latin typeface="Arial Black" charset="0"/>
                <a:ea typeface="ＭＳ Ｐゴシック" charset="0"/>
              </a:rPr>
            </a:b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عن طريق الذبائح والانفصال</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000000"/>
              </a:solidFill>
              <a:effectLst/>
              <a:uLnTx/>
              <a:uFillTx/>
              <a:latin typeface="Arial Black" charset="0"/>
              <a:ea typeface="ＭＳ Ｐゴシック" charset="0"/>
            </a:endParaRPr>
          </a:p>
        </p:txBody>
      </p:sp>
      <p:sp>
        <p:nvSpPr>
          <p:cNvPr id="7" name="Text Box 5">
            <a:extLst>
              <a:ext uri="{FF2B5EF4-FFF2-40B4-BE49-F238E27FC236}">
                <a16:creationId xmlns:a16="http://schemas.microsoft.com/office/drawing/2014/main" id="{5A4A8EFE-B359-7B46-9F2F-5772F54A5BFE}"/>
              </a:ext>
            </a:extLst>
          </p:cNvPr>
          <p:cNvSpPr txBox="1">
            <a:spLocks noChangeArrowheads="1"/>
          </p:cNvSpPr>
          <p:nvPr/>
        </p:nvSpPr>
        <p:spPr bwMode="auto">
          <a:xfrm>
            <a:off x="4795024" y="2663825"/>
            <a:ext cx="4380726" cy="1143000"/>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 مؤسسة الدراسات اللاهوتية الأردنية</a:t>
            </a:r>
            <a:endPar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CICFamily.com • BibleStudyDownloads.org</a:t>
            </a:r>
          </a:p>
        </p:txBody>
      </p:sp>
    </p:spTree>
    <p:extLst>
      <p:ext uri="{BB962C8B-B14F-4D97-AF65-F5344CB8AC3E}">
        <p14:creationId xmlns:p14="http://schemas.microsoft.com/office/powerpoint/2010/main" val="3175843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133123"/>
                                        </p:tgtEl>
                                        <p:attrNameLst>
                                          <p:attrName>style.visibility</p:attrName>
                                        </p:attrNameLst>
                                      </p:cBhvr>
                                      <p:to>
                                        <p:strVal val="visible"/>
                                      </p:to>
                                    </p:set>
                                    <p:anim calcmode="lin" valueType="num">
                                      <p:cBhvr additive="base">
                                        <p:cTn id="7" dur="500"/>
                                        <p:tgtEl>
                                          <p:spTgt spid="133123"/>
                                        </p:tgtEl>
                                        <p:attrNameLst>
                                          <p:attrName>ppt_y</p:attrName>
                                        </p:attrNameLst>
                                      </p:cBhvr>
                                      <p:tavLst>
                                        <p:tav tm="0">
                                          <p:val>
                                            <p:strVal val="#ppt_y+#ppt_h*1.125000"/>
                                          </p:val>
                                        </p:tav>
                                        <p:tav tm="100000">
                                          <p:val>
                                            <p:strVal val="#ppt_y"/>
                                          </p:val>
                                        </p:tav>
                                      </p:tavLst>
                                    </p:anim>
                                    <p:animEffect transition="in" filter="wipe(up)">
                                      <p:cBhvr>
                                        <p:cTn id="8" dur="500"/>
                                        <p:tgtEl>
                                          <p:spTgt spid="133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التقديس</a:t>
            </a:r>
            <a:br>
              <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b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 </a:t>
            </a: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(التخصيص)</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39" y="65344"/>
            <a:ext cx="70404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122</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69250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يمكننا أن نستمر بالتمتع</a:t>
            </a:r>
            <a:br>
              <a:rPr lang="ar-JO" dirty="0">
                <a:effectLst>
                  <a:glow rad="127000">
                    <a:schemeClr val="tx1"/>
                  </a:glow>
                </a:effectLst>
                <a:ea typeface="ＭＳ Ｐゴシック" charset="0"/>
              </a:rPr>
            </a:br>
            <a:r>
              <a:rPr lang="ar-JO" dirty="0">
                <a:solidFill>
                  <a:srgbClr val="FFFF00"/>
                </a:solidFill>
                <a:effectLst>
                  <a:glow rad="127000">
                    <a:schemeClr val="tx1"/>
                  </a:glow>
                </a:effectLst>
                <a:ea typeface="ＭＳ Ｐゴシック" charset="0"/>
              </a:rPr>
              <a:t>بحضور</a:t>
            </a:r>
            <a:r>
              <a:rPr lang="ar-JO" dirty="0">
                <a:effectLst>
                  <a:glow rad="127000">
                    <a:schemeClr val="tx1"/>
                  </a:glow>
                </a:effectLst>
                <a:ea typeface="ＭＳ Ｐゴシック" charset="0"/>
              </a:rPr>
              <a:t> الله </a:t>
            </a:r>
            <a:br>
              <a:rPr lang="ar-JO" dirty="0">
                <a:effectLst>
                  <a:glow rad="127000">
                    <a:schemeClr val="tx1"/>
                  </a:glow>
                </a:effectLst>
                <a:ea typeface="ＭＳ Ｐゴシック" charset="0"/>
              </a:rPr>
            </a:br>
            <a:r>
              <a:rPr lang="ar-JO" dirty="0">
                <a:effectLst>
                  <a:glow rad="127000">
                    <a:schemeClr val="tx1"/>
                  </a:glow>
                </a:effectLst>
                <a:ea typeface="ＭＳ Ｐゴシック" charset="0"/>
              </a:rPr>
              <a:t>بعد أن تعرفنا عليه؟</a:t>
            </a:r>
            <a:endParaRPr lang="en-US" dirty="0">
              <a:effectLst>
                <a:glow rad="127000">
                  <a:schemeClr val="tx1"/>
                </a:glow>
              </a:effectLst>
              <a:ea typeface="ＭＳ Ｐゴシック" charset="0"/>
            </a:endParaRPr>
          </a:p>
        </p:txBody>
      </p:sp>
      <p:pic>
        <p:nvPicPr>
          <p:cNvPr id="2" name="Picture 1"/>
          <p:cNvPicPr>
            <a:picLocks noChangeAspect="1"/>
          </p:cNvPicPr>
          <p:nvPr/>
        </p:nvPicPr>
        <p:blipFill rotWithShape="1">
          <a:blip r:embed="rId3"/>
          <a:srcRect t="4649" b="10762"/>
          <a:stretch/>
        </p:blipFill>
        <p:spPr>
          <a:xfrm>
            <a:off x="0" y="2507138"/>
            <a:ext cx="9144000" cy="4350862"/>
          </a:xfrm>
          <a:prstGeom prst="rect">
            <a:avLst/>
          </a:prstGeom>
        </p:spPr>
      </p:pic>
    </p:spTree>
    <p:extLst>
      <p:ext uri="{BB962C8B-B14F-4D97-AF65-F5344CB8AC3E}">
        <p14:creationId xmlns:p14="http://schemas.microsoft.com/office/powerpoint/2010/main" val="155467997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806150"/>
          </a:xfrm>
          <a:effectLst>
            <a:outerShdw blurRad="63500" dist="35921" dir="2700000" algn="ctr" rotWithShape="0">
              <a:schemeClr val="tx2">
                <a:alpha val="74998"/>
              </a:schemeClr>
            </a:outerShdw>
          </a:effectLst>
        </p:spPr>
        <p:txBody>
          <a:bodyPr anchor="t"/>
          <a:lstStyle/>
          <a:p>
            <a:pPr rtl="1">
              <a:defRPr/>
            </a:pPr>
            <a:r>
              <a:rPr lang="ar-JO" sz="4800" dirty="0">
                <a:effectLst>
                  <a:glow rad="127000">
                    <a:schemeClr val="tx1"/>
                  </a:glow>
                </a:effectLst>
                <a:ea typeface="ＭＳ Ｐゴシック" charset="0"/>
              </a:rPr>
              <a:t>١- </a:t>
            </a:r>
            <a:r>
              <a:rPr lang="ar-JO" sz="4800" dirty="0">
                <a:solidFill>
                  <a:srgbClr val="FFFF00"/>
                </a:solidFill>
                <a:effectLst>
                  <a:glow rad="127000">
                    <a:schemeClr val="tx1"/>
                  </a:glow>
                </a:effectLst>
                <a:ea typeface="ＭＳ Ｐゴシック" charset="0"/>
              </a:rPr>
              <a:t>اعترف</a:t>
            </a:r>
            <a:r>
              <a:rPr lang="ar-JO" sz="4800" dirty="0">
                <a:effectLst>
                  <a:glow rad="127000">
                    <a:schemeClr val="tx1"/>
                  </a:glow>
                </a:effectLst>
                <a:ea typeface="ＭＳ Ｐゴシック" charset="0"/>
              </a:rPr>
              <a:t> أن الله هو كل</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ما تحتاجه (لا ١-١٠)</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768946762"/>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العهد الموسوي الذي وعد شعب إسرائيل بالأمانة نحوه (خر 33 – 34) يمكن أن يُطاع من خلال الذبائح (1 – 10) و الإنفصال عن الشعوب الخارجة عن العهد و ممارساتهم (11 – 27)</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8724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96739" y="354832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21218" name="Rectangle 1026"/>
          <p:cNvSpPr>
            <a:spLocks noGrp="1" noChangeArrowheads="1"/>
          </p:cNvSpPr>
          <p:nvPr>
            <p:ph type="ctrTitle"/>
          </p:nvPr>
        </p:nvSpPr>
        <p:spPr>
          <a:xfrm>
            <a:off x="0" y="0"/>
            <a:ext cx="6619875" cy="692696"/>
          </a:xfrm>
          <a:solidFill>
            <a:srgbClr val="006600"/>
          </a:solidFill>
          <a:effectLst>
            <a:outerShdw blurRad="63500" dist="35921" dir="2700000" algn="ctr" rotWithShape="0">
              <a:schemeClr val="bg2">
                <a:alpha val="74998"/>
              </a:schemeClr>
            </a:outerShdw>
          </a:effectLst>
        </p:spPr>
        <p:txBody>
          <a:bodyPr/>
          <a:lstStyle/>
          <a:p>
            <a:pPr algn="ctr">
              <a:defRPr/>
            </a:pPr>
            <a:r>
              <a:rPr kumimoji="1" lang="ar-JO" sz="4400" dirty="0">
                <a:solidFill>
                  <a:schemeClr val="tx1"/>
                </a:solidFill>
                <a:effectLst>
                  <a:outerShdw blurRad="38100" dist="38100" dir="2700000" algn="tl">
                    <a:srgbClr val="000000"/>
                  </a:outerShdw>
                </a:effectLst>
                <a:ea typeface="ＭＳ Ｐゴシック" charset="0"/>
                <a:cs typeface="Arial" panose="020B0604020202020204" pitchFamily="34" charset="0"/>
              </a:rPr>
              <a:t>الخلاص والتقديس</a:t>
            </a:r>
            <a:endParaRPr kumimoji="1" lang="en-US" sz="4400" dirty="0">
              <a:solidFill>
                <a:schemeClr val="tx1"/>
              </a:solidFill>
              <a:ea typeface="ＭＳ Ｐゴシック" charset="0"/>
              <a:cs typeface="Arial" panose="020B0604020202020204" pitchFamily="34" charset="0"/>
            </a:endParaRPr>
          </a:p>
        </p:txBody>
      </p:sp>
      <p:sp>
        <p:nvSpPr>
          <p:cNvPr id="521220" name="Text Box 1028"/>
          <p:cNvSpPr txBox="1">
            <a:spLocks noChangeArrowheads="1"/>
          </p:cNvSpPr>
          <p:nvPr/>
        </p:nvSpPr>
        <p:spPr bwMode="auto">
          <a:xfrm>
            <a:off x="23813" y="2267963"/>
            <a:ext cx="671513"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القديم</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1" name="Text Box 1029"/>
          <p:cNvSpPr txBox="1">
            <a:spLocks noChangeArrowheads="1"/>
          </p:cNvSpPr>
          <p:nvPr/>
        </p:nvSpPr>
        <p:spPr bwMode="auto">
          <a:xfrm>
            <a:off x="-94332" y="5339121"/>
            <a:ext cx="879475" cy="861774"/>
          </a:xfrm>
          <a:prstGeom prst="rect">
            <a:avLst/>
          </a:prstGeom>
          <a:noFill/>
          <a:ln w="12700" cap="sq">
            <a:noFill/>
            <a:miter lim="800000"/>
            <a:headEnd/>
            <a:tailEnd/>
          </a:ln>
          <a:effectLst>
            <a:outerShdw blurRad="63500" dist="107763" dir="18900000" algn="ctr" rotWithShape="0">
              <a:schemeClr val="bg2"/>
            </a:outerShdw>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28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21222" name="Rectangle 1030"/>
          <p:cNvSpPr>
            <a:spLocks noChangeArrowheads="1"/>
          </p:cNvSpPr>
          <p:nvPr/>
        </p:nvSpPr>
        <p:spPr bwMode="auto">
          <a:xfrm>
            <a:off x="2433637" y="5157192"/>
            <a:ext cx="2282379"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الخلاص</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 </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1-4</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3" name="Rectangle 1031"/>
          <p:cNvSpPr>
            <a:spLocks noChangeArrowheads="1"/>
          </p:cNvSpPr>
          <p:nvPr/>
        </p:nvSpPr>
        <p:spPr bwMode="auto">
          <a:xfrm>
            <a:off x="762000" y="836712"/>
            <a:ext cx="1544638"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دور الإنسان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4" name="Rectangle 1032"/>
          <p:cNvSpPr>
            <a:spLocks noChangeArrowheads="1"/>
          </p:cNvSpPr>
          <p:nvPr/>
        </p:nvSpPr>
        <p:spPr bwMode="auto">
          <a:xfrm>
            <a:off x="2541588" y="836712"/>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استجابة       الله</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5" name="Rectangle 1033"/>
          <p:cNvSpPr>
            <a:spLocks noChangeArrowheads="1"/>
          </p:cNvSpPr>
          <p:nvPr/>
        </p:nvSpPr>
        <p:spPr bwMode="auto">
          <a:xfrm>
            <a:off x="762000" y="1827312"/>
            <a:ext cx="1865313"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بالله بصفته حمل الفصح المذبوح</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6" name="Rectangle 1034"/>
          <p:cNvSpPr>
            <a:spLocks noChangeArrowheads="1"/>
          </p:cNvSpPr>
          <p:nvPr/>
        </p:nvSpPr>
        <p:spPr bwMode="auto">
          <a:xfrm>
            <a:off x="762000" y="4941168"/>
            <a:ext cx="1721768" cy="154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الإيمان بالمسيح بصفته حمل الله</a:t>
            </a:r>
          </a:p>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5: 7</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7" name="Rectangle 1035"/>
          <p:cNvSpPr>
            <a:spLocks noChangeArrowheads="1"/>
          </p:cNvSpPr>
          <p:nvPr/>
        </p:nvSpPr>
        <p:spPr bwMode="auto">
          <a:xfrm>
            <a:off x="4648200" y="1979712"/>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الرحلة إلى            كنعان</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28" name="Rectangle 1036"/>
          <p:cNvSpPr>
            <a:spLocks noChangeArrowheads="1"/>
          </p:cNvSpPr>
          <p:nvPr/>
        </p:nvSpPr>
        <p:spPr bwMode="auto">
          <a:xfrm>
            <a:off x="4633912" y="5157192"/>
            <a:ext cx="2170335"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النمو</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1كور 10: 5</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29" name="Rectangle 1037"/>
          <p:cNvSpPr>
            <a:spLocks noChangeArrowheads="1"/>
          </p:cNvSpPr>
          <p:nvPr/>
        </p:nvSpPr>
        <p:spPr bwMode="auto">
          <a:xfrm>
            <a:off x="4724400" y="836712"/>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حياة       الإيمان</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0" name="Rectangle 1038"/>
          <p:cNvSpPr>
            <a:spLocks noChangeArrowheads="1"/>
          </p:cNvSpPr>
          <p:nvPr/>
        </p:nvSpPr>
        <p:spPr bwMode="auto">
          <a:xfrm>
            <a:off x="2433638" y="6127750"/>
            <a:ext cx="2382837"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المَقَاميّ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1" name="Rectangle 1039"/>
          <p:cNvSpPr>
            <a:spLocks noChangeArrowheads="1"/>
          </p:cNvSpPr>
          <p:nvPr/>
        </p:nvSpPr>
        <p:spPr bwMode="auto">
          <a:xfrm>
            <a:off x="4648200" y="612775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التقديس التدريجيّ</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2" name="Rectangle 1040"/>
          <p:cNvSpPr>
            <a:spLocks noChangeArrowheads="1"/>
          </p:cNvSpPr>
          <p:nvPr/>
        </p:nvSpPr>
        <p:spPr bwMode="auto">
          <a:xfrm>
            <a:off x="6634163" y="220355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الذبائح</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الخطيَّة،</a:t>
            </a:r>
          </a:p>
          <a:p>
            <a:pPr marL="0" marR="0" lvl="0" indent="0" algn="ctr" defTabSz="914400" rtl="1"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ذبيحة الإثم)</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521233" name="Rectangle 1041"/>
          <p:cNvSpPr>
            <a:spLocks noChangeArrowheads="1"/>
          </p:cNvSpPr>
          <p:nvPr/>
        </p:nvSpPr>
        <p:spPr bwMode="auto">
          <a:xfrm>
            <a:off x="6853238" y="5157192"/>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t"/>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الاعتراف</a:t>
            </a:r>
            <a:b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b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1يوحنَّا 1: 9</a:t>
            </a:r>
            <a:r>
              <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a:t>
            </a:r>
          </a:p>
        </p:txBody>
      </p:sp>
      <p:sp>
        <p:nvSpPr>
          <p:cNvPr id="521234" name="Rectangle 1042"/>
          <p:cNvSpPr>
            <a:spLocks noChangeArrowheads="1"/>
          </p:cNvSpPr>
          <p:nvPr/>
        </p:nvSpPr>
        <p:spPr bwMode="auto">
          <a:xfrm>
            <a:off x="6929438" y="836712"/>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الشركة   المستردَّة</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3" name="Text Box 1045"/>
          <p:cNvSpPr txBox="1">
            <a:spLocks noChangeArrowheads="1"/>
          </p:cNvSpPr>
          <p:nvPr/>
        </p:nvSpPr>
        <p:spPr bwMode="auto">
          <a:xfrm>
            <a:off x="8398551" y="74097"/>
            <a:ext cx="58669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121أ</a:t>
            </a:r>
            <a:endParaRPr kumimoji="0" lang="en-US" sz="1800" b="1"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24" name="Rectangle 1033"/>
          <p:cNvSpPr>
            <a:spLocks noChangeArrowheads="1"/>
          </p:cNvSpPr>
          <p:nvPr/>
        </p:nvSpPr>
        <p:spPr bwMode="auto">
          <a:xfrm>
            <a:off x="2627313" y="2122587"/>
            <a:ext cx="1600200" cy="576263"/>
          </a:xfrm>
          <a:prstGeom prst="rect">
            <a:avLst/>
          </a:prstGeom>
          <a:noFill/>
          <a:ln w="9525">
            <a:noFill/>
            <a:miter lim="800000"/>
            <a:headEnd/>
            <a:tailEnd/>
          </a:ln>
          <a:effectLst>
            <a:outerShdw blurRad="63500" dist="107763" dir="18900000" algn="ctr" rotWithShape="0">
              <a:schemeClr val="bg2">
                <a:alpha val="74998"/>
              </a:schemeClr>
            </a:outerShdw>
          </a:effectLst>
        </p:spPr>
        <p:txBody>
          <a:bodyPr/>
          <a:lstStyle/>
          <a:p>
            <a:pPr marL="0" marR="0" lvl="0" indent="0" algn="ctr" defTabSz="914400" rtl="0" eaLnBrk="0" fontAlgn="base" latinLnBrk="0" hangingPunct="0">
              <a:lnSpc>
                <a:spcPct val="90000"/>
              </a:lnSpc>
              <a:spcBef>
                <a:spcPct val="20000"/>
              </a:spcBef>
              <a:spcAft>
                <a:spcPct val="0"/>
              </a:spcAft>
              <a:buClrTx/>
              <a:buSzPct val="80000"/>
              <a:buFont typeface="Wingdings" pitchFamily="-111" charset="2"/>
              <a:buNone/>
              <a:tabLst/>
              <a:defRPr/>
            </a:pPr>
            <a:r>
              <a:rPr kumimoji="1" lang="ar-JO"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rPr>
              <a:t>الخروج</a:t>
            </a:r>
            <a:endParaRPr kumimoji="1" lang="en-US" sz="2400" b="1" u="none" strike="noStrike" kern="1200" cap="none" spc="0" normalizeH="0" baseline="0" noProof="0" dirty="0">
              <a:ln>
                <a:noFill/>
              </a:ln>
              <a:solidFill>
                <a:srgbClr val="FFFFFF"/>
              </a:solidFill>
              <a:effectLst/>
              <a:uLnTx/>
              <a:uFillTx/>
              <a:latin typeface="Arial" panose="020B0604020202020204" pitchFamily="34" charset="0"/>
              <a:ea typeface="Times New Roman" pitchFamily="-111" charset="0"/>
              <a:cs typeface="Arial" panose="020B0604020202020204" pitchFamily="34" charset="0"/>
            </a:endParaRPr>
          </a:p>
        </p:txBody>
      </p:sp>
      <p:sp>
        <p:nvSpPr>
          <p:cNvPr id="2" name="AutoShape 1044">
            <a:extLst>
              <a:ext uri="{FF2B5EF4-FFF2-40B4-BE49-F238E27FC236}">
                <a16:creationId xmlns:a16="http://schemas.microsoft.com/office/drawing/2014/main" id="{45C52330-7408-2BC8-4C0C-731162369274}"/>
              </a:ext>
            </a:extLst>
          </p:cNvPr>
          <p:cNvSpPr>
            <a:spLocks noChangeArrowheads="1"/>
          </p:cNvSpPr>
          <p:nvPr/>
        </p:nvSpPr>
        <p:spPr bwMode="auto">
          <a:xfrm rot="5400000">
            <a:off x="2675098"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 name="AutoShape 1044">
            <a:extLst>
              <a:ext uri="{FF2B5EF4-FFF2-40B4-BE49-F238E27FC236}">
                <a16:creationId xmlns:a16="http://schemas.microsoft.com/office/drawing/2014/main" id="{4F6ACD33-E6CB-17B0-ECEE-D239F3EACB82}"/>
              </a:ext>
            </a:extLst>
          </p:cNvPr>
          <p:cNvSpPr>
            <a:spLocks noChangeArrowheads="1"/>
          </p:cNvSpPr>
          <p:nvPr/>
        </p:nvSpPr>
        <p:spPr bwMode="auto">
          <a:xfrm rot="5400000">
            <a:off x="4835339" y="3522254"/>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 name="AutoShape 1044">
            <a:extLst>
              <a:ext uri="{FF2B5EF4-FFF2-40B4-BE49-F238E27FC236}">
                <a16:creationId xmlns:a16="http://schemas.microsoft.com/office/drawing/2014/main" id="{258EBD1A-44AE-73D4-01F2-A32A87E4C044}"/>
              </a:ext>
            </a:extLst>
          </p:cNvPr>
          <p:cNvSpPr>
            <a:spLocks noChangeArrowheads="1"/>
          </p:cNvSpPr>
          <p:nvPr/>
        </p:nvSpPr>
        <p:spPr bwMode="auto">
          <a:xfrm rot="5400000">
            <a:off x="6707547" y="3522253"/>
            <a:ext cx="1702122"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الرمز</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المرموز إليه</a:t>
            </a:r>
            <a:endParaRPr kumimoji="0" lang="en-US" sz="225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0731384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childTnLst>
                    </p:cTn>
                  </p:par>
                  <p:par>
                    <p:cTn id="88" fill="hold">
                      <p:stCondLst>
                        <p:cond delay="indefinite"/>
                      </p:stCondLst>
                      <p:childTnLst>
                        <p:par>
                          <p:cTn id="89" fill="hold">
                            <p:stCondLst>
                              <p:cond delay="0"/>
                            </p:stCondLst>
                            <p:childTnLst>
                              <p:par>
                                <p:cTn id="90" presetID="22" presetClass="entr" presetSubtype="1" fill="hold" grpId="0" nodeType="clickEffect">
                                  <p:stCondLst>
                                    <p:cond delay="0"/>
                                  </p:stCondLst>
                                  <p:childTnLst>
                                    <p:set>
                                      <p:cBhvr>
                                        <p:cTn id="91" dur="1" fill="hold">
                                          <p:stCondLst>
                                            <p:cond delay="0"/>
                                          </p:stCondLst>
                                        </p:cTn>
                                        <p:tgtEl>
                                          <p:spTgt spid="2"/>
                                        </p:tgtEl>
                                        <p:attrNameLst>
                                          <p:attrName>style.visibility</p:attrName>
                                        </p:attrNameLst>
                                      </p:cBhvr>
                                      <p:to>
                                        <p:strVal val="visible"/>
                                      </p:to>
                                    </p:set>
                                    <p:animEffect transition="in" filter="wipe(up)">
                                      <p:cBhvr>
                                        <p:cTn id="92" dur="500"/>
                                        <p:tgtEl>
                                          <p:spTgt spid="2"/>
                                        </p:tgtEl>
                                      </p:cBhvr>
                                    </p:animEffect>
                                  </p:childTnLst>
                                </p:cTn>
                              </p:par>
                            </p:childTnLst>
                          </p:cTn>
                        </p:par>
                      </p:childTnLst>
                    </p:cTn>
                  </p:par>
                  <p:par>
                    <p:cTn id="93" fill="hold">
                      <p:stCondLst>
                        <p:cond delay="indefinite"/>
                      </p:stCondLst>
                      <p:childTnLst>
                        <p:par>
                          <p:cTn id="94" fill="hold">
                            <p:stCondLst>
                              <p:cond delay="0"/>
                            </p:stCondLst>
                            <p:childTnLst>
                              <p:par>
                                <p:cTn id="95" presetID="22" presetClass="entr" presetSubtype="1" fill="hold" grpId="0" nodeType="clickEffect">
                                  <p:stCondLst>
                                    <p:cond delay="0"/>
                                  </p:stCondLst>
                                  <p:childTnLst>
                                    <p:set>
                                      <p:cBhvr>
                                        <p:cTn id="96" dur="1" fill="hold">
                                          <p:stCondLst>
                                            <p:cond delay="0"/>
                                          </p:stCondLst>
                                        </p:cTn>
                                        <p:tgtEl>
                                          <p:spTgt spid="3"/>
                                        </p:tgtEl>
                                        <p:attrNameLst>
                                          <p:attrName>style.visibility</p:attrName>
                                        </p:attrNameLst>
                                      </p:cBhvr>
                                      <p:to>
                                        <p:strVal val="visible"/>
                                      </p:to>
                                    </p:set>
                                    <p:animEffect transition="in" filter="wipe(up)">
                                      <p:cBhvr>
                                        <p:cTn id="97" dur="500"/>
                                        <p:tgtEl>
                                          <p:spTgt spid="3"/>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1" fill="hold" grpId="0"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wipe(up)">
                                      <p:cBhvr>
                                        <p:cTn id="10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24" grpId="0"/>
      <p:bldP spid="2" grpId="0" animBg="1"/>
      <p:bldP spid="3" grpId="0" animBg="1"/>
      <p:bldP spid="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B9CB88A-085C-DDA5-55A5-4A7DB197415E}"/>
              </a:ext>
            </a:extLst>
          </p:cNvPr>
          <p:cNvPicPr>
            <a:picLocks noChangeAspect="1"/>
          </p:cNvPicPr>
          <p:nvPr/>
        </p:nvPicPr>
        <p:blipFill rotWithShape="1">
          <a:blip r:embed="rId4"/>
          <a:srcRect t="19596" b="25309"/>
          <a:stretch/>
        </p:blipFill>
        <p:spPr>
          <a:xfrm rot="5400000">
            <a:off x="-1795194" y="1871292"/>
            <a:ext cx="6895413" cy="3078001"/>
          </a:xfrm>
          <a:prstGeom prst="rect">
            <a:avLst/>
          </a:prstGeom>
        </p:spPr>
      </p:pic>
      <p:sp>
        <p:nvSpPr>
          <p:cNvPr id="4" name="Left Arrow 3"/>
          <p:cNvSpPr/>
          <p:nvPr/>
        </p:nvSpPr>
        <p:spPr bwMode="auto">
          <a:xfrm>
            <a:off x="2356437"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2356437"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2356437"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القديم</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707904" y="4581128"/>
            <a:ext cx="5436096"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الذبائح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Freeform 4"/>
          <p:cNvSpPr/>
          <p:nvPr/>
        </p:nvSpPr>
        <p:spPr>
          <a:xfrm>
            <a:off x="13884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22860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Text Box 1045"/>
          <p:cNvSpPr txBox="1">
            <a:spLocks noChangeArrowheads="1"/>
          </p:cNvSpPr>
          <p:nvPr/>
        </p:nvSpPr>
        <p:spPr bwMode="auto">
          <a:xfrm>
            <a:off x="8265502" y="179348"/>
            <a:ext cx="719748"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780184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6" grpId="0"/>
      <p:bldP spid="7" grpId="0"/>
      <p:bldP spid="8" grpId="0"/>
      <p:bldP spid="5" grpId="0" animBg="1"/>
      <p:bldP spid="5" grpId="1" animBg="1"/>
      <p:bldP spid="14" grpId="0"/>
      <p:bldP spid="14" grpId="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1795194" y="1871292"/>
            <a:ext cx="6895413" cy="3078001"/>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4250707" y="2960948"/>
            <a:ext cx="4893293"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p:cNvSpPr txBox="1">
            <a:spLocks noRot="1" noChangeArrowheads="1"/>
          </p:cNvSpPr>
          <p:nvPr/>
        </p:nvSpPr>
        <p:spPr bwMode="auto">
          <a:xfrm>
            <a:off x="3851920" y="4365104"/>
            <a:ext cx="5292080" cy="23042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ذبيحة المسيح = هي الأساس الذي يعتمد عليه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Freeform 4"/>
          <p:cNvSpPr/>
          <p:nvPr/>
        </p:nvSpPr>
        <p:spPr>
          <a:xfrm>
            <a:off x="1411352" y="3116269"/>
            <a:ext cx="594224" cy="45674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2201744" y="3140968"/>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259224"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Left Arrow 11">
            <a:extLst>
              <a:ext uri="{FF2B5EF4-FFF2-40B4-BE49-F238E27FC236}">
                <a16:creationId xmlns:a16="http://schemas.microsoft.com/office/drawing/2014/main" id="{B26A84E3-7121-DD41-39B8-FAD517CA30EF}"/>
              </a:ext>
            </a:extLst>
          </p:cNvPr>
          <p:cNvSpPr/>
          <p:nvPr/>
        </p:nvSpPr>
        <p:spPr bwMode="auto">
          <a:xfrm>
            <a:off x="2201744" y="1700808"/>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3" name="Left Arrow 11">
            <a:extLst>
              <a:ext uri="{FF2B5EF4-FFF2-40B4-BE49-F238E27FC236}">
                <a16:creationId xmlns:a16="http://schemas.microsoft.com/office/drawing/2014/main" id="{39EAAAED-5A25-7442-8DCD-502454B92F5E}"/>
              </a:ext>
            </a:extLst>
          </p:cNvPr>
          <p:cNvSpPr/>
          <p:nvPr/>
        </p:nvSpPr>
        <p:spPr bwMode="auto">
          <a:xfrm>
            <a:off x="2201744" y="4725144"/>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3060730726"/>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grpId="1"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p:cTn id="12" dur="1000" fill="hold"/>
                                        <p:tgtEl>
                                          <p:spTgt spid="5"/>
                                        </p:tgtEl>
                                        <p:attrNameLst>
                                          <p:attrName>ppt_w</p:attrName>
                                        </p:attrNameLst>
                                      </p:cBhvr>
                                      <p:tavLst>
                                        <p:tav tm="0">
                                          <p:val>
                                            <p:strVal val="#ppt_w*0.70"/>
                                          </p:val>
                                        </p:tav>
                                        <p:tav tm="100000">
                                          <p:val>
                                            <p:strVal val="#ppt_w"/>
                                          </p:val>
                                        </p:tav>
                                      </p:tavLst>
                                    </p:anim>
                                    <p:anim calcmode="lin" valueType="num">
                                      <p:cBhvr>
                                        <p:cTn id="13" dur="1000" fill="hold"/>
                                        <p:tgtEl>
                                          <p:spTgt spid="5"/>
                                        </p:tgtEl>
                                        <p:attrNameLst>
                                          <p:attrName>ppt_h</p:attrName>
                                        </p:attrNameLst>
                                      </p:cBhvr>
                                      <p:tavLst>
                                        <p:tav tm="0">
                                          <p:val>
                                            <p:strVal val="#ppt_h"/>
                                          </p:val>
                                        </p:tav>
                                        <p:tav tm="100000">
                                          <p:val>
                                            <p:strVal val="#ppt_h"/>
                                          </p:val>
                                        </p:tav>
                                      </p:tavLst>
                                    </p:anim>
                                    <p:animEffect transition="in" filter="fade">
                                      <p:cBhvr>
                                        <p:cTn id="14" dur="1000"/>
                                        <p:tgtEl>
                                          <p:spTgt spid="5"/>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wipe(up)">
                                      <p:cBhvr>
                                        <p:cTn id="17" dur="1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ipe(right)">
                                      <p:cBhvr>
                                        <p:cTn id="22" dur="500"/>
                                        <p:tgtEl>
                                          <p:spTgt spid="12"/>
                                        </p:tgtEl>
                                      </p:cBhvr>
                                    </p:animEffect>
                                  </p:childTnLst>
                                </p:cTn>
                              </p:par>
                            </p:childTnLst>
                          </p:cTn>
                        </p:par>
                        <p:par>
                          <p:cTn id="23" fill="hold">
                            <p:stCondLst>
                              <p:cond delay="500"/>
                            </p:stCondLst>
                            <p:childTnLst>
                              <p:par>
                                <p:cTn id="24" presetID="22" presetClass="entr" presetSubtype="1"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wipe(up)">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xit" presetSubtype="4" fill="hold" grpId="1" nodeType="clickEffect">
                                  <p:stCondLst>
                                    <p:cond delay="0"/>
                                  </p:stCondLst>
                                  <p:childTnLst>
                                    <p:anim calcmode="lin" valueType="num">
                                      <p:cBhvr additive="base">
                                        <p:cTn id="30" dur="500"/>
                                        <p:tgtEl>
                                          <p:spTgt spid="14"/>
                                        </p:tgtEl>
                                        <p:attrNameLst>
                                          <p:attrName>ppt_x</p:attrName>
                                        </p:attrNameLst>
                                      </p:cBhvr>
                                      <p:tavLst>
                                        <p:tav tm="0">
                                          <p:val>
                                            <p:strVal val="ppt_x"/>
                                          </p:val>
                                        </p:tav>
                                        <p:tav tm="100000">
                                          <p:val>
                                            <p:strVal val="ppt_x"/>
                                          </p:val>
                                        </p:tav>
                                      </p:tavLst>
                                    </p:anim>
                                    <p:anim calcmode="lin" valueType="num">
                                      <p:cBhvr additive="base">
                                        <p:cTn id="31" dur="500"/>
                                        <p:tgtEl>
                                          <p:spTgt spid="14"/>
                                        </p:tgtEl>
                                        <p:attrNameLst>
                                          <p:attrName>ppt_y</p:attrName>
                                        </p:attrNameLst>
                                      </p:cBhvr>
                                      <p:tavLst>
                                        <p:tav tm="0">
                                          <p:val>
                                            <p:strVal val="ppt_y"/>
                                          </p:val>
                                        </p:tav>
                                        <p:tav tm="100000">
                                          <p:val>
                                            <p:strVal val="1+ppt_h/2"/>
                                          </p:val>
                                        </p:tav>
                                      </p:tavLst>
                                    </p:anim>
                                    <p:set>
                                      <p:cBhvr>
                                        <p:cTn id="32" dur="1" fill="hold">
                                          <p:stCondLst>
                                            <p:cond delay="499"/>
                                          </p:stCondLst>
                                        </p:cTn>
                                        <p:tgtEl>
                                          <p:spTgt spid="14"/>
                                        </p:tgtEl>
                                        <p:attrNameLst>
                                          <p:attrName>style.visibility</p:attrName>
                                        </p:attrNameLst>
                                      </p:cBhvr>
                                      <p:to>
                                        <p:strVal val="hidden"/>
                                      </p:to>
                                    </p:set>
                                  </p:childTnLst>
                                </p:cTn>
                              </p:par>
                              <p:par>
                                <p:cTn id="33" presetID="2" presetClass="exit" presetSubtype="4" fill="hold" grpId="0" nodeType="withEffect">
                                  <p:stCondLst>
                                    <p:cond delay="0"/>
                                  </p:stCondLst>
                                  <p:childTnLst>
                                    <p:anim calcmode="lin" valueType="num">
                                      <p:cBhvr additive="base">
                                        <p:cTn id="34" dur="500"/>
                                        <p:tgtEl>
                                          <p:spTgt spid="5"/>
                                        </p:tgtEl>
                                        <p:attrNameLst>
                                          <p:attrName>ppt_x</p:attrName>
                                        </p:attrNameLst>
                                      </p:cBhvr>
                                      <p:tavLst>
                                        <p:tav tm="0">
                                          <p:val>
                                            <p:strVal val="ppt_x"/>
                                          </p:val>
                                        </p:tav>
                                        <p:tav tm="100000">
                                          <p:val>
                                            <p:strVal val="ppt_x"/>
                                          </p:val>
                                        </p:tav>
                                      </p:tavLst>
                                    </p:anim>
                                    <p:anim calcmode="lin" valueType="num">
                                      <p:cBhvr additive="base">
                                        <p:cTn id="35" dur="500"/>
                                        <p:tgtEl>
                                          <p:spTgt spid="5"/>
                                        </p:tgtEl>
                                        <p:attrNameLst>
                                          <p:attrName>ppt_y</p:attrName>
                                        </p:attrNameLst>
                                      </p:cBhvr>
                                      <p:tavLst>
                                        <p:tav tm="0">
                                          <p:val>
                                            <p:strVal val="ppt_y"/>
                                          </p:val>
                                        </p:tav>
                                        <p:tav tm="100000">
                                          <p:val>
                                            <p:strVal val="1+ppt_h/2"/>
                                          </p:val>
                                        </p:tav>
                                      </p:tavLst>
                                    </p:anim>
                                    <p:set>
                                      <p:cBhvr>
                                        <p:cTn id="36" dur="1" fill="hold">
                                          <p:stCondLst>
                                            <p:cond delay="499"/>
                                          </p:stCondLst>
                                        </p:cTn>
                                        <p:tgtEl>
                                          <p:spTgt spid="5"/>
                                        </p:tgtEl>
                                        <p:attrNameLst>
                                          <p:attrName>style.visibility</p:attrName>
                                        </p:attrNameLst>
                                      </p:cBhvr>
                                      <p:to>
                                        <p:strVal val="hidden"/>
                                      </p:to>
                                    </p:set>
                                  </p:childTnLst>
                                </p:cTn>
                              </p:par>
                            </p:childTnLst>
                          </p:cTn>
                        </p:par>
                        <p:par>
                          <p:cTn id="37" fill="hold">
                            <p:stCondLst>
                              <p:cond delay="500"/>
                            </p:stCondLst>
                            <p:childTnLst>
                              <p:par>
                                <p:cTn id="38" presetID="22" presetClass="entr" presetSubtype="1"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up)">
                                      <p:cBhvr>
                                        <p:cTn id="40" dur="500"/>
                                        <p:tgtEl>
                                          <p:spTgt spid="8"/>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2"/>
                                        </p:tgtEl>
                                        <p:attrNameLst>
                                          <p:attrName>style.visibility</p:attrName>
                                        </p:attrNameLst>
                                      </p:cBhvr>
                                      <p:to>
                                        <p:strVal val="visible"/>
                                      </p:to>
                                    </p:set>
                                    <p:animEffect transition="in" filter="wipe(right)">
                                      <p:cBhvr>
                                        <p:cTn id="45" dur="500"/>
                                        <p:tgtEl>
                                          <p:spTgt spid="2"/>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2" fill="hold" grpId="0" nodeType="clickEffect">
                                  <p:stCondLst>
                                    <p:cond delay="0"/>
                                  </p:stCondLst>
                                  <p:childTnLst>
                                    <p:set>
                                      <p:cBhvr>
                                        <p:cTn id="49" dur="1" fill="hold">
                                          <p:stCondLst>
                                            <p:cond delay="0"/>
                                          </p:stCondLst>
                                        </p:cTn>
                                        <p:tgtEl>
                                          <p:spTgt spid="3"/>
                                        </p:tgtEl>
                                        <p:attrNameLst>
                                          <p:attrName>style.visibility</p:attrName>
                                        </p:attrNameLst>
                                      </p:cBhvr>
                                      <p:to>
                                        <p:strVal val="visible"/>
                                      </p:to>
                                    </p:set>
                                    <p:animEffect transition="in" filter="wipe(right)">
                                      <p:cBhvr>
                                        <p:cTn id="5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5" grpId="0" animBg="1"/>
      <p:bldP spid="5" grpId="1" animBg="1"/>
      <p:bldP spid="12" grpId="0" animBg="1"/>
      <p:bldP spid="14" grpId="0"/>
      <p:bldP spid="14" grpId="1"/>
      <p:bldP spid="2" grpId="0" animBg="1"/>
      <p:bldP spid="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a:extLst>
            <a:ext uri="{FF2B5EF4-FFF2-40B4-BE49-F238E27FC236}">
              <a16:creationId xmlns:a16="http://schemas.microsoft.com/office/drawing/2014/main" id="{7071547A-07E0-4B8C-0DFE-9DCABE4B45B4}"/>
            </a:ext>
          </a:extLst>
        </p:cNvPr>
        <p:cNvGrpSpPr/>
        <p:nvPr/>
      </p:nvGrpSpPr>
      <p:grpSpPr>
        <a:xfrm>
          <a:off x="0" y="0"/>
          <a:ext cx="0" cy="0"/>
          <a:chOff x="0" y="0"/>
          <a:chExt cx="0" cy="0"/>
        </a:xfrm>
      </p:grpSpPr>
      <p:pic>
        <p:nvPicPr>
          <p:cNvPr id="17" name="Picture 16">
            <a:extLst>
              <a:ext uri="{FF2B5EF4-FFF2-40B4-BE49-F238E27FC236}">
                <a16:creationId xmlns:a16="http://schemas.microsoft.com/office/drawing/2014/main" id="{3AFEFA2C-E4C5-4258-A53C-0A59C3B2F826}"/>
              </a:ext>
            </a:extLst>
          </p:cNvPr>
          <p:cNvPicPr>
            <a:picLocks noChangeAspect="1"/>
          </p:cNvPicPr>
          <p:nvPr/>
        </p:nvPicPr>
        <p:blipFill rotWithShape="1">
          <a:blip r:embed="rId4"/>
          <a:srcRect t="19596" b="25309"/>
          <a:stretch/>
        </p:blipFill>
        <p:spPr>
          <a:xfrm rot="5400000">
            <a:off x="-1795190" y="1871292"/>
            <a:ext cx="6895413" cy="3078001"/>
          </a:xfrm>
          <a:prstGeom prst="rect">
            <a:avLst/>
          </a:prstGeom>
        </p:spPr>
      </p:pic>
      <p:sp>
        <p:nvSpPr>
          <p:cNvPr id="518147" name="Rectangle 1027">
            <a:extLst>
              <a:ext uri="{FF2B5EF4-FFF2-40B4-BE49-F238E27FC236}">
                <a16:creationId xmlns:a16="http://schemas.microsoft.com/office/drawing/2014/main" id="{3584264F-322B-C2B5-31AE-F5E5659AD978}"/>
              </a:ext>
            </a:extLst>
          </p:cNvPr>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a:extLst>
              <a:ext uri="{FF2B5EF4-FFF2-40B4-BE49-F238E27FC236}">
                <a16:creationId xmlns:a16="http://schemas.microsoft.com/office/drawing/2014/main" id="{8F5C1B95-1FD6-6E2B-0CAA-ABEBCDEC2763}"/>
              </a:ext>
            </a:extLst>
          </p:cNvPr>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القناة (الماسورة)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a:extLst>
              <a:ext uri="{FF2B5EF4-FFF2-40B4-BE49-F238E27FC236}">
                <a16:creationId xmlns:a16="http://schemas.microsoft.com/office/drawing/2014/main" id="{DC23BF69-7FDA-23F4-9086-0E67A60B4F6D}"/>
              </a:ext>
            </a:extLst>
          </p:cNvPr>
          <p:cNvSpPr txBox="1">
            <a:spLocks noRot="1" noChangeArrowheads="1"/>
          </p:cNvSpPr>
          <p:nvPr/>
        </p:nvSpPr>
        <p:spPr bwMode="auto">
          <a:xfrm>
            <a:off x="4250707" y="2960948"/>
            <a:ext cx="4893293"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الانسداد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8" name="Rectangle 1027">
            <a:extLst>
              <a:ext uri="{FF2B5EF4-FFF2-40B4-BE49-F238E27FC236}">
                <a16:creationId xmlns:a16="http://schemas.microsoft.com/office/drawing/2014/main" id="{D7F13A3D-FE30-87A6-61B8-EF2E2302681F}"/>
              </a:ext>
            </a:extLst>
          </p:cNvPr>
          <p:cNvSpPr txBox="1">
            <a:spLocks noRot="1" noChangeArrowheads="1"/>
          </p:cNvSpPr>
          <p:nvPr/>
        </p:nvSpPr>
        <p:spPr bwMode="auto">
          <a:xfrm>
            <a:off x="3851920" y="4365104"/>
            <a:ext cx="5292080" cy="23042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ذبيحة المسيح = هي الأساس الذي يعتمد عليه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الاعترافُ</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بالخطيَّة (تُغفَر الخطيَّة فيُفتَح المجال لاستعادة الشركة، ولكن لم يكنْ هناك أيُّ خطرٍ لفقدان العلاقة). </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Freeform 4">
            <a:extLst>
              <a:ext uri="{FF2B5EF4-FFF2-40B4-BE49-F238E27FC236}">
                <a16:creationId xmlns:a16="http://schemas.microsoft.com/office/drawing/2014/main" id="{5811AE8C-B3ED-802A-638F-8DBC01B57A1F}"/>
              </a:ext>
            </a:extLst>
          </p:cNvPr>
          <p:cNvSpPr/>
          <p:nvPr/>
        </p:nvSpPr>
        <p:spPr>
          <a:xfrm>
            <a:off x="1411356" y="3116269"/>
            <a:ext cx="594224" cy="45674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a:extLst>
              <a:ext uri="{FF2B5EF4-FFF2-40B4-BE49-F238E27FC236}">
                <a16:creationId xmlns:a16="http://schemas.microsoft.com/office/drawing/2014/main" id="{B5B5A188-D865-3612-08F0-6245EC0F0860}"/>
              </a:ext>
            </a:extLst>
          </p:cNvPr>
          <p:cNvSpPr/>
          <p:nvPr/>
        </p:nvSpPr>
        <p:spPr bwMode="auto">
          <a:xfrm>
            <a:off x="2201748" y="3140968"/>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a:extLst>
              <a:ext uri="{FF2B5EF4-FFF2-40B4-BE49-F238E27FC236}">
                <a16:creationId xmlns:a16="http://schemas.microsoft.com/office/drawing/2014/main" id="{287753BF-DA12-44E9-97C2-79BF1D031E3C}"/>
              </a:ext>
            </a:extLst>
          </p:cNvPr>
          <p:cNvSpPr txBox="1">
            <a:spLocks noRot="1" noChangeArrowheads="1"/>
          </p:cNvSpPr>
          <p:nvPr/>
        </p:nvSpPr>
        <p:spPr bwMode="auto">
          <a:xfrm>
            <a:off x="259228"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5" name="Rectangle 1027">
            <a:extLst>
              <a:ext uri="{FF2B5EF4-FFF2-40B4-BE49-F238E27FC236}">
                <a16:creationId xmlns:a16="http://schemas.microsoft.com/office/drawing/2014/main" id="{B38341DE-DA57-F72D-0637-615C352F1699}"/>
              </a:ext>
            </a:extLst>
          </p:cNvPr>
          <p:cNvSpPr txBox="1">
            <a:spLocks noRot="1" noChangeArrowheads="1"/>
          </p:cNvSpPr>
          <p:nvPr/>
        </p:nvSpPr>
        <p:spPr bwMode="auto">
          <a:xfrm>
            <a:off x="3497892" y="1700808"/>
            <a:ext cx="2919067" cy="360040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"إِنِ ٱعْتَرَفْنَا بِخَطَايَانَا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فَهُوَ أَمِينٌ وَعَادِلٌ،</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حَتَّى يَغْفِرَ لَنَا</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خَطَايَانَا وَيُطَهِّرَنَا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مِنْ كُلِّ إِثْمٍ."</a:t>
            </a:r>
            <a:br>
              <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br>
            <a:r>
              <a:rPr kumimoji="1" lang="ar-JO"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(1يوحنَّا 1: 9)</a:t>
            </a:r>
            <a:endParaRPr kumimoji="1" lang="en-US" sz="28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a:extLst>
              <a:ext uri="{FF2B5EF4-FFF2-40B4-BE49-F238E27FC236}">
                <a16:creationId xmlns:a16="http://schemas.microsoft.com/office/drawing/2014/main" id="{FFA28F46-11C3-BDA3-24CF-26EFC7C8A123}"/>
              </a:ext>
            </a:extLst>
          </p:cNvPr>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Left Arrow 11">
            <a:extLst>
              <a:ext uri="{FF2B5EF4-FFF2-40B4-BE49-F238E27FC236}">
                <a16:creationId xmlns:a16="http://schemas.microsoft.com/office/drawing/2014/main" id="{D6B79B8E-41D7-B71C-3313-14EC107DDB30}"/>
              </a:ext>
            </a:extLst>
          </p:cNvPr>
          <p:cNvSpPr/>
          <p:nvPr/>
        </p:nvSpPr>
        <p:spPr bwMode="auto">
          <a:xfrm>
            <a:off x="2201748" y="1700808"/>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3" name="Left Arrow 11">
            <a:extLst>
              <a:ext uri="{FF2B5EF4-FFF2-40B4-BE49-F238E27FC236}">
                <a16:creationId xmlns:a16="http://schemas.microsoft.com/office/drawing/2014/main" id="{EDE0972C-2172-28BE-453D-DEF95511EFB5}"/>
              </a:ext>
            </a:extLst>
          </p:cNvPr>
          <p:cNvSpPr/>
          <p:nvPr/>
        </p:nvSpPr>
        <p:spPr bwMode="auto">
          <a:xfrm>
            <a:off x="2201748" y="4725144"/>
            <a:ext cx="1127358"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1104136108"/>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JO" sz="8800" dirty="0">
                <a:ea typeface="Osaka" charset="0"/>
                <a:cs typeface="Arial" panose="020B0604020202020204" pitchFamily="34" charset="0"/>
              </a:rPr>
              <a:t>لاوِيّين ١</a:t>
            </a:r>
            <a:endParaRPr lang="en-US" sz="8800" dirty="0">
              <a:solidFill>
                <a:schemeClr val="bg1"/>
              </a:solidFill>
              <a:ea typeface="Osaka" charset="0"/>
              <a:cs typeface="Arial" panose="020B0604020202020204" pitchFamily="34" charset="0"/>
            </a:endParaRPr>
          </a:p>
        </p:txBody>
      </p:sp>
    </p:spTree>
    <p:extLst>
      <p:ext uri="{BB962C8B-B14F-4D97-AF65-F5344CB8AC3E}">
        <p14:creationId xmlns:p14="http://schemas.microsoft.com/office/powerpoint/2010/main" val="101735663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نقطة ضعفك الكبيرة؟</a:t>
            </a:r>
            <a:endParaRPr lang="en-US" sz="5400" dirty="0">
              <a:effectLst>
                <a:glow rad="127000">
                  <a:schemeClr val="tx1"/>
                </a:glow>
              </a:effectLst>
              <a:ea typeface="ＭＳ Ｐゴシック" charset="0"/>
            </a:endParaRPr>
          </a:p>
        </p:txBody>
      </p:sp>
      <p:pic>
        <p:nvPicPr>
          <p:cNvPr id="3" name="Picture 2"/>
          <p:cNvPicPr/>
          <p:nvPr/>
        </p:nvPicPr>
        <p:blipFill>
          <a:blip r:embed="rId3">
            <a:extLst>
              <a:ext uri="{28A0092B-C50C-407E-A947-70E740481C1C}">
                <a14:useLocalDpi xmlns:a14="http://schemas.microsoft.com/office/drawing/2010/main"/>
              </a:ext>
            </a:extLst>
          </a:blip>
          <a:srcRect/>
          <a:stretch>
            <a:fillRect/>
          </a:stretch>
        </p:blipFill>
        <p:spPr bwMode="auto">
          <a:xfrm>
            <a:off x="0" y="2348880"/>
            <a:ext cx="9144000" cy="3230984"/>
          </a:xfrm>
          <a:prstGeom prst="rect">
            <a:avLst/>
          </a:prstGeom>
          <a:noFill/>
          <a:ln>
            <a:noFill/>
          </a:ln>
        </p:spPr>
      </p:pic>
    </p:spTree>
    <p:extLst>
      <p:ext uri="{BB962C8B-B14F-4D97-AF65-F5344CB8AC3E}">
        <p14:creationId xmlns:p14="http://schemas.microsoft.com/office/powerpoint/2010/main" val="35042709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fade">
                                      <p:cBhvr>
                                        <p:cTn id="7" dur="100"/>
                                        <p:tgtEl>
                                          <p:spTgt spid="900098"/>
                                        </p:tgtEl>
                                      </p:cBhvr>
                                    </p:animEffect>
                                    <p:anim calcmode="lin" valueType="num">
                                      <p:cBhvr>
                                        <p:cTn id="8" dur="400" fill="hold"/>
                                        <p:tgtEl>
                                          <p:spTgt spid="900098"/>
                                        </p:tgtEl>
                                        <p:attrNameLst>
                                          <p:attrName>ppt_x</p:attrName>
                                        </p:attrNameLst>
                                      </p:cBhvr>
                                      <p:tavLst>
                                        <p:tav tm="0">
                                          <p:val>
                                            <p:strVal val="#ppt_x"/>
                                          </p:val>
                                        </p:tav>
                                        <p:tav tm="100000">
                                          <p:val>
                                            <p:strVal val="#ppt_x"/>
                                          </p:val>
                                        </p:tav>
                                      </p:tavLst>
                                    </p:anim>
                                    <p:anim calcmode="lin" valueType="num">
                                      <p:cBhvr>
                                        <p:cTn id="9" dur="400" fill="hold"/>
                                        <p:tgtEl>
                                          <p:spTgt spid="90009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0009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0009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نقطة ضعفك الكبيرة؟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381000" y="2146300"/>
            <a:ext cx="8382000" cy="4711700"/>
          </a:xfrm>
          <a:prstGeom prst="rect">
            <a:avLst/>
          </a:prstGeom>
        </p:spPr>
      </p:pic>
    </p:spTree>
    <p:extLst>
      <p:ext uri="{BB962C8B-B14F-4D97-AF65-F5344CB8AC3E}">
        <p14:creationId xmlns:p14="http://schemas.microsoft.com/office/powerpoint/2010/main" val="3612646986"/>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ما هي نقطة ضعفك الكبيرة؟</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20745" y="2420888"/>
            <a:ext cx="9130614" cy="4176464"/>
          </a:xfrm>
          <a:prstGeom prst="rect">
            <a:avLst/>
          </a:prstGeom>
        </p:spPr>
      </p:pic>
    </p:spTree>
    <p:extLst>
      <p:ext uri="{BB962C8B-B14F-4D97-AF65-F5344CB8AC3E}">
        <p14:creationId xmlns:p14="http://schemas.microsoft.com/office/powerpoint/2010/main" val="2478291919"/>
      </p:ext>
    </p:extLst>
  </p:cSld>
  <p:clrMapOvr>
    <a:masterClrMapping/>
  </p:clrMapOvr>
  <p:transition/>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2492896"/>
            <a:ext cx="4797431" cy="4365104"/>
          </a:xfrm>
          <a:prstGeom prst="rect">
            <a:avLst/>
          </a:prstGeom>
        </p:spPr>
      </p:pic>
      <p:sp>
        <p:nvSpPr>
          <p:cNvPr id="900098" name="Rectangle 2"/>
          <p:cNvSpPr>
            <a:spLocks noGrp="1" noChangeArrowheads="1"/>
          </p:cNvSpPr>
          <p:nvPr>
            <p:ph type="ctrTitle"/>
          </p:nvPr>
        </p:nvSpPr>
        <p:spPr>
          <a:xfrm>
            <a:off x="0" y="232008"/>
            <a:ext cx="9144000" cy="1828840"/>
          </a:xfrm>
          <a:effectLst/>
        </p:spPr>
        <p:txBody>
          <a:bodyPr/>
          <a:lstStyle/>
          <a:p>
            <a:pPr>
              <a:defRPr/>
            </a:pPr>
            <a:r>
              <a:rPr lang="ar-JO" dirty="0">
                <a:solidFill>
                  <a:srgbClr val="000000"/>
                </a:solidFill>
                <a:effectLst/>
                <a:ea typeface="ＭＳ Ｐゴシック" charset="0"/>
              </a:rPr>
              <a:t>ما هو موقفك من</a:t>
            </a:r>
            <a:br>
              <a:rPr lang="ar-JO" dirty="0">
                <a:solidFill>
                  <a:srgbClr val="000000"/>
                </a:solidFill>
                <a:effectLst/>
                <a:ea typeface="ＭＳ Ｐゴシック" charset="0"/>
              </a:rPr>
            </a:br>
            <a:r>
              <a:rPr lang="ar-JO" dirty="0">
                <a:solidFill>
                  <a:srgbClr val="000000"/>
                </a:solidFill>
                <a:effectLst/>
                <a:ea typeface="ＭＳ Ｐゴシック" charset="0"/>
              </a:rPr>
              <a:t>ضعفاتك وخطاياك؟</a:t>
            </a:r>
            <a:endParaRPr lang="en-US" dirty="0">
              <a:solidFill>
                <a:srgbClr val="000000"/>
              </a:solidFill>
              <a:effectLst/>
              <a:ea typeface="ＭＳ Ｐゴシック" charset="0"/>
            </a:endParaRPr>
          </a:p>
        </p:txBody>
      </p:sp>
      <p:sp>
        <p:nvSpPr>
          <p:cNvPr id="4" name="Rectangle 2"/>
          <p:cNvSpPr txBox="1">
            <a:spLocks noChangeArrowheads="1"/>
          </p:cNvSpPr>
          <p:nvPr/>
        </p:nvSpPr>
        <p:spPr bwMode="auto">
          <a:xfrm>
            <a:off x="3419872" y="2276872"/>
            <a:ext cx="5750078" cy="30243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هل تعترف</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أنك بحاجة إلى</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غفران الخطية؟</a:t>
            </a:r>
            <a:endParaRPr kumimoji="0" lang="en-US" sz="4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73184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69986" name="Title 1"/>
          <p:cNvSpPr>
            <a:spLocks noGrp="1"/>
          </p:cNvSpPr>
          <p:nvPr>
            <p:ph type="title"/>
          </p:nvPr>
        </p:nvSpPr>
        <p:spPr>
          <a:xfrm>
            <a:off x="0" y="0"/>
            <a:ext cx="9144000" cy="1628800"/>
          </a:xfrm>
        </p:spPr>
        <p:txBody>
          <a:bodyPr/>
          <a:lstStyle/>
          <a:p>
            <a:r>
              <a:rPr lang="ar-JO" sz="4000" dirty="0">
                <a:solidFill>
                  <a:schemeClr val="tx1"/>
                </a:solidFill>
                <a:ea typeface="ＭＳ Ｐゴシック" charset="0"/>
              </a:rPr>
              <a:t>لماذا فرض الله </a:t>
            </a:r>
            <a:r>
              <a:rPr lang="ar-JO" sz="4000" dirty="0">
                <a:solidFill>
                  <a:srgbClr val="FFFF00"/>
                </a:solidFill>
                <a:ea typeface="ＭＳ Ｐゴシック" charset="0"/>
              </a:rPr>
              <a:t>القرابين</a:t>
            </a:r>
            <a:br>
              <a:rPr lang="ar-JO" sz="4000" dirty="0">
                <a:solidFill>
                  <a:schemeClr val="tx1"/>
                </a:solidFill>
                <a:ea typeface="ＭＳ Ｐゴシック" charset="0"/>
              </a:rPr>
            </a:br>
            <a:r>
              <a:rPr lang="ar-JO" sz="4000" dirty="0">
                <a:solidFill>
                  <a:schemeClr val="tx1"/>
                </a:solidFill>
                <a:ea typeface="ＭＳ Ｐゴシック" charset="0"/>
              </a:rPr>
              <a:t>لضعف إسرائيل وخطاياها؟</a:t>
            </a:r>
            <a:endParaRPr lang="en-US" sz="4000" dirty="0">
              <a:solidFill>
                <a:schemeClr val="tx1"/>
              </a:solidFill>
              <a:ea typeface="ＭＳ Ｐゴシック" charset="0"/>
            </a:endParaRPr>
          </a:p>
        </p:txBody>
      </p:sp>
      <p:sp>
        <p:nvSpPr>
          <p:cNvPr id="169987" name="Content Placeholder 2"/>
          <p:cNvSpPr>
            <a:spLocks noGrp="1"/>
          </p:cNvSpPr>
          <p:nvPr>
            <p:ph idx="1"/>
          </p:nvPr>
        </p:nvSpPr>
        <p:spPr/>
        <p:txBody>
          <a:bodyPr/>
          <a:lstStyle/>
          <a:p>
            <a:endParaRPr lang="en-US" dirty="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4565517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تقديم إسرائيل لذبيحة حيوانية كاملة بلا عيب (1 – 10) و طهارة الشعب من الخطية (11 – 27) يتوازى مع فداء المسيح كحمل طاهر في يوم الكفارة النهائية (16, عب 10)</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1407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غفر الله للإسرائيليين</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عن طريق دم </a:t>
            </a:r>
            <a:r>
              <a:rPr lang="ar-JO" sz="4800" dirty="0">
                <a:solidFill>
                  <a:srgbClr val="FFFF00"/>
                </a:solidFill>
                <a:effectLst>
                  <a:glow rad="127000">
                    <a:schemeClr val="tx1"/>
                  </a:glow>
                </a:effectLst>
                <a:ea typeface="ＭＳ Ｐゴシック" charset="0"/>
              </a:rPr>
              <a:t>الذبائح</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(لا 4: 1- 5: 13؛ 6: 24- 30).</a:t>
            </a:r>
            <a:endParaRPr lang="en-US" sz="4800" dirty="0">
              <a:effectLst>
                <a:glow rad="127000">
                  <a:schemeClr val="tx1"/>
                </a:glow>
              </a:effectLst>
              <a:ea typeface="ＭＳ Ｐゴシック" charset="0"/>
            </a:endParaRPr>
          </a:p>
        </p:txBody>
      </p:sp>
    </p:spTree>
    <p:extLst>
      <p:ext uri="{BB962C8B-B14F-4D97-AF65-F5344CB8AC3E}">
        <p14:creationId xmlns:p14="http://schemas.microsoft.com/office/powerpoint/2010/main" val="2095207401"/>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7"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3298" name="Rectangle 1026"/>
          <p:cNvSpPr>
            <a:spLocks noGrp="1" noChangeArrowheads="1"/>
          </p:cNvSpPr>
          <p:nvPr>
            <p:ph type="ctrTitle"/>
          </p:nvPr>
        </p:nvSpPr>
        <p:spPr>
          <a:xfrm>
            <a:off x="685800" y="981075"/>
            <a:ext cx="7772400" cy="3240088"/>
          </a:xfrm>
        </p:spPr>
        <p:txBody>
          <a:bodyPr/>
          <a:lstStyle/>
          <a:p>
            <a:r>
              <a:rPr lang="ar-JO" sz="6000" dirty="0">
                <a:ea typeface="ＭＳ Ｐゴシック" charset="0"/>
              </a:rPr>
              <a:t>لماذا</a:t>
            </a:r>
            <a:br>
              <a:rPr lang="ar-JO" sz="6000" dirty="0">
                <a:ea typeface="ＭＳ Ｐゴシック" charset="0"/>
              </a:rPr>
            </a:br>
            <a:r>
              <a:rPr lang="ar-JO" sz="6000" dirty="0">
                <a:ea typeface="ＭＳ Ｐゴシック" charset="0"/>
              </a:rPr>
              <a:t>أسس الله</a:t>
            </a:r>
            <a:br>
              <a:rPr lang="ar-JO" sz="6000" dirty="0">
                <a:ea typeface="ＭＳ Ｐゴシック" charset="0"/>
              </a:rPr>
            </a:br>
            <a:r>
              <a:rPr lang="ar-JO" sz="6000" dirty="0">
                <a:ea typeface="ＭＳ Ｐゴシック" charset="0"/>
              </a:rPr>
              <a:t>نظام الذبائح؟</a:t>
            </a:r>
            <a:endParaRPr lang="en-US" dirty="0">
              <a:ea typeface="ＭＳ Ｐゴシック" charset="0"/>
            </a:endParaRPr>
          </a:p>
        </p:txBody>
      </p:sp>
      <p:sp>
        <p:nvSpPr>
          <p:cNvPr id="183299"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الدم في الحقيقة</a:t>
            </a: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يغفر الخطية؟</a:t>
            </a:r>
            <a:endParaRPr kumimoji="1"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4739380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p:txBody>
          <a:bodyPr/>
          <a:lstStyle/>
          <a:p>
            <a:pPr eaLnBrk="1" hangingPunct="1">
              <a:defRPr/>
            </a:pPr>
            <a:r>
              <a:rPr kumimoji="1" lang="ar-JO" dirty="0">
                <a:solidFill>
                  <a:schemeClr val="bg1"/>
                </a:solidFill>
                <a:ea typeface="ＭＳ Ｐゴシック" charset="0"/>
              </a:rPr>
              <a:t>هل خلصت الذبائح الدموية الإسرائيليين</a:t>
            </a:r>
            <a:br>
              <a:rPr kumimoji="1" lang="ar-JO" dirty="0">
                <a:solidFill>
                  <a:schemeClr val="bg1"/>
                </a:solidFill>
                <a:ea typeface="ＭＳ Ｐゴシック" charset="0"/>
              </a:rPr>
            </a:br>
            <a:r>
              <a:rPr kumimoji="1" lang="ar-JO" dirty="0">
                <a:solidFill>
                  <a:schemeClr val="bg1"/>
                </a:solidFill>
                <a:ea typeface="ＭＳ Ｐゴシック" charset="0"/>
              </a:rPr>
              <a:t>الذين هم تحت الشريعة؟</a:t>
            </a:r>
            <a:endParaRPr kumimoji="1" lang="en-US" dirty="0">
              <a:solidFill>
                <a:schemeClr val="bg1"/>
              </a:solidFill>
              <a:ea typeface="ＭＳ Ｐゴシック" charset="0"/>
            </a:endParaRPr>
          </a:p>
        </p:txBody>
      </p:sp>
      <p:sp>
        <p:nvSpPr>
          <p:cNvPr id="2" name="TextBox 1"/>
          <p:cNvSpPr txBox="1"/>
          <p:nvPr/>
        </p:nvSpPr>
        <p:spPr>
          <a:xfrm>
            <a:off x="827584" y="2420888"/>
            <a:ext cx="7416824" cy="3770263"/>
          </a:xfrm>
          <a:prstGeom prst="rect">
            <a:avLst/>
          </a:prstGeom>
          <a:solidFill>
            <a:srgbClr val="000000"/>
          </a:solidFill>
        </p:spPr>
        <p:txBody>
          <a:bodyPr>
            <a:spAutoFit/>
            <a:scene3d>
              <a:camera prst="orthographicFront"/>
              <a:lightRig rig="threePt" dir="t"/>
            </a:scene3d>
            <a:sp3d extrusionH="57150">
              <a:bevelT w="38100" h="38100" prst="angle"/>
            </a:sp3d>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rPr>
              <a:t>الدم</a:t>
            </a:r>
            <a:endParaRPr kumimoji="0" lang="en-US" sz="23900" b="1" i="0" u="none" strike="noStrike" kern="1200" cap="none" spc="0" normalizeH="0" baseline="0" noProof="0" dirty="0">
              <a:ln>
                <a:noFill/>
              </a:ln>
              <a:solidFill>
                <a:srgbClr val="FF0000"/>
              </a:solidFill>
              <a:effectLst>
                <a:reflection stA="50000" endPos="75000" dist="12700" dir="5400000" sy="-100000" algn="bl" rotWithShape="0"/>
              </a:effectLst>
              <a:uLnTx/>
              <a:uFillTx/>
              <a:latin typeface="Arial Black"/>
              <a:ea typeface="ＭＳ Ｐゴシック" charset="0"/>
              <a:cs typeface="Arial Black"/>
            </a:endParaRPr>
          </a:p>
        </p:txBody>
      </p:sp>
    </p:spTree>
    <p:extLst>
      <p:ext uri="{BB962C8B-B14F-4D97-AF65-F5344CB8AC3E}">
        <p14:creationId xmlns:p14="http://schemas.microsoft.com/office/powerpoint/2010/main" val="2966194394"/>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819075" y="1376375"/>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ar-JO" dirty="0">
                <a:solidFill>
                  <a:srgbClr val="FFFFFF"/>
                </a:solidFill>
                <a:ea typeface="ＭＳ Ｐゴシック" charset="0"/>
              </a:rPr>
              <a:t>الذبائح تغفر الخطية</a:t>
            </a:r>
            <a:endParaRPr kumimoji="1" lang="en-US" dirty="0">
              <a:solidFill>
                <a:srgbClr val="FFFFFF"/>
              </a:solidFill>
              <a:ea typeface="ＭＳ Ｐゴシック" charset="0"/>
            </a:endParaRPr>
          </a:p>
        </p:txBody>
      </p:sp>
      <p:sp>
        <p:nvSpPr>
          <p:cNvPr id="5" name="Rectangle 1029"/>
          <p:cNvSpPr>
            <a:spLocks noChangeArrowheads="1"/>
          </p:cNvSpPr>
          <p:nvPr/>
        </p:nvSpPr>
        <p:spPr bwMode="auto">
          <a:xfrm>
            <a:off x="3347864" y="1628800"/>
            <a:ext cx="5400600" cy="46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خلال هذه العملية،</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يطهر الكاهن الناس،</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ويصلح علاقتهم مع الرب،</a:t>
            </a:r>
          </a:p>
          <a:p>
            <a:pPr marL="0" marR="0" lvl="0" indent="0" algn="ctr" defTabSz="914400" rtl="1" eaLnBrk="0" fontAlgn="base" latinLnBrk="0" hangingPunct="0">
              <a:lnSpc>
                <a:spcPct val="100000"/>
              </a:lnSpc>
              <a:spcBef>
                <a:spcPct val="20000"/>
              </a:spcBef>
              <a:spcAft>
                <a:spcPct val="0"/>
              </a:spcAft>
              <a:buClrTx/>
              <a:buSzTx/>
              <a:buFontTx/>
              <a:buNone/>
              <a:tabLst/>
              <a:defRPr/>
            </a:pPr>
            <a:r>
              <a:rPr kumimoji="1" lang="ar-JO" sz="32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وسيُغفر لهم"</a:t>
            </a:r>
            <a:br>
              <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1" lang="ar-JO"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 20؛ قارن 4: 26، 31، 35).</a:t>
            </a:r>
            <a:endParaRPr kumimoji="1"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Rectangle 3">
            <a:extLst>
              <a:ext uri="{FF2B5EF4-FFF2-40B4-BE49-F238E27FC236}">
                <a16:creationId xmlns:a16="http://schemas.microsoft.com/office/drawing/2014/main" id="{9E3524EC-83C0-425A-8ED3-A15F0AF9ADB5}"/>
              </a:ext>
            </a:extLst>
          </p:cNvPr>
          <p:cNvSpPr/>
          <p:nvPr/>
        </p:nvSpPr>
        <p:spPr bwMode="auto">
          <a:xfrm>
            <a:off x="-1447725" y="2343150"/>
            <a:ext cx="5400600" cy="419100"/>
          </a:xfrm>
          <a:prstGeom prst="rect">
            <a:avLst/>
          </a:prstGeom>
          <a:noFill/>
          <a:ln w="12700" cap="sq" cmpd="sng" algn="ctr">
            <a:no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dirty="0">
              <a:ln>
                <a:noFill/>
              </a:ln>
              <a:solidFill>
                <a:srgbClr val="000000"/>
              </a:solidFill>
              <a:effectLst/>
              <a:uLnTx/>
              <a:uFillTx/>
              <a:latin typeface="Arial Narrow" pitchFamily="-108" charset="0"/>
              <a:ea typeface="Times New Roman" pitchFamily="-108" charset="0"/>
              <a:cs typeface="Times New Roman" pitchFamily="-108" charset="0"/>
            </a:endParaRPr>
          </a:p>
        </p:txBody>
      </p:sp>
    </p:spTree>
    <p:extLst>
      <p:ext uri="{BB962C8B-B14F-4D97-AF65-F5344CB8AC3E}">
        <p14:creationId xmlns:p14="http://schemas.microsoft.com/office/powerpoint/2010/main" val="94232538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0" name="Rectangle 8"/>
          <p:cNvSpPr>
            <a:spLocks noGrp="1" noRot="1" noChangeArrowheads="1"/>
          </p:cNvSpPr>
          <p:nvPr>
            <p:ph type="title"/>
          </p:nvPr>
        </p:nvSpPr>
        <p:spPr>
          <a:xfrm>
            <a:off x="3581400" y="274638"/>
            <a:ext cx="5105400" cy="1096962"/>
          </a:xfrm>
        </p:spPr>
        <p:txBody>
          <a:bodyPr/>
          <a:lstStyle/>
          <a:p>
            <a:pPr eaLnBrk="1" hangingPunct="1"/>
            <a:r>
              <a:rPr lang="en-US" altLang="en-US" sz="4000">
                <a:latin typeface="Arial" panose="020B0604020202020204" pitchFamily="34" charset="0"/>
                <a:cs typeface="Arial" panose="020B0604020202020204" pitchFamily="34" charset="0"/>
              </a:rPr>
              <a:t>Sacrifices in the Ancient Near East</a:t>
            </a:r>
          </a:p>
        </p:txBody>
      </p:sp>
      <p:pic>
        <p:nvPicPr>
          <p:cNvPr id="138242" name="Picture 4" descr="Animal Sacrific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8483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Rectangle 6"/>
          <p:cNvSpPr>
            <a:spLocks noChangeArrowheads="1"/>
          </p:cNvSpPr>
          <p:nvPr/>
        </p:nvSpPr>
        <p:spPr bwMode="auto">
          <a:xfrm>
            <a:off x="3276600" y="-27384"/>
            <a:ext cx="5867400" cy="4419600"/>
          </a:xfrm>
          <a:prstGeom prst="rect">
            <a:avLst/>
          </a:prstGeom>
          <a:gradFill rotWithShape="1">
            <a:gsLst>
              <a:gs pos="0">
                <a:srgbClr val="FF0066"/>
              </a:gs>
              <a:gs pos="100000">
                <a:srgbClr val="76002F"/>
              </a:gs>
            </a:gsLst>
            <a:path path="shape">
              <a:fillToRect l="50000" t="50000" r="50000" b="50000"/>
            </a:path>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3079" name="Text Box 7"/>
          <p:cNvSpPr txBox="1">
            <a:spLocks noChangeArrowheads="1"/>
          </p:cNvSpPr>
          <p:nvPr/>
        </p:nvSpPr>
        <p:spPr bwMode="auto">
          <a:xfrm>
            <a:off x="3276600" y="3429000"/>
            <a:ext cx="5867400" cy="457200"/>
          </a:xfrm>
          <a:prstGeom prst="rect">
            <a:avLst/>
          </a:prstGeom>
          <a:noFill/>
          <a:ln w="9525">
            <a:noFill/>
            <a:miter lim="800000"/>
            <a:headEnd/>
            <a:tailEnd/>
          </a:ln>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في الشرق الأدنى القديم</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2" name="Rectangle 1">
            <a:extLst>
              <a:ext uri="{FF2B5EF4-FFF2-40B4-BE49-F238E27FC236}">
                <a16:creationId xmlns:a16="http://schemas.microsoft.com/office/drawing/2014/main" id="{F96A9D8E-CCDB-86E6-4A85-0AD2AA0C389C}"/>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د. ريك جريفيث</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 • </a:t>
            </a:r>
            <a:r>
              <a:rPr kumimoji="0" lang="ar-JO"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MS PGothic" pitchFamily="34" charset="-128"/>
                <a:cs typeface="Arial" panose="020B0604020202020204" pitchFamily="34" charset="0"/>
              </a:rPr>
              <a:t> • BibleStudyDownloads.org</a:t>
            </a:r>
          </a:p>
        </p:txBody>
      </p:sp>
      <p:sp>
        <p:nvSpPr>
          <p:cNvPr id="3" name="Text Box 7">
            <a:extLst>
              <a:ext uri="{FF2B5EF4-FFF2-40B4-BE49-F238E27FC236}">
                <a16:creationId xmlns:a16="http://schemas.microsoft.com/office/drawing/2014/main" id="{954C389D-D9B6-0B21-FFB2-D64833E6856D}"/>
              </a:ext>
            </a:extLst>
          </p:cNvPr>
          <p:cNvSpPr txBox="1">
            <a:spLocks noChangeArrowheads="1"/>
          </p:cNvSpPr>
          <p:nvPr/>
        </p:nvSpPr>
        <p:spPr bwMode="auto">
          <a:xfrm>
            <a:off x="3276600" y="1371600"/>
            <a:ext cx="5867400" cy="1512168"/>
          </a:xfrm>
          <a:prstGeom prst="rect">
            <a:avLst/>
          </a:prstGeom>
          <a:noFill/>
          <a:ln w="9525">
            <a:noFill/>
            <a:miter lim="800000"/>
            <a:headEnd/>
            <a:tailEnd/>
          </a:ln>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en-US" sz="8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الذبائح</a:t>
            </a:r>
            <a:endParaRPr kumimoji="0" lang="en-US" altLang="en-US" sz="8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8434" name="Rectangle 2"/>
          <p:cNvSpPr>
            <a:spLocks noGrp="1" noRot="1" noChangeArrowheads="1"/>
          </p:cNvSpPr>
          <p:nvPr>
            <p:ph type="title"/>
          </p:nvPr>
        </p:nvSpPr>
        <p:spPr/>
        <p:txBody>
          <a:bodyPr/>
          <a:lstStyle/>
          <a:p>
            <a:pPr eaLnBrk="1" hangingPunct="1"/>
            <a:r>
              <a:rPr lang="ar-JO" altLang="en-US" sz="3600" dirty="0">
                <a:latin typeface="Arial" pitchFamily="34" charset="0"/>
              </a:rPr>
              <a:t>لماذا تعتقد أن إسرائيل والوثنيين                       كان لديهم ذبائح حيوانية؟</a:t>
            </a:r>
            <a:endParaRPr lang="en-US" altLang="en-US" sz="3600" dirty="0">
              <a:latin typeface="Arial" pitchFamily="34" charset="0"/>
            </a:endParaRPr>
          </a:p>
        </p:txBody>
      </p:sp>
      <p:sp>
        <p:nvSpPr>
          <p:cNvPr id="18435" name="Rectangle 3"/>
          <p:cNvSpPr>
            <a:spLocks noGrp="1" noChangeArrowheads="1"/>
          </p:cNvSpPr>
          <p:nvPr>
            <p:ph type="body" idx="1"/>
          </p:nvPr>
        </p:nvSpPr>
        <p:spPr>
          <a:xfrm>
            <a:off x="4724400" y="5105400"/>
            <a:ext cx="4419600" cy="1524000"/>
          </a:xfrm>
        </p:spPr>
        <p:txBody>
          <a:bodyPr/>
          <a:lstStyle/>
          <a:p>
            <a:pPr algn="r" rtl="1" eaLnBrk="1" hangingPunct="1"/>
            <a:r>
              <a:rPr lang="ar-JO" altLang="en-US" sz="2800" b="1" dirty="0">
                <a:latin typeface="Arial" pitchFamily="34" charset="0"/>
              </a:rPr>
              <a:t>قتل قاين أخاه هابيل لأن الله لم يقبل تقدمة قاين</a:t>
            </a:r>
            <a:endParaRPr lang="en-US" altLang="en-US" sz="2800" b="1" dirty="0">
              <a:latin typeface="Arial" pitchFamily="34" charset="0"/>
            </a:endParaRPr>
          </a:p>
        </p:txBody>
      </p:sp>
      <p:pic>
        <p:nvPicPr>
          <p:cNvPr id="18439" name="Picture 7" descr="cain-1.bmp (211510 byt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152400" y="1524000"/>
            <a:ext cx="4648200" cy="354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441" name="Picture 9" descr="cain-2.bmp (240002 byte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4953000" y="1524000"/>
            <a:ext cx="3962400" cy="3557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42" name="Rectangle 10"/>
          <p:cNvSpPr>
            <a:spLocks noChangeArrowheads="1"/>
          </p:cNvSpPr>
          <p:nvPr/>
        </p:nvSpPr>
        <p:spPr bwMode="auto">
          <a:xfrm>
            <a:off x="0" y="5105400"/>
            <a:ext cx="4800600" cy="1524000"/>
          </a:xfrm>
          <a:prstGeom prst="rect">
            <a:avLst/>
          </a:prstGeom>
          <a:noFill/>
          <a:ln w="9525">
            <a:noFill/>
            <a:miter lim="800000"/>
            <a:headEnd/>
            <a:tailEnd/>
          </a:ln>
          <a:effectLst/>
        </p:spPr>
        <p:txBody>
          <a:bodyPr/>
          <a:lstStyle>
            <a:lvl1pPr marL="342900" indent="-3429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r" defTabSz="914400" rtl="1" eaLnBrk="1" fontAlgn="base" latinLnBrk="0" hangingPunct="1">
              <a:lnSpc>
                <a:spcPct val="100000"/>
              </a:lnSpc>
              <a:spcBef>
                <a:spcPct val="20000"/>
              </a:spcBef>
              <a:spcAft>
                <a:spcPct val="0"/>
              </a:spcAft>
              <a:buClr>
                <a:srgbClr val="FFCC00"/>
              </a:buClr>
              <a:buSzPct val="70000"/>
              <a:buFont typeface="Wingdings" pitchFamily="2" charset="2"/>
              <a:buChar char="n"/>
              <a:tabLst/>
              <a:defRPr/>
            </a:pPr>
            <a:r>
              <a:rPr kumimoji="0" lang="ar-JO"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هل كان قايين وهابيل يعلمان أن الله طلب ذبائح دموية؟</a:t>
            </a:r>
            <a:endParaRPr kumimoji="0" lang="en-US" alt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8439"/>
                                        </p:tgtEl>
                                        <p:attrNameLst>
                                          <p:attrName>style.visibility</p:attrName>
                                        </p:attrNameLst>
                                      </p:cBhvr>
                                      <p:to>
                                        <p:strVal val="visible"/>
                                      </p:to>
                                    </p:set>
                                    <p:animEffect transition="in" filter="dissolve">
                                      <p:cBhvr>
                                        <p:cTn id="7" dur="500"/>
                                        <p:tgtEl>
                                          <p:spTgt spid="18439"/>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8442">
                                            <p:txEl>
                                              <p:pRg st="0" end="0"/>
                                            </p:txEl>
                                          </p:spTgt>
                                        </p:tgtEl>
                                        <p:attrNameLst>
                                          <p:attrName>style.visibility</p:attrName>
                                        </p:attrNameLst>
                                      </p:cBhvr>
                                      <p:to>
                                        <p:strVal val="visible"/>
                                      </p:to>
                                    </p:set>
                                    <p:animEffect transition="in" filter="dissolve">
                                      <p:cBhvr>
                                        <p:cTn id="11" dur="500"/>
                                        <p:tgtEl>
                                          <p:spTgt spid="18442">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nodeType="clickEffect">
                                  <p:stCondLst>
                                    <p:cond delay="0"/>
                                  </p:stCondLst>
                                  <p:childTnLst>
                                    <p:set>
                                      <p:cBhvr>
                                        <p:cTn id="15" dur="1" fill="hold">
                                          <p:stCondLst>
                                            <p:cond delay="0"/>
                                          </p:stCondLst>
                                        </p:cTn>
                                        <p:tgtEl>
                                          <p:spTgt spid="18441"/>
                                        </p:tgtEl>
                                        <p:attrNameLst>
                                          <p:attrName>style.visibility</p:attrName>
                                        </p:attrNameLst>
                                      </p:cBhvr>
                                      <p:to>
                                        <p:strVal val="visible"/>
                                      </p:to>
                                    </p:set>
                                    <p:animEffect transition="in" filter="dissolve">
                                      <p:cBhvr>
                                        <p:cTn id="16" dur="500"/>
                                        <p:tgtEl>
                                          <p:spTgt spid="18441"/>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18435">
                                            <p:txEl>
                                              <p:pRg st="0" end="0"/>
                                            </p:txEl>
                                          </p:spTgt>
                                        </p:tgtEl>
                                        <p:attrNameLst>
                                          <p:attrName>style.visibility</p:attrName>
                                        </p:attrNameLst>
                                      </p:cBhvr>
                                      <p:to>
                                        <p:strVal val="visible"/>
                                      </p:to>
                                    </p:set>
                                    <p:animEffect transition="in" filter="dissolve">
                                      <p:cBhvr>
                                        <p:cTn id="20" dur="500"/>
                                        <p:tgtEl>
                                          <p:spTgt spid="1843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build="p"/>
      <p:bldP spid="18442"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Rot="1" noChangeArrowheads="1"/>
          </p:cNvSpPr>
          <p:nvPr>
            <p:ph type="title"/>
          </p:nvPr>
        </p:nvSpPr>
        <p:spPr/>
        <p:txBody>
          <a:bodyPr/>
          <a:lstStyle/>
          <a:p>
            <a:pPr eaLnBrk="1" hangingPunct="1"/>
            <a:r>
              <a:rPr lang="ar-JO" altLang="en-US" sz="3200" dirty="0">
                <a:latin typeface="Arial" pitchFamily="34" charset="0"/>
              </a:rPr>
              <a:t>نظرة المرء إلى الله تؤثر على نظرته                      للذبائح والأخلاق والمهمة</a:t>
            </a:r>
            <a:endParaRPr lang="en-US" altLang="en-US" sz="3200" dirty="0">
              <a:latin typeface="Arial" pitchFamily="34" charset="0"/>
            </a:endParaRPr>
          </a:p>
        </p:txBody>
      </p:sp>
      <p:sp>
        <p:nvSpPr>
          <p:cNvPr id="11267" name="Text Box 3"/>
          <p:cNvSpPr txBox="1">
            <a:spLocks noChangeArrowheads="1"/>
          </p:cNvSpPr>
          <p:nvPr/>
        </p:nvSpPr>
        <p:spPr bwMode="auto">
          <a:xfrm>
            <a:off x="1168400" y="1630363"/>
            <a:ext cx="2306638" cy="655637"/>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rPr>
              <a:t>الوثنيين</a:t>
            </a:r>
            <a:endParaRPr kumimoji="0" lang="en-US" altLang="en-US" sz="3200" b="0" i="0"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endParaRPr>
          </a:p>
        </p:txBody>
      </p:sp>
      <p:sp>
        <p:nvSpPr>
          <p:cNvPr id="11268" name="Text Box 4"/>
          <p:cNvSpPr txBox="1">
            <a:spLocks noChangeArrowheads="1"/>
          </p:cNvSpPr>
          <p:nvPr/>
        </p:nvSpPr>
        <p:spPr bwMode="auto">
          <a:xfrm>
            <a:off x="1193800" y="2424113"/>
            <a:ext cx="2016125" cy="3746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إله مرعب</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69" name="Text Box 5"/>
          <p:cNvSpPr txBox="1">
            <a:spLocks noChangeArrowheads="1"/>
          </p:cNvSpPr>
          <p:nvPr/>
        </p:nvSpPr>
        <p:spPr bwMode="auto">
          <a:xfrm>
            <a:off x="-76200" y="3060700"/>
            <a:ext cx="4889500" cy="6286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ينظر إلى الإنسان على أنه صالح بالمقارنة</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0" name="Text Box 6"/>
          <p:cNvSpPr txBox="1">
            <a:spLocks noChangeArrowheads="1"/>
          </p:cNvSpPr>
          <p:nvPr/>
        </p:nvSpPr>
        <p:spPr bwMode="auto">
          <a:xfrm>
            <a:off x="76200" y="3767138"/>
            <a:ext cx="4572000" cy="481012"/>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يسعى للمتعة والإحتياجات المادية</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1" name="Text Box 7"/>
          <p:cNvSpPr txBox="1">
            <a:spLocks noChangeArrowheads="1"/>
          </p:cNvSpPr>
          <p:nvPr/>
        </p:nvSpPr>
        <p:spPr bwMode="auto">
          <a:xfrm>
            <a:off x="228600" y="4433888"/>
            <a:ext cx="3962400" cy="81280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الذبائح ترضي الإله من أجل الجنس والطعام والمال</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2" name="Text Box 8"/>
          <p:cNvSpPr txBox="1">
            <a:spLocks noChangeArrowheads="1"/>
          </p:cNvSpPr>
          <p:nvPr/>
        </p:nvSpPr>
        <p:spPr bwMode="auto">
          <a:xfrm>
            <a:off x="76200" y="5349875"/>
            <a:ext cx="4191000" cy="4889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الآلهة الوطنية تجعلهم أغنياء</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3" name="Text Box 9"/>
          <p:cNvSpPr txBox="1">
            <a:spLocks noChangeArrowheads="1"/>
          </p:cNvSpPr>
          <p:nvPr/>
        </p:nvSpPr>
        <p:spPr bwMode="auto">
          <a:xfrm>
            <a:off x="381000" y="5976938"/>
            <a:ext cx="4038600" cy="500062"/>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ذبح الآخرين من أجل الثروة</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74" name="Line 10"/>
          <p:cNvSpPr>
            <a:spLocks noChangeShapeType="1"/>
          </p:cNvSpPr>
          <p:nvPr/>
        </p:nvSpPr>
        <p:spPr bwMode="auto">
          <a:xfrm>
            <a:off x="2262188" y="2798763"/>
            <a:ext cx="1587" cy="325437"/>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5" name="Line 11"/>
          <p:cNvSpPr>
            <a:spLocks noChangeShapeType="1"/>
          </p:cNvSpPr>
          <p:nvPr/>
        </p:nvSpPr>
        <p:spPr bwMode="auto">
          <a:xfrm>
            <a:off x="2262188" y="3481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6" name="Line 12"/>
          <p:cNvSpPr>
            <a:spLocks noChangeShapeType="1"/>
          </p:cNvSpPr>
          <p:nvPr/>
        </p:nvSpPr>
        <p:spPr bwMode="auto">
          <a:xfrm>
            <a:off x="2262188" y="41671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7" name="Line 13"/>
          <p:cNvSpPr>
            <a:spLocks noChangeShapeType="1"/>
          </p:cNvSpPr>
          <p:nvPr/>
        </p:nvSpPr>
        <p:spPr bwMode="auto">
          <a:xfrm>
            <a:off x="2262188" y="51577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8" name="Line 14"/>
          <p:cNvSpPr>
            <a:spLocks noChangeShapeType="1"/>
          </p:cNvSpPr>
          <p:nvPr/>
        </p:nvSpPr>
        <p:spPr bwMode="auto">
          <a:xfrm>
            <a:off x="2262188" y="5767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79" name="Text Box 15"/>
          <p:cNvSpPr txBox="1">
            <a:spLocks noChangeArrowheads="1"/>
          </p:cNvSpPr>
          <p:nvPr/>
        </p:nvSpPr>
        <p:spPr bwMode="auto">
          <a:xfrm>
            <a:off x="5257800" y="1630363"/>
            <a:ext cx="2306638" cy="655637"/>
          </a:xfrm>
          <a:prstGeom prst="rect">
            <a:avLst/>
          </a:prstGeom>
          <a:solidFill>
            <a:srgbClr val="000000"/>
          </a:solidFill>
          <a:ln w="9525">
            <a:solidFill>
              <a:srgbClr val="000000"/>
            </a:solid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800" b="1" i="0"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rPr>
              <a:t>إسرائيل</a:t>
            </a:r>
            <a:endParaRPr kumimoji="0" lang="en-US" altLang="en-US" sz="3200" b="0" i="0" u="none" strike="noStrike" kern="1200" cap="none" spc="0" normalizeH="0" baseline="0" noProof="0" dirty="0">
              <a:ln>
                <a:noFill/>
              </a:ln>
              <a:solidFill>
                <a:srgbClr val="FFFFFF"/>
              </a:solidFill>
              <a:effectLst>
                <a:outerShdw blurRad="38100" dist="38100" dir="2700000" algn="tl">
                  <a:srgbClr val="000514"/>
                </a:outerShdw>
              </a:effectLst>
              <a:uLnTx/>
              <a:uFillTx/>
              <a:latin typeface="Arial" pitchFamily="34" charset="0"/>
              <a:ea typeface="MS PGothic" pitchFamily="34" charset="-128"/>
              <a:cs typeface="Arial" pitchFamily="34" charset="0"/>
            </a:endParaRPr>
          </a:p>
        </p:txBody>
      </p:sp>
      <p:sp>
        <p:nvSpPr>
          <p:cNvPr id="11280" name="Text Box 16"/>
          <p:cNvSpPr txBox="1">
            <a:spLocks noChangeArrowheads="1"/>
          </p:cNvSpPr>
          <p:nvPr/>
        </p:nvSpPr>
        <p:spPr bwMode="auto">
          <a:xfrm>
            <a:off x="5411788" y="2373313"/>
            <a:ext cx="1843087" cy="4889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إله قدوس</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1" name="Text Box 17"/>
          <p:cNvSpPr txBox="1">
            <a:spLocks noChangeArrowheads="1"/>
          </p:cNvSpPr>
          <p:nvPr/>
        </p:nvSpPr>
        <p:spPr bwMode="auto">
          <a:xfrm>
            <a:off x="4267200" y="3048000"/>
            <a:ext cx="4383088" cy="655638"/>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ينظر إلى الإنسان على أنه خاطئ</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2" name="Text Box 18"/>
          <p:cNvSpPr txBox="1">
            <a:spLocks noChangeArrowheads="1"/>
          </p:cNvSpPr>
          <p:nvPr/>
        </p:nvSpPr>
        <p:spPr bwMode="auto">
          <a:xfrm>
            <a:off x="4384675" y="3770313"/>
            <a:ext cx="4149725" cy="573087"/>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يسعى للإحتياجات الروحية</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3" name="Text Box 19"/>
          <p:cNvSpPr txBox="1">
            <a:spLocks noChangeArrowheads="1"/>
          </p:cNvSpPr>
          <p:nvPr/>
        </p:nvSpPr>
        <p:spPr bwMode="auto">
          <a:xfrm>
            <a:off x="4343400" y="4445000"/>
            <a:ext cx="4270375" cy="88900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الذبائح تكفير عن الخطايا من أجل مصالحة الله والإنسان</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4" name="Text Box 20"/>
          <p:cNvSpPr txBox="1">
            <a:spLocks noChangeArrowheads="1"/>
          </p:cNvSpPr>
          <p:nvPr/>
        </p:nvSpPr>
        <p:spPr bwMode="auto">
          <a:xfrm>
            <a:off x="4419600" y="5386388"/>
            <a:ext cx="3843338" cy="48895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يغفر الله الخطايا</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5" name="Text Box 21"/>
          <p:cNvSpPr txBox="1">
            <a:spLocks noChangeArrowheads="1"/>
          </p:cNvSpPr>
          <p:nvPr/>
        </p:nvSpPr>
        <p:spPr bwMode="auto">
          <a:xfrm>
            <a:off x="4267200" y="5976938"/>
            <a:ext cx="4621213" cy="609600"/>
          </a:xfrm>
          <a:prstGeom prst="rect">
            <a:avLst/>
          </a:prstGeom>
          <a:no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الإرسالية للآخرين من أجل منفعتهم</a:t>
            </a:r>
            <a:endParaRPr kumimoji="0" lang="en-US" altLang="en-US" sz="32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11286" name="Line 22"/>
          <p:cNvSpPr>
            <a:spLocks noChangeShapeType="1"/>
          </p:cNvSpPr>
          <p:nvPr/>
        </p:nvSpPr>
        <p:spPr bwMode="auto">
          <a:xfrm>
            <a:off x="6399213" y="2798763"/>
            <a:ext cx="1587" cy="325437"/>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87" name="Line 23"/>
          <p:cNvSpPr>
            <a:spLocks noChangeShapeType="1"/>
          </p:cNvSpPr>
          <p:nvPr/>
        </p:nvSpPr>
        <p:spPr bwMode="auto">
          <a:xfrm>
            <a:off x="6399213" y="3481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88" name="Line 24"/>
          <p:cNvSpPr>
            <a:spLocks noChangeShapeType="1"/>
          </p:cNvSpPr>
          <p:nvPr/>
        </p:nvSpPr>
        <p:spPr bwMode="auto">
          <a:xfrm>
            <a:off x="6399213" y="41671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89" name="Line 25"/>
          <p:cNvSpPr>
            <a:spLocks noChangeShapeType="1"/>
          </p:cNvSpPr>
          <p:nvPr/>
        </p:nvSpPr>
        <p:spPr bwMode="auto">
          <a:xfrm>
            <a:off x="6399213" y="51577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1290" name="Line 26"/>
          <p:cNvSpPr>
            <a:spLocks noChangeShapeType="1"/>
          </p:cNvSpPr>
          <p:nvPr/>
        </p:nvSpPr>
        <p:spPr bwMode="auto">
          <a:xfrm>
            <a:off x="6399213" y="5767388"/>
            <a:ext cx="1587" cy="328612"/>
          </a:xfrm>
          <a:prstGeom prst="line">
            <a:avLst/>
          </a:prstGeom>
          <a:noFill/>
          <a:ln w="76200">
            <a:solidFill>
              <a:schemeClr val="hlink"/>
            </a:solidFill>
            <a:round/>
            <a:headEnd/>
            <a:tailEnd type="triangle" w="med" len="me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MS PGothic" pitchFamily="34" charset="-128"/>
              <a:cs typeface="Arial"/>
            </a:endParaRPr>
          </a:p>
        </p:txBody>
      </p:sp>
      <p:sp>
        <p:nvSpPr>
          <p:cNvPr id="153627" name="Text Box 28"/>
          <p:cNvSpPr txBox="1">
            <a:spLocks noChangeArrowheads="1"/>
          </p:cNvSpPr>
          <p:nvPr/>
        </p:nvSpPr>
        <p:spPr bwMode="auto">
          <a:xfrm>
            <a:off x="8305800" y="0"/>
            <a:ext cx="623889" cy="369332"/>
          </a:xfrm>
          <a:prstGeom prst="rect">
            <a:avLst/>
          </a:prstGeom>
          <a:noFill/>
          <a:ln w="9525">
            <a:noFill/>
            <a:miter lim="800000"/>
            <a:headEnd/>
            <a:tailEnd/>
          </a:ln>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163أ</a:t>
            </a:r>
            <a:endParaRPr kumimoji="0" lang="en-US" alt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28" name="TextBox 27"/>
          <p:cNvSpPr txBox="1"/>
          <p:nvPr/>
        </p:nvSpPr>
        <p:spPr>
          <a:xfrm rot="20325261">
            <a:off x="286014" y="3865951"/>
            <a:ext cx="8672113" cy="646331"/>
          </a:xfrm>
          <a:prstGeom prst="rect">
            <a:avLst/>
          </a:prstGeom>
          <a:solidFill>
            <a:srgbClr val="800000"/>
          </a:solidFill>
        </p:spPr>
        <p:txBody>
          <a:bodyPr wrap="squar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نحن نصير مثل الإله الذي نعبده</a:t>
            </a:r>
            <a:endPar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1267"/>
                                        </p:tgtEl>
                                        <p:attrNameLst>
                                          <p:attrName>style.visibility</p:attrName>
                                        </p:attrNameLst>
                                      </p:cBhvr>
                                      <p:to>
                                        <p:strVal val="visible"/>
                                      </p:to>
                                    </p:set>
                                    <p:animEffect transition="in" filter="blinds(horizontal)">
                                      <p:cBhvr>
                                        <p:cTn id="7" dur="500"/>
                                        <p:tgtEl>
                                          <p:spTgt spid="112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11268"/>
                                        </p:tgtEl>
                                        <p:attrNameLst>
                                          <p:attrName>style.visibility</p:attrName>
                                        </p:attrNameLst>
                                      </p:cBhvr>
                                      <p:to>
                                        <p:strVal val="visible"/>
                                      </p:to>
                                    </p:set>
                                    <p:animEffect transition="in" filter="blinds(horizontal)">
                                      <p:cBhvr>
                                        <p:cTn id="12" dur="500"/>
                                        <p:tgtEl>
                                          <p:spTgt spid="1126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1" fill="hold" nodeType="clickEffect">
                                  <p:stCondLst>
                                    <p:cond delay="0"/>
                                  </p:stCondLst>
                                  <p:childTnLst>
                                    <p:set>
                                      <p:cBhvr>
                                        <p:cTn id="16" dur="1" fill="hold">
                                          <p:stCondLst>
                                            <p:cond delay="0"/>
                                          </p:stCondLst>
                                        </p:cTn>
                                        <p:tgtEl>
                                          <p:spTgt spid="11274"/>
                                        </p:tgtEl>
                                        <p:attrNameLst>
                                          <p:attrName>style.visibility</p:attrName>
                                        </p:attrNameLst>
                                      </p:cBhvr>
                                      <p:to>
                                        <p:strVal val="visible"/>
                                      </p:to>
                                    </p:set>
                                    <p:animEffect transition="in" filter="wipe(up)">
                                      <p:cBhvr>
                                        <p:cTn id="17" dur="500"/>
                                        <p:tgtEl>
                                          <p:spTgt spid="11274"/>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11269"/>
                                        </p:tgtEl>
                                        <p:attrNameLst>
                                          <p:attrName>style.visibility</p:attrName>
                                        </p:attrNameLst>
                                      </p:cBhvr>
                                      <p:to>
                                        <p:strVal val="visible"/>
                                      </p:to>
                                    </p:set>
                                    <p:animEffect transition="in" filter="blinds(horizontal)">
                                      <p:cBhvr>
                                        <p:cTn id="20" dur="500"/>
                                        <p:tgtEl>
                                          <p:spTgt spid="1126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nodeType="clickEffect">
                                  <p:stCondLst>
                                    <p:cond delay="0"/>
                                  </p:stCondLst>
                                  <p:childTnLst>
                                    <p:set>
                                      <p:cBhvr>
                                        <p:cTn id="24" dur="1" fill="hold">
                                          <p:stCondLst>
                                            <p:cond delay="0"/>
                                          </p:stCondLst>
                                        </p:cTn>
                                        <p:tgtEl>
                                          <p:spTgt spid="11275"/>
                                        </p:tgtEl>
                                        <p:attrNameLst>
                                          <p:attrName>style.visibility</p:attrName>
                                        </p:attrNameLst>
                                      </p:cBhvr>
                                      <p:to>
                                        <p:strVal val="visible"/>
                                      </p:to>
                                    </p:set>
                                    <p:animEffect transition="in" filter="wipe(up)">
                                      <p:cBhvr>
                                        <p:cTn id="25" dur="500"/>
                                        <p:tgtEl>
                                          <p:spTgt spid="11275"/>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11270"/>
                                        </p:tgtEl>
                                        <p:attrNameLst>
                                          <p:attrName>style.visibility</p:attrName>
                                        </p:attrNameLst>
                                      </p:cBhvr>
                                      <p:to>
                                        <p:strVal val="visible"/>
                                      </p:to>
                                    </p:set>
                                    <p:animEffect transition="in" filter="blinds(horizontal)">
                                      <p:cBhvr>
                                        <p:cTn id="28" dur="500"/>
                                        <p:tgtEl>
                                          <p:spTgt spid="11270"/>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22" presetClass="entr" presetSubtype="1" fill="hold" nodeType="clickEffect">
                                  <p:stCondLst>
                                    <p:cond delay="0"/>
                                  </p:stCondLst>
                                  <p:childTnLst>
                                    <p:set>
                                      <p:cBhvr>
                                        <p:cTn id="32" dur="1" fill="hold">
                                          <p:stCondLst>
                                            <p:cond delay="0"/>
                                          </p:stCondLst>
                                        </p:cTn>
                                        <p:tgtEl>
                                          <p:spTgt spid="11276"/>
                                        </p:tgtEl>
                                        <p:attrNameLst>
                                          <p:attrName>style.visibility</p:attrName>
                                        </p:attrNameLst>
                                      </p:cBhvr>
                                      <p:to>
                                        <p:strVal val="visible"/>
                                      </p:to>
                                    </p:set>
                                    <p:animEffect transition="in" filter="wipe(up)">
                                      <p:cBhvr>
                                        <p:cTn id="33" dur="500"/>
                                        <p:tgtEl>
                                          <p:spTgt spid="11276"/>
                                        </p:tgtEl>
                                      </p:cBhvr>
                                    </p:animEffect>
                                  </p:childTnLst>
                                </p:cTn>
                              </p:par>
                              <p:par>
                                <p:cTn id="34" presetID="3" presetClass="entr" presetSubtype="10" fill="hold" grpId="0" nodeType="withEffect">
                                  <p:stCondLst>
                                    <p:cond delay="0"/>
                                  </p:stCondLst>
                                  <p:childTnLst>
                                    <p:set>
                                      <p:cBhvr>
                                        <p:cTn id="35" dur="1" fill="hold">
                                          <p:stCondLst>
                                            <p:cond delay="0"/>
                                          </p:stCondLst>
                                        </p:cTn>
                                        <p:tgtEl>
                                          <p:spTgt spid="11271"/>
                                        </p:tgtEl>
                                        <p:attrNameLst>
                                          <p:attrName>style.visibility</p:attrName>
                                        </p:attrNameLst>
                                      </p:cBhvr>
                                      <p:to>
                                        <p:strVal val="visible"/>
                                      </p:to>
                                    </p:set>
                                    <p:animEffect transition="in" filter="blinds(horizontal)">
                                      <p:cBhvr>
                                        <p:cTn id="36" dur="500"/>
                                        <p:tgtEl>
                                          <p:spTgt spid="11271"/>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2" presetClass="entr" presetSubtype="1" fill="hold" nodeType="clickEffect">
                                  <p:stCondLst>
                                    <p:cond delay="0"/>
                                  </p:stCondLst>
                                  <p:childTnLst>
                                    <p:set>
                                      <p:cBhvr>
                                        <p:cTn id="40" dur="1" fill="hold">
                                          <p:stCondLst>
                                            <p:cond delay="0"/>
                                          </p:stCondLst>
                                        </p:cTn>
                                        <p:tgtEl>
                                          <p:spTgt spid="11277"/>
                                        </p:tgtEl>
                                        <p:attrNameLst>
                                          <p:attrName>style.visibility</p:attrName>
                                        </p:attrNameLst>
                                      </p:cBhvr>
                                      <p:to>
                                        <p:strVal val="visible"/>
                                      </p:to>
                                    </p:set>
                                    <p:animEffect transition="in" filter="wipe(up)">
                                      <p:cBhvr>
                                        <p:cTn id="41" dur="500"/>
                                        <p:tgtEl>
                                          <p:spTgt spid="11277"/>
                                        </p:tgtEl>
                                      </p:cBhvr>
                                    </p:animEffect>
                                  </p:childTnLst>
                                </p:cTn>
                              </p:par>
                              <p:par>
                                <p:cTn id="42" presetID="3" presetClass="entr" presetSubtype="10" fill="hold" grpId="0" nodeType="withEffect">
                                  <p:stCondLst>
                                    <p:cond delay="0"/>
                                  </p:stCondLst>
                                  <p:childTnLst>
                                    <p:set>
                                      <p:cBhvr>
                                        <p:cTn id="43" dur="1" fill="hold">
                                          <p:stCondLst>
                                            <p:cond delay="0"/>
                                          </p:stCondLst>
                                        </p:cTn>
                                        <p:tgtEl>
                                          <p:spTgt spid="11272"/>
                                        </p:tgtEl>
                                        <p:attrNameLst>
                                          <p:attrName>style.visibility</p:attrName>
                                        </p:attrNameLst>
                                      </p:cBhvr>
                                      <p:to>
                                        <p:strVal val="visible"/>
                                      </p:to>
                                    </p:set>
                                    <p:animEffect transition="in" filter="blinds(horizontal)">
                                      <p:cBhvr>
                                        <p:cTn id="44" dur="500"/>
                                        <p:tgtEl>
                                          <p:spTgt spid="1127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1" fill="hold" nodeType="clickEffect">
                                  <p:stCondLst>
                                    <p:cond delay="0"/>
                                  </p:stCondLst>
                                  <p:childTnLst>
                                    <p:set>
                                      <p:cBhvr>
                                        <p:cTn id="48" dur="1" fill="hold">
                                          <p:stCondLst>
                                            <p:cond delay="0"/>
                                          </p:stCondLst>
                                        </p:cTn>
                                        <p:tgtEl>
                                          <p:spTgt spid="11278"/>
                                        </p:tgtEl>
                                        <p:attrNameLst>
                                          <p:attrName>style.visibility</p:attrName>
                                        </p:attrNameLst>
                                      </p:cBhvr>
                                      <p:to>
                                        <p:strVal val="visible"/>
                                      </p:to>
                                    </p:set>
                                    <p:animEffect transition="in" filter="wipe(up)">
                                      <p:cBhvr>
                                        <p:cTn id="49" dur="500"/>
                                        <p:tgtEl>
                                          <p:spTgt spid="11278"/>
                                        </p:tgtEl>
                                      </p:cBhvr>
                                    </p:animEffect>
                                  </p:childTnLst>
                                </p:cTn>
                              </p:par>
                              <p:par>
                                <p:cTn id="50" presetID="3" presetClass="entr" presetSubtype="10" fill="hold" grpId="0" nodeType="withEffect">
                                  <p:stCondLst>
                                    <p:cond delay="0"/>
                                  </p:stCondLst>
                                  <p:childTnLst>
                                    <p:set>
                                      <p:cBhvr>
                                        <p:cTn id="51" dur="1" fill="hold">
                                          <p:stCondLst>
                                            <p:cond delay="0"/>
                                          </p:stCondLst>
                                        </p:cTn>
                                        <p:tgtEl>
                                          <p:spTgt spid="11273"/>
                                        </p:tgtEl>
                                        <p:attrNameLst>
                                          <p:attrName>style.visibility</p:attrName>
                                        </p:attrNameLst>
                                      </p:cBhvr>
                                      <p:to>
                                        <p:strVal val="visible"/>
                                      </p:to>
                                    </p:set>
                                    <p:animEffect transition="in" filter="blinds(horizontal)">
                                      <p:cBhvr>
                                        <p:cTn id="52" dur="500"/>
                                        <p:tgtEl>
                                          <p:spTgt spid="1127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3" presetClass="entr" presetSubtype="10" fill="hold" grpId="0" nodeType="clickEffect">
                                  <p:stCondLst>
                                    <p:cond delay="0"/>
                                  </p:stCondLst>
                                  <p:childTnLst>
                                    <p:set>
                                      <p:cBhvr>
                                        <p:cTn id="56" dur="1" fill="hold">
                                          <p:stCondLst>
                                            <p:cond delay="0"/>
                                          </p:stCondLst>
                                        </p:cTn>
                                        <p:tgtEl>
                                          <p:spTgt spid="11279"/>
                                        </p:tgtEl>
                                        <p:attrNameLst>
                                          <p:attrName>style.visibility</p:attrName>
                                        </p:attrNameLst>
                                      </p:cBhvr>
                                      <p:to>
                                        <p:strVal val="visible"/>
                                      </p:to>
                                    </p:set>
                                    <p:animEffect transition="in" filter="blinds(horizontal)">
                                      <p:cBhvr>
                                        <p:cTn id="57" dur="500"/>
                                        <p:tgtEl>
                                          <p:spTgt spid="11279"/>
                                        </p:tgtEl>
                                      </p:cBhvr>
                                    </p:animEffect>
                                  </p:childTnLst>
                                </p:cTn>
                              </p:par>
                              <p:par>
                                <p:cTn id="58" presetID="3" presetClass="entr" presetSubtype="10" fill="hold" grpId="0" nodeType="withEffect">
                                  <p:stCondLst>
                                    <p:cond delay="0"/>
                                  </p:stCondLst>
                                  <p:childTnLst>
                                    <p:set>
                                      <p:cBhvr>
                                        <p:cTn id="59" dur="1" fill="hold">
                                          <p:stCondLst>
                                            <p:cond delay="0"/>
                                          </p:stCondLst>
                                        </p:cTn>
                                        <p:tgtEl>
                                          <p:spTgt spid="11280"/>
                                        </p:tgtEl>
                                        <p:attrNameLst>
                                          <p:attrName>style.visibility</p:attrName>
                                        </p:attrNameLst>
                                      </p:cBhvr>
                                      <p:to>
                                        <p:strVal val="visible"/>
                                      </p:to>
                                    </p:set>
                                    <p:animEffect transition="in" filter="blinds(horizontal)">
                                      <p:cBhvr>
                                        <p:cTn id="60" dur="500"/>
                                        <p:tgtEl>
                                          <p:spTgt spid="11280"/>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2" presetClass="entr" presetSubtype="1" fill="hold" nodeType="clickEffect">
                                  <p:stCondLst>
                                    <p:cond delay="0"/>
                                  </p:stCondLst>
                                  <p:childTnLst>
                                    <p:set>
                                      <p:cBhvr>
                                        <p:cTn id="64" dur="1" fill="hold">
                                          <p:stCondLst>
                                            <p:cond delay="0"/>
                                          </p:stCondLst>
                                        </p:cTn>
                                        <p:tgtEl>
                                          <p:spTgt spid="11286"/>
                                        </p:tgtEl>
                                        <p:attrNameLst>
                                          <p:attrName>style.visibility</p:attrName>
                                        </p:attrNameLst>
                                      </p:cBhvr>
                                      <p:to>
                                        <p:strVal val="visible"/>
                                      </p:to>
                                    </p:set>
                                    <p:animEffect transition="in" filter="wipe(up)">
                                      <p:cBhvr>
                                        <p:cTn id="65" dur="500"/>
                                        <p:tgtEl>
                                          <p:spTgt spid="11286"/>
                                        </p:tgtEl>
                                      </p:cBhvr>
                                    </p:animEffect>
                                  </p:childTnLst>
                                </p:cTn>
                              </p:par>
                              <p:par>
                                <p:cTn id="66" presetID="3" presetClass="entr" presetSubtype="10" fill="hold" grpId="0" nodeType="withEffect">
                                  <p:stCondLst>
                                    <p:cond delay="0"/>
                                  </p:stCondLst>
                                  <p:childTnLst>
                                    <p:set>
                                      <p:cBhvr>
                                        <p:cTn id="67" dur="1" fill="hold">
                                          <p:stCondLst>
                                            <p:cond delay="0"/>
                                          </p:stCondLst>
                                        </p:cTn>
                                        <p:tgtEl>
                                          <p:spTgt spid="11281"/>
                                        </p:tgtEl>
                                        <p:attrNameLst>
                                          <p:attrName>style.visibility</p:attrName>
                                        </p:attrNameLst>
                                      </p:cBhvr>
                                      <p:to>
                                        <p:strVal val="visible"/>
                                      </p:to>
                                    </p:set>
                                    <p:animEffect transition="in" filter="blinds(horizontal)">
                                      <p:cBhvr>
                                        <p:cTn id="68" dur="500"/>
                                        <p:tgtEl>
                                          <p:spTgt spid="1128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22" presetClass="entr" presetSubtype="1" fill="hold" nodeType="clickEffect">
                                  <p:stCondLst>
                                    <p:cond delay="0"/>
                                  </p:stCondLst>
                                  <p:childTnLst>
                                    <p:set>
                                      <p:cBhvr>
                                        <p:cTn id="72" dur="1" fill="hold">
                                          <p:stCondLst>
                                            <p:cond delay="0"/>
                                          </p:stCondLst>
                                        </p:cTn>
                                        <p:tgtEl>
                                          <p:spTgt spid="11287"/>
                                        </p:tgtEl>
                                        <p:attrNameLst>
                                          <p:attrName>style.visibility</p:attrName>
                                        </p:attrNameLst>
                                      </p:cBhvr>
                                      <p:to>
                                        <p:strVal val="visible"/>
                                      </p:to>
                                    </p:set>
                                    <p:animEffect transition="in" filter="wipe(up)">
                                      <p:cBhvr>
                                        <p:cTn id="73" dur="500"/>
                                        <p:tgtEl>
                                          <p:spTgt spid="11287"/>
                                        </p:tgtEl>
                                      </p:cBhvr>
                                    </p:animEffect>
                                  </p:childTnLst>
                                </p:cTn>
                              </p:par>
                              <p:par>
                                <p:cTn id="74" presetID="3" presetClass="entr" presetSubtype="10" fill="hold" grpId="0" nodeType="withEffect">
                                  <p:stCondLst>
                                    <p:cond delay="0"/>
                                  </p:stCondLst>
                                  <p:childTnLst>
                                    <p:set>
                                      <p:cBhvr>
                                        <p:cTn id="75" dur="1" fill="hold">
                                          <p:stCondLst>
                                            <p:cond delay="0"/>
                                          </p:stCondLst>
                                        </p:cTn>
                                        <p:tgtEl>
                                          <p:spTgt spid="11282"/>
                                        </p:tgtEl>
                                        <p:attrNameLst>
                                          <p:attrName>style.visibility</p:attrName>
                                        </p:attrNameLst>
                                      </p:cBhvr>
                                      <p:to>
                                        <p:strVal val="visible"/>
                                      </p:to>
                                    </p:set>
                                    <p:animEffect transition="in" filter="blinds(horizontal)">
                                      <p:cBhvr>
                                        <p:cTn id="76" dur="500"/>
                                        <p:tgtEl>
                                          <p:spTgt spid="11282"/>
                                        </p:tgtEl>
                                      </p:cBhvr>
                                    </p:animEffect>
                                  </p:childTnLst>
                                </p:cTn>
                              </p:par>
                            </p:childTnLst>
                          </p:cTn>
                        </p:par>
                      </p:childTnLst>
                    </p:cTn>
                  </p:par>
                  <p:par>
                    <p:cTn id="77" fill="hold" nodeType="clickPar">
                      <p:stCondLst>
                        <p:cond delay="indefinite"/>
                      </p:stCondLst>
                      <p:childTnLst>
                        <p:par>
                          <p:cTn id="78" fill="hold" nodeType="withGroup">
                            <p:stCondLst>
                              <p:cond delay="0"/>
                            </p:stCondLst>
                            <p:childTnLst>
                              <p:par>
                                <p:cTn id="79" presetID="22" presetClass="entr" presetSubtype="1" fill="hold" nodeType="clickEffect">
                                  <p:stCondLst>
                                    <p:cond delay="0"/>
                                  </p:stCondLst>
                                  <p:childTnLst>
                                    <p:set>
                                      <p:cBhvr>
                                        <p:cTn id="80" dur="1" fill="hold">
                                          <p:stCondLst>
                                            <p:cond delay="0"/>
                                          </p:stCondLst>
                                        </p:cTn>
                                        <p:tgtEl>
                                          <p:spTgt spid="11288"/>
                                        </p:tgtEl>
                                        <p:attrNameLst>
                                          <p:attrName>style.visibility</p:attrName>
                                        </p:attrNameLst>
                                      </p:cBhvr>
                                      <p:to>
                                        <p:strVal val="visible"/>
                                      </p:to>
                                    </p:set>
                                    <p:animEffect transition="in" filter="wipe(up)">
                                      <p:cBhvr>
                                        <p:cTn id="81" dur="500"/>
                                        <p:tgtEl>
                                          <p:spTgt spid="11288"/>
                                        </p:tgtEl>
                                      </p:cBhvr>
                                    </p:animEffect>
                                  </p:childTnLst>
                                </p:cTn>
                              </p:par>
                              <p:par>
                                <p:cTn id="82" presetID="3" presetClass="entr" presetSubtype="10" fill="hold" grpId="0" nodeType="withEffect">
                                  <p:stCondLst>
                                    <p:cond delay="0"/>
                                  </p:stCondLst>
                                  <p:childTnLst>
                                    <p:set>
                                      <p:cBhvr>
                                        <p:cTn id="83" dur="1" fill="hold">
                                          <p:stCondLst>
                                            <p:cond delay="0"/>
                                          </p:stCondLst>
                                        </p:cTn>
                                        <p:tgtEl>
                                          <p:spTgt spid="11283"/>
                                        </p:tgtEl>
                                        <p:attrNameLst>
                                          <p:attrName>style.visibility</p:attrName>
                                        </p:attrNameLst>
                                      </p:cBhvr>
                                      <p:to>
                                        <p:strVal val="visible"/>
                                      </p:to>
                                    </p:set>
                                    <p:animEffect transition="in" filter="blinds(horizontal)">
                                      <p:cBhvr>
                                        <p:cTn id="84" dur="500"/>
                                        <p:tgtEl>
                                          <p:spTgt spid="11283"/>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22" presetClass="entr" presetSubtype="1" fill="hold" nodeType="clickEffect">
                                  <p:stCondLst>
                                    <p:cond delay="0"/>
                                  </p:stCondLst>
                                  <p:childTnLst>
                                    <p:set>
                                      <p:cBhvr>
                                        <p:cTn id="88" dur="1" fill="hold">
                                          <p:stCondLst>
                                            <p:cond delay="0"/>
                                          </p:stCondLst>
                                        </p:cTn>
                                        <p:tgtEl>
                                          <p:spTgt spid="11289"/>
                                        </p:tgtEl>
                                        <p:attrNameLst>
                                          <p:attrName>style.visibility</p:attrName>
                                        </p:attrNameLst>
                                      </p:cBhvr>
                                      <p:to>
                                        <p:strVal val="visible"/>
                                      </p:to>
                                    </p:set>
                                    <p:animEffect transition="in" filter="wipe(up)">
                                      <p:cBhvr>
                                        <p:cTn id="89" dur="500"/>
                                        <p:tgtEl>
                                          <p:spTgt spid="11289"/>
                                        </p:tgtEl>
                                      </p:cBhvr>
                                    </p:animEffect>
                                  </p:childTnLst>
                                </p:cTn>
                              </p:par>
                              <p:par>
                                <p:cTn id="90" presetID="3" presetClass="entr" presetSubtype="10" fill="hold" grpId="0" nodeType="withEffect">
                                  <p:stCondLst>
                                    <p:cond delay="0"/>
                                  </p:stCondLst>
                                  <p:childTnLst>
                                    <p:set>
                                      <p:cBhvr>
                                        <p:cTn id="91" dur="1" fill="hold">
                                          <p:stCondLst>
                                            <p:cond delay="0"/>
                                          </p:stCondLst>
                                        </p:cTn>
                                        <p:tgtEl>
                                          <p:spTgt spid="11284"/>
                                        </p:tgtEl>
                                        <p:attrNameLst>
                                          <p:attrName>style.visibility</p:attrName>
                                        </p:attrNameLst>
                                      </p:cBhvr>
                                      <p:to>
                                        <p:strVal val="visible"/>
                                      </p:to>
                                    </p:set>
                                    <p:animEffect transition="in" filter="blinds(horizontal)">
                                      <p:cBhvr>
                                        <p:cTn id="92" dur="500"/>
                                        <p:tgtEl>
                                          <p:spTgt spid="11284"/>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22" presetClass="entr" presetSubtype="1" fill="hold" nodeType="clickEffect">
                                  <p:stCondLst>
                                    <p:cond delay="0"/>
                                  </p:stCondLst>
                                  <p:childTnLst>
                                    <p:set>
                                      <p:cBhvr>
                                        <p:cTn id="96" dur="1" fill="hold">
                                          <p:stCondLst>
                                            <p:cond delay="0"/>
                                          </p:stCondLst>
                                        </p:cTn>
                                        <p:tgtEl>
                                          <p:spTgt spid="11290"/>
                                        </p:tgtEl>
                                        <p:attrNameLst>
                                          <p:attrName>style.visibility</p:attrName>
                                        </p:attrNameLst>
                                      </p:cBhvr>
                                      <p:to>
                                        <p:strVal val="visible"/>
                                      </p:to>
                                    </p:set>
                                    <p:animEffect transition="in" filter="wipe(up)">
                                      <p:cBhvr>
                                        <p:cTn id="97" dur="500"/>
                                        <p:tgtEl>
                                          <p:spTgt spid="11290"/>
                                        </p:tgtEl>
                                      </p:cBhvr>
                                    </p:animEffect>
                                  </p:childTnLst>
                                </p:cTn>
                              </p:par>
                              <p:par>
                                <p:cTn id="98" presetID="3" presetClass="entr" presetSubtype="10" fill="hold" grpId="0" nodeType="withEffect">
                                  <p:stCondLst>
                                    <p:cond delay="0"/>
                                  </p:stCondLst>
                                  <p:childTnLst>
                                    <p:set>
                                      <p:cBhvr>
                                        <p:cTn id="99" dur="1" fill="hold">
                                          <p:stCondLst>
                                            <p:cond delay="0"/>
                                          </p:stCondLst>
                                        </p:cTn>
                                        <p:tgtEl>
                                          <p:spTgt spid="11285"/>
                                        </p:tgtEl>
                                        <p:attrNameLst>
                                          <p:attrName>style.visibility</p:attrName>
                                        </p:attrNameLst>
                                      </p:cBhvr>
                                      <p:to>
                                        <p:strVal val="visible"/>
                                      </p:to>
                                    </p:set>
                                    <p:animEffect transition="in" filter="blinds(horizontal)">
                                      <p:cBhvr>
                                        <p:cTn id="100" dur="500"/>
                                        <p:tgtEl>
                                          <p:spTgt spid="11285"/>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28"/>
                                        </p:tgtEl>
                                        <p:attrNameLst>
                                          <p:attrName>style.visibility</p:attrName>
                                        </p:attrNameLst>
                                      </p:cBhvr>
                                      <p:to>
                                        <p:strVal val="visible"/>
                                      </p:to>
                                    </p:set>
                                    <p:animEffect transition="in" filter="fade">
                                      <p:cBhvr>
                                        <p:cTn id="105" dur="1000"/>
                                        <p:tgtEl>
                                          <p:spTgt spid="28"/>
                                        </p:tgtEl>
                                      </p:cBhvr>
                                    </p:animEffect>
                                    <p:anim calcmode="lin" valueType="num">
                                      <p:cBhvr>
                                        <p:cTn id="106" dur="1000" fill="hold"/>
                                        <p:tgtEl>
                                          <p:spTgt spid="28"/>
                                        </p:tgtEl>
                                        <p:attrNameLst>
                                          <p:attrName>ppt_x</p:attrName>
                                        </p:attrNameLst>
                                      </p:cBhvr>
                                      <p:tavLst>
                                        <p:tav tm="0">
                                          <p:val>
                                            <p:strVal val="#ppt_x"/>
                                          </p:val>
                                        </p:tav>
                                        <p:tav tm="100000">
                                          <p:val>
                                            <p:strVal val="#ppt_x"/>
                                          </p:val>
                                        </p:tav>
                                      </p:tavLst>
                                    </p:anim>
                                    <p:anim calcmode="lin" valueType="num">
                                      <p:cBhvr>
                                        <p:cTn id="107"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animBg="1"/>
      <p:bldP spid="11268" grpId="0"/>
      <p:bldP spid="11269" grpId="0"/>
      <p:bldP spid="11270" grpId="0"/>
      <p:bldP spid="11271" grpId="0"/>
      <p:bldP spid="11272" grpId="0"/>
      <p:bldP spid="11273" grpId="0"/>
      <p:bldP spid="11279" grpId="0" animBg="1"/>
      <p:bldP spid="11280" grpId="0"/>
      <p:bldP spid="11281" grpId="0"/>
      <p:bldP spid="11282" grpId="0"/>
      <p:bldP spid="11283" grpId="0"/>
      <p:bldP spid="11284" grpId="0"/>
      <p:bldP spid="11285" grpId="0"/>
      <p:bldP spid="2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2" descr="Faithfullnes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286000" y="-36512"/>
            <a:ext cx="6894512" cy="689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5652" name="Rectangle 4"/>
          <p:cNvSpPr>
            <a:spLocks noChangeArrowheads="1"/>
          </p:cNvSpPr>
          <p:nvPr/>
        </p:nvSpPr>
        <p:spPr bwMode="auto">
          <a:xfrm>
            <a:off x="0" y="0"/>
            <a:ext cx="2286000" cy="6858000"/>
          </a:xfrm>
          <a:prstGeom prst="rect">
            <a:avLst/>
          </a:prstGeom>
          <a:solidFill>
            <a:schemeClr val="bg2"/>
          </a:solidFill>
          <a:ln w="9525">
            <a:no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63493" name="Rectangle 5"/>
          <p:cNvSpPr>
            <a:spLocks noGrp="1" noChangeArrowheads="1"/>
          </p:cNvSpPr>
          <p:nvPr>
            <p:ph type="body" idx="1"/>
          </p:nvPr>
        </p:nvSpPr>
        <p:spPr>
          <a:xfrm>
            <a:off x="0" y="4495800"/>
            <a:ext cx="8229600" cy="2057400"/>
          </a:xfrm>
        </p:spPr>
        <p:txBody>
          <a:bodyPr/>
          <a:lstStyle/>
          <a:p>
            <a:pPr algn="r" rtl="1" eaLnBrk="1" hangingPunct="1"/>
            <a:r>
              <a:rPr lang="ar-JO" altLang="en-US" b="1" dirty="0">
                <a:latin typeface="Arial" pitchFamily="34" charset="0"/>
              </a:rPr>
              <a:t>الإسترضاء</a:t>
            </a:r>
            <a:endParaRPr lang="en-US" altLang="en-US" b="1" dirty="0">
              <a:latin typeface="Arial" pitchFamily="34" charset="0"/>
            </a:endParaRPr>
          </a:p>
          <a:p>
            <a:pPr algn="r" rtl="1" eaLnBrk="1" hangingPunct="1"/>
            <a:r>
              <a:rPr lang="ar-JO" altLang="en-US" b="1" dirty="0">
                <a:latin typeface="Arial" pitchFamily="34" charset="0"/>
              </a:rPr>
              <a:t>الخلاص بالأعمال</a:t>
            </a:r>
            <a:endParaRPr lang="en-US" altLang="en-US" b="1" dirty="0">
              <a:latin typeface="Arial" pitchFamily="34" charset="0"/>
            </a:endParaRPr>
          </a:p>
          <a:p>
            <a:pPr algn="r" rtl="1" eaLnBrk="1" hangingPunct="1"/>
            <a:r>
              <a:rPr lang="ar-JO" altLang="en-US" b="1" dirty="0">
                <a:latin typeface="Arial" pitchFamily="34" charset="0"/>
              </a:rPr>
              <a:t>الإهتمام هنا والآن</a:t>
            </a:r>
            <a:endParaRPr lang="en-US" altLang="en-US" b="1" dirty="0">
              <a:latin typeface="Arial" pitchFamily="34" charset="0"/>
            </a:endParaRPr>
          </a:p>
        </p:txBody>
      </p:sp>
      <p:sp>
        <p:nvSpPr>
          <p:cNvPr id="155654" name="Text Box 6"/>
          <p:cNvSpPr txBox="1">
            <a:spLocks noChangeArrowheads="1"/>
          </p:cNvSpPr>
          <p:nvPr/>
        </p:nvSpPr>
        <p:spPr bwMode="auto">
          <a:xfrm>
            <a:off x="8458200" y="138113"/>
            <a:ext cx="704039" cy="461665"/>
          </a:xfrm>
          <a:prstGeom prst="rect">
            <a:avLst/>
          </a:prstGeom>
          <a:noFill/>
          <a:ln w="9525">
            <a:noFill/>
            <a:miter lim="800000"/>
            <a:headEnd/>
            <a:tailEnd/>
          </a:ln>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164</a:t>
            </a:r>
            <a:endParaRPr kumimoji="0" lang="en-US" alt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endParaRPr>
          </a:p>
        </p:txBody>
      </p:sp>
      <p:sp>
        <p:nvSpPr>
          <p:cNvPr id="63491" name="Rectangle 3"/>
          <p:cNvSpPr>
            <a:spLocks noGrp="1" noRot="1" noChangeArrowheads="1"/>
          </p:cNvSpPr>
          <p:nvPr>
            <p:ph type="title"/>
          </p:nvPr>
        </p:nvSpPr>
        <p:spPr/>
        <p:txBody>
          <a:bodyPr/>
          <a:lstStyle/>
          <a:p>
            <a:pPr eaLnBrk="1" hangingPunct="1"/>
            <a:r>
              <a:rPr lang="ar-JO" altLang="en-US" dirty="0">
                <a:latin typeface="Arial" pitchFamily="34" charset="0"/>
              </a:rPr>
              <a:t>الخلاص الوثني</a:t>
            </a:r>
            <a:endParaRPr lang="en-US" altLang="en-US" dirty="0">
              <a:latin typeface="Arial"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63493">
                                            <p:txEl>
                                              <p:pRg st="0" end="0"/>
                                            </p:txEl>
                                          </p:spTgt>
                                        </p:tgtEl>
                                        <p:attrNameLst>
                                          <p:attrName>style.visibility</p:attrName>
                                        </p:attrNameLst>
                                      </p:cBhvr>
                                      <p:to>
                                        <p:strVal val="visible"/>
                                      </p:to>
                                    </p:set>
                                    <p:animEffect transition="in" filter="fade">
                                      <p:cBhvr>
                                        <p:cTn id="7" dur="800" decel="100000"/>
                                        <p:tgtEl>
                                          <p:spTgt spid="63493">
                                            <p:txEl>
                                              <p:pRg st="0" end="0"/>
                                            </p:txEl>
                                          </p:spTgt>
                                        </p:tgtEl>
                                      </p:cBhvr>
                                    </p:animEffect>
                                    <p:anim calcmode="lin" valueType="num">
                                      <p:cBhvr>
                                        <p:cTn id="8" dur="800" decel="100000" fill="hold"/>
                                        <p:tgtEl>
                                          <p:spTgt spid="63493">
                                            <p:txEl>
                                              <p:pRg st="0" end="0"/>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3493">
                                            <p:txEl>
                                              <p:pRg st="0" end="0"/>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3493">
                                            <p:txEl>
                                              <p:pRg st="0" end="0"/>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3493">
                                            <p:txEl>
                                              <p:pRg st="0" end="0"/>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3493">
                                            <p:txEl>
                                              <p:pRg st="0" end="0"/>
                                            </p:txEl>
                                          </p:spTgt>
                                        </p:tgtEl>
                                        <p:attrNameLst>
                                          <p:attrName>ppt_y</p:attrName>
                                        </p:attrNameLst>
                                      </p:cBhvr>
                                      <p:tavLst>
                                        <p:tav tm="0">
                                          <p:val>
                                            <p:strVal val="#ppt_y+0.1"/>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30" presetClass="entr" presetSubtype="0" fill="hold" grpId="0" nodeType="clickEffect">
                                  <p:stCondLst>
                                    <p:cond delay="0"/>
                                  </p:stCondLst>
                                  <p:childTnLst>
                                    <p:set>
                                      <p:cBhvr>
                                        <p:cTn id="16" dur="1" fill="hold">
                                          <p:stCondLst>
                                            <p:cond delay="0"/>
                                          </p:stCondLst>
                                        </p:cTn>
                                        <p:tgtEl>
                                          <p:spTgt spid="63493">
                                            <p:txEl>
                                              <p:pRg st="1" end="1"/>
                                            </p:txEl>
                                          </p:spTgt>
                                        </p:tgtEl>
                                        <p:attrNameLst>
                                          <p:attrName>style.visibility</p:attrName>
                                        </p:attrNameLst>
                                      </p:cBhvr>
                                      <p:to>
                                        <p:strVal val="visible"/>
                                      </p:to>
                                    </p:set>
                                    <p:animEffect transition="in" filter="fade">
                                      <p:cBhvr>
                                        <p:cTn id="17" dur="800" decel="100000"/>
                                        <p:tgtEl>
                                          <p:spTgt spid="63493">
                                            <p:txEl>
                                              <p:pRg st="1" end="1"/>
                                            </p:txEl>
                                          </p:spTgt>
                                        </p:tgtEl>
                                      </p:cBhvr>
                                    </p:animEffect>
                                    <p:anim calcmode="lin" valueType="num">
                                      <p:cBhvr>
                                        <p:cTn id="18" dur="800" decel="100000" fill="hold"/>
                                        <p:tgtEl>
                                          <p:spTgt spid="63493">
                                            <p:txEl>
                                              <p:pRg st="1" end="1"/>
                                            </p:txEl>
                                          </p:spTgt>
                                        </p:tgtEl>
                                        <p:attrNameLst>
                                          <p:attrName>style.rotation</p:attrName>
                                        </p:attrNameLst>
                                      </p:cBhvr>
                                      <p:tavLst>
                                        <p:tav tm="0">
                                          <p:val>
                                            <p:fltVal val="-90"/>
                                          </p:val>
                                        </p:tav>
                                        <p:tav tm="100000">
                                          <p:val>
                                            <p:fltVal val="0"/>
                                          </p:val>
                                        </p:tav>
                                      </p:tavLst>
                                    </p:anim>
                                    <p:anim calcmode="lin" valueType="num">
                                      <p:cBhvr>
                                        <p:cTn id="19" dur="800" decel="100000" fill="hold"/>
                                        <p:tgtEl>
                                          <p:spTgt spid="63493">
                                            <p:txEl>
                                              <p:pRg st="1" end="1"/>
                                            </p:txEl>
                                          </p:spTgt>
                                        </p:tgtEl>
                                        <p:attrNameLst>
                                          <p:attrName>ppt_x</p:attrName>
                                        </p:attrNameLst>
                                      </p:cBhvr>
                                      <p:tavLst>
                                        <p:tav tm="0">
                                          <p:val>
                                            <p:strVal val="#ppt_x+0.4"/>
                                          </p:val>
                                        </p:tav>
                                        <p:tav tm="100000">
                                          <p:val>
                                            <p:strVal val="#ppt_x-0.05"/>
                                          </p:val>
                                        </p:tav>
                                      </p:tavLst>
                                    </p:anim>
                                    <p:anim calcmode="lin" valueType="num">
                                      <p:cBhvr>
                                        <p:cTn id="20" dur="800" decel="100000" fill="hold"/>
                                        <p:tgtEl>
                                          <p:spTgt spid="63493">
                                            <p:txEl>
                                              <p:pRg st="1" end="1"/>
                                            </p:txEl>
                                          </p:spTgt>
                                        </p:tgtEl>
                                        <p:attrNameLst>
                                          <p:attrName>ppt_y</p:attrName>
                                        </p:attrNameLst>
                                      </p:cBhvr>
                                      <p:tavLst>
                                        <p:tav tm="0">
                                          <p:val>
                                            <p:strVal val="#ppt_y-0.4"/>
                                          </p:val>
                                        </p:tav>
                                        <p:tav tm="100000">
                                          <p:val>
                                            <p:strVal val="#ppt_y+0.1"/>
                                          </p:val>
                                        </p:tav>
                                      </p:tavLst>
                                    </p:anim>
                                    <p:anim calcmode="lin" valueType="num">
                                      <p:cBhvr>
                                        <p:cTn id="21" dur="200" accel="100000" fill="hold">
                                          <p:stCondLst>
                                            <p:cond delay="800"/>
                                          </p:stCondLst>
                                        </p:cTn>
                                        <p:tgtEl>
                                          <p:spTgt spid="63493">
                                            <p:txEl>
                                              <p:pRg st="1" end="1"/>
                                            </p:txEl>
                                          </p:spTgt>
                                        </p:tgtEl>
                                        <p:attrNameLst>
                                          <p:attrName>ppt_x</p:attrName>
                                        </p:attrNameLst>
                                      </p:cBhvr>
                                      <p:tavLst>
                                        <p:tav tm="0">
                                          <p:val>
                                            <p:strVal val="#ppt_x-0.05"/>
                                          </p:val>
                                        </p:tav>
                                        <p:tav tm="100000">
                                          <p:val>
                                            <p:strVal val="#ppt_x"/>
                                          </p:val>
                                        </p:tav>
                                      </p:tavLst>
                                    </p:anim>
                                    <p:anim calcmode="lin" valueType="num">
                                      <p:cBhvr>
                                        <p:cTn id="22" dur="200" accel="100000" fill="hold">
                                          <p:stCondLst>
                                            <p:cond delay="800"/>
                                          </p:stCondLst>
                                        </p:cTn>
                                        <p:tgtEl>
                                          <p:spTgt spid="63493">
                                            <p:txEl>
                                              <p:pRg st="1" end="1"/>
                                            </p:txEl>
                                          </p:spTgt>
                                        </p:tgtEl>
                                        <p:attrNameLst>
                                          <p:attrName>ppt_y</p:attrName>
                                        </p:attrNameLst>
                                      </p:cBhvr>
                                      <p:tavLst>
                                        <p:tav tm="0">
                                          <p:val>
                                            <p:strVal val="#ppt_y+0.1"/>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30" presetClass="entr" presetSubtype="0" fill="hold" grpId="0" nodeType="clickEffect">
                                  <p:stCondLst>
                                    <p:cond delay="0"/>
                                  </p:stCondLst>
                                  <p:childTnLst>
                                    <p:set>
                                      <p:cBhvr>
                                        <p:cTn id="26" dur="1" fill="hold">
                                          <p:stCondLst>
                                            <p:cond delay="0"/>
                                          </p:stCondLst>
                                        </p:cTn>
                                        <p:tgtEl>
                                          <p:spTgt spid="63493">
                                            <p:txEl>
                                              <p:pRg st="2" end="2"/>
                                            </p:txEl>
                                          </p:spTgt>
                                        </p:tgtEl>
                                        <p:attrNameLst>
                                          <p:attrName>style.visibility</p:attrName>
                                        </p:attrNameLst>
                                      </p:cBhvr>
                                      <p:to>
                                        <p:strVal val="visible"/>
                                      </p:to>
                                    </p:set>
                                    <p:animEffect transition="in" filter="fade">
                                      <p:cBhvr>
                                        <p:cTn id="27" dur="800" decel="100000"/>
                                        <p:tgtEl>
                                          <p:spTgt spid="63493">
                                            <p:txEl>
                                              <p:pRg st="2" end="2"/>
                                            </p:txEl>
                                          </p:spTgt>
                                        </p:tgtEl>
                                      </p:cBhvr>
                                    </p:animEffect>
                                    <p:anim calcmode="lin" valueType="num">
                                      <p:cBhvr>
                                        <p:cTn id="28" dur="800" decel="100000" fill="hold"/>
                                        <p:tgtEl>
                                          <p:spTgt spid="63493">
                                            <p:txEl>
                                              <p:pRg st="2" end="2"/>
                                            </p:txEl>
                                          </p:spTgt>
                                        </p:tgtEl>
                                        <p:attrNameLst>
                                          <p:attrName>style.rotation</p:attrName>
                                        </p:attrNameLst>
                                      </p:cBhvr>
                                      <p:tavLst>
                                        <p:tav tm="0">
                                          <p:val>
                                            <p:fltVal val="-90"/>
                                          </p:val>
                                        </p:tav>
                                        <p:tav tm="100000">
                                          <p:val>
                                            <p:fltVal val="0"/>
                                          </p:val>
                                        </p:tav>
                                      </p:tavLst>
                                    </p:anim>
                                    <p:anim calcmode="lin" valueType="num">
                                      <p:cBhvr>
                                        <p:cTn id="29" dur="800" decel="100000" fill="hold"/>
                                        <p:tgtEl>
                                          <p:spTgt spid="63493">
                                            <p:txEl>
                                              <p:pRg st="2" end="2"/>
                                            </p:txEl>
                                          </p:spTgt>
                                        </p:tgtEl>
                                        <p:attrNameLst>
                                          <p:attrName>ppt_x</p:attrName>
                                        </p:attrNameLst>
                                      </p:cBhvr>
                                      <p:tavLst>
                                        <p:tav tm="0">
                                          <p:val>
                                            <p:strVal val="#ppt_x+0.4"/>
                                          </p:val>
                                        </p:tav>
                                        <p:tav tm="100000">
                                          <p:val>
                                            <p:strVal val="#ppt_x-0.05"/>
                                          </p:val>
                                        </p:tav>
                                      </p:tavLst>
                                    </p:anim>
                                    <p:anim calcmode="lin" valueType="num">
                                      <p:cBhvr>
                                        <p:cTn id="30" dur="800" decel="100000" fill="hold"/>
                                        <p:tgtEl>
                                          <p:spTgt spid="63493">
                                            <p:txEl>
                                              <p:pRg st="2" end="2"/>
                                            </p:txEl>
                                          </p:spTgt>
                                        </p:tgtEl>
                                        <p:attrNameLst>
                                          <p:attrName>ppt_y</p:attrName>
                                        </p:attrNameLst>
                                      </p:cBhvr>
                                      <p:tavLst>
                                        <p:tav tm="0">
                                          <p:val>
                                            <p:strVal val="#ppt_y-0.4"/>
                                          </p:val>
                                        </p:tav>
                                        <p:tav tm="100000">
                                          <p:val>
                                            <p:strVal val="#ppt_y+0.1"/>
                                          </p:val>
                                        </p:tav>
                                      </p:tavLst>
                                    </p:anim>
                                    <p:anim calcmode="lin" valueType="num">
                                      <p:cBhvr>
                                        <p:cTn id="31" dur="200" accel="100000" fill="hold">
                                          <p:stCondLst>
                                            <p:cond delay="800"/>
                                          </p:stCondLst>
                                        </p:cTn>
                                        <p:tgtEl>
                                          <p:spTgt spid="63493">
                                            <p:txEl>
                                              <p:pRg st="2" end="2"/>
                                            </p:txEl>
                                          </p:spTgt>
                                        </p:tgtEl>
                                        <p:attrNameLst>
                                          <p:attrName>ppt_x</p:attrName>
                                        </p:attrNameLst>
                                      </p:cBhvr>
                                      <p:tavLst>
                                        <p:tav tm="0">
                                          <p:val>
                                            <p:strVal val="#ppt_x-0.05"/>
                                          </p:val>
                                        </p:tav>
                                        <p:tav tm="100000">
                                          <p:val>
                                            <p:strVal val="#ppt_x"/>
                                          </p:val>
                                        </p:tav>
                                      </p:tavLst>
                                    </p:anim>
                                    <p:anim calcmode="lin" valueType="num">
                                      <p:cBhvr>
                                        <p:cTn id="32" dur="200" accel="100000" fill="hold">
                                          <p:stCondLst>
                                            <p:cond delay="800"/>
                                          </p:stCondLst>
                                        </p:cTn>
                                        <p:tgtEl>
                                          <p:spTgt spid="63493">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93"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a:defRPr/>
            </a:pPr>
            <a:r>
              <a:rPr lang="ar-JO" dirty="0">
                <a:solidFill>
                  <a:srgbClr val="FFFFFF"/>
                </a:solidFill>
                <a:effectLst>
                  <a:outerShdw blurRad="38100" dist="38100" dir="2700000" algn="tl">
                    <a:srgbClr val="000000"/>
                  </a:outerShdw>
                </a:effectLst>
                <a:ea typeface="ＭＳ Ｐゴシック" charset="0"/>
              </a:rPr>
              <a:t>الملخص</a:t>
            </a:r>
            <a:endParaRPr lang="en-US" dirty="0">
              <a:solidFill>
                <a:srgbClr val="FFFFFF"/>
              </a:solidFill>
              <a:ea typeface="ＭＳ Ｐゴシック" charset="0"/>
            </a:endParaRPr>
          </a:p>
        </p:txBody>
      </p:sp>
      <p:sp>
        <p:nvSpPr>
          <p:cNvPr id="197635" name="Text Box 3"/>
          <p:cNvSpPr txBox="1">
            <a:spLocks noChangeArrowheads="1"/>
          </p:cNvSpPr>
          <p:nvPr/>
        </p:nvSpPr>
        <p:spPr bwMode="auto">
          <a:xfrm>
            <a:off x="7543800" y="228600"/>
            <a:ext cx="1306768" cy="461665"/>
          </a:xfrm>
          <a:prstGeom prst="rect">
            <a:avLst/>
          </a:prstGeom>
          <a:solidFill>
            <a:srgbClr val="00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400" b="1" dirty="0">
                <a:solidFill>
                  <a:srgbClr val="FFFFFF"/>
                </a:solidFill>
                <a:latin typeface="Arial" panose="020B0604020202020204" pitchFamily="34" charset="0"/>
                <a:cs typeface="Arial" panose="020B0604020202020204" pitchFamily="34" charset="0"/>
              </a:rPr>
              <a:t>124-127</a:t>
            </a:r>
            <a:endParaRPr lang="en-US" sz="2400" b="1" dirty="0">
              <a:solidFill>
                <a:srgbClr val="FFFFFF"/>
              </a:solidFill>
              <a:latin typeface="Arial" panose="020B0604020202020204" pitchFamily="34" charset="0"/>
              <a:cs typeface="Arial" panose="020B0604020202020204" pitchFamily="34" charset="0"/>
            </a:endParaRPr>
          </a:p>
        </p:txBody>
      </p:sp>
      <p:sp>
        <p:nvSpPr>
          <p:cNvPr id="34823" name="Text Box 7"/>
          <p:cNvSpPr txBox="1">
            <a:spLocks noChangeArrowheads="1"/>
          </p:cNvSpPr>
          <p:nvPr/>
        </p:nvSpPr>
        <p:spPr bwMode="auto">
          <a:xfrm>
            <a:off x="381000" y="1828800"/>
            <a:ext cx="8382000" cy="156966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fontAlgn="base">
              <a:spcBef>
                <a:spcPct val="0"/>
              </a:spcBef>
              <a:spcAft>
                <a:spcPct val="0"/>
              </a:spcAft>
            </a:pPr>
            <a:r>
              <a:rPr lang="ar-JO" sz="3200" b="1" dirty="0">
                <a:latin typeface="Arial" panose="020B0604020202020204" pitchFamily="34" charset="0"/>
                <a:cs typeface="Arial" panose="020B0604020202020204" pitchFamily="34" charset="0"/>
              </a:rPr>
              <a:t>1. (الإصحاحات 1-١٠) قوانين التقديس بالتضحية من خلال الوساطة الكهنوتية تعلم إسرائيل كيفية الحفاظ على الشركة مع الله حتى يظل حضوره مع الأمة.</a:t>
            </a:r>
            <a:endParaRPr lang="en-US" altLang="zh-CN" sz="3200" b="1" dirty="0">
              <a:latin typeface="Arial" panose="020B0604020202020204" pitchFamily="34" charset="0"/>
              <a:ea typeface="SimSun" charset="0"/>
              <a:cs typeface="Arial" panose="020B0604020202020204" pitchFamily="34" charset="0"/>
            </a:endParaRPr>
          </a:p>
        </p:txBody>
      </p:sp>
      <p:sp>
        <p:nvSpPr>
          <p:cNvPr id="34824" name="Text Box 8"/>
          <p:cNvSpPr txBox="1">
            <a:spLocks noChangeArrowheads="1"/>
          </p:cNvSpPr>
          <p:nvPr/>
        </p:nvSpPr>
        <p:spPr bwMode="auto">
          <a:xfrm>
            <a:off x="381000" y="4376738"/>
            <a:ext cx="8382000" cy="2062103"/>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r" defTabSz="914400" fontAlgn="base">
              <a:spcBef>
                <a:spcPct val="0"/>
              </a:spcBef>
              <a:spcAft>
                <a:spcPct val="0"/>
              </a:spcAft>
            </a:pPr>
            <a:r>
              <a:rPr lang="ar-JO" sz="3200" b="1" dirty="0">
                <a:latin typeface="Arial" panose="020B0604020202020204" pitchFamily="34" charset="0"/>
                <a:cs typeface="Arial" panose="020B0604020202020204" pitchFamily="34" charset="0"/>
              </a:rPr>
              <a:t>2. (الإصحاحات ١١-٢٧) تم تعريف قوانين التقديس عن طريق </a:t>
            </a:r>
            <a:r>
              <a:rPr lang="ar-JO" sz="3200" b="1" u="sng" dirty="0">
                <a:latin typeface="Arial" panose="020B0604020202020204" pitchFamily="34" charset="0"/>
                <a:cs typeface="Arial" panose="020B0604020202020204" pitchFamily="34" charset="0"/>
              </a:rPr>
              <a:t>الإنفصال</a:t>
            </a:r>
            <a:r>
              <a:rPr lang="ar-JO" sz="3200" b="1" dirty="0">
                <a:latin typeface="Arial" panose="020B0604020202020204" pitchFamily="34" charset="0"/>
                <a:cs typeface="Arial" panose="020B0604020202020204" pitchFamily="34" charset="0"/>
              </a:rPr>
              <a:t> لتمكين الأمة الجديدة من العيش مقدسة أمام الله بدلاً من التماهي مع الجيران الوثنيين حتى يظل حضوره مع الأمة.</a:t>
            </a:r>
            <a:endParaRPr lang="en-US" sz="3200" b="1" dirty="0">
              <a:latin typeface="Arial" panose="020B0604020202020204" pitchFamily="34" charset="0"/>
              <a:ea typeface="SimSun" charset="0"/>
              <a:cs typeface="Arial" panose="020B0604020202020204" pitchFamily="34" charset="0"/>
            </a:endParaRPr>
          </a:p>
        </p:txBody>
      </p:sp>
    </p:spTree>
    <p:extLst>
      <p:ext uri="{BB962C8B-B14F-4D97-AF65-F5344CB8AC3E}">
        <p14:creationId xmlns:p14="http://schemas.microsoft.com/office/powerpoint/2010/main" val="3696818231"/>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ppt_x"/>
                                          </p:val>
                                        </p:tav>
                                        <p:tav tm="100000">
                                          <p:val>
                                            <p:strVal val="#ppt_x"/>
                                          </p:val>
                                        </p:tav>
                                      </p:tavLst>
                                    </p:anim>
                                    <p:anim calcmode="lin" valueType="num">
                                      <p:cBhvr additive="base">
                                        <p:cTn id="8"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4"/>
                                        </p:tgtEl>
                                        <p:attrNameLst>
                                          <p:attrName>style.visibility</p:attrName>
                                        </p:attrNameLst>
                                      </p:cBhvr>
                                      <p:to>
                                        <p:strVal val="visible"/>
                                      </p:to>
                                    </p:set>
                                    <p:anim calcmode="lin" valueType="num">
                                      <p:cBhvr additive="base">
                                        <p:cTn id="13" dur="500" fill="hold"/>
                                        <p:tgtEl>
                                          <p:spTgt spid="34824"/>
                                        </p:tgtEl>
                                        <p:attrNameLst>
                                          <p:attrName>ppt_x</p:attrName>
                                        </p:attrNameLst>
                                      </p:cBhvr>
                                      <p:tavLst>
                                        <p:tav tm="0">
                                          <p:val>
                                            <p:strVal val="#ppt_x"/>
                                          </p:val>
                                        </p:tav>
                                        <p:tav tm="100000">
                                          <p:val>
                                            <p:strVal val="#ppt_x"/>
                                          </p:val>
                                        </p:tav>
                                      </p:tavLst>
                                    </p:anim>
                                    <p:anim calcmode="lin" valueType="num">
                                      <p:cBhvr additive="base">
                                        <p:cTn id="14"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4" grpId="0" animBg="1" autoUpdateAnimBg="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33"/>
          <p:cNvSpPr>
            <a:spLocks noGrp="1" noChangeArrowheads="1"/>
          </p:cNvSpPr>
          <p:nvPr>
            <p:ph type="title" idx="4294967295"/>
          </p:nvPr>
        </p:nvSpPr>
        <p:spPr/>
        <p:txBody>
          <a:bodyPr/>
          <a:lstStyle/>
          <a:p>
            <a:pPr eaLnBrk="1" hangingPunct="1"/>
            <a:r>
              <a:rPr lang="ar-SA" sz="4000" dirty="0">
                <a:ea typeface="ＭＳ Ｐゴシック" charset="0"/>
              </a:rPr>
              <a:t>لاوِيّين</a:t>
            </a:r>
            <a:r>
              <a:rPr lang="en-US" sz="4000" dirty="0">
                <a:ea typeface="ＭＳ Ｐゴシック" charset="0"/>
              </a:rPr>
              <a:t> 1-7 Chart</a:t>
            </a:r>
          </a:p>
        </p:txBody>
      </p:sp>
      <p:sp>
        <p:nvSpPr>
          <p:cNvPr id="199682"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algn="r" defTabSz="914400" eaLnBrk="0" fontAlgn="base" hangingPunct="0">
              <a:spcBef>
                <a:spcPct val="0"/>
              </a:spcBef>
              <a:spcAft>
                <a:spcPct val="0"/>
              </a:spcAft>
            </a:pPr>
            <a:endParaRPr lang="en-US" sz="12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135171"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35172" name="Text Box 4"/>
          <p:cNvSpPr txBox="1">
            <a:spLocks noChangeArrowheads="1"/>
          </p:cNvSpPr>
          <p:nvPr/>
        </p:nvSpPr>
        <p:spPr bwMode="auto">
          <a:xfrm>
            <a:off x="1447800" y="457200"/>
            <a:ext cx="1895475" cy="9541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التقدمات     1-7</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73"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nvGrpSpPr>
          <p:cNvPr id="199686" name="Group 6"/>
          <p:cNvGrpSpPr>
            <a:grpSpLocks/>
          </p:cNvGrpSpPr>
          <p:nvPr/>
        </p:nvGrpSpPr>
        <p:grpSpPr bwMode="auto">
          <a:xfrm>
            <a:off x="3819525" y="4905375"/>
            <a:ext cx="76200" cy="1371600"/>
            <a:chOff x="2352" y="3120"/>
            <a:chExt cx="48" cy="864"/>
          </a:xfrm>
        </p:grpSpPr>
        <p:sp>
          <p:nvSpPr>
            <p:cNvPr id="135175"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nvGrpSpPr>
            <p:cNvPr id="199710" name="Group 8"/>
            <p:cNvGrpSpPr>
              <a:grpSpLocks/>
            </p:cNvGrpSpPr>
            <p:nvPr/>
          </p:nvGrpSpPr>
          <p:grpSpPr bwMode="auto">
            <a:xfrm>
              <a:off x="2352" y="3120"/>
              <a:ext cx="48" cy="432"/>
              <a:chOff x="2016" y="3120"/>
              <a:chExt cx="0" cy="864"/>
            </a:xfrm>
          </p:grpSpPr>
          <p:sp>
            <p:nvSpPr>
              <p:cNvPr id="135177"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78"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grpSp>
      </p:grpSp>
      <p:sp>
        <p:nvSpPr>
          <p:cNvPr id="135179"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0" name="Text Box 12"/>
          <p:cNvSpPr txBox="1">
            <a:spLocks noChangeArrowheads="1"/>
          </p:cNvSpPr>
          <p:nvPr/>
        </p:nvSpPr>
        <p:spPr bwMode="auto">
          <a:xfrm>
            <a:off x="1219200" y="4953000"/>
            <a:ext cx="1895475"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الذبائح</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81" name="Text Box 13"/>
          <p:cNvSpPr txBox="1">
            <a:spLocks noChangeArrowheads="1"/>
          </p:cNvSpPr>
          <p:nvPr/>
        </p:nvSpPr>
        <p:spPr bwMode="auto">
          <a:xfrm rot="17112393">
            <a:off x="-460350" y="2883238"/>
            <a:ext cx="3477946"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العبادة 1-3</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82" name="Text Box 14"/>
          <p:cNvSpPr txBox="1">
            <a:spLocks noChangeArrowheads="1"/>
          </p:cNvSpPr>
          <p:nvPr/>
        </p:nvSpPr>
        <p:spPr bwMode="auto">
          <a:xfrm rot="17082697">
            <a:off x="94543" y="2924623"/>
            <a:ext cx="3593737"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الإسترداد 4-6: 7</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83" name="Text Box 15"/>
          <p:cNvSpPr txBox="1">
            <a:spLocks noChangeArrowheads="1"/>
          </p:cNvSpPr>
          <p:nvPr/>
        </p:nvSpPr>
        <p:spPr bwMode="auto">
          <a:xfrm rot="17108616">
            <a:off x="804587" y="2886798"/>
            <a:ext cx="349598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2800" b="1" dirty="0">
                <a:solidFill>
                  <a:schemeClr val="bg1"/>
                </a:solidFill>
                <a:latin typeface="Arial" panose="020B0604020202020204" pitchFamily="34" charset="0"/>
                <a:cs typeface="Arial" panose="020B0604020202020204" pitchFamily="34" charset="0"/>
              </a:rPr>
              <a:t>الاوجيهات ٦: ٨-٧: ٣٨</a:t>
            </a:r>
            <a:endParaRPr lang="en-US" sz="2800" b="1" dirty="0">
              <a:solidFill>
                <a:schemeClr val="bg1"/>
              </a:solidFill>
              <a:latin typeface="Arial" panose="020B0604020202020204" pitchFamily="34" charset="0"/>
              <a:ea typeface="Times New Roman" pitchFamily="-111" charset="0"/>
              <a:cs typeface="Arial" panose="020B0604020202020204" pitchFamily="34" charset="0"/>
            </a:endParaRPr>
          </a:p>
        </p:txBody>
      </p:sp>
      <p:sp>
        <p:nvSpPr>
          <p:cNvPr id="135184" name="Line 16"/>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5" name="Line 17"/>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6" name="Line 18"/>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7" name="Line 19"/>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8" name="Line 20"/>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89" name="Line 21"/>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0" name="Line 22"/>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1" name="Line 23"/>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2" name="Line 24"/>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3" name="Line 25"/>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4" name="Line 26"/>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5" name="Line 27"/>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35196" name="Rectangle 28"/>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35197" name="Rectangle 29"/>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11" charset="0"/>
              <a:cs typeface="Arial" panose="020B0604020202020204" pitchFamily="34" charset="0"/>
            </a:endParaRPr>
          </a:p>
        </p:txBody>
      </p:sp>
      <p:sp>
        <p:nvSpPr>
          <p:cNvPr id="135198" name="Text Box 30"/>
          <p:cNvSpPr txBox="1">
            <a:spLocks noChangeArrowheads="1"/>
          </p:cNvSpPr>
          <p:nvPr/>
        </p:nvSpPr>
        <p:spPr bwMode="auto">
          <a:xfrm>
            <a:off x="838200" y="5638800"/>
            <a:ext cx="25146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2800" b="1" dirty="0">
                <a:solidFill>
                  <a:srgbClr val="FFFFFF"/>
                </a:solidFill>
                <a:latin typeface="Arial" panose="020B0604020202020204" pitchFamily="34" charset="0"/>
                <a:ea typeface="Times New Roman" pitchFamily="-111" charset="0"/>
                <a:cs typeface="Arial" panose="020B0604020202020204" pitchFamily="34" charset="0"/>
              </a:rPr>
              <a:t>العبادة</a:t>
            </a:r>
            <a:endParaRPr lang="en-US" sz="28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35199" name="Line 31"/>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algn="r" defTabSz="914400" eaLnBrk="0" fontAlgn="base" hangingPunct="0">
              <a:spcBef>
                <a:spcPct val="0"/>
              </a:spcBef>
              <a:spcAft>
                <a:spcPct val="0"/>
              </a:spcAft>
              <a:defRPr/>
            </a:pPr>
            <a:endParaRPr lang="en-US" sz="1200" b="1" dirty="0">
              <a:solidFill>
                <a:srgbClr val="000000"/>
              </a:solidFill>
              <a:latin typeface="Arial" panose="020B0604020202020204" pitchFamily="34" charset="0"/>
              <a:ea typeface="Times New Roman" pitchFamily="-108" charset="0"/>
              <a:cs typeface="Arial" panose="020B0604020202020204" pitchFamily="34" charset="0"/>
            </a:endParaRPr>
          </a:p>
        </p:txBody>
      </p:sp>
      <p:sp>
        <p:nvSpPr>
          <p:cNvPr id="199708" name="Text Box 32"/>
          <p:cNvSpPr txBox="1">
            <a:spLocks noChangeArrowheads="1"/>
          </p:cNvSpPr>
          <p:nvPr/>
        </p:nvSpPr>
        <p:spPr bwMode="auto">
          <a:xfrm>
            <a:off x="8374063" y="0"/>
            <a:ext cx="61747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defTabSz="914400" eaLnBrk="0" fontAlgn="base" hangingPunct="0">
              <a:spcBef>
                <a:spcPct val="0"/>
              </a:spcBef>
              <a:spcAft>
                <a:spcPct val="0"/>
              </a:spcAft>
            </a:pPr>
            <a:r>
              <a:rPr lang="ar-JO" sz="2000" b="1" dirty="0">
                <a:solidFill>
                  <a:srgbClr val="FFFFFF"/>
                </a:solidFill>
                <a:latin typeface="Arial" panose="020B0604020202020204" pitchFamily="34" charset="0"/>
                <a:cs typeface="Arial" panose="020B0604020202020204" pitchFamily="34" charset="0"/>
              </a:rPr>
              <a:t>124</a:t>
            </a:r>
            <a:endParaRPr lang="en-US" sz="2000"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5556668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35172"/>
                                        </p:tgtEl>
                                        <p:attrNameLst>
                                          <p:attrName>style.visibility</p:attrName>
                                        </p:attrNameLst>
                                      </p:cBhvr>
                                      <p:to>
                                        <p:strVal val="visible"/>
                                      </p:to>
                                    </p:set>
                                    <p:animEffect transition="in" filter="dissolve">
                                      <p:cBhvr>
                                        <p:cTn id="7" dur="500"/>
                                        <p:tgtEl>
                                          <p:spTgt spid="135172"/>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35180"/>
                                        </p:tgtEl>
                                        <p:attrNameLst>
                                          <p:attrName>style.visibility</p:attrName>
                                        </p:attrNameLst>
                                      </p:cBhvr>
                                      <p:to>
                                        <p:strVal val="visible"/>
                                      </p:to>
                                    </p:set>
                                    <p:animEffect transition="in" filter="dissolve">
                                      <p:cBhvr>
                                        <p:cTn id="11" dur="500"/>
                                        <p:tgtEl>
                                          <p:spTgt spid="135180"/>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35198"/>
                                        </p:tgtEl>
                                        <p:attrNameLst>
                                          <p:attrName>style.visibility</p:attrName>
                                        </p:attrNameLst>
                                      </p:cBhvr>
                                      <p:to>
                                        <p:strVal val="visible"/>
                                      </p:to>
                                    </p:set>
                                    <p:animEffect transition="in" filter="dissolve">
                                      <p:cBhvr>
                                        <p:cTn id="15" dur="500"/>
                                        <p:tgtEl>
                                          <p:spTgt spid="135198"/>
                                        </p:tgtEl>
                                      </p:cBhvr>
                                    </p:animEffect>
                                  </p:childTnLst>
                                </p:cTn>
                              </p:par>
                            </p:childTnLst>
                          </p:cTn>
                        </p:par>
                        <p:par>
                          <p:cTn id="16" fill="hold" nodeType="afterGroup">
                            <p:stCondLst>
                              <p:cond delay="9500"/>
                            </p:stCondLst>
                            <p:childTnLst>
                              <p:par>
                                <p:cTn id="17" presetID="9" presetClass="entr" presetSubtype="0" fill="hold" grpId="0" nodeType="afterEffect">
                                  <p:stCondLst>
                                    <p:cond delay="5000"/>
                                  </p:stCondLst>
                                  <p:childTnLst>
                                    <p:set>
                                      <p:cBhvr>
                                        <p:cTn id="18" dur="1" fill="hold">
                                          <p:stCondLst>
                                            <p:cond delay="0"/>
                                          </p:stCondLst>
                                        </p:cTn>
                                        <p:tgtEl>
                                          <p:spTgt spid="135181"/>
                                        </p:tgtEl>
                                        <p:attrNameLst>
                                          <p:attrName>style.visibility</p:attrName>
                                        </p:attrNameLst>
                                      </p:cBhvr>
                                      <p:to>
                                        <p:strVal val="visible"/>
                                      </p:to>
                                    </p:set>
                                    <p:animEffect transition="in" filter="dissolve">
                                      <p:cBhvr>
                                        <p:cTn id="19" dur="500"/>
                                        <p:tgtEl>
                                          <p:spTgt spid="135181"/>
                                        </p:tgtEl>
                                      </p:cBhvr>
                                    </p:animEffect>
                                  </p:childTnLst>
                                </p:cTn>
                              </p:par>
                            </p:childTnLst>
                          </p:cTn>
                        </p:par>
                        <p:par>
                          <p:cTn id="20" fill="hold" nodeType="afterGroup">
                            <p:stCondLst>
                              <p:cond delay="15000"/>
                            </p:stCondLst>
                            <p:childTnLst>
                              <p:par>
                                <p:cTn id="21" presetID="9" presetClass="entr" presetSubtype="0" fill="hold" grpId="0" nodeType="afterEffect">
                                  <p:stCondLst>
                                    <p:cond delay="2000"/>
                                  </p:stCondLst>
                                  <p:childTnLst>
                                    <p:set>
                                      <p:cBhvr>
                                        <p:cTn id="22" dur="1" fill="hold">
                                          <p:stCondLst>
                                            <p:cond delay="0"/>
                                          </p:stCondLst>
                                        </p:cTn>
                                        <p:tgtEl>
                                          <p:spTgt spid="135182"/>
                                        </p:tgtEl>
                                        <p:attrNameLst>
                                          <p:attrName>style.visibility</p:attrName>
                                        </p:attrNameLst>
                                      </p:cBhvr>
                                      <p:to>
                                        <p:strVal val="visible"/>
                                      </p:to>
                                    </p:set>
                                    <p:animEffect transition="in" filter="dissolve">
                                      <p:cBhvr>
                                        <p:cTn id="23" dur="500"/>
                                        <p:tgtEl>
                                          <p:spTgt spid="135182"/>
                                        </p:tgtEl>
                                      </p:cBhvr>
                                    </p:animEffect>
                                  </p:childTnLst>
                                </p:cTn>
                              </p:par>
                            </p:childTnLst>
                          </p:cTn>
                        </p:par>
                        <p:par>
                          <p:cTn id="24" fill="hold" nodeType="afterGroup">
                            <p:stCondLst>
                              <p:cond delay="17500"/>
                            </p:stCondLst>
                            <p:childTnLst>
                              <p:par>
                                <p:cTn id="25" presetID="9" presetClass="entr" presetSubtype="0" fill="hold" grpId="0" nodeType="afterEffect">
                                  <p:stCondLst>
                                    <p:cond delay="2000"/>
                                  </p:stCondLst>
                                  <p:childTnLst>
                                    <p:set>
                                      <p:cBhvr>
                                        <p:cTn id="26" dur="1" fill="hold">
                                          <p:stCondLst>
                                            <p:cond delay="0"/>
                                          </p:stCondLst>
                                        </p:cTn>
                                        <p:tgtEl>
                                          <p:spTgt spid="135183"/>
                                        </p:tgtEl>
                                        <p:attrNameLst>
                                          <p:attrName>style.visibility</p:attrName>
                                        </p:attrNameLst>
                                      </p:cBhvr>
                                      <p:to>
                                        <p:strVal val="visible"/>
                                      </p:to>
                                    </p:set>
                                    <p:animEffect transition="in" filter="dissolve">
                                      <p:cBhvr>
                                        <p:cTn id="27" dur="500"/>
                                        <p:tgtEl>
                                          <p:spTgt spid="135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 grpId="0" autoUpdateAnimBg="0"/>
      <p:bldP spid="135180" grpId="0" autoUpdateAnimBg="0"/>
      <p:bldP spid="135181" grpId="0" autoUpdateAnimBg="0"/>
      <p:bldP spid="135182" grpId="0" autoUpdateAnimBg="0"/>
      <p:bldP spid="135183" grpId="0" autoUpdateAnimBg="0"/>
      <p:bldP spid="135198" grpId="0" autoUpdateAnimBg="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 المسيانية</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ذبائح و تقدمات إسرائيل و رئيس الكهنة هارون (1 – 10) بالإضافة إلى طهارة الأمة من الخطية (11 – 27) هي ظل للمسيح كفادي بلا خطية و رئيس الكهنة الوسيط ( عب 7)</a:t>
            </a:r>
            <a:r>
              <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5876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6851A314-799C-CC4D-AC6C-457556C8A94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353963"/>
            <a:ext cx="9150181" cy="568970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 1-6: 7</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11906" y="722362"/>
            <a:ext cx="9120187" cy="1446653"/>
          </a:xfrm>
          <a:effectLst>
            <a:outerShdw blurRad="63500" dist="35921" dir="2700000" algn="ctr" rotWithShape="0">
              <a:schemeClr val="tx2">
                <a:alpha val="74998"/>
              </a:schemeClr>
            </a:outerShdw>
          </a:effectLst>
        </p:spPr>
        <p:txBody>
          <a:bodyPr/>
          <a:lstStyle/>
          <a:p>
            <a:pPr>
              <a:defRPr/>
            </a:pPr>
            <a:r>
              <a:rPr lang="ar-JO" sz="6000" dirty="0">
                <a:effectLst>
                  <a:glow rad="127000">
                    <a:schemeClr val="tx1"/>
                  </a:glow>
                </a:effectLst>
                <a:ea typeface="ＭＳ Ｐゴシック" charset="0"/>
              </a:rPr>
              <a:t>نقدم خمس تقدمات</a:t>
            </a:r>
            <a:endParaRPr lang="en-US" sz="6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Singapore Bible College • CICFamily.com • BibleStudyDownloads.org</a:t>
            </a:r>
          </a:p>
        </p:txBody>
      </p:sp>
    </p:spTree>
    <p:extLst>
      <p:ext uri="{BB962C8B-B14F-4D97-AF65-F5344CB8AC3E}">
        <p14:creationId xmlns:p14="http://schemas.microsoft.com/office/powerpoint/2010/main" val="280085203"/>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9879" y="810506"/>
            <a:ext cx="9144000" cy="2213018"/>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هل يتصرف المسيحيون </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دائماً كمسيحيين؟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3930986128"/>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14B66F-8837-404C-9AE8-878B2395338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947" r="21698"/>
          <a:stretch/>
        </p:blipFill>
        <p:spPr bwMode="auto">
          <a:xfrm>
            <a:off x="1" y="1"/>
            <a:ext cx="9144002"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 y="144921"/>
            <a:ext cx="3700129" cy="4448343"/>
          </a:xfrm>
          <a:effectLst/>
        </p:spPr>
        <p:txBody>
          <a:bodyPr anchor="t"/>
          <a:lstStyle/>
          <a:p>
            <a:pPr>
              <a:defRPr/>
            </a:pPr>
            <a:r>
              <a:rPr lang="ar-JO" sz="4000" dirty="0">
                <a:solidFill>
                  <a:schemeClr val="tx1"/>
                </a:solidFill>
              </a:rPr>
              <a:t>حتى القادة أمثالنا </a:t>
            </a:r>
            <a:br>
              <a:rPr lang="ar-JO" sz="4000" dirty="0">
                <a:solidFill>
                  <a:schemeClr val="tx1"/>
                </a:solidFill>
              </a:rPr>
            </a:br>
            <a:r>
              <a:rPr lang="ar-JO" sz="4000" dirty="0">
                <a:solidFill>
                  <a:schemeClr val="tx1"/>
                </a:solidFill>
              </a:rPr>
              <a:t>تم تطهيرنا </a:t>
            </a:r>
            <a:br>
              <a:rPr lang="ar-JO" sz="4000" dirty="0">
                <a:solidFill>
                  <a:schemeClr val="tx1"/>
                </a:solidFill>
              </a:rPr>
            </a:br>
            <a:r>
              <a:rPr lang="ar-JO" sz="4000" dirty="0">
                <a:solidFill>
                  <a:schemeClr val="tx1"/>
                </a:solidFill>
              </a:rPr>
              <a:t>من خطايانا  </a:t>
            </a:r>
            <a:br>
              <a:rPr lang="ar-JO" sz="4000" dirty="0">
                <a:solidFill>
                  <a:schemeClr val="tx1"/>
                </a:solidFill>
              </a:rPr>
            </a:br>
            <a:r>
              <a:rPr lang="ar-JO" sz="4000" dirty="0">
                <a:solidFill>
                  <a:schemeClr val="tx1"/>
                </a:solidFill>
              </a:rPr>
              <a:t>لكنهم يخرجون أحيانًا من الشركة مع الرب.</a:t>
            </a:r>
            <a:endParaRPr lang="en-US" sz="4000" dirty="0">
              <a:solidFill>
                <a:schemeClr val="tx1"/>
              </a:solidFill>
              <a:effectLst/>
              <a:ea typeface="ＭＳ Ｐゴシック" charset="0"/>
            </a:endParaRPr>
          </a:p>
        </p:txBody>
      </p:sp>
      <p:sp>
        <p:nvSpPr>
          <p:cNvPr id="4" name="Rectangle 2"/>
          <p:cNvSpPr txBox="1">
            <a:spLocks noChangeArrowheads="1"/>
          </p:cNvSpPr>
          <p:nvPr/>
        </p:nvSpPr>
        <p:spPr bwMode="auto">
          <a:xfrm>
            <a:off x="106323" y="5410980"/>
            <a:ext cx="4597950" cy="1276900"/>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إذاً ماذا يجب أن نفعل؟</a:t>
            </a:r>
            <a:endParaRPr kumimoji="0" lang="en-US"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0022945"/>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a:srcRect t="19596" b="25309"/>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ar-JO" sz="3600" dirty="0">
                <a:solidFill>
                  <a:schemeClr val="tx1"/>
                </a:solidFill>
                <a:ea typeface="ＭＳ Ｐゴシック" charset="0"/>
              </a:rPr>
              <a:t>غفران الخطية في العهد الجديد</a:t>
            </a:r>
            <a:endParaRPr kumimoji="1" lang="en-US" sz="3600"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قناة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العلاقة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(لا تتغيّر أبدًا)</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عائق = </a:t>
            </a:r>
            <a:r>
              <a:rPr kumimoji="1" lang="ar-JO" sz="3200" b="1"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الشركة</a:t>
            </a: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مع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(تعوقها الخطيئة)</a:t>
            </a:r>
            <a:endParaRPr kumimoji="1" lang="en-US" sz="3200" b="1"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ar-JO"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الخطيئة</a:t>
            </a:r>
            <a:endParaRPr kumimoji="1" lang="en-US" sz="3200" b="1"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45"/>
          <p:cNvSpPr txBox="1">
            <a:spLocks noChangeArrowheads="1"/>
          </p:cNvSpPr>
          <p:nvPr/>
        </p:nvSpPr>
        <p:spPr bwMode="auto">
          <a:xfrm>
            <a:off x="8265501" y="179348"/>
            <a:ext cx="719749"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121ب</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922045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4" grpId="0" animBg="1"/>
      <p:bldP spid="5" grpId="0" animBg="1"/>
      <p:bldP spid="5" grpId="1" animBg="1"/>
      <p:bldP spid="12" grpId="0" animBg="1"/>
      <p:bldP spid="14" grpId="0"/>
      <p:bldP spid="14" grpId="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كيف تحافظ على مسيرتك مع الله </a:t>
            </a:r>
            <a:br>
              <a:rPr lang="ar-JO" sz="4800" dirty="0">
                <a:effectLst>
                  <a:glow rad="127000">
                    <a:schemeClr val="tx1"/>
                  </a:glow>
                </a:effectLst>
                <a:ea typeface="ＭＳ Ｐゴシック" charset="0"/>
              </a:rPr>
            </a:br>
            <a:r>
              <a:rPr lang="ar-JO" sz="4800" dirty="0">
                <a:effectLst>
                  <a:glow rad="127000">
                    <a:schemeClr val="tx1"/>
                  </a:glow>
                </a:effectLst>
                <a:ea typeface="ＭＳ Ｐゴシック" charset="0"/>
              </a:rPr>
              <a:t>بشكل شخصي؟</a:t>
            </a:r>
            <a:endParaRPr lang="en-US" sz="48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9036D611-1787-274A-A7FE-1EEF25B4BACD}"/>
              </a:ext>
            </a:extLst>
          </p:cNvPr>
          <p:cNvSpPr txBox="1">
            <a:spLocks noChangeArrowheads="1"/>
          </p:cNvSpPr>
          <p:nvPr/>
        </p:nvSpPr>
        <p:spPr bwMode="auto">
          <a:xfrm>
            <a:off x="288268" y="2771930"/>
            <a:ext cx="8450783" cy="40140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defTabSz="914400" fontAlgn="base">
              <a:spcBef>
                <a:spcPct val="0"/>
              </a:spcBef>
              <a:spcAft>
                <a:spcPct val="0"/>
              </a:spcAft>
              <a:defRPr kumimoji="1" sz="3200" b="1" i="0" u="none" strike="noStrike" cap="none" spc="0" normalizeH="0" baseline="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fontAlgn="base">
              <a:spcBef>
                <a:spcPct val="0"/>
              </a:spcBef>
              <a:spcAft>
                <a:spcPct val="0"/>
              </a:spcAft>
              <a:defRPr sz="4400">
                <a:solidFill>
                  <a:schemeClr val="tx2"/>
                </a:solidFill>
                <a:latin typeface="Times New Roman" pitchFamily="-108" charset="0"/>
              </a:defRPr>
            </a:lvl6pPr>
            <a:lvl7pPr marL="914400" algn="ctr" fontAlgn="base">
              <a:spcBef>
                <a:spcPct val="0"/>
              </a:spcBef>
              <a:spcAft>
                <a:spcPct val="0"/>
              </a:spcAft>
              <a:defRPr sz="4400">
                <a:solidFill>
                  <a:schemeClr val="tx2"/>
                </a:solidFill>
                <a:latin typeface="Times New Roman" pitchFamily="-108" charset="0"/>
              </a:defRPr>
            </a:lvl7pPr>
            <a:lvl8pPr marL="1371600" algn="ctr" fontAlgn="base">
              <a:spcBef>
                <a:spcPct val="0"/>
              </a:spcBef>
              <a:spcAft>
                <a:spcPct val="0"/>
              </a:spcAft>
              <a:defRPr sz="4400">
                <a:solidFill>
                  <a:schemeClr val="tx2"/>
                </a:solidFill>
                <a:latin typeface="Times New Roman" pitchFamily="-108" charset="0"/>
              </a:defRPr>
            </a:lvl8pPr>
            <a:lvl9pPr marL="1828800" algn="ctr" fontAlgn="base">
              <a:spcBef>
                <a:spcPct val="0"/>
              </a:spcBef>
              <a:spcAft>
                <a:spcPct val="0"/>
              </a:spcAft>
              <a:defRPr sz="4400">
                <a:solidFill>
                  <a:schemeClr val="tx2"/>
                </a:solidFill>
                <a:latin typeface="Times New Roman" pitchFamily="-108"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lang="ar-JO" sz="4400" dirty="0">
                <a:latin typeface="Arial" panose="020B0604020202020204" pitchFamily="34" charset="0"/>
                <a:cs typeface="Arial" panose="020B0604020202020204" pitchFamily="34" charset="0"/>
              </a:rPr>
              <a:t>الوعود؟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44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قراءة الكتاب المقدس؟</a:t>
            </a:r>
          </a:p>
          <a:p>
            <a:pPr marL="0" marR="0" lvl="0" indent="0" algn="r" defTabSz="914400" rtl="0" eaLnBrk="1" fontAlgn="base" latinLnBrk="0" hangingPunct="1">
              <a:lnSpc>
                <a:spcPct val="100000"/>
              </a:lnSpc>
              <a:spcBef>
                <a:spcPct val="0"/>
              </a:spcBef>
              <a:spcAft>
                <a:spcPct val="0"/>
              </a:spcAft>
              <a:buClrTx/>
              <a:buSzTx/>
              <a:buFontTx/>
              <a:buNone/>
              <a:tabLst/>
              <a:defRPr/>
            </a:pPr>
            <a:r>
              <a:rPr lang="ar-JO" sz="4400" dirty="0">
                <a:latin typeface="Arial" panose="020B0604020202020204" pitchFamily="34" charset="0"/>
                <a:cs typeface="Arial" panose="020B0604020202020204" pitchFamily="34" charset="0"/>
              </a:rPr>
              <a:t>الصلاة؟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44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شيء آخر؟</a:t>
            </a:r>
            <a:r>
              <a:rPr kumimoji="1" lang="en-US" sz="440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 </a:t>
            </a:r>
          </a:p>
        </p:txBody>
      </p:sp>
    </p:spTree>
    <p:extLst>
      <p:ext uri="{BB962C8B-B14F-4D97-AF65-F5344CB8AC3E}">
        <p14:creationId xmlns:p14="http://schemas.microsoft.com/office/powerpoint/2010/main" val="28567227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2225"/>
            <a:ext cx="9144000" cy="2951405"/>
          </a:xfrm>
          <a:effectLst>
            <a:outerShdw blurRad="63500" dist="35921" dir="2700000" algn="ctr" rotWithShape="0">
              <a:schemeClr val="tx2">
                <a:alpha val="74998"/>
              </a:schemeClr>
            </a:outerShdw>
          </a:effectLst>
        </p:spPr>
        <p:txBody>
          <a:bodyPr anchor="t"/>
          <a:lstStyle/>
          <a:p>
            <a:pPr>
              <a:defRPr/>
            </a:pPr>
            <a:r>
              <a:rPr lang="ar-JO" sz="6000" dirty="0">
                <a:effectLst>
                  <a:glow rad="127000">
                    <a:schemeClr val="tx1"/>
                  </a:glow>
                </a:effectLst>
                <a:ea typeface="ＭＳ Ｐゴシック" charset="0"/>
              </a:rPr>
              <a:t>كيف تحافظ على الشركة </a:t>
            </a:r>
            <a:br>
              <a:rPr lang="ar-JO" sz="6000" dirty="0">
                <a:effectLst>
                  <a:glow rad="127000">
                    <a:schemeClr val="tx1"/>
                  </a:glow>
                </a:effectLst>
                <a:ea typeface="ＭＳ Ｐゴシック" charset="0"/>
              </a:rPr>
            </a:br>
            <a:r>
              <a:rPr lang="ar-JO" sz="6000" dirty="0">
                <a:effectLst>
                  <a:glow rad="127000">
                    <a:schemeClr val="tx1"/>
                  </a:glow>
                </a:effectLst>
                <a:ea typeface="ＭＳ Ｐゴシック" charset="0"/>
              </a:rPr>
              <a:t>مع إلهك القدوس؟</a:t>
            </a:r>
            <a:endParaRPr lang="en-US" sz="6000" dirty="0">
              <a:effectLst>
                <a:glow rad="127000">
                  <a:schemeClr val="tx1"/>
                </a:glow>
              </a:effectLst>
              <a:ea typeface="ＭＳ Ｐゴシック" charset="0"/>
            </a:endParaRPr>
          </a:p>
        </p:txBody>
      </p:sp>
    </p:spTree>
    <p:extLst>
      <p:ext uri="{BB962C8B-B14F-4D97-AF65-F5344CB8AC3E}">
        <p14:creationId xmlns:p14="http://schemas.microsoft.com/office/powerpoint/2010/main" val="2886212557"/>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021F9A-21E4-1C45-8430-07437F55E5A9}"/>
              </a:ext>
            </a:extLst>
          </p:cNvPr>
          <p:cNvGrpSpPr/>
          <p:nvPr/>
        </p:nvGrpSpPr>
        <p:grpSpPr>
          <a:xfrm>
            <a:off x="-1" y="163625"/>
            <a:ext cx="8989009" cy="6745598"/>
            <a:chOff x="-1" y="0"/>
            <a:chExt cx="8989009" cy="6745598"/>
          </a:xfrm>
        </p:grpSpPr>
        <p:pic>
          <p:nvPicPr>
            <p:cNvPr id="7170" name="Picture 2">
              <a:extLst>
                <a:ext uri="{FF2B5EF4-FFF2-40B4-BE49-F238E27FC236}">
                  <a16:creationId xmlns:a16="http://schemas.microsoft.com/office/drawing/2014/main" id="{47E2690C-3C3F-1F47-8A3C-C5C06D1A5EC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8989009" cy="6745598"/>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59C786BB-0549-A64A-954B-4ED3B71D79DF}"/>
                </a:ext>
              </a:extLst>
            </p:cNvPr>
            <p:cNvSpPr/>
            <p:nvPr/>
          </p:nvSpPr>
          <p:spPr bwMode="auto">
            <a:xfrm>
              <a:off x="747346" y="54776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ounded Rectangle 6">
              <a:extLst>
                <a:ext uri="{FF2B5EF4-FFF2-40B4-BE49-F238E27FC236}">
                  <a16:creationId xmlns:a16="http://schemas.microsoft.com/office/drawing/2014/main" id="{B074E396-7BD1-D845-B439-861D415417C6}"/>
                </a:ext>
              </a:extLst>
            </p:cNvPr>
            <p:cNvSpPr/>
            <p:nvPr/>
          </p:nvSpPr>
          <p:spPr bwMode="auto">
            <a:xfrm>
              <a:off x="281353" y="14771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ounded Rectangle 7">
              <a:extLst>
                <a:ext uri="{FF2B5EF4-FFF2-40B4-BE49-F238E27FC236}">
                  <a16:creationId xmlns:a16="http://schemas.microsoft.com/office/drawing/2014/main" id="{F8E0BEE2-439C-1245-B3E0-F3C243AF3A1E}"/>
                </a:ext>
              </a:extLst>
            </p:cNvPr>
            <p:cNvSpPr/>
            <p:nvPr/>
          </p:nvSpPr>
          <p:spPr bwMode="auto">
            <a:xfrm>
              <a:off x="4580793" y="888026"/>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Rounded Rectangle 8">
              <a:extLst>
                <a:ext uri="{FF2B5EF4-FFF2-40B4-BE49-F238E27FC236}">
                  <a16:creationId xmlns:a16="http://schemas.microsoft.com/office/drawing/2014/main" id="{88E56FF5-82E0-984B-98CD-DB15B5904A30}"/>
                </a:ext>
              </a:extLst>
            </p:cNvPr>
            <p:cNvSpPr/>
            <p:nvPr/>
          </p:nvSpPr>
          <p:spPr bwMode="auto">
            <a:xfrm>
              <a:off x="4941277" y="5539157"/>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9956"/>
            <a:ext cx="9144000" cy="445886"/>
          </a:xfrm>
          <a:solidFill>
            <a:schemeClr val="tx1"/>
          </a:solidFill>
          <a:effectLst/>
        </p:spPr>
        <p:txBody>
          <a:bodyPr/>
          <a:lstStyle/>
          <a:p>
            <a:pPr>
              <a:defRPr/>
            </a:pPr>
            <a:r>
              <a:rPr lang="ar-JO" sz="3600" dirty="0">
                <a:effectLst/>
                <a:ea typeface="ＭＳ Ｐゴシック" charset="0"/>
              </a:rPr>
              <a:t>التقدمات (لا 1-7)</a:t>
            </a:r>
            <a:endParaRPr lang="en-US" sz="3600" dirty="0">
              <a:effectLst/>
              <a:ea typeface="ＭＳ Ｐゴシック" charset="0"/>
            </a:endParaRPr>
          </a:p>
        </p:txBody>
      </p:sp>
      <p:sp>
        <p:nvSpPr>
          <p:cNvPr id="5" name="Rectangle 2">
            <a:extLst>
              <a:ext uri="{FF2B5EF4-FFF2-40B4-BE49-F238E27FC236}">
                <a16:creationId xmlns:a16="http://schemas.microsoft.com/office/drawing/2014/main" id="{80D33585-B669-8D46-9E2F-8075F6067122}"/>
              </a:ext>
            </a:extLst>
          </p:cNvPr>
          <p:cNvSpPr txBox="1">
            <a:spLocks noChangeArrowheads="1"/>
          </p:cNvSpPr>
          <p:nvPr/>
        </p:nvSpPr>
        <p:spPr bwMode="auto">
          <a:xfrm>
            <a:off x="701952" y="1486426"/>
            <a:ext cx="2588775"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المحرقة</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2" name="Rectangle 2">
            <a:extLst>
              <a:ext uri="{FF2B5EF4-FFF2-40B4-BE49-F238E27FC236}">
                <a16:creationId xmlns:a16="http://schemas.microsoft.com/office/drawing/2014/main" id="{E9DAED76-7381-E342-9CBE-95D4CBACE3AF}"/>
              </a:ext>
            </a:extLst>
          </p:cNvPr>
          <p:cNvSpPr txBox="1">
            <a:spLocks noChangeArrowheads="1"/>
          </p:cNvSpPr>
          <p:nvPr/>
        </p:nvSpPr>
        <p:spPr bwMode="auto">
          <a:xfrm>
            <a:off x="4918557" y="835795"/>
            <a:ext cx="384112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السلامة</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4" name="Rectangle 2">
            <a:extLst>
              <a:ext uri="{FF2B5EF4-FFF2-40B4-BE49-F238E27FC236}">
                <a16:creationId xmlns:a16="http://schemas.microsoft.com/office/drawing/2014/main" id="{932DD7F3-C965-1E4B-83C3-F8C837448902}"/>
              </a:ext>
            </a:extLst>
          </p:cNvPr>
          <p:cNvSpPr txBox="1">
            <a:spLocks noChangeArrowheads="1"/>
          </p:cNvSpPr>
          <p:nvPr/>
        </p:nvSpPr>
        <p:spPr bwMode="auto">
          <a:xfrm>
            <a:off x="5394640" y="5511790"/>
            <a:ext cx="3841120"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الخطية</a:t>
            </a:r>
            <a:r>
              <a:rPr kumimoji="0" lang="ar-JO" sz="3600" b="1" u="none" strike="noStrike" kern="0" cap="none" spc="0" normalizeH="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 و الإثم</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16" name="Rectangle 2">
            <a:extLst>
              <a:ext uri="{FF2B5EF4-FFF2-40B4-BE49-F238E27FC236}">
                <a16:creationId xmlns:a16="http://schemas.microsoft.com/office/drawing/2014/main" id="{05BAC0E4-AF39-BF4D-B2B0-235138421F0B}"/>
              </a:ext>
            </a:extLst>
          </p:cNvPr>
          <p:cNvSpPr txBox="1">
            <a:spLocks noChangeArrowheads="1"/>
          </p:cNvSpPr>
          <p:nvPr/>
        </p:nvSpPr>
        <p:spPr bwMode="auto">
          <a:xfrm>
            <a:off x="-8112" y="5511790"/>
            <a:ext cx="2783212" cy="7329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الحبوب</a:t>
            </a:r>
            <a:endParaRPr kumimoji="0" lang="en-US" sz="3600" b="1" u="none" strike="noStrike" kern="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0486029"/>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الخلفية</a:t>
            </a:r>
            <a:endParaRPr lang="en-US" sz="5400" dirty="0">
              <a:effectLst>
                <a:glow rad="127000">
                  <a:schemeClr val="tx1"/>
                </a:glow>
              </a:effectLst>
              <a:ea typeface="ＭＳ Ｐゴシック" charset="0"/>
            </a:endParaRPr>
          </a:p>
        </p:txBody>
      </p:sp>
      <p:pic>
        <p:nvPicPr>
          <p:cNvPr id="12290" name="Picture 2">
            <a:extLst>
              <a:ext uri="{FF2B5EF4-FFF2-40B4-BE49-F238E27FC236}">
                <a16:creationId xmlns:a16="http://schemas.microsoft.com/office/drawing/2014/main" id="{78DD1C62-950F-DC47-9D6A-08C0C2022B1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393194"/>
            <a:ext cx="9155291" cy="45044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1884682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2225"/>
            <a:ext cx="9144000" cy="1546225"/>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تحافظ على الشركة مع إلهك القدوس؟</a:t>
            </a:r>
            <a:endParaRPr lang="en-US" dirty="0">
              <a:effectLst>
                <a:glow rad="127000">
                  <a:schemeClr val="tx1"/>
                </a:glow>
              </a:effectLst>
              <a:ea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0D98B781-783E-D84F-BF16-4EF24E5A92E2}"/>
              </a:ext>
            </a:extLst>
          </p:cNvPr>
          <p:cNvSpPr txBox="1">
            <a:spLocks noChangeArrowheads="1"/>
          </p:cNvSpPr>
          <p:nvPr/>
        </p:nvSpPr>
        <p:spPr bwMode="auto">
          <a:xfrm>
            <a:off x="-18288" y="3108960"/>
            <a:ext cx="9144000" cy="13198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طريقتين</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لاويين 1: 1-6: 7</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32840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500"/>
                                        <p:tgtEl>
                                          <p:spTgt spid="8"/>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9" grpId="0" animBg="1"/>
      <p:bldP spid="1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إعمل ما هو غير مطلوب – عبادة إضافية</a:t>
            </a:r>
            <a:r>
              <a:rPr lang="en-US" sz="4800" dirty="0">
                <a:effectLst>
                  <a:glow rad="127000">
                    <a:schemeClr val="tx1"/>
                  </a:glow>
                </a:effectLst>
                <a:ea typeface="ＭＳ Ｐゴシック" charset="0"/>
              </a:rPr>
              <a:t> </a:t>
            </a: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Tree>
    <p:extLst>
      <p:ext uri="{BB962C8B-B14F-4D97-AF65-F5344CB8AC3E}">
        <p14:creationId xmlns:p14="http://schemas.microsoft.com/office/powerpoint/2010/main" val="954298261"/>
      </p:ext>
    </p:extLst>
  </p:cSld>
  <p:clrMapOvr>
    <a:masterClrMapping/>
  </p:clrMapOvr>
  <p:transition/>
</p:sld>
</file>

<file path=ppt/theme/_rels/theme2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image" Target="../media/image5.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5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3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22.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5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8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9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0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Borealis">
  <a:themeElements>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fontScheme name="Borealis">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orealis 2">
        <a:dk1>
          <a:srgbClr val="000000"/>
        </a:dk1>
        <a:lt1>
          <a:srgbClr val="D480A4"/>
        </a:lt1>
        <a:dk2>
          <a:srgbClr val="000000"/>
        </a:dk2>
        <a:lt2>
          <a:srgbClr val="3E3E5C"/>
        </a:lt2>
        <a:accent1>
          <a:srgbClr val="60597B"/>
        </a:accent1>
        <a:accent2>
          <a:srgbClr val="6666FF"/>
        </a:accent2>
        <a:accent3>
          <a:srgbClr val="E6C0CF"/>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7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9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0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12" charset="-52"/>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Geneva"/>
        <a:cs typeface="Geneva"/>
      </a:majorFont>
      <a:minorFont>
        <a:latin typeface="Times New Roman"/>
        <a:ea typeface="Geneva"/>
        <a:cs typeface="Genev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_Stream">
  <a:themeElements>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7.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6.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7.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8.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otalTime>10020</TotalTime>
  <Words>27768</Words>
  <Application>Microsoft Macintosh PowerPoint</Application>
  <PresentationFormat>On-screen Show (4:3)</PresentationFormat>
  <Paragraphs>4554</Paragraphs>
  <Slides>422</Slides>
  <Notes>377</Notes>
  <HiddenSlides>0</HiddenSlides>
  <MMClips>0</MMClips>
  <ScaleCrop>false</ScaleCrop>
  <HeadingPairs>
    <vt:vector size="6" baseType="variant">
      <vt:variant>
        <vt:lpstr>Fonts Used</vt:lpstr>
      </vt:variant>
      <vt:variant>
        <vt:i4>34</vt:i4>
      </vt:variant>
      <vt:variant>
        <vt:lpstr>Theme</vt:lpstr>
      </vt:variant>
      <vt:variant>
        <vt:i4>78</vt:i4>
      </vt:variant>
      <vt:variant>
        <vt:lpstr>Slide Titles</vt:lpstr>
      </vt:variant>
      <vt:variant>
        <vt:i4>422</vt:i4>
      </vt:variant>
    </vt:vector>
  </HeadingPairs>
  <TitlesOfParts>
    <vt:vector size="534" baseType="lpstr">
      <vt:lpstr>Arail</vt:lpstr>
      <vt:lpstr>BONES</vt:lpstr>
      <vt:lpstr>ＭＳ Ｐゴシック</vt:lpstr>
      <vt:lpstr>ＭＳ Ｐゴシック</vt:lpstr>
      <vt:lpstr>Osaka</vt:lpstr>
      <vt:lpstr>Rial</vt:lpstr>
      <vt:lpstr>SimSun</vt:lpstr>
      <vt:lpstr>Accordance</vt:lpstr>
      <vt:lpstr>Apple Chancery</vt:lpstr>
      <vt:lpstr>Arial</vt:lpstr>
      <vt:lpstr>Arial Black</vt:lpstr>
      <vt:lpstr>Arial Narrow</vt:lpstr>
      <vt:lpstr>Arial Rounded MT Bold</vt:lpstr>
      <vt:lpstr>Calibri</vt:lpstr>
      <vt:lpstr>Century Gothic</vt:lpstr>
      <vt:lpstr>Comic Sans MS</vt:lpstr>
      <vt:lpstr>Copperplate Gothic Light</vt:lpstr>
      <vt:lpstr>Franklin Gothic Medium</vt:lpstr>
      <vt:lpstr>Garamond</vt:lpstr>
      <vt:lpstr>Geneva</vt:lpstr>
      <vt:lpstr>Helvetica</vt:lpstr>
      <vt:lpstr>Helvetica Neue</vt:lpstr>
      <vt:lpstr>Impact</vt:lpstr>
      <vt:lpstr>Lucida Grande</vt:lpstr>
      <vt:lpstr>Monotype Sorts</vt:lpstr>
      <vt:lpstr>Tahoma</vt:lpstr>
      <vt:lpstr>Times</vt:lpstr>
      <vt:lpstr>Times New Roman</vt:lpstr>
      <vt:lpstr>Traditional Arabic</vt:lpstr>
      <vt:lpstr>Trebuchet MS</vt:lpstr>
      <vt:lpstr>Tw Cen MT</vt:lpstr>
      <vt:lpstr>Wingdings</vt:lpstr>
      <vt:lpstr>Wingdings 2</vt:lpstr>
      <vt:lpstr>Yehudit</vt:lpstr>
      <vt:lpstr>49_Blank Presentation</vt:lpstr>
      <vt:lpstr>2_Contemporary</vt:lpstr>
      <vt:lpstr>Contemporary</vt:lpstr>
      <vt:lpstr>4_Default Design</vt:lpstr>
      <vt:lpstr>Default Design</vt:lpstr>
      <vt:lpstr>Blank Presentation</vt:lpstr>
      <vt:lpstr>1_Contemporary</vt:lpstr>
      <vt:lpstr>Balance</vt:lpstr>
      <vt:lpstr>Warp</vt:lpstr>
      <vt:lpstr>3_Balance</vt:lpstr>
      <vt:lpstr>8_Blank Presentation</vt:lpstr>
      <vt:lpstr>Stream</vt:lpstr>
      <vt:lpstr>25_MEADOW</vt:lpstr>
      <vt:lpstr>2_untitled 1</vt:lpstr>
      <vt:lpstr>1_Default Design</vt:lpstr>
      <vt:lpstr>Crumple</vt:lpstr>
      <vt:lpstr>Bar Code</vt:lpstr>
      <vt:lpstr>23_Blank Presentation</vt:lpstr>
      <vt:lpstr>1_Office Theme</vt:lpstr>
      <vt:lpstr>1_untitled 1</vt:lpstr>
      <vt:lpstr>Median</vt:lpstr>
      <vt:lpstr>2_Default Design</vt:lpstr>
      <vt:lpstr>4_Contemporary</vt:lpstr>
      <vt:lpstr>5_Default Design</vt:lpstr>
      <vt:lpstr>Circuit</vt:lpstr>
      <vt:lpstr>MEADOW</vt:lpstr>
      <vt:lpstr>5_Contemporary</vt:lpstr>
      <vt:lpstr>6_Default Design</vt:lpstr>
      <vt:lpstr>6_Contemporary</vt:lpstr>
      <vt:lpstr>8_Contemporary</vt:lpstr>
      <vt:lpstr>9_Default Design</vt:lpstr>
      <vt:lpstr>9_Contemporary</vt:lpstr>
      <vt:lpstr>10_Default Design</vt:lpstr>
      <vt:lpstr>2_Balance</vt:lpstr>
      <vt:lpstr>12_Default Design</vt:lpstr>
      <vt:lpstr>4_Balance</vt:lpstr>
      <vt:lpstr>11_Contemporary</vt:lpstr>
      <vt:lpstr>12_Contemporary</vt:lpstr>
      <vt:lpstr>1_Balance</vt:lpstr>
      <vt:lpstr>10_Contemporary</vt:lpstr>
      <vt:lpstr>Slit</vt:lpstr>
      <vt:lpstr>6_Balance</vt:lpstr>
      <vt:lpstr>14_Default Design</vt:lpstr>
      <vt:lpstr>15_Default Design</vt:lpstr>
      <vt:lpstr>16_Default Design</vt:lpstr>
      <vt:lpstr>7_Balance</vt:lpstr>
      <vt:lpstr>Borealis</vt:lpstr>
      <vt:lpstr>Office Theme</vt:lpstr>
      <vt:lpstr>51_Blank Presentation</vt:lpstr>
      <vt:lpstr>7_Contemporary</vt:lpstr>
      <vt:lpstr>7_Blank Presentation</vt:lpstr>
      <vt:lpstr>Kimono</vt:lpstr>
      <vt:lpstr>17_Default Design</vt:lpstr>
      <vt:lpstr>19_Default Design</vt:lpstr>
      <vt:lpstr>7_Default Design</vt:lpstr>
      <vt:lpstr>11_Default Design</vt:lpstr>
      <vt:lpstr>9_Balance</vt:lpstr>
      <vt:lpstr>3_Default Design</vt:lpstr>
      <vt:lpstr>2_Blank Presentation</vt:lpstr>
      <vt:lpstr>1_Orbit</vt:lpstr>
      <vt:lpstr>22_Default Design</vt:lpstr>
      <vt:lpstr>4_SERENE</vt:lpstr>
      <vt:lpstr>3_Contemporary</vt:lpstr>
      <vt:lpstr>2_Slit</vt:lpstr>
      <vt:lpstr>5_Balance</vt:lpstr>
      <vt:lpstr>10_Balance</vt:lpstr>
      <vt:lpstr>3_Slit</vt:lpstr>
      <vt:lpstr>8_Default Design</vt:lpstr>
      <vt:lpstr>13_Default Design</vt:lpstr>
      <vt:lpstr>1_MEADOW</vt:lpstr>
      <vt:lpstr>1_Stream</vt:lpstr>
      <vt:lpstr>50_Blank Presentation</vt:lpstr>
      <vt:lpstr>10_Office Theme</vt:lpstr>
      <vt:lpstr>18_Default Design</vt:lpstr>
      <vt:lpstr>3_Office Theme</vt:lpstr>
      <vt:lpstr>1_Blank Presentation</vt:lpstr>
      <vt:lpstr>7_Stream</vt:lpstr>
      <vt:lpstr>52_Blank Presentation</vt:lpstr>
      <vt:lpstr>لاويين</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النبوة المسيانية</vt:lpstr>
      <vt:lpstr>لاويين</vt:lpstr>
      <vt:lpstr>Barry Huddleston, The Acrostic Summarized Bible (Grand Rapids: Baker, 1992)</vt:lpstr>
      <vt:lpstr>كن قديساً</vt:lpstr>
      <vt:lpstr>أي هذه الإجابات هي الأكثر دقَّة؟</vt:lpstr>
      <vt:lpstr>غفران الخطيَّة في العهد القديم</vt:lpstr>
      <vt:lpstr> كيف يمكننا أن نستمر بالتمتع بحضور الله بعد أن نعرفه؟</vt:lpstr>
      <vt:lpstr>1. اعترف أن الله هو كل ما تحتاج إليه</vt:lpstr>
      <vt:lpstr>2. مارس عادات تقية</vt:lpstr>
      <vt:lpstr>الفكرة الرئيسية</vt:lpstr>
      <vt:lpstr>ما هي الممارسة الموجودة في حياتك و التي تحتاج أن تعترف بها و تتطهر منها؟</vt:lpstr>
      <vt:lpstr>Black</vt:lpstr>
      <vt:lpstr>اختبار مراجعة في سفر الخروج</vt:lpstr>
      <vt:lpstr>سؤال إضافي</vt:lpstr>
      <vt:lpstr>ما هما الحدثان الرئيسيان في سيناء؟</vt:lpstr>
      <vt:lpstr>لاويين 1: 1</vt:lpstr>
      <vt:lpstr>Walk Thru</vt:lpstr>
      <vt:lpstr>العنوان</vt:lpstr>
      <vt:lpstr>ملخص سفر اللاويين</vt:lpstr>
      <vt:lpstr>التركيز الكهنوتي</vt:lpstr>
      <vt:lpstr>أين يقع سفر اللاويين</vt:lpstr>
      <vt:lpstr>الخط الزمني من إبراهيم إلى موسى</vt:lpstr>
      <vt:lpstr>متى كتب سفر اللاويين</vt:lpstr>
      <vt:lpstr>نظرة أقرب</vt:lpstr>
      <vt:lpstr>خط سير رحلة الخروج</vt:lpstr>
      <vt:lpstr>مكان الكتابة : أين يقع جبل سيناء؟</vt:lpstr>
      <vt:lpstr>الإتجاهات</vt:lpstr>
      <vt:lpstr>التأليف</vt:lpstr>
      <vt:lpstr>القدس</vt:lpstr>
      <vt:lpstr>الخصائص</vt:lpstr>
      <vt:lpstr>لاويين</vt:lpstr>
      <vt:lpstr>الكلمة المفتاحية</vt:lpstr>
      <vt:lpstr>ميلاد شعب</vt:lpstr>
      <vt:lpstr>الآية المفتاحية</vt:lpstr>
      <vt:lpstr>البيان الموجز</vt:lpstr>
      <vt:lpstr>حضور الله ملأ بيته الجديد!</vt:lpstr>
      <vt:lpstr>كُنْ مُقَدَّسًا</vt:lpstr>
      <vt:lpstr>Holiness</vt:lpstr>
      <vt:lpstr>قُدُّوسٌ، قُدُّوسٌ قُدُّوسٌ</vt:lpstr>
      <vt:lpstr>ماذا يعني أن تكون مقدسًا؟</vt:lpstr>
      <vt:lpstr>القداسة</vt:lpstr>
      <vt:lpstr>طاهِرٌ 100%</vt:lpstr>
      <vt:lpstr>Holiness</vt:lpstr>
      <vt:lpstr>الروح القدس</vt:lpstr>
      <vt:lpstr>الرّوح الشفيع</vt:lpstr>
      <vt:lpstr>المعزّي (يوحنا 14: 16)</vt:lpstr>
      <vt:lpstr>سكنى الروح هو عمل الله الجديد!</vt:lpstr>
      <vt:lpstr>Holiness</vt:lpstr>
      <vt:lpstr>القداسة</vt:lpstr>
      <vt:lpstr>ثَمَرُ الرُّوح</vt:lpstr>
      <vt:lpstr>القداسة</vt:lpstr>
      <vt:lpstr>كيف يمكننا أن نستمر في التمتع بحضور الله بعد التعرف عليهِ؟</vt:lpstr>
      <vt:lpstr>خط سير رحلة الخروج</vt:lpstr>
      <vt:lpstr>جبل سيناء</vt:lpstr>
      <vt:lpstr>Background</vt:lpstr>
      <vt:lpstr>Background</vt:lpstr>
      <vt:lpstr>ظروف  كتابة سفر اللاويين</vt:lpstr>
      <vt:lpstr>لاوِيّين</vt:lpstr>
      <vt:lpstr>الكلمة المفتاحية</vt:lpstr>
      <vt:lpstr>كيف يمكننا أن نستمر بالتمتع بحضور الله  بعد أن تعرفنا عليه؟</vt:lpstr>
      <vt:lpstr>١- اعترف أن الله هو كل ما تحتاجه (لا ١-١٠)</vt:lpstr>
      <vt:lpstr>الخلاص والتقديس</vt:lpstr>
      <vt:lpstr>غفران الخطيَّة في العهد القديم</vt:lpstr>
      <vt:lpstr>غفران الخطيَّة في العهد الجديد</vt:lpstr>
      <vt:lpstr>غفران الخطيَّة في العهد الجديد</vt:lpstr>
      <vt:lpstr>Slides on  لاوِيّين ١</vt:lpstr>
      <vt:lpstr>ما هي نقطة ضعفك الكبيرة؟</vt:lpstr>
      <vt:lpstr>ما هي نقطة ضعفك الكبيرة؟</vt:lpstr>
      <vt:lpstr>ما هي نقطة ضعفك الكبيرة؟</vt:lpstr>
      <vt:lpstr>ما هو موقفك من ضعفاتك وخطاياك؟</vt:lpstr>
      <vt:lpstr>لماذا فرض الله القرابين لضعف إسرائيل وخطاياها؟</vt:lpstr>
      <vt:lpstr>غفر الله للإسرائيليين عن طريق دم الذبائح (لا 4: 1- 5: 13؛ 6: 24- 30).</vt:lpstr>
      <vt:lpstr>لماذا أسس الله نظام الذبائح؟</vt:lpstr>
      <vt:lpstr>هل خلصت الذبائح الدموية الإسرائيليين الذين هم تحت الشريعة؟</vt:lpstr>
      <vt:lpstr>الذبائح تغفر الخطية</vt:lpstr>
      <vt:lpstr>Sacrifices in the Ancient Near East</vt:lpstr>
      <vt:lpstr>لماذا تعتقد أن إسرائيل والوثنيين                       كان لديهم ذبائح حيوانية؟</vt:lpstr>
      <vt:lpstr>نظرة المرء إلى الله تؤثر على نظرته                      للذبائح والأخلاق والمهمة</vt:lpstr>
      <vt:lpstr>الخلاص الوثني</vt:lpstr>
      <vt:lpstr>الملخص</vt:lpstr>
      <vt:lpstr>لاوِيّين 1-7 Chart</vt:lpstr>
      <vt:lpstr>نقدم خمس تقدمات</vt:lpstr>
      <vt:lpstr>هل يتصرف المسيحيون  دائماً كمسيحيين؟</vt:lpstr>
      <vt:lpstr>حتى القادة أمثالنا  تم تطهيرنا  من خطايانا   لكنهم يخرجون أحيانًا من الشركة مع الرب.</vt:lpstr>
      <vt:lpstr>غفران الخطية في العهد الجديد</vt:lpstr>
      <vt:lpstr>كيف تحافظ على مسيرتك مع الله  بشكل شخصي؟</vt:lpstr>
      <vt:lpstr>كيف تحافظ على الشركة  مع إلهك القدوس؟</vt:lpstr>
      <vt:lpstr>التقدمات (لا 1-7)</vt:lpstr>
      <vt:lpstr>الخلفية</vt:lpstr>
      <vt:lpstr>كيف تحافظ على الشركة مع إلهك القدوس؟</vt:lpstr>
      <vt:lpstr>1. إعمل ما هو غير مطلوب – عبادة إضافية </vt:lpstr>
      <vt:lpstr>الذبائح (لا 1-7)</vt:lpstr>
      <vt:lpstr>كل ما في لله</vt:lpstr>
      <vt:lpstr>التقدمات (لا 1-7)</vt:lpstr>
      <vt:lpstr>التقدمات (لا 1-7)</vt:lpstr>
      <vt:lpstr>ذبيحة كاملة</vt:lpstr>
      <vt:lpstr>لاويين 2 </vt:lpstr>
      <vt:lpstr>خيمة الإجتماع والساحة</vt:lpstr>
      <vt:lpstr>طقوس التقدمات في لاويين 1- 5</vt:lpstr>
      <vt:lpstr>طقوس التقدمات في لاويين 1- 5</vt:lpstr>
      <vt:lpstr>طقوس التقدمات في لاويين 1- 5</vt:lpstr>
      <vt:lpstr>تقدمة الحبوب (لا 2)</vt:lpstr>
      <vt:lpstr>تقدمة الحبوب (لا 2)</vt:lpstr>
      <vt:lpstr>تقدمة الحبوب (لا 2)</vt:lpstr>
      <vt:lpstr>ذبائح العهد القديم</vt:lpstr>
      <vt:lpstr>تقدمة الحبوب = الشكر</vt:lpstr>
      <vt:lpstr>Slides on  لاوِيّين ٣</vt:lpstr>
      <vt:lpstr>تقدمة السلامة (لا 3)</vt:lpstr>
      <vt:lpstr>لماذا تعتبر رائحة مرضية للرب؟ (لا 1: 9، 17، 2: 2، 9، 12، 3: 5، 16، 4: 31)</vt:lpstr>
      <vt:lpstr>يجب أن نعبر عن محبتنا لله  بطرق لم يطلبها هو بشكل محدد</vt:lpstr>
      <vt:lpstr>رومية 12 </vt:lpstr>
      <vt:lpstr>البر في رومية</vt:lpstr>
      <vt:lpstr>رومية ١٢: ٢</vt:lpstr>
      <vt:lpstr>رومية ١٢: ٢</vt:lpstr>
      <vt:lpstr>رومية ١٢: ٢</vt:lpstr>
      <vt:lpstr>حياة الجسد (رومية 12)</vt:lpstr>
      <vt:lpstr>ذبائح العهد القديم</vt:lpstr>
      <vt:lpstr>البر الذي يحول في رومية 12-13</vt:lpstr>
      <vt:lpstr>تصنيفات المواهب (1 بطرس 4: 11)</vt:lpstr>
      <vt:lpstr>1. إعمل ما هو غير مطلوب – عبادة إضافية </vt:lpstr>
      <vt:lpstr>التقدمات (لا 1-7)</vt:lpstr>
      <vt:lpstr>التقدمات في لاويين 1-7</vt:lpstr>
      <vt:lpstr>2. إعمل ما هو مطلوب – الإعتراف بالخطية </vt:lpstr>
      <vt:lpstr>التقدمات (لا 1-7)</vt:lpstr>
      <vt:lpstr>Slides on  لاوِيّين ٤</vt:lpstr>
      <vt:lpstr>لماذا أسس الله نظام الذبائح؟</vt:lpstr>
      <vt:lpstr>هل خلصت الذبائح الدموية الإسرائيليين الذين هم تحت الشريعة؟</vt:lpstr>
      <vt:lpstr>الذبائح تغفر الخطية</vt:lpstr>
      <vt:lpstr>يغفر الله لبني إسرائيل من خلال دم الذبائح (لا 4: 1-5: 13، 6: 24-30)</vt:lpstr>
      <vt:lpstr>دم ذبيحة الخطية يغفر خطيئة السهو (4: 1- 5: 13؛ 6: 24- 30).</vt:lpstr>
      <vt:lpstr>كانت مصر هي القوة العظمى</vt:lpstr>
      <vt:lpstr>كان إسرائيل تحت العبودية</vt:lpstr>
      <vt:lpstr>كان إسرائيل تحت العبودية</vt:lpstr>
      <vt:lpstr>خط سير رحلة الخروج</vt:lpstr>
      <vt:lpstr>الخلاص والتقديس</vt:lpstr>
      <vt:lpstr>طقوس التقدمات اللاوية</vt:lpstr>
      <vt:lpstr>طقوس التقدمات اللاوية</vt:lpstr>
      <vt:lpstr>طقوس التقدمات اللاوية</vt:lpstr>
      <vt:lpstr>طقوس التقدمات اللاوية</vt:lpstr>
      <vt:lpstr>Slides on  لاوِيّين ٥</vt:lpstr>
      <vt:lpstr>طقوس الذبائح الخاصة</vt:lpstr>
      <vt:lpstr>دم وتعويض خطية الإثم يغفر خطيئة السهو (5: 14- 6: 7؛ 7: 1- 10).</vt:lpstr>
      <vt:lpstr>ذبائح الإثم</vt:lpstr>
      <vt:lpstr>غفران الخطية في العهد القديم</vt:lpstr>
      <vt:lpstr>غفران الخطية في العهد الجديد</vt:lpstr>
      <vt:lpstr>III. Main Point</vt:lpstr>
      <vt:lpstr>كيف تحافظ على شركتك مع إلهك القدوس؟</vt:lpstr>
      <vt:lpstr>الفكرة الرئيسية</vt:lpstr>
      <vt:lpstr>١- اعترف أن الله هو كل ما تحتاجه (لا ١-١٠)</vt:lpstr>
      <vt:lpstr>2. اعمل ما هو مطلوب – الإعتراف بالخطية </vt:lpstr>
      <vt:lpstr>وَبِدُونِ  سَفْكِ  دَمٍ  لَا تَحْصُلُ  مَغْفِرَةٌ  عبرانيين 9: 22</vt:lpstr>
      <vt:lpstr>"هذا هو جَسدي..."</vt:lpstr>
      <vt:lpstr>لم أصل إلى هنا بمفردي</vt:lpstr>
      <vt:lpstr>ما هي الممارسة في  حياتك  و التي  يجب عليك الإعتراف بها وتطهيرها؟</vt:lpstr>
      <vt:lpstr>طقوس تكفيرية خاصة</vt:lpstr>
      <vt:lpstr>طقوس تكفيرية خاصة</vt:lpstr>
      <vt:lpstr>طقوس تكفيرية خاصة</vt:lpstr>
      <vt:lpstr>طقوس تكفيرية خاصة</vt:lpstr>
      <vt:lpstr>Slides on  لاوِيّين ٦</vt:lpstr>
      <vt:lpstr>التقدمات في لاويين 1-7</vt:lpstr>
      <vt:lpstr>الذبائح في سفر اللاويين 1- 7</vt:lpstr>
      <vt:lpstr>Slides on  لاوِيّين ٧</vt:lpstr>
      <vt:lpstr>هل الحيوانات تُخلّص؟</vt:lpstr>
      <vt:lpstr>الله يغفر لنا من خلال دم المسيح</vt:lpstr>
      <vt:lpstr>الكتاب المقدس و الدم – تعليم العهد القديم</vt:lpstr>
      <vt:lpstr>الكتاب المقدس و الدم – تعليم العهد الجديد</vt:lpstr>
      <vt:lpstr>رمزية التكفير</vt:lpstr>
      <vt:lpstr>رمزية التكفير</vt:lpstr>
      <vt:lpstr>الدم و الغفران</vt:lpstr>
      <vt:lpstr>غفران الخطية في العهد الجديد</vt:lpstr>
      <vt:lpstr>الدم والغفران</vt:lpstr>
      <vt:lpstr>القداسة</vt:lpstr>
      <vt:lpstr>Slides on  لاوِيّين ٨</vt:lpstr>
      <vt:lpstr>Leviticus 8-10 Chart</vt:lpstr>
      <vt:lpstr>بدأ الكهنوت</vt:lpstr>
      <vt:lpstr>Slides on  لاوِيّين ٩</vt:lpstr>
      <vt:lpstr>رسامة هرون وأبنائه كهنة</vt:lpstr>
      <vt:lpstr>تباين اللاويين والكهنة</vt:lpstr>
      <vt:lpstr>تباين اللاويين والكهنة</vt:lpstr>
      <vt:lpstr>ملابس رئيس الكهنة</vt:lpstr>
      <vt:lpstr>Slides on  لاوِيّين ١٠</vt:lpstr>
      <vt:lpstr>ناداب و أبيهو</vt:lpstr>
      <vt:lpstr>ناداب و أبيهو</vt:lpstr>
      <vt:lpstr>ناداب و أبيهو</vt:lpstr>
      <vt:lpstr>ناداب و أبيهو</vt:lpstr>
      <vt:lpstr>Levi's Family Tree</vt:lpstr>
      <vt:lpstr>١- اعترف أن الله هو كل ما تحتاجه (لا ١-١٠)</vt:lpstr>
      <vt:lpstr>وَبِدُونِ  سَفْكِ  دَمٍ  لَا تَحْصُلُ  مَغْفِرَةٌ  عبرانيين 9: 22</vt:lpstr>
      <vt:lpstr>الخلاص في كلِّ العصور:</vt:lpstr>
      <vt:lpstr>الخلاص في العهعد القديم</vt:lpstr>
      <vt:lpstr>تركيز لاويين 1- 10</vt:lpstr>
      <vt:lpstr>كيف يمكن لدم المسيح أن يغفر خطايانا؟</vt:lpstr>
      <vt:lpstr>دم المسيح يغفر بطريقتين:</vt:lpstr>
      <vt:lpstr>القداسة</vt:lpstr>
      <vt:lpstr>Slides on  لاوِيّين ١١</vt:lpstr>
      <vt:lpstr>كيف يمكننا أن نستمر بالتمتع بحضور الله  بعد أن تعرفنا عليه؟</vt:lpstr>
      <vt:lpstr>برهان</vt:lpstr>
      <vt:lpstr>لاوِيّين</vt:lpstr>
      <vt:lpstr>١- اعترف أن الله هو كل ما تحتاجه (لا ١-١٠)</vt:lpstr>
      <vt:lpstr>٢- مارس عادات صالحة (لا ١١-٢٧).</vt:lpstr>
      <vt:lpstr>لاوِيّين</vt:lpstr>
      <vt:lpstr>Leviticus 11-16 Chart</vt:lpstr>
      <vt:lpstr>الطاهر والنجس (لا 11)</vt:lpstr>
      <vt:lpstr>أي الأطعمة؟</vt:lpstr>
      <vt:lpstr>"قُمْ يا بطرس، أذبح وكُلْ"</vt:lpstr>
      <vt:lpstr>الطاهر والنجس (لا 11)</vt:lpstr>
      <vt:lpstr>Lamb</vt:lpstr>
      <vt:lpstr>لماذا لا للخنزير؟ (وأسئلة أخرى من الشريعة)</vt:lpstr>
      <vt:lpstr>Slides on  لاوِيّين ١٢</vt:lpstr>
      <vt:lpstr>لماذا لا للخنزير؟ (وأسئلة أخرى من الشريعة)</vt:lpstr>
      <vt:lpstr>الختان، وفيتامين ك و البروثرومبين</vt:lpstr>
      <vt:lpstr>"فَٱثْبُتُوا إِذًا فِي ٱلْحُرِّيَّةِ  ٱلَّتِي قَدْ حَرَّرَنَا  ٱلْمَسِيحُ بِهَا،  وَلَا تَرْتَبِكُوا أَيْضًا  بِنِيرِ عُبُودِيَّةٍ.“ (غلاطية 5: 1).</vt:lpstr>
      <vt:lpstr>Slides on  لاوِيّين ١٣</vt:lpstr>
      <vt:lpstr>هل الله رحيم؟</vt:lpstr>
      <vt:lpstr>كيف يمكن إنقاذ الأبرص من محنته؟</vt:lpstr>
      <vt:lpstr>لماذا لا للخنزير؟ (وأسئلة أخرى من الشريعة)</vt:lpstr>
      <vt:lpstr>Slides on  لاوِيّين ١٤</vt:lpstr>
      <vt:lpstr>لماذا لا للخنزير؟ (وأسئلة أخرى من الشريعة)</vt:lpstr>
      <vt:lpstr>Slides on  لاوِيّين ١٥</vt:lpstr>
      <vt:lpstr>الإفرازات الجسدية (لاويين 15)</vt:lpstr>
      <vt:lpstr>و كل من مسه ذو السيل و لم يغسل يديه بماء يغسل ثيابه و يستحم بماء و يكون نجساً إلى المساء (لا 15: 11)</vt:lpstr>
      <vt:lpstr>Slides on  لاوِيّين ١٦</vt:lpstr>
      <vt:lpstr>للحصول على استطلاع رائع عبر الإنترنت عن خيمة الإجتماع:</vt:lpstr>
      <vt:lpstr>يوم الكفارة (لا 16: 29- 34)</vt:lpstr>
      <vt:lpstr>"ثُمَّ يَأْخُذُ التَّيْسَيْنِ وَيُقَدِّمُهُمَا أَمَامَ الرَّبِّ عِنْدَ مَدْخَلِ خَيْمَةِ الاجْتِمَاعِ، وَيُلْقِي عَلَيْهِمَا قُرْعَتَيْنِ: قُرْعَةً لِلرَّبِّ وَقُرْعَةً لِعَزَازِيلَ (كَبْشِ الْفِدَاءِ). وَيُقَرِّبُ هَرُونُ التَّيْسَ الَّذِي وَقَعَتْ عَلَيْهِ قُرْعَةُ الرَّبِّ وَيُصْعِدُهُ ذَبِيحَةَ خَطِيئَةٍ، وَأَمَّا التَّيْسُ الَّذِي وَقَعَتْ عَلَيْهِ قُرْعَةُ عَزَازِيلَ، فَيُوْقِفُهُ حَيًّا أَمَامَ الرَّبِّ لِيُكَفِّرَ عَنْهُ، ثُمَّ يُطْلِقُهُ إِلَى الصَّحْرَاءِ، فَهُوَ كَبْشُ فِدَاءٍ." (لاويين 16: 7- 10). </vt:lpstr>
      <vt:lpstr> " وَيُقَرِّبُ هَرُونُ التَّيْسَ  الَّذِي وَقَعَتْ عَلَيْهِ قُرْعَةُ الرَّبِّ." (لاويين 16: 9).</vt:lpstr>
      <vt:lpstr>"وَيَذْبَحُ (هَرُونُ) تَيْسَ الْخَطِيئَةِ الْمُقَدَّمَ مِنَ الشَّعْبِ،  وَيَدْخُلُ بِدَمِهِ إِلَى مَا وَرَاءَ الْحِجَابِ،  وَيَرُشُّ مِنْ دَمِهِ كَمَا رَشَّ مِنْ دَمِ الثَّوْرِ  عَلَى الْغِطَاءِ وَأَمَامَهُ" (لاويين 16: 15).</vt:lpstr>
      <vt:lpstr>"فَيَحْمِلُ التَّيْسُ ذُنُوبَ الشَّعْبِ كُلَّهَا  إِلَى أَرْضٍ مُقْفِرَةٍ،  وَهُنَاكَ يُطْلِقُهُ فِي الصَّحْرَاءِ." (لاويين 16: 22).</vt:lpstr>
      <vt:lpstr>ما علاقة يسوع بكبش الفداء؟</vt:lpstr>
      <vt:lpstr>يسوع هو كبش الفداء</vt:lpstr>
      <vt:lpstr>"ذَلِكَ أَنَّ الْبَرَكَاتِ السَّمَاوِيَّةَ قَدْ تَحَقَّقَتْ فِي الْمَسِيحِ. فَهُوَ الآنَ كَاهِنُنَا الأَعْلَى الَّذِي يُؤَدِّي مُهِمَّتَهُ فِي الْخَيْمَةِ الْحَقِيقِيَّةِ،  وَهِيَ أَعْظَمُ وَأَكْمَلُ مِنَ الْخَيْمَةِ الأَرْضِيَّةِ. إِنَّهَا فِي السَّمَاءِ. لَمْ تَصْنَعْهَا يَدٌ بَشَرِيَّةٌ،  وَلَيْسَتْ مِنْ هَذَا الْعَالَمِ الْمَادِّيِّ" (عبرانيين 9: 11).</vt:lpstr>
      <vt:lpstr>زكريا ٣ : ٩   فهوذا الحجر الذي وضعته قدام يهوشع على حجر واحد سبع أعين. هأنذا ناقش نقشه يقول رب الجنود وأزيل إثم تلك الأرض في يوم واحد. </vt:lpstr>
      <vt:lpstr>توبة إسرائيل</vt:lpstr>
      <vt:lpstr>نتائج الضيقة</vt:lpstr>
      <vt:lpstr> هوذا يأتي مع السحاب  وستنظره كل عين  والذين طعنوه   وينوح عليه جميع قبائل الأرض نعم .... آمين</vt:lpstr>
      <vt:lpstr>زكريا ١٢ : ١١ في ذلك اليوم يعظم النوح في أورشليم كنوح هددرمون في بقعة مجدون.</vt:lpstr>
      <vt:lpstr>زكريا ١٢ : ١٢-١٤ وتنوح الأرض عشائر عشائر على حدتها: عشيرة بيت داود على حدتها، ونساؤهم على حدتهن. عشيرة بيت ناثان على حدتها، ونساؤهم على حدتهن.عشيرة بيت لاوي على حدتها، ونساؤهم على حدتهن. عشيرة شمعي على حدتها، ونساؤهم على حدتهن. كل العشائر الباقية عشيرة عشيرة على حدتها، ونساؤهم على حدتهن. </vt:lpstr>
      <vt:lpstr>التطبيق : غادر أورشليم</vt:lpstr>
      <vt:lpstr>Slides on  لاوِيّين ١٧</vt:lpstr>
      <vt:lpstr>الدّم؟</vt:lpstr>
      <vt:lpstr>"الحياة في الدم"</vt:lpstr>
      <vt:lpstr>مرّة واحدة سفك دمه من أجل الجميع</vt:lpstr>
      <vt:lpstr>ليس بحاجة بعد الآن لمزيد من الكفارات</vt:lpstr>
      <vt:lpstr>أزيلت الخطية وليس (فقط غير مغطاة)</vt:lpstr>
      <vt:lpstr>مقعد في قدس الأقداس؟</vt:lpstr>
      <vt:lpstr>Slides on  لاوِيّين ١٨</vt:lpstr>
      <vt:lpstr>الشذوذ الجنسي</vt:lpstr>
      <vt:lpstr>Slides on  لاوِيّين ١٩</vt:lpstr>
      <vt:lpstr>الناموس الملكي</vt:lpstr>
      <vt:lpstr>و إذا اضطجه رجل مع امرأة اضطجاع زرع و هي أمة مخطوبة لرجل و لم تفد فداء و لا أعطيت حريتها فليكن تأديب لا يقتلا لأنها لم تعتق (لا 19: 20)</vt:lpstr>
      <vt:lpstr>"إِنَّ الْمَسِيحَ قَدْ حَرَّرَنَا وَأَطْلَقَنَا فِي سَبِيلِ الْحُرِّيَّةِ. فَاثْبُتُوا إِذَنْ، وَلا تَعُودُوا إِلَى الارْتِبَاكِ بِنِيرِ الْعُبُودِيَّةِ"  (غل 5: 1).</vt:lpstr>
      <vt:lpstr>لاويين 19: 28 " لَا تَجْرَحُوا أَجْسَامَكُمْ حُزْناً عَلَى مَيْتٍ،  وَلا تَرْسِمْ وَشْماً عَلَيْهِ. فَأَنَا الرَّبُّ"</vt:lpstr>
      <vt:lpstr>Slides on  لاوِيّين ٢٠</vt:lpstr>
      <vt:lpstr>لاويين 20: 9 كل إنسان سب أباه أو أمه فإنه يقتل قد سب أباه أو أمه دمه عليه</vt:lpstr>
      <vt:lpstr>حافظ قادة أورشليم على كنيسة موحدة من خلال منع الأمم من عبادة الأصنام، أكل الدم والزنا  (أعمال الرسل 15: 19-35) </vt:lpstr>
      <vt:lpstr>حيث تظهر النعمة ...</vt:lpstr>
      <vt:lpstr>Slides on  لاوِيّين ٢١</vt:lpstr>
      <vt:lpstr>من كان الكهنة؟</vt:lpstr>
      <vt:lpstr>متطلبات سفر اللاويين ٢١:</vt:lpstr>
      <vt:lpstr>Slides on  لاوِيّين ٢٢</vt:lpstr>
      <vt:lpstr>التفرد:</vt:lpstr>
      <vt:lpstr>Slides on  لاوِيّين ٢٣</vt:lpstr>
      <vt:lpstr>الأعياد في الكتاب المقدَّس</vt:lpstr>
      <vt:lpstr>أخلاقيات العمل في سنغافورة</vt:lpstr>
      <vt:lpstr>لماذا يجب أخذ إجازة؟</vt:lpstr>
      <vt:lpstr>التقويمات اليهوديَّة</vt:lpstr>
      <vt:lpstr>عيد الأبواق</vt:lpstr>
      <vt:lpstr>التقويم العبريّ</vt:lpstr>
      <vt:lpstr>الأعياد في الكتاب المقدَّس</vt:lpstr>
      <vt:lpstr>أعياد الكتاب المقدس</vt:lpstr>
      <vt:lpstr>السبت الأسبوعي</vt:lpstr>
      <vt:lpstr>الفصح</vt:lpstr>
      <vt:lpstr>الخبز غير المختمر</vt:lpstr>
      <vt:lpstr>الباكورة</vt:lpstr>
      <vt:lpstr>الخمسين</vt:lpstr>
      <vt:lpstr>الأبواق</vt:lpstr>
      <vt:lpstr>الكفارة</vt:lpstr>
      <vt:lpstr>المظال</vt:lpstr>
      <vt:lpstr>امرأة يهودية تزين خيمتها</vt:lpstr>
      <vt:lpstr>ملخص أعياد إسرائيل</vt:lpstr>
      <vt:lpstr>أخروية الأعياد اليهودية (لا 23) </vt:lpstr>
      <vt:lpstr>أخروية الأعياد اليهودية (لا 23) </vt:lpstr>
      <vt:lpstr>أخروية الأعياد اليهودية (لا 23) </vt:lpstr>
      <vt:lpstr>تنظر الأعياد تاريخيًّا إلى الوراء إلى ماضي إسرائيل</vt:lpstr>
      <vt:lpstr>تتطلَّع الأعياد أيضًا نبويًّا إلى الأمام إلى مستقبل إسرائيل</vt:lpstr>
      <vt:lpstr>1. استراحت إسرائيل لتحافظ على سير مقدس مع إسرائيل</vt:lpstr>
      <vt:lpstr>أعياد سفر اللاويين 23</vt:lpstr>
      <vt:lpstr>غالباً ما يقدم اليهود  قرابين محترقة بالكامل</vt:lpstr>
      <vt:lpstr>حمل الفصح</vt:lpstr>
      <vt:lpstr>حماية الفصح</vt:lpstr>
      <vt:lpstr>الإيمان مصوّرًا</vt:lpstr>
      <vt:lpstr>الحَمَل مصَوّرًا</vt:lpstr>
      <vt:lpstr>حَمَل الفِصح</vt:lpstr>
      <vt:lpstr>الصَليب مصوّرًا</vt:lpstr>
      <vt:lpstr>الإيمان بالحَمَل</vt:lpstr>
      <vt:lpstr>"هذا هو جَسدي..."</vt:lpstr>
      <vt:lpstr>خروج 12: 1- 16  مرّ ملاك الموت على البيوت والدماء على الأبواب</vt:lpstr>
      <vt:lpstr>الخيط المشترك</vt:lpstr>
      <vt:lpstr>خلال أعياد الفصح في العهد الجديد يزور 100000 يهودي الهيكل</vt:lpstr>
      <vt:lpstr>أهمية الفصح قديماً</vt:lpstr>
      <vt:lpstr>الجلوس في فصح يسوع</vt:lpstr>
      <vt:lpstr>الفصح المعاصر</vt:lpstr>
      <vt:lpstr>أعياد سفر اللاويين 23</vt:lpstr>
      <vt:lpstr>عيد الخبز غير المختمر</vt:lpstr>
      <vt:lpstr>حرق الخميرة كلها</vt:lpstr>
      <vt:lpstr>أعياد سفر اللاويين 23</vt:lpstr>
      <vt:lpstr>الباكورة:  تقدمات الحزم</vt:lpstr>
      <vt:lpstr>تقدمات     الباكورة     للهيكل</vt:lpstr>
      <vt:lpstr>عطلة نهاية أسبوع نبويَّة</vt:lpstr>
      <vt:lpstr>أعياد سفر اللاويين 23</vt:lpstr>
      <vt:lpstr>احتفال حصاد القمح</vt:lpstr>
      <vt:lpstr>سبح الرسل الله بلغات لم يتعلموها أبداً (أع 2)</vt:lpstr>
      <vt:lpstr>جاء الروح القدس في يوم الخمسين (أعمال الرسل 2: 1-13))</vt:lpstr>
      <vt:lpstr>أعياد سفر اللاويين 23</vt:lpstr>
      <vt:lpstr>روش هاشاناه (السنة الجديدة)</vt:lpstr>
      <vt:lpstr>أعياد سفر اللاويين 23</vt:lpstr>
      <vt:lpstr>يوم كيبور : يوم الكفارة</vt:lpstr>
      <vt:lpstr>يوم الكفارة (لا 16: 29-34)</vt:lpstr>
      <vt:lpstr>يوم الكفارة</vt:lpstr>
      <vt:lpstr>رمزية يوم الكفارة</vt:lpstr>
      <vt:lpstr>مرة واحدة بدمه للجميع</vt:lpstr>
      <vt:lpstr>لا حاجة لكفارة أخرى</vt:lpstr>
      <vt:lpstr>تم إزالة الخطية (ليس تغطيتها فقط)</vt:lpstr>
      <vt:lpstr>الجلوس في قدس الأقداس؟</vt:lpstr>
      <vt:lpstr>أعياد سفر اللاويين 23</vt:lpstr>
      <vt:lpstr>عيد المظال</vt:lpstr>
      <vt:lpstr>المرأة اليهودية تزين خيمتها</vt:lpstr>
      <vt:lpstr>عيد المظال</vt:lpstr>
      <vt:lpstr>يستمرُّ الحصاد من نيسان إلى تشرين الثاني</vt:lpstr>
      <vt:lpstr>المظال = الحصاد النهائي</vt:lpstr>
      <vt:lpstr>التجلي = المظال = الملكوت (مت 17: 4)</vt:lpstr>
      <vt:lpstr>أعياد سفر اللاويين 23</vt:lpstr>
      <vt:lpstr>ملخص أعياد إسرائيل</vt:lpstr>
      <vt:lpstr>ملخص أعياد إسرائيل</vt:lpstr>
      <vt:lpstr>ثلاثة أعياد أخرى  غير موضى بها  في الكتاب المقدس</vt:lpstr>
      <vt:lpstr>عيد  كتابي  إضافي  رقم 1</vt:lpstr>
      <vt:lpstr>دارت الحياة اليهودية حول هيكل سليمان لمدة 400 سنة (959-586 ق.م)</vt:lpstr>
      <vt:lpstr>احتفظ اليهود بالقداسة  في المرحضة</vt:lpstr>
      <vt:lpstr>عيد             كتابي         إضافي            رقم 2</vt:lpstr>
      <vt:lpstr>الحانوكاه (عيد النور) يحيي ذكرى انتصار يهوذا المكابي على السلوقيين  عام 164 قبل الميلاد</vt:lpstr>
      <vt:lpstr>عيد  كتابي إضافي رقم 3</vt:lpstr>
      <vt:lpstr>الفوريم : النصر الكبير</vt:lpstr>
      <vt:lpstr>1. استراحت إسرائيل لتحافظ على سير مقدس مع الله</vt:lpstr>
      <vt:lpstr>السبت</vt:lpstr>
      <vt:lpstr>PowerPoint Presentation</vt:lpstr>
      <vt:lpstr>PowerPoint Presentation</vt:lpstr>
      <vt:lpstr>PowerPoint Presentation</vt:lpstr>
      <vt:lpstr>ما هي الأعياد المسيحية  المتكررة الموازية اليوم؟</vt:lpstr>
      <vt:lpstr>أسئلة نقاشية</vt:lpstr>
      <vt:lpstr>التقويم         الديني      لإسرائيل</vt:lpstr>
      <vt:lpstr>Slides on  لاوِيّين ٢٤</vt:lpstr>
      <vt:lpstr>أعياد العهد القديم و الأيام المقدسة</vt:lpstr>
      <vt:lpstr>أعياد العهد القديم و الأيام المقدسة</vt:lpstr>
      <vt:lpstr>أعياد العهد القديم و الأيام المقدسة</vt:lpstr>
      <vt:lpstr>أعياد العهد القديم و الأيام المقدسة</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لاوِيّين ٢٥</vt:lpstr>
      <vt:lpstr>سنة اليوبيل</vt:lpstr>
      <vt:lpstr>Slides on  لاوِيّين ٢٦</vt:lpstr>
      <vt:lpstr>تثنية 28: البَرَكات واللعنات</vt:lpstr>
      <vt:lpstr>لعناتٌ نبويَّة</vt:lpstr>
      <vt:lpstr>Slides on  لاوِيّين ٢٧</vt:lpstr>
      <vt:lpstr>يجب أن تعكس سلوكياتنا قداسة الله</vt:lpstr>
      <vt:lpstr>تفسير ووعظ أدب قانوني</vt:lpstr>
      <vt:lpstr>استراتيجية مقترحة لشرح شريعة العهد القديم</vt:lpstr>
      <vt:lpstr>استراتيجية مقترحة لشرح شريعة العهد القديم</vt:lpstr>
      <vt:lpstr>استراتيجية مقترحة لشرح شريعة العهد القديم</vt:lpstr>
      <vt:lpstr>القداسة</vt:lpstr>
      <vt:lpstr>القداسة</vt:lpstr>
      <vt:lpstr>قلبي هو بيت المسيح</vt:lpstr>
      <vt:lpstr>قلبي هو بيت المسيح</vt:lpstr>
      <vt:lpstr>قلبي هو بيت المسيح</vt:lpstr>
      <vt:lpstr>قلبي هو بيت المسيح</vt:lpstr>
      <vt:lpstr>قلبي هو بيت المسيح</vt:lpstr>
      <vt:lpstr>قلبي هو بيت المسيح (فيلم على اليوتيوب)</vt:lpstr>
      <vt:lpstr>لماذا كتب سفر اللاويين؟</vt:lpstr>
      <vt:lpstr>سفر اللاويين يعطينا الرجاء</vt:lpstr>
      <vt:lpstr>سفر اللاويين يظهر المسيح لنا</vt:lpstr>
      <vt:lpstr>القداسة هي أولوية الله دائماً</vt:lpstr>
      <vt:lpstr>التطبيق</vt:lpstr>
      <vt:lpstr>كيف يمكننا أن نستمر بالتمتع بحضور الله  بعد أن تعرفنا عليه؟</vt:lpstr>
      <vt:lpstr>الفكرة الرئيسية</vt:lpstr>
      <vt:lpstr>١- أعترف أن الله هو كل ما تحتاجه (لا ١-١٠)</vt:lpstr>
      <vt:lpstr>٢- مارس عادات صالحة (لا ١١-٢٧).</vt:lpstr>
      <vt:lpstr>القداسة</vt:lpstr>
      <vt:lpstr>ما هي الممارسة في  حياتك  التي  يجب عليك الإعتراف بها وتطهيرها؟</vt:lpstr>
      <vt:lpstr>التسلسل الزمني للتغرب المصري متناقض</vt:lpstr>
      <vt:lpstr>لاويين مقابل عدد</vt:lpstr>
      <vt:lpstr>عدد</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387</cp:revision>
  <dcterms:created xsi:type="dcterms:W3CDTF">2014-08-02T06:39:19Z</dcterms:created>
  <dcterms:modified xsi:type="dcterms:W3CDTF">2025-04-13T17:42:09Z</dcterms:modified>
</cp:coreProperties>
</file>