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0.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1.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theme/theme16.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7.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8.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9.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20.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2.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7.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8.xml" ContentType="application/vnd.openxmlformats-officedocument.theme+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3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2.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3.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5.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6.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7.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8.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9.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41.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2.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3.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47.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9.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50.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1.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52.xml" ContentType="application/vnd.openxmlformats-officedocument.theme+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3.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54.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55.xml" ContentType="application/vnd.openxmlformats-officedocument.theme+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6.xml" ContentType="application/vnd.openxmlformats-officedocument.theme+xml"/>
  <Override PartName="/ppt/slideLayouts/slideLayout575.xml" ContentType="application/vnd.openxmlformats-officedocument.presentationml.slideLayout+xml"/>
  <Override PartName="/ppt/theme/theme57.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8.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9.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60.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61.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62.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theme/theme63.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theme/theme64.xml" ContentType="application/vnd.openxmlformats-officedocument.theme+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theme/theme65.xml" ContentType="application/vnd.openxmlformats-officedocument.theme+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6.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7.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8.xml" ContentType="application/vnd.openxmlformats-officedocument.theme+xml"/>
  <Override PartName="/ppt/theme/theme6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3.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7.xml" ContentType="application/vnd.openxmlformats-officedocument.themeOverride+xml"/>
  <Override PartName="/ppt/notesSlides/notesSlide69.xml" ContentType="application/vnd.openxmlformats-officedocument.presentationml.notesSlide+xml"/>
  <Override PartName="/ppt/theme/themeOverride8.xml" ContentType="application/vnd.openxmlformats-officedocument.themeOverr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9.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10.xml" ContentType="application/vnd.openxmlformats-officedocument.themeOverride+xml"/>
  <Override PartName="/ppt/notesSlides/notesSlide77.xml" ContentType="application/vnd.openxmlformats-officedocument.presentationml.notesSlide+xml"/>
  <Override PartName="/ppt/theme/themeOverride11.xml" ContentType="application/vnd.openxmlformats-officedocument.themeOverride+xml"/>
  <Override PartName="/ppt/notesSlides/notesSlide78.xml" ContentType="application/vnd.openxmlformats-officedocument.presentationml.notesSlide+xml"/>
  <Override PartName="/ppt/theme/themeOverride12.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heme/themeOverride13.xml" ContentType="application/vnd.openxmlformats-officedocument.themeOverride+xml"/>
  <Override PartName="/ppt/notesSlides/notesSlide83.xml" ContentType="application/vnd.openxmlformats-officedocument.presentationml.notesSlide+xml"/>
  <Override PartName="/ppt/theme/themeOverride14.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15.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heme/themeOverride16.xml" ContentType="application/vnd.openxmlformats-officedocument.themeOverr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theme/themeOverride17.xml" ContentType="application/vnd.openxmlformats-officedocument.themeOverride+xml"/>
  <Override PartName="/ppt/notesSlides/notesSlide121.xml" ContentType="application/vnd.openxmlformats-officedocument.presentationml.notesSlide+xml"/>
  <Override PartName="/ppt/theme/themeOverride18.xml" ContentType="application/vnd.openxmlformats-officedocument.themeOverr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heme/themeOverride19.xml" ContentType="application/vnd.openxmlformats-officedocument.themeOverride+xml"/>
  <Override PartName="/ppt/notesSlides/notesSlide125.xml" ContentType="application/vnd.openxmlformats-officedocument.presentationml.notesSlide+xml"/>
  <Override PartName="/ppt/theme/themeOverride20.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theme/themeOverride21.xml" ContentType="application/vnd.openxmlformats-officedocument.themeOverride+xml"/>
  <Override PartName="/ppt/notesSlides/notesSlide137.xml" ContentType="application/vnd.openxmlformats-officedocument.presentationml.notesSlide+xml"/>
  <Override PartName="/ppt/theme/themeOverride22.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heme/themeOverride23.xml" ContentType="application/vnd.openxmlformats-officedocument.themeOverr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theme/themeOverride24.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3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3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3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3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34.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35.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36.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37.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theme/themeOverride25.xml" ContentType="application/vnd.openxmlformats-officedocument.themeOverride+xml"/>
  <Override PartName="/ppt/notesSlides/notesSlide240.xml" ContentType="application/vnd.openxmlformats-officedocument.presentationml.notesSlide+xml"/>
  <Override PartName="/ppt/theme/themeOverride26.xml" ContentType="application/vnd.openxmlformats-officedocument.themeOverride+xml"/>
  <Override PartName="/ppt/notesSlides/notesSlide241.xml" ContentType="application/vnd.openxmlformats-officedocument.presentationml.notesSlide+xml"/>
  <Override PartName="/ppt/theme/themeOverride27.xml" ContentType="application/vnd.openxmlformats-officedocument.themeOverr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44.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36" r:id="rId2"/>
    <p:sldMasterId id="2147483763" r:id="rId3"/>
    <p:sldMasterId id="2147483800" r:id="rId4"/>
    <p:sldMasterId id="2147483812" r:id="rId5"/>
    <p:sldMasterId id="2147483836" r:id="rId6"/>
    <p:sldMasterId id="2147483954" r:id="rId7"/>
    <p:sldMasterId id="2147483971" r:id="rId8"/>
    <p:sldMasterId id="2147483985" r:id="rId9"/>
    <p:sldMasterId id="2147483987" r:id="rId10"/>
    <p:sldMasterId id="2147483990" r:id="rId11"/>
    <p:sldMasterId id="2147483993" r:id="rId12"/>
    <p:sldMasterId id="2147484021" r:id="rId13"/>
    <p:sldMasterId id="2147484033" r:id="rId14"/>
    <p:sldMasterId id="2147484058" r:id="rId15"/>
    <p:sldMasterId id="2147484070" r:id="rId16"/>
    <p:sldMasterId id="2147484121" r:id="rId17"/>
    <p:sldMasterId id="2147484133" r:id="rId18"/>
    <p:sldMasterId id="2147484145" r:id="rId19"/>
    <p:sldMasterId id="2147484157" r:id="rId20"/>
    <p:sldMasterId id="2147484183" r:id="rId21"/>
    <p:sldMasterId id="2147484207" r:id="rId22"/>
    <p:sldMasterId id="2147484219" r:id="rId23"/>
    <p:sldMasterId id="2147484244" r:id="rId24"/>
    <p:sldMasterId id="2147484256" r:id="rId25"/>
    <p:sldMasterId id="2147484268" r:id="rId26"/>
    <p:sldMasterId id="2147484280" r:id="rId27"/>
    <p:sldMasterId id="2147484293" r:id="rId28"/>
    <p:sldMasterId id="2147484351" r:id="rId29"/>
    <p:sldMasterId id="2147484353" r:id="rId30"/>
    <p:sldMasterId id="2147484355" r:id="rId31"/>
    <p:sldMasterId id="2147484367" r:id="rId32"/>
    <p:sldMasterId id="2147484380" r:id="rId33"/>
    <p:sldMasterId id="2147484392" r:id="rId34"/>
    <p:sldMasterId id="2147484418" r:id="rId35"/>
    <p:sldMasterId id="2147484430" r:id="rId36"/>
    <p:sldMasterId id="2147484497" r:id="rId37"/>
    <p:sldMasterId id="2147484522" r:id="rId38"/>
    <p:sldMasterId id="2147484559" r:id="rId39"/>
    <p:sldMasterId id="2147484575" r:id="rId40"/>
    <p:sldMasterId id="2147484615" r:id="rId41"/>
    <p:sldMasterId id="2147484627" r:id="rId42"/>
    <p:sldMasterId id="2147484639" r:id="rId43"/>
    <p:sldMasterId id="2147484651" r:id="rId44"/>
    <p:sldMasterId id="2147484663" r:id="rId45"/>
    <p:sldMasterId id="2147484675" r:id="rId46"/>
    <p:sldMasterId id="2147484687" r:id="rId47"/>
    <p:sldMasterId id="2147484701" r:id="rId48"/>
    <p:sldMasterId id="2147484725" r:id="rId49"/>
    <p:sldMasterId id="2147484737" r:id="rId50"/>
    <p:sldMasterId id="2147484763" r:id="rId51"/>
    <p:sldMasterId id="2147484775" r:id="rId52"/>
    <p:sldMasterId id="2147484787" r:id="rId53"/>
    <p:sldMasterId id="2147484824" r:id="rId54"/>
    <p:sldMasterId id="2147484836" r:id="rId55"/>
    <p:sldMasterId id="2147484849" r:id="rId56"/>
    <p:sldMasterId id="2147484863" r:id="rId57"/>
    <p:sldMasterId id="2147484865" r:id="rId58"/>
    <p:sldMasterId id="2147484878" r:id="rId59"/>
    <p:sldMasterId id="2147484892" r:id="rId60"/>
    <p:sldMasterId id="2147484904" r:id="rId61"/>
    <p:sldMasterId id="2147484916" r:id="rId62"/>
    <p:sldMasterId id="2147484928" r:id="rId63"/>
    <p:sldMasterId id="2147484939" r:id="rId64"/>
    <p:sldMasterId id="2147484951" r:id="rId65"/>
    <p:sldMasterId id="2147484963" r:id="rId66"/>
    <p:sldMasterId id="2147484976" r:id="rId67"/>
    <p:sldMasterId id="2147484988" r:id="rId68"/>
  </p:sldMasterIdLst>
  <p:notesMasterIdLst>
    <p:notesMasterId r:id="rId476"/>
  </p:notesMasterIdLst>
  <p:sldIdLst>
    <p:sldId id="1119" r:id="rId69"/>
    <p:sldId id="1120" r:id="rId70"/>
    <p:sldId id="1121" r:id="rId71"/>
    <p:sldId id="1122" r:id="rId72"/>
    <p:sldId id="1123" r:id="rId73"/>
    <p:sldId id="1124" r:id="rId74"/>
    <p:sldId id="1125" r:id="rId75"/>
    <p:sldId id="1126" r:id="rId76"/>
    <p:sldId id="1127" r:id="rId77"/>
    <p:sldId id="1128" r:id="rId78"/>
    <p:sldId id="1129" r:id="rId79"/>
    <p:sldId id="1130" r:id="rId80"/>
    <p:sldId id="469" r:id="rId81"/>
    <p:sldId id="5206" r:id="rId82"/>
    <p:sldId id="1133" r:id="rId83"/>
    <p:sldId id="1134" r:id="rId84"/>
    <p:sldId id="1135" r:id="rId85"/>
    <p:sldId id="1136" r:id="rId86"/>
    <p:sldId id="1137" r:id="rId87"/>
    <p:sldId id="899" r:id="rId88"/>
    <p:sldId id="798" r:id="rId89"/>
    <p:sldId id="799" r:id="rId90"/>
    <p:sldId id="800" r:id="rId91"/>
    <p:sldId id="801" r:id="rId92"/>
    <p:sldId id="802" r:id="rId93"/>
    <p:sldId id="803" r:id="rId94"/>
    <p:sldId id="804" r:id="rId95"/>
    <p:sldId id="805" r:id="rId96"/>
    <p:sldId id="806" r:id="rId97"/>
    <p:sldId id="807" r:id="rId98"/>
    <p:sldId id="808" r:id="rId99"/>
    <p:sldId id="809" r:id="rId100"/>
    <p:sldId id="2522" r:id="rId101"/>
    <p:sldId id="811" r:id="rId102"/>
    <p:sldId id="812" r:id="rId103"/>
    <p:sldId id="813" r:id="rId104"/>
    <p:sldId id="815" r:id="rId105"/>
    <p:sldId id="816" r:id="rId106"/>
    <p:sldId id="2523" r:id="rId107"/>
    <p:sldId id="818" r:id="rId108"/>
    <p:sldId id="1110" r:id="rId109"/>
    <p:sldId id="820" r:id="rId110"/>
    <p:sldId id="821" r:id="rId111"/>
    <p:sldId id="2524" r:id="rId112"/>
    <p:sldId id="2525" r:id="rId113"/>
    <p:sldId id="2526" r:id="rId114"/>
    <p:sldId id="685" r:id="rId115"/>
    <p:sldId id="2527" r:id="rId116"/>
    <p:sldId id="2528" r:id="rId117"/>
    <p:sldId id="781" r:id="rId118"/>
    <p:sldId id="782" r:id="rId119"/>
    <p:sldId id="2529" r:id="rId120"/>
    <p:sldId id="2530" r:id="rId121"/>
    <p:sldId id="2531" r:id="rId122"/>
    <p:sldId id="2532" r:id="rId123"/>
    <p:sldId id="2533" r:id="rId124"/>
    <p:sldId id="780" r:id="rId125"/>
    <p:sldId id="2534" r:id="rId126"/>
    <p:sldId id="2535" r:id="rId127"/>
    <p:sldId id="2536" r:id="rId128"/>
    <p:sldId id="2537" r:id="rId129"/>
    <p:sldId id="2538" r:id="rId130"/>
    <p:sldId id="2539" r:id="rId131"/>
    <p:sldId id="2540" r:id="rId132"/>
    <p:sldId id="2541" r:id="rId133"/>
    <p:sldId id="2542" r:id="rId134"/>
    <p:sldId id="2543" r:id="rId135"/>
    <p:sldId id="707" r:id="rId136"/>
    <p:sldId id="4031" r:id="rId137"/>
    <p:sldId id="4107" r:id="rId138"/>
    <p:sldId id="5207" r:id="rId139"/>
    <p:sldId id="472" r:id="rId140"/>
    <p:sldId id="4134" r:id="rId141"/>
    <p:sldId id="823" r:id="rId142"/>
    <p:sldId id="824" r:id="rId143"/>
    <p:sldId id="825" r:id="rId144"/>
    <p:sldId id="4135" r:id="rId145"/>
    <p:sldId id="503" r:id="rId146"/>
    <p:sldId id="4136" r:id="rId147"/>
    <p:sldId id="4137" r:id="rId148"/>
    <p:sldId id="4138" r:id="rId149"/>
    <p:sldId id="4139" r:id="rId150"/>
    <p:sldId id="832" r:id="rId151"/>
    <p:sldId id="833" r:id="rId152"/>
    <p:sldId id="1200" r:id="rId153"/>
    <p:sldId id="2489" r:id="rId154"/>
    <p:sldId id="513" r:id="rId155"/>
    <p:sldId id="4140" r:id="rId156"/>
    <p:sldId id="2491" r:id="rId157"/>
    <p:sldId id="2492" r:id="rId158"/>
    <p:sldId id="2493" r:id="rId159"/>
    <p:sldId id="1164" r:id="rId160"/>
    <p:sldId id="1188" r:id="rId161"/>
    <p:sldId id="1199" r:id="rId162"/>
    <p:sldId id="439" r:id="rId163"/>
    <p:sldId id="440" r:id="rId164"/>
    <p:sldId id="1197" r:id="rId165"/>
    <p:sldId id="1195" r:id="rId166"/>
    <p:sldId id="1163" r:id="rId167"/>
    <p:sldId id="4141" r:id="rId168"/>
    <p:sldId id="4142" r:id="rId169"/>
    <p:sldId id="4143" r:id="rId170"/>
    <p:sldId id="4144" r:id="rId171"/>
    <p:sldId id="4145" r:id="rId172"/>
    <p:sldId id="1177" r:id="rId173"/>
    <p:sldId id="429" r:id="rId174"/>
    <p:sldId id="1176" r:id="rId175"/>
    <p:sldId id="5209" r:id="rId176"/>
    <p:sldId id="421" r:id="rId177"/>
    <p:sldId id="4146" r:id="rId178"/>
    <p:sldId id="1198" r:id="rId179"/>
    <p:sldId id="2488" r:id="rId180"/>
    <p:sldId id="2495" r:id="rId181"/>
    <p:sldId id="4073" r:id="rId182"/>
    <p:sldId id="4067" r:id="rId183"/>
    <p:sldId id="4147" r:id="rId184"/>
    <p:sldId id="4148" r:id="rId185"/>
    <p:sldId id="4149" r:id="rId186"/>
    <p:sldId id="838" r:id="rId187"/>
    <p:sldId id="4150" r:id="rId188"/>
    <p:sldId id="4074" r:id="rId189"/>
    <p:sldId id="4836" r:id="rId190"/>
    <p:sldId id="1192" r:id="rId191"/>
    <p:sldId id="1193" r:id="rId192"/>
    <p:sldId id="2496" r:id="rId193"/>
    <p:sldId id="1190" r:id="rId194"/>
    <p:sldId id="1191" r:id="rId195"/>
    <p:sldId id="4151" r:id="rId196"/>
    <p:sldId id="505" r:id="rId197"/>
    <p:sldId id="506" r:id="rId198"/>
    <p:sldId id="507" r:id="rId199"/>
    <p:sldId id="2499" r:id="rId200"/>
    <p:sldId id="4152" r:id="rId201"/>
    <p:sldId id="826" r:id="rId202"/>
    <p:sldId id="827" r:id="rId203"/>
    <p:sldId id="828" r:id="rId204"/>
    <p:sldId id="485" r:id="rId205"/>
    <p:sldId id="5208" r:id="rId206"/>
    <p:sldId id="839" r:id="rId207"/>
    <p:sldId id="840" r:id="rId208"/>
    <p:sldId id="841" r:id="rId209"/>
    <p:sldId id="842" r:id="rId210"/>
    <p:sldId id="548" r:id="rId211"/>
    <p:sldId id="844" r:id="rId212"/>
    <p:sldId id="4154" r:id="rId213"/>
    <p:sldId id="1196" r:id="rId214"/>
    <p:sldId id="471" r:id="rId215"/>
    <p:sldId id="4155" r:id="rId216"/>
    <p:sldId id="430" r:id="rId217"/>
    <p:sldId id="1204" r:id="rId218"/>
    <p:sldId id="431" r:id="rId219"/>
    <p:sldId id="4032" r:id="rId220"/>
    <p:sldId id="1202" r:id="rId221"/>
    <p:sldId id="4156" r:id="rId222"/>
    <p:sldId id="4126" r:id="rId223"/>
    <p:sldId id="1170" r:id="rId224"/>
    <p:sldId id="4157" r:id="rId225"/>
    <p:sldId id="845" r:id="rId226"/>
    <p:sldId id="846" r:id="rId227"/>
    <p:sldId id="847" r:id="rId228"/>
    <p:sldId id="848" r:id="rId229"/>
    <p:sldId id="4158" r:id="rId230"/>
    <p:sldId id="849" r:id="rId231"/>
    <p:sldId id="556" r:id="rId232"/>
    <p:sldId id="4159" r:id="rId233"/>
    <p:sldId id="4160" r:id="rId234"/>
    <p:sldId id="4161" r:id="rId235"/>
    <p:sldId id="851" r:id="rId236"/>
    <p:sldId id="852" r:id="rId237"/>
    <p:sldId id="853" r:id="rId238"/>
    <p:sldId id="854" r:id="rId239"/>
    <p:sldId id="855" r:id="rId240"/>
    <p:sldId id="4162" r:id="rId241"/>
    <p:sldId id="4163" r:id="rId242"/>
    <p:sldId id="4164" r:id="rId243"/>
    <p:sldId id="4165" r:id="rId244"/>
    <p:sldId id="4166" r:id="rId245"/>
    <p:sldId id="4167" r:id="rId246"/>
    <p:sldId id="4168" r:id="rId247"/>
    <p:sldId id="4169" r:id="rId248"/>
    <p:sldId id="4170" r:id="rId249"/>
    <p:sldId id="4171" r:id="rId250"/>
    <p:sldId id="856" r:id="rId251"/>
    <p:sldId id="578" r:id="rId252"/>
    <p:sldId id="4178" r:id="rId253"/>
    <p:sldId id="4172" r:id="rId254"/>
    <p:sldId id="4173" r:id="rId255"/>
    <p:sldId id="4174" r:id="rId256"/>
    <p:sldId id="4175" r:id="rId257"/>
    <p:sldId id="4176" r:id="rId258"/>
    <p:sldId id="4837" r:id="rId259"/>
    <p:sldId id="768" r:id="rId260"/>
    <p:sldId id="831" r:id="rId261"/>
    <p:sldId id="4180" r:id="rId262"/>
    <p:sldId id="4181" r:id="rId263"/>
    <p:sldId id="4182" r:id="rId264"/>
    <p:sldId id="4183" r:id="rId265"/>
    <p:sldId id="4184" r:id="rId266"/>
    <p:sldId id="760" r:id="rId267"/>
    <p:sldId id="4185" r:id="rId268"/>
    <p:sldId id="5205" r:id="rId269"/>
    <p:sldId id="4033" r:id="rId270"/>
    <p:sldId id="4034" r:id="rId271"/>
    <p:sldId id="4186" r:id="rId272"/>
    <p:sldId id="4187" r:id="rId273"/>
    <p:sldId id="4188" r:id="rId274"/>
    <p:sldId id="4189" r:id="rId275"/>
    <p:sldId id="4190" r:id="rId276"/>
    <p:sldId id="590" r:id="rId277"/>
    <p:sldId id="4191" r:id="rId278"/>
    <p:sldId id="4192" r:id="rId279"/>
    <p:sldId id="4193" r:id="rId280"/>
    <p:sldId id="4194" r:id="rId281"/>
    <p:sldId id="4195" r:id="rId282"/>
    <p:sldId id="4196" r:id="rId283"/>
    <p:sldId id="4197" r:id="rId284"/>
    <p:sldId id="4198" r:id="rId285"/>
    <p:sldId id="4199" r:id="rId286"/>
    <p:sldId id="4200" r:id="rId287"/>
    <p:sldId id="4201" r:id="rId288"/>
    <p:sldId id="4202" r:id="rId289"/>
    <p:sldId id="4209" r:id="rId290"/>
    <p:sldId id="909" r:id="rId291"/>
    <p:sldId id="910" r:id="rId292"/>
    <p:sldId id="4203" r:id="rId293"/>
    <p:sldId id="859" r:id="rId294"/>
    <p:sldId id="4204" r:id="rId295"/>
    <p:sldId id="4205" r:id="rId296"/>
    <p:sldId id="4206" r:id="rId297"/>
    <p:sldId id="4207" r:id="rId298"/>
    <p:sldId id="4208" r:id="rId299"/>
    <p:sldId id="860" r:id="rId300"/>
    <p:sldId id="861" r:id="rId301"/>
    <p:sldId id="4210" r:id="rId302"/>
    <p:sldId id="4211" r:id="rId303"/>
    <p:sldId id="4212" r:id="rId304"/>
    <p:sldId id="4213" r:id="rId305"/>
    <p:sldId id="4214" r:id="rId306"/>
    <p:sldId id="4215" r:id="rId307"/>
    <p:sldId id="4216" r:id="rId308"/>
    <p:sldId id="4217" r:id="rId309"/>
    <p:sldId id="4218" r:id="rId310"/>
    <p:sldId id="4219" r:id="rId311"/>
    <p:sldId id="4220" r:id="rId312"/>
    <p:sldId id="1147" r:id="rId313"/>
    <p:sldId id="862" r:id="rId314"/>
    <p:sldId id="4221" r:id="rId315"/>
    <p:sldId id="4222" r:id="rId316"/>
    <p:sldId id="4227" r:id="rId317"/>
    <p:sldId id="864" r:id="rId318"/>
    <p:sldId id="4223" r:id="rId319"/>
    <p:sldId id="865" r:id="rId320"/>
    <p:sldId id="4224" r:id="rId321"/>
    <p:sldId id="4225" r:id="rId322"/>
    <p:sldId id="4226" r:id="rId323"/>
    <p:sldId id="4228" r:id="rId324"/>
    <p:sldId id="4229" r:id="rId325"/>
    <p:sldId id="267" r:id="rId326"/>
    <p:sldId id="292" r:id="rId327"/>
    <p:sldId id="263" r:id="rId328"/>
    <p:sldId id="867" r:id="rId329"/>
    <p:sldId id="4230" r:id="rId330"/>
    <p:sldId id="4231" r:id="rId331"/>
    <p:sldId id="4838" r:id="rId332"/>
    <p:sldId id="870" r:id="rId333"/>
    <p:sldId id="871" r:id="rId334"/>
    <p:sldId id="872" r:id="rId335"/>
    <p:sldId id="873" r:id="rId336"/>
    <p:sldId id="874" r:id="rId337"/>
    <p:sldId id="875" r:id="rId338"/>
    <p:sldId id="876" r:id="rId339"/>
    <p:sldId id="877" r:id="rId340"/>
    <p:sldId id="547" r:id="rId341"/>
    <p:sldId id="915" r:id="rId342"/>
    <p:sldId id="364" r:id="rId343"/>
    <p:sldId id="365" r:id="rId344"/>
    <p:sldId id="366" r:id="rId345"/>
    <p:sldId id="642" r:id="rId346"/>
    <p:sldId id="643" r:id="rId347"/>
    <p:sldId id="276" r:id="rId348"/>
    <p:sldId id="4242" r:id="rId349"/>
    <p:sldId id="258" r:id="rId350"/>
    <p:sldId id="281" r:id="rId351"/>
    <p:sldId id="4232" r:id="rId352"/>
    <p:sldId id="4233" r:id="rId353"/>
    <p:sldId id="4234" r:id="rId354"/>
    <p:sldId id="4120" r:id="rId355"/>
    <p:sldId id="4124" r:id="rId356"/>
    <p:sldId id="4125" r:id="rId357"/>
    <p:sldId id="4235" r:id="rId358"/>
    <p:sldId id="4128" r:id="rId359"/>
    <p:sldId id="4129" r:id="rId360"/>
    <p:sldId id="280" r:id="rId361"/>
    <p:sldId id="299" r:id="rId362"/>
    <p:sldId id="311" r:id="rId363"/>
    <p:sldId id="312" r:id="rId364"/>
    <p:sldId id="4241" r:id="rId365"/>
    <p:sldId id="282" r:id="rId366"/>
    <p:sldId id="313" r:id="rId367"/>
    <p:sldId id="4240" r:id="rId368"/>
    <p:sldId id="283" r:id="rId369"/>
    <p:sldId id="303" r:id="rId370"/>
    <p:sldId id="5210" r:id="rId371"/>
    <p:sldId id="4239" r:id="rId372"/>
    <p:sldId id="314" r:id="rId373"/>
    <p:sldId id="363" r:id="rId374"/>
    <p:sldId id="3630" r:id="rId375"/>
    <p:sldId id="4238" r:id="rId376"/>
    <p:sldId id="315" r:id="rId377"/>
    <p:sldId id="4237" r:id="rId378"/>
    <p:sldId id="316" r:id="rId379"/>
    <p:sldId id="367" r:id="rId380"/>
    <p:sldId id="368" r:id="rId381"/>
    <p:sldId id="369" r:id="rId382"/>
    <p:sldId id="370" r:id="rId383"/>
    <p:sldId id="371" r:id="rId384"/>
    <p:sldId id="372" r:id="rId385"/>
    <p:sldId id="373" r:id="rId386"/>
    <p:sldId id="4236" r:id="rId387"/>
    <p:sldId id="323" r:id="rId388"/>
    <p:sldId id="878" r:id="rId389"/>
    <p:sldId id="324" r:id="rId390"/>
    <p:sldId id="340" r:id="rId391"/>
    <p:sldId id="326" r:id="rId392"/>
    <p:sldId id="361" r:id="rId393"/>
    <p:sldId id="644" r:id="rId394"/>
    <p:sldId id="339" r:id="rId395"/>
    <p:sldId id="341" r:id="rId396"/>
    <p:sldId id="328" r:id="rId397"/>
    <p:sldId id="4243" r:id="rId398"/>
    <p:sldId id="321" r:id="rId399"/>
    <p:sldId id="322" r:id="rId400"/>
    <p:sldId id="4244" r:id="rId401"/>
    <p:sldId id="319" r:id="rId402"/>
    <p:sldId id="4245" r:id="rId403"/>
    <p:sldId id="914" r:id="rId404"/>
    <p:sldId id="277" r:id="rId405"/>
    <p:sldId id="284" r:id="rId406"/>
    <p:sldId id="285" r:id="rId407"/>
    <p:sldId id="291" r:id="rId408"/>
    <p:sldId id="286" r:id="rId409"/>
    <p:sldId id="294" r:id="rId410"/>
    <p:sldId id="279" r:id="rId411"/>
    <p:sldId id="4246" r:id="rId412"/>
    <p:sldId id="4247" r:id="rId413"/>
    <p:sldId id="884" r:id="rId414"/>
    <p:sldId id="885" r:id="rId415"/>
    <p:sldId id="886" r:id="rId416"/>
    <p:sldId id="887" r:id="rId417"/>
    <p:sldId id="923" r:id="rId418"/>
    <p:sldId id="257" r:id="rId419"/>
    <p:sldId id="916" r:id="rId420"/>
    <p:sldId id="259" r:id="rId421"/>
    <p:sldId id="260" r:id="rId422"/>
    <p:sldId id="261" r:id="rId423"/>
    <p:sldId id="262" r:id="rId424"/>
    <p:sldId id="917" r:id="rId425"/>
    <p:sldId id="264" r:id="rId426"/>
    <p:sldId id="265" r:id="rId427"/>
    <p:sldId id="266" r:id="rId428"/>
    <p:sldId id="918" r:id="rId429"/>
    <p:sldId id="268" r:id="rId430"/>
    <p:sldId id="269" r:id="rId431"/>
    <p:sldId id="270" r:id="rId432"/>
    <p:sldId id="271" r:id="rId433"/>
    <p:sldId id="272" r:id="rId434"/>
    <p:sldId id="273" r:id="rId435"/>
    <p:sldId id="274" r:id="rId436"/>
    <p:sldId id="275" r:id="rId437"/>
    <p:sldId id="919" r:id="rId438"/>
    <p:sldId id="920" r:id="rId439"/>
    <p:sldId id="278" r:id="rId440"/>
    <p:sldId id="921" r:id="rId441"/>
    <p:sldId id="4251" r:id="rId442"/>
    <p:sldId id="669" r:id="rId443"/>
    <p:sldId id="4248" r:id="rId444"/>
    <p:sldId id="4249" r:id="rId445"/>
    <p:sldId id="4250" r:id="rId446"/>
    <p:sldId id="714" r:id="rId447"/>
    <p:sldId id="4252" r:id="rId448"/>
    <p:sldId id="4253" r:id="rId449"/>
    <p:sldId id="661" r:id="rId450"/>
    <p:sldId id="662" r:id="rId451"/>
    <p:sldId id="709" r:id="rId452"/>
    <p:sldId id="712" r:id="rId453"/>
    <p:sldId id="716" r:id="rId454"/>
    <p:sldId id="774" r:id="rId455"/>
    <p:sldId id="776" r:id="rId456"/>
    <p:sldId id="775" r:id="rId457"/>
    <p:sldId id="773" r:id="rId458"/>
    <p:sldId id="777" r:id="rId459"/>
    <p:sldId id="674" r:id="rId460"/>
    <p:sldId id="675" r:id="rId461"/>
    <p:sldId id="676" r:id="rId462"/>
    <p:sldId id="677" r:id="rId463"/>
    <p:sldId id="4254" r:id="rId464"/>
    <p:sldId id="4255" r:id="rId465"/>
    <p:sldId id="4256" r:id="rId466"/>
    <p:sldId id="4257" r:id="rId467"/>
    <p:sldId id="4258" r:id="rId468"/>
    <p:sldId id="4259" r:id="rId469"/>
    <p:sldId id="4260" r:id="rId470"/>
    <p:sldId id="625" r:id="rId471"/>
    <p:sldId id="889" r:id="rId472"/>
    <p:sldId id="4037" r:id="rId473"/>
    <p:sldId id="320" r:id="rId474"/>
    <p:sldId id="4261" r:id="rId47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3A820EF-DF7A-E041-A0D0-0C29E66EEC46}">
          <p14:sldIdLst>
            <p14:sldId id="1119"/>
            <p14:sldId id="1120"/>
            <p14:sldId id="1121"/>
            <p14:sldId id="1122"/>
            <p14:sldId id="1123"/>
            <p14:sldId id="1124"/>
            <p14:sldId id="1125"/>
            <p14:sldId id="1126"/>
            <p14:sldId id="1127"/>
            <p14:sldId id="1128"/>
            <p14:sldId id="1129"/>
            <p14:sldId id="1130"/>
            <p14:sldId id="469"/>
            <p14:sldId id="5206"/>
            <p14:sldId id="1133"/>
            <p14:sldId id="1134"/>
            <p14:sldId id="1135"/>
            <p14:sldId id="1136"/>
            <p14:sldId id="1137"/>
            <p14:sldId id="899"/>
          </p14:sldIdLst>
        </p14:section>
        <p14:section name="Introduction" id="{BE19D3E5-41D0-B34D-A543-71CE1135EE39}">
          <p14:sldIdLst>
            <p14:sldId id="798"/>
            <p14:sldId id="799"/>
            <p14:sldId id="800"/>
            <p14:sldId id="801"/>
            <p14:sldId id="802"/>
            <p14:sldId id="803"/>
            <p14:sldId id="804"/>
            <p14:sldId id="805"/>
            <p14:sldId id="806"/>
            <p14:sldId id="807"/>
            <p14:sldId id="808"/>
            <p14:sldId id="809"/>
            <p14:sldId id="2522"/>
            <p14:sldId id="811"/>
            <p14:sldId id="812"/>
            <p14:sldId id="813"/>
            <p14:sldId id="815"/>
            <p14:sldId id="816"/>
            <p14:sldId id="2523"/>
            <p14:sldId id="818"/>
            <p14:sldId id="1110"/>
            <p14:sldId id="820"/>
            <p14:sldId id="821"/>
            <p14:sldId id="2524"/>
          </p14:sldIdLst>
        </p14:section>
        <p14:section name="Sermon" id="{5F121301-76CE-DD4C-9317-2AC345CF1BE6}">
          <p14:sldIdLst>
            <p14:sldId id="2525"/>
            <p14:sldId id="2526"/>
            <p14:sldId id="685"/>
            <p14:sldId id="2527"/>
            <p14:sldId id="2528"/>
            <p14:sldId id="781"/>
            <p14:sldId id="782"/>
            <p14:sldId id="2529"/>
            <p14:sldId id="2530"/>
            <p14:sldId id="2531"/>
            <p14:sldId id="2532"/>
            <p14:sldId id="2533"/>
            <p14:sldId id="780"/>
            <p14:sldId id="2534"/>
            <p14:sldId id="2535"/>
            <p14:sldId id="2536"/>
            <p14:sldId id="2537"/>
            <p14:sldId id="2538"/>
            <p14:sldId id="2539"/>
            <p14:sldId id="2540"/>
            <p14:sldId id="2541"/>
            <p14:sldId id="2542"/>
            <p14:sldId id="2543"/>
            <p14:sldId id="707"/>
            <p14:sldId id="4031"/>
            <p14:sldId id="4107"/>
            <p14:sldId id="5207"/>
            <p14:sldId id="472"/>
          </p14:sldIdLst>
        </p14:section>
        <p14:section name="Chapters" id="{52D3780C-CD34-714B-8F75-B99399B5C8C0}">
          <p14:sldIdLst>
            <p14:sldId id="4134"/>
            <p14:sldId id="823"/>
            <p14:sldId id="824"/>
            <p14:sldId id="825"/>
            <p14:sldId id="4135"/>
            <p14:sldId id="503"/>
            <p14:sldId id="4136"/>
            <p14:sldId id="4137"/>
            <p14:sldId id="4138"/>
            <p14:sldId id="4139"/>
            <p14:sldId id="832"/>
            <p14:sldId id="833"/>
            <p14:sldId id="1200"/>
            <p14:sldId id="2489"/>
            <p14:sldId id="513"/>
            <p14:sldId id="4140"/>
            <p14:sldId id="2491"/>
            <p14:sldId id="2492"/>
            <p14:sldId id="2493"/>
            <p14:sldId id="1164"/>
            <p14:sldId id="1188"/>
            <p14:sldId id="1199"/>
            <p14:sldId id="439"/>
            <p14:sldId id="440"/>
            <p14:sldId id="1197"/>
            <p14:sldId id="1195"/>
            <p14:sldId id="1163"/>
            <p14:sldId id="4141"/>
            <p14:sldId id="4142"/>
            <p14:sldId id="4143"/>
            <p14:sldId id="4144"/>
            <p14:sldId id="4145"/>
            <p14:sldId id="1177"/>
            <p14:sldId id="429"/>
            <p14:sldId id="1176"/>
            <p14:sldId id="5209"/>
            <p14:sldId id="421"/>
            <p14:sldId id="4146"/>
            <p14:sldId id="1198"/>
            <p14:sldId id="2488"/>
            <p14:sldId id="2495"/>
            <p14:sldId id="4073"/>
            <p14:sldId id="4067"/>
            <p14:sldId id="4147"/>
            <p14:sldId id="4148"/>
            <p14:sldId id="4149"/>
            <p14:sldId id="838"/>
            <p14:sldId id="4150"/>
            <p14:sldId id="4074"/>
            <p14:sldId id="4836"/>
            <p14:sldId id="1192"/>
            <p14:sldId id="1193"/>
            <p14:sldId id="2496"/>
            <p14:sldId id="1190"/>
            <p14:sldId id="1191"/>
            <p14:sldId id="4151"/>
            <p14:sldId id="505"/>
            <p14:sldId id="506"/>
            <p14:sldId id="507"/>
            <p14:sldId id="2499"/>
            <p14:sldId id="4152"/>
            <p14:sldId id="826"/>
            <p14:sldId id="827"/>
            <p14:sldId id="828"/>
            <p14:sldId id="485"/>
            <p14:sldId id="5208"/>
            <p14:sldId id="839"/>
            <p14:sldId id="840"/>
            <p14:sldId id="841"/>
            <p14:sldId id="842"/>
            <p14:sldId id="548"/>
            <p14:sldId id="844"/>
            <p14:sldId id="4154"/>
            <p14:sldId id="1196"/>
            <p14:sldId id="471"/>
            <p14:sldId id="4155"/>
            <p14:sldId id="430"/>
            <p14:sldId id="1204"/>
            <p14:sldId id="431"/>
            <p14:sldId id="4032"/>
            <p14:sldId id="1202"/>
            <p14:sldId id="4156"/>
            <p14:sldId id="4126"/>
            <p14:sldId id="1170"/>
            <p14:sldId id="4157"/>
            <p14:sldId id="845"/>
            <p14:sldId id="846"/>
            <p14:sldId id="847"/>
            <p14:sldId id="848"/>
            <p14:sldId id="4158"/>
            <p14:sldId id="849"/>
            <p14:sldId id="556"/>
            <p14:sldId id="4159"/>
            <p14:sldId id="4160"/>
            <p14:sldId id="4161"/>
            <p14:sldId id="851"/>
            <p14:sldId id="852"/>
            <p14:sldId id="853"/>
            <p14:sldId id="854"/>
            <p14:sldId id="855"/>
            <p14:sldId id="4162"/>
            <p14:sldId id="4163"/>
            <p14:sldId id="4164"/>
            <p14:sldId id="4165"/>
            <p14:sldId id="4166"/>
            <p14:sldId id="4167"/>
            <p14:sldId id="4168"/>
            <p14:sldId id="4169"/>
            <p14:sldId id="4170"/>
            <p14:sldId id="4171"/>
            <p14:sldId id="856"/>
            <p14:sldId id="578"/>
            <p14:sldId id="4178"/>
            <p14:sldId id="4172"/>
            <p14:sldId id="4173"/>
            <p14:sldId id="4174"/>
            <p14:sldId id="4175"/>
            <p14:sldId id="4176"/>
            <p14:sldId id="4837"/>
            <p14:sldId id="768"/>
            <p14:sldId id="831"/>
            <p14:sldId id="4180"/>
            <p14:sldId id="4181"/>
            <p14:sldId id="4182"/>
            <p14:sldId id="4183"/>
            <p14:sldId id="4184"/>
            <p14:sldId id="760"/>
            <p14:sldId id="4185"/>
            <p14:sldId id="5205"/>
            <p14:sldId id="4033"/>
            <p14:sldId id="4034"/>
            <p14:sldId id="4186"/>
            <p14:sldId id="4187"/>
            <p14:sldId id="4188"/>
            <p14:sldId id="4189"/>
            <p14:sldId id="4190"/>
            <p14:sldId id="590"/>
            <p14:sldId id="4191"/>
            <p14:sldId id="4192"/>
            <p14:sldId id="4193"/>
            <p14:sldId id="4194"/>
            <p14:sldId id="4195"/>
            <p14:sldId id="4196"/>
            <p14:sldId id="4197"/>
            <p14:sldId id="4198"/>
            <p14:sldId id="4199"/>
            <p14:sldId id="4200"/>
            <p14:sldId id="4201"/>
            <p14:sldId id="4202"/>
            <p14:sldId id="4209"/>
            <p14:sldId id="909"/>
            <p14:sldId id="910"/>
            <p14:sldId id="4203"/>
            <p14:sldId id="859"/>
            <p14:sldId id="4204"/>
            <p14:sldId id="4205"/>
            <p14:sldId id="4206"/>
            <p14:sldId id="4207"/>
            <p14:sldId id="4208"/>
            <p14:sldId id="860"/>
            <p14:sldId id="861"/>
            <p14:sldId id="4210"/>
            <p14:sldId id="4211"/>
            <p14:sldId id="4212"/>
            <p14:sldId id="4213"/>
            <p14:sldId id="4214"/>
            <p14:sldId id="4215"/>
            <p14:sldId id="4216"/>
            <p14:sldId id="4217"/>
            <p14:sldId id="4218"/>
            <p14:sldId id="4219"/>
            <p14:sldId id="4220"/>
            <p14:sldId id="1147"/>
            <p14:sldId id="862"/>
            <p14:sldId id="4221"/>
            <p14:sldId id="4222"/>
            <p14:sldId id="4227"/>
            <p14:sldId id="864"/>
            <p14:sldId id="4223"/>
            <p14:sldId id="865"/>
            <p14:sldId id="4224"/>
            <p14:sldId id="4225"/>
            <p14:sldId id="4226"/>
            <p14:sldId id="4228"/>
            <p14:sldId id="4229"/>
            <p14:sldId id="267"/>
            <p14:sldId id="292"/>
            <p14:sldId id="263"/>
            <p14:sldId id="867"/>
            <p14:sldId id="4230"/>
            <p14:sldId id="4231"/>
            <p14:sldId id="4838"/>
            <p14:sldId id="870"/>
            <p14:sldId id="871"/>
            <p14:sldId id="872"/>
            <p14:sldId id="873"/>
            <p14:sldId id="874"/>
            <p14:sldId id="875"/>
            <p14:sldId id="876"/>
            <p14:sldId id="877"/>
            <p14:sldId id="547"/>
            <p14:sldId id="915"/>
            <p14:sldId id="364"/>
            <p14:sldId id="365"/>
            <p14:sldId id="366"/>
            <p14:sldId id="642"/>
            <p14:sldId id="643"/>
            <p14:sldId id="276"/>
            <p14:sldId id="4242"/>
            <p14:sldId id="258"/>
            <p14:sldId id="281"/>
            <p14:sldId id="4232"/>
            <p14:sldId id="4233"/>
            <p14:sldId id="4234"/>
            <p14:sldId id="4120"/>
            <p14:sldId id="4124"/>
            <p14:sldId id="4125"/>
            <p14:sldId id="4235"/>
            <p14:sldId id="4128"/>
            <p14:sldId id="4129"/>
            <p14:sldId id="280"/>
            <p14:sldId id="299"/>
            <p14:sldId id="311"/>
            <p14:sldId id="312"/>
            <p14:sldId id="4241"/>
            <p14:sldId id="282"/>
            <p14:sldId id="313"/>
            <p14:sldId id="4240"/>
            <p14:sldId id="283"/>
            <p14:sldId id="303"/>
            <p14:sldId id="5210"/>
            <p14:sldId id="4239"/>
            <p14:sldId id="314"/>
            <p14:sldId id="363"/>
            <p14:sldId id="3630"/>
            <p14:sldId id="4238"/>
            <p14:sldId id="315"/>
            <p14:sldId id="4237"/>
            <p14:sldId id="316"/>
            <p14:sldId id="367"/>
            <p14:sldId id="368"/>
            <p14:sldId id="369"/>
            <p14:sldId id="370"/>
            <p14:sldId id="371"/>
            <p14:sldId id="372"/>
            <p14:sldId id="373"/>
            <p14:sldId id="4236"/>
            <p14:sldId id="323"/>
            <p14:sldId id="878"/>
            <p14:sldId id="324"/>
            <p14:sldId id="340"/>
            <p14:sldId id="326"/>
            <p14:sldId id="361"/>
            <p14:sldId id="644"/>
            <p14:sldId id="339"/>
            <p14:sldId id="341"/>
            <p14:sldId id="328"/>
            <p14:sldId id="4243"/>
            <p14:sldId id="321"/>
            <p14:sldId id="322"/>
            <p14:sldId id="4244"/>
            <p14:sldId id="319"/>
            <p14:sldId id="4245"/>
            <p14:sldId id="914"/>
            <p14:sldId id="277"/>
            <p14:sldId id="284"/>
            <p14:sldId id="285"/>
            <p14:sldId id="291"/>
            <p14:sldId id="286"/>
            <p14:sldId id="294"/>
            <p14:sldId id="279"/>
            <p14:sldId id="4246"/>
            <p14:sldId id="4247"/>
            <p14:sldId id="884"/>
            <p14:sldId id="885"/>
            <p14:sldId id="886"/>
            <p14:sldId id="887"/>
            <p14:sldId id="923"/>
            <p14:sldId id="257"/>
            <p14:sldId id="916"/>
            <p14:sldId id="259"/>
            <p14:sldId id="260"/>
            <p14:sldId id="261"/>
            <p14:sldId id="262"/>
            <p14:sldId id="917"/>
            <p14:sldId id="264"/>
            <p14:sldId id="265"/>
            <p14:sldId id="266"/>
            <p14:sldId id="918"/>
            <p14:sldId id="268"/>
            <p14:sldId id="269"/>
            <p14:sldId id="270"/>
            <p14:sldId id="271"/>
            <p14:sldId id="272"/>
            <p14:sldId id="273"/>
            <p14:sldId id="274"/>
            <p14:sldId id="275"/>
            <p14:sldId id="919"/>
            <p14:sldId id="920"/>
            <p14:sldId id="278"/>
            <p14:sldId id="921"/>
            <p14:sldId id="4251"/>
            <p14:sldId id="669"/>
            <p14:sldId id="4248"/>
            <p14:sldId id="4249"/>
            <p14:sldId id="4250"/>
          </p14:sldIdLst>
        </p14:section>
        <p14:section name="Conclusion" id="{E59673A7-180E-CE4B-B046-E7018B39345E}">
          <p14:sldIdLst>
            <p14:sldId id="714"/>
            <p14:sldId id="4252"/>
            <p14:sldId id="4253"/>
            <p14:sldId id="661"/>
            <p14:sldId id="662"/>
            <p14:sldId id="709"/>
            <p14:sldId id="712"/>
            <p14:sldId id="716"/>
            <p14:sldId id="774"/>
            <p14:sldId id="776"/>
            <p14:sldId id="775"/>
            <p14:sldId id="773"/>
            <p14:sldId id="777"/>
            <p14:sldId id="674"/>
            <p14:sldId id="675"/>
            <p14:sldId id="676"/>
            <p14:sldId id="677"/>
            <p14:sldId id="4254"/>
            <p14:sldId id="4255"/>
            <p14:sldId id="4256"/>
            <p14:sldId id="4257"/>
            <p14:sldId id="4258"/>
            <p14:sldId id="4259"/>
            <p14:sldId id="4260"/>
            <p14:sldId id="625"/>
            <p14:sldId id="889"/>
            <p14:sldId id="4037"/>
            <p14:sldId id="320"/>
            <p14:sldId id="42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1ACA0"/>
    <a:srgbClr val="BB383A"/>
    <a:srgbClr val="0972BF"/>
    <a:srgbClr val="01A0CD"/>
    <a:srgbClr val="4180B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189" autoAdjust="0"/>
    <p:restoredTop sz="70430" autoAdjust="0"/>
  </p:normalViewPr>
  <p:slideViewPr>
    <p:cSldViewPr snapToGrid="0" snapToObjects="1">
      <p:cViewPr varScale="1">
        <p:scale>
          <a:sx n="106" d="100"/>
          <a:sy n="106" d="100"/>
        </p:scale>
        <p:origin x="1312" y="184"/>
      </p:cViewPr>
      <p:guideLst>
        <p:guide orient="horz" pos="2160"/>
        <p:guide pos="2880"/>
      </p:guideLst>
    </p:cSldViewPr>
  </p:slideViewPr>
  <p:outlineViewPr>
    <p:cViewPr>
      <p:scale>
        <a:sx n="33" d="100"/>
        <a:sy n="33" d="100"/>
      </p:scale>
      <p:origin x="0" y="-95136"/>
    </p:cViewPr>
  </p:outlineViewPr>
  <p:notesTextViewPr>
    <p:cViewPr>
      <p:scale>
        <a:sx n="100" d="100"/>
        <a:sy n="100" d="100"/>
      </p:scale>
      <p:origin x="0" y="0"/>
    </p:cViewPr>
  </p:notesTextViewPr>
  <p:sorterViewPr>
    <p:cViewPr varScale="1">
      <p:scale>
        <a:sx n="50" d="100"/>
        <a:sy n="50" d="100"/>
      </p:scale>
      <p:origin x="0" y="26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9.xml"/><Relationship Id="rId299" Type="http://schemas.openxmlformats.org/officeDocument/2006/relationships/slide" Target="slides/slide23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91.xml"/><Relationship Id="rId324" Type="http://schemas.openxmlformats.org/officeDocument/2006/relationships/slide" Target="slides/slide256.xml"/><Relationship Id="rId366" Type="http://schemas.openxmlformats.org/officeDocument/2006/relationships/slide" Target="slides/slide298.xml"/><Relationship Id="rId170" Type="http://schemas.openxmlformats.org/officeDocument/2006/relationships/slide" Target="slides/slide102.xml"/><Relationship Id="rId226" Type="http://schemas.openxmlformats.org/officeDocument/2006/relationships/slide" Target="slides/slide158.xml"/><Relationship Id="rId433" Type="http://schemas.openxmlformats.org/officeDocument/2006/relationships/slide" Target="slides/slide365.xml"/><Relationship Id="rId268" Type="http://schemas.openxmlformats.org/officeDocument/2006/relationships/slide" Target="slides/slide200.xml"/><Relationship Id="rId475" Type="http://schemas.openxmlformats.org/officeDocument/2006/relationships/slide" Target="slides/slide407.xml"/><Relationship Id="rId32" Type="http://schemas.openxmlformats.org/officeDocument/2006/relationships/slideMaster" Target="slideMasters/slideMaster32.xml"/><Relationship Id="rId74" Type="http://schemas.openxmlformats.org/officeDocument/2006/relationships/slide" Target="slides/slide6.xml"/><Relationship Id="rId128" Type="http://schemas.openxmlformats.org/officeDocument/2006/relationships/slide" Target="slides/slide60.xml"/><Relationship Id="rId335" Type="http://schemas.openxmlformats.org/officeDocument/2006/relationships/slide" Target="slides/slide267.xml"/><Relationship Id="rId377" Type="http://schemas.openxmlformats.org/officeDocument/2006/relationships/slide" Target="slides/slide309.xml"/><Relationship Id="rId5" Type="http://schemas.openxmlformats.org/officeDocument/2006/relationships/slideMaster" Target="slideMasters/slideMaster5.xml"/><Relationship Id="rId181" Type="http://schemas.openxmlformats.org/officeDocument/2006/relationships/slide" Target="slides/slide113.xml"/><Relationship Id="rId237" Type="http://schemas.openxmlformats.org/officeDocument/2006/relationships/slide" Target="slides/slide169.xml"/><Relationship Id="rId402" Type="http://schemas.openxmlformats.org/officeDocument/2006/relationships/slide" Target="slides/slide334.xml"/><Relationship Id="rId279" Type="http://schemas.openxmlformats.org/officeDocument/2006/relationships/slide" Target="slides/slide211.xml"/><Relationship Id="rId444" Type="http://schemas.openxmlformats.org/officeDocument/2006/relationships/slide" Target="slides/slide376.xml"/><Relationship Id="rId43" Type="http://schemas.openxmlformats.org/officeDocument/2006/relationships/slideMaster" Target="slideMasters/slideMaster43.xml"/><Relationship Id="rId139" Type="http://schemas.openxmlformats.org/officeDocument/2006/relationships/slide" Target="slides/slide71.xml"/><Relationship Id="rId290" Type="http://schemas.openxmlformats.org/officeDocument/2006/relationships/slide" Target="slides/slide222.xml"/><Relationship Id="rId304" Type="http://schemas.openxmlformats.org/officeDocument/2006/relationships/slide" Target="slides/slide236.xml"/><Relationship Id="rId346" Type="http://schemas.openxmlformats.org/officeDocument/2006/relationships/slide" Target="slides/slide278.xml"/><Relationship Id="rId388" Type="http://schemas.openxmlformats.org/officeDocument/2006/relationships/slide" Target="slides/slide320.xml"/><Relationship Id="rId85" Type="http://schemas.openxmlformats.org/officeDocument/2006/relationships/slide" Target="slides/slide17.xml"/><Relationship Id="rId150" Type="http://schemas.openxmlformats.org/officeDocument/2006/relationships/slide" Target="slides/slide82.xml"/><Relationship Id="rId192" Type="http://schemas.openxmlformats.org/officeDocument/2006/relationships/slide" Target="slides/slide124.xml"/><Relationship Id="rId206" Type="http://schemas.openxmlformats.org/officeDocument/2006/relationships/slide" Target="slides/slide138.xml"/><Relationship Id="rId413" Type="http://schemas.openxmlformats.org/officeDocument/2006/relationships/slide" Target="slides/slide345.xml"/><Relationship Id="rId248" Type="http://schemas.openxmlformats.org/officeDocument/2006/relationships/slide" Target="slides/slide180.xml"/><Relationship Id="rId455" Type="http://schemas.openxmlformats.org/officeDocument/2006/relationships/slide" Target="slides/slide387.xml"/><Relationship Id="rId12" Type="http://schemas.openxmlformats.org/officeDocument/2006/relationships/slideMaster" Target="slideMasters/slideMaster12.xml"/><Relationship Id="rId108" Type="http://schemas.openxmlformats.org/officeDocument/2006/relationships/slide" Target="slides/slide40.xml"/><Relationship Id="rId315" Type="http://schemas.openxmlformats.org/officeDocument/2006/relationships/slide" Target="slides/slide247.xml"/><Relationship Id="rId357" Type="http://schemas.openxmlformats.org/officeDocument/2006/relationships/slide" Target="slides/slide289.xml"/><Relationship Id="rId54" Type="http://schemas.openxmlformats.org/officeDocument/2006/relationships/slideMaster" Target="slideMasters/slideMaster54.xml"/><Relationship Id="rId96" Type="http://schemas.openxmlformats.org/officeDocument/2006/relationships/slide" Target="slides/slide28.xml"/><Relationship Id="rId161" Type="http://schemas.openxmlformats.org/officeDocument/2006/relationships/slide" Target="slides/slide93.xml"/><Relationship Id="rId217" Type="http://schemas.openxmlformats.org/officeDocument/2006/relationships/slide" Target="slides/slide149.xml"/><Relationship Id="rId399" Type="http://schemas.openxmlformats.org/officeDocument/2006/relationships/slide" Target="slides/slide331.xml"/><Relationship Id="rId259" Type="http://schemas.openxmlformats.org/officeDocument/2006/relationships/slide" Target="slides/slide191.xml"/><Relationship Id="rId424" Type="http://schemas.openxmlformats.org/officeDocument/2006/relationships/slide" Target="slides/slide356.xml"/><Relationship Id="rId466" Type="http://schemas.openxmlformats.org/officeDocument/2006/relationships/slide" Target="slides/slide398.xml"/><Relationship Id="rId23" Type="http://schemas.openxmlformats.org/officeDocument/2006/relationships/slideMaster" Target="slideMasters/slideMaster23.xml"/><Relationship Id="rId119" Type="http://schemas.openxmlformats.org/officeDocument/2006/relationships/slide" Target="slides/slide51.xml"/><Relationship Id="rId270" Type="http://schemas.openxmlformats.org/officeDocument/2006/relationships/slide" Target="slides/slide202.xml"/><Relationship Id="rId326" Type="http://schemas.openxmlformats.org/officeDocument/2006/relationships/slide" Target="slides/slide258.xml"/><Relationship Id="rId65" Type="http://schemas.openxmlformats.org/officeDocument/2006/relationships/slideMaster" Target="slideMasters/slideMaster65.xml"/><Relationship Id="rId130" Type="http://schemas.openxmlformats.org/officeDocument/2006/relationships/slide" Target="slides/slide62.xml"/><Relationship Id="rId368" Type="http://schemas.openxmlformats.org/officeDocument/2006/relationships/slide" Target="slides/slide300.xml"/><Relationship Id="rId172" Type="http://schemas.openxmlformats.org/officeDocument/2006/relationships/slide" Target="slides/slide104.xml"/><Relationship Id="rId228" Type="http://schemas.openxmlformats.org/officeDocument/2006/relationships/slide" Target="slides/slide160.xml"/><Relationship Id="rId435" Type="http://schemas.openxmlformats.org/officeDocument/2006/relationships/slide" Target="slides/slide367.xml"/><Relationship Id="rId477" Type="http://schemas.openxmlformats.org/officeDocument/2006/relationships/presProps" Target="presProps.xml"/><Relationship Id="rId281" Type="http://schemas.openxmlformats.org/officeDocument/2006/relationships/slide" Target="slides/slide213.xml"/><Relationship Id="rId337" Type="http://schemas.openxmlformats.org/officeDocument/2006/relationships/slide" Target="slides/slide269.xml"/><Relationship Id="rId34" Type="http://schemas.openxmlformats.org/officeDocument/2006/relationships/slideMaster" Target="slideMasters/slideMaster34.xml"/><Relationship Id="rId76" Type="http://schemas.openxmlformats.org/officeDocument/2006/relationships/slide" Target="slides/slide8.xml"/><Relationship Id="rId141" Type="http://schemas.openxmlformats.org/officeDocument/2006/relationships/slide" Target="slides/slide73.xml"/><Relationship Id="rId379" Type="http://schemas.openxmlformats.org/officeDocument/2006/relationships/slide" Target="slides/slide311.xml"/><Relationship Id="rId7" Type="http://schemas.openxmlformats.org/officeDocument/2006/relationships/slideMaster" Target="slideMasters/slideMaster7.xml"/><Relationship Id="rId183" Type="http://schemas.openxmlformats.org/officeDocument/2006/relationships/slide" Target="slides/slide115.xml"/><Relationship Id="rId239" Type="http://schemas.openxmlformats.org/officeDocument/2006/relationships/slide" Target="slides/slide171.xml"/><Relationship Id="rId390" Type="http://schemas.openxmlformats.org/officeDocument/2006/relationships/slide" Target="slides/slide322.xml"/><Relationship Id="rId404" Type="http://schemas.openxmlformats.org/officeDocument/2006/relationships/slide" Target="slides/slide336.xml"/><Relationship Id="rId446" Type="http://schemas.openxmlformats.org/officeDocument/2006/relationships/slide" Target="slides/slide378.xml"/><Relationship Id="rId250" Type="http://schemas.openxmlformats.org/officeDocument/2006/relationships/slide" Target="slides/slide182.xml"/><Relationship Id="rId292" Type="http://schemas.openxmlformats.org/officeDocument/2006/relationships/slide" Target="slides/slide224.xml"/><Relationship Id="rId306" Type="http://schemas.openxmlformats.org/officeDocument/2006/relationships/slide" Target="slides/slide238.xml"/><Relationship Id="rId45" Type="http://schemas.openxmlformats.org/officeDocument/2006/relationships/slideMaster" Target="slideMasters/slideMaster45.xml"/><Relationship Id="rId87" Type="http://schemas.openxmlformats.org/officeDocument/2006/relationships/slide" Target="slides/slide19.xml"/><Relationship Id="rId110" Type="http://schemas.openxmlformats.org/officeDocument/2006/relationships/slide" Target="slides/slide42.xml"/><Relationship Id="rId348" Type="http://schemas.openxmlformats.org/officeDocument/2006/relationships/slide" Target="slides/slide280.xml"/><Relationship Id="rId152" Type="http://schemas.openxmlformats.org/officeDocument/2006/relationships/slide" Target="slides/slide84.xml"/><Relationship Id="rId194" Type="http://schemas.openxmlformats.org/officeDocument/2006/relationships/slide" Target="slides/slide126.xml"/><Relationship Id="rId208" Type="http://schemas.openxmlformats.org/officeDocument/2006/relationships/slide" Target="slides/slide140.xml"/><Relationship Id="rId415" Type="http://schemas.openxmlformats.org/officeDocument/2006/relationships/slide" Target="slides/slide347.xml"/><Relationship Id="rId457" Type="http://schemas.openxmlformats.org/officeDocument/2006/relationships/slide" Target="slides/slide389.xml"/><Relationship Id="rId261" Type="http://schemas.openxmlformats.org/officeDocument/2006/relationships/slide" Target="slides/slide193.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9.xml"/><Relationship Id="rId359" Type="http://schemas.openxmlformats.org/officeDocument/2006/relationships/slide" Target="slides/slide291.xml"/><Relationship Id="rId98" Type="http://schemas.openxmlformats.org/officeDocument/2006/relationships/slide" Target="slides/slide30.xml"/><Relationship Id="rId121" Type="http://schemas.openxmlformats.org/officeDocument/2006/relationships/slide" Target="slides/slide53.xml"/><Relationship Id="rId163" Type="http://schemas.openxmlformats.org/officeDocument/2006/relationships/slide" Target="slides/slide95.xml"/><Relationship Id="rId219" Type="http://schemas.openxmlformats.org/officeDocument/2006/relationships/slide" Target="slides/slide151.xml"/><Relationship Id="rId370" Type="http://schemas.openxmlformats.org/officeDocument/2006/relationships/slide" Target="slides/slide302.xml"/><Relationship Id="rId426" Type="http://schemas.openxmlformats.org/officeDocument/2006/relationships/slide" Target="slides/slide358.xml"/><Relationship Id="rId230" Type="http://schemas.openxmlformats.org/officeDocument/2006/relationships/slide" Target="slides/slide162.xml"/><Relationship Id="rId468" Type="http://schemas.openxmlformats.org/officeDocument/2006/relationships/slide" Target="slides/slide40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4.xml"/><Relationship Id="rId328" Type="http://schemas.openxmlformats.org/officeDocument/2006/relationships/slide" Target="slides/slide260.xml"/><Relationship Id="rId132" Type="http://schemas.openxmlformats.org/officeDocument/2006/relationships/slide" Target="slides/slide64.xml"/><Relationship Id="rId174" Type="http://schemas.openxmlformats.org/officeDocument/2006/relationships/slide" Target="slides/slide106.xml"/><Relationship Id="rId381" Type="http://schemas.openxmlformats.org/officeDocument/2006/relationships/slide" Target="slides/slide313.xml"/><Relationship Id="rId241" Type="http://schemas.openxmlformats.org/officeDocument/2006/relationships/slide" Target="slides/slide173.xml"/><Relationship Id="rId437" Type="http://schemas.openxmlformats.org/officeDocument/2006/relationships/slide" Target="slides/slide369.xml"/><Relationship Id="rId479" Type="http://schemas.openxmlformats.org/officeDocument/2006/relationships/theme" Target="theme/theme1.xml"/><Relationship Id="rId36" Type="http://schemas.openxmlformats.org/officeDocument/2006/relationships/slideMaster" Target="slideMasters/slideMaster36.xml"/><Relationship Id="rId283" Type="http://schemas.openxmlformats.org/officeDocument/2006/relationships/slide" Target="slides/slide215.xml"/><Relationship Id="rId339" Type="http://schemas.openxmlformats.org/officeDocument/2006/relationships/slide" Target="slides/slide271.xml"/><Relationship Id="rId78" Type="http://schemas.openxmlformats.org/officeDocument/2006/relationships/slide" Target="slides/slide10.xml"/><Relationship Id="rId101" Type="http://schemas.openxmlformats.org/officeDocument/2006/relationships/slide" Target="slides/slide33.xml"/><Relationship Id="rId143" Type="http://schemas.openxmlformats.org/officeDocument/2006/relationships/slide" Target="slides/slide75.xml"/><Relationship Id="rId185" Type="http://schemas.openxmlformats.org/officeDocument/2006/relationships/slide" Target="slides/slide117.xml"/><Relationship Id="rId350" Type="http://schemas.openxmlformats.org/officeDocument/2006/relationships/slide" Target="slides/slide282.xml"/><Relationship Id="rId406" Type="http://schemas.openxmlformats.org/officeDocument/2006/relationships/slide" Target="slides/slide338.xml"/><Relationship Id="rId9" Type="http://schemas.openxmlformats.org/officeDocument/2006/relationships/slideMaster" Target="slideMasters/slideMaster9.xml"/><Relationship Id="rId210" Type="http://schemas.openxmlformats.org/officeDocument/2006/relationships/slide" Target="slides/slide142.xml"/><Relationship Id="rId392" Type="http://schemas.openxmlformats.org/officeDocument/2006/relationships/slide" Target="slides/slide324.xml"/><Relationship Id="rId448" Type="http://schemas.openxmlformats.org/officeDocument/2006/relationships/slide" Target="slides/slide380.xml"/><Relationship Id="rId252" Type="http://schemas.openxmlformats.org/officeDocument/2006/relationships/slide" Target="slides/slide184.xml"/><Relationship Id="rId294" Type="http://schemas.openxmlformats.org/officeDocument/2006/relationships/slide" Target="slides/slide226.xml"/><Relationship Id="rId308" Type="http://schemas.openxmlformats.org/officeDocument/2006/relationships/slide" Target="slides/slide240.xml"/><Relationship Id="rId47" Type="http://schemas.openxmlformats.org/officeDocument/2006/relationships/slideMaster" Target="slideMasters/slideMaster47.xml"/><Relationship Id="rId89" Type="http://schemas.openxmlformats.org/officeDocument/2006/relationships/slide" Target="slides/slide21.xml"/><Relationship Id="rId112" Type="http://schemas.openxmlformats.org/officeDocument/2006/relationships/slide" Target="slides/slide44.xml"/><Relationship Id="rId154" Type="http://schemas.openxmlformats.org/officeDocument/2006/relationships/slide" Target="slides/slide86.xml"/><Relationship Id="rId361" Type="http://schemas.openxmlformats.org/officeDocument/2006/relationships/slide" Target="slides/slide293.xml"/><Relationship Id="rId196" Type="http://schemas.openxmlformats.org/officeDocument/2006/relationships/slide" Target="slides/slide128.xml"/><Relationship Id="rId417" Type="http://schemas.openxmlformats.org/officeDocument/2006/relationships/slide" Target="slides/slide349.xml"/><Relationship Id="rId459" Type="http://schemas.openxmlformats.org/officeDocument/2006/relationships/slide" Target="slides/slide391.xml"/><Relationship Id="rId16" Type="http://schemas.openxmlformats.org/officeDocument/2006/relationships/slideMaster" Target="slideMasters/slideMaster16.xml"/><Relationship Id="rId221" Type="http://schemas.openxmlformats.org/officeDocument/2006/relationships/slide" Target="slides/slide153.xml"/><Relationship Id="rId263" Type="http://schemas.openxmlformats.org/officeDocument/2006/relationships/slide" Target="slides/slide195.xml"/><Relationship Id="rId319" Type="http://schemas.openxmlformats.org/officeDocument/2006/relationships/slide" Target="slides/slide251.xml"/><Relationship Id="rId470" Type="http://schemas.openxmlformats.org/officeDocument/2006/relationships/slide" Target="slides/slide402.xml"/><Relationship Id="rId58" Type="http://schemas.openxmlformats.org/officeDocument/2006/relationships/slideMaster" Target="slideMasters/slideMaster58.xml"/><Relationship Id="rId123" Type="http://schemas.openxmlformats.org/officeDocument/2006/relationships/slide" Target="slides/slide55.xml"/><Relationship Id="rId330" Type="http://schemas.openxmlformats.org/officeDocument/2006/relationships/slide" Target="slides/slide262.xml"/><Relationship Id="rId165" Type="http://schemas.openxmlformats.org/officeDocument/2006/relationships/slide" Target="slides/slide97.xml"/><Relationship Id="rId372" Type="http://schemas.openxmlformats.org/officeDocument/2006/relationships/slide" Target="slides/slide304.xml"/><Relationship Id="rId428" Type="http://schemas.openxmlformats.org/officeDocument/2006/relationships/slide" Target="slides/slide360.xml"/><Relationship Id="rId232" Type="http://schemas.openxmlformats.org/officeDocument/2006/relationships/slide" Target="slides/slide164.xml"/><Relationship Id="rId274" Type="http://schemas.openxmlformats.org/officeDocument/2006/relationships/slide" Target="slides/slide206.xml"/><Relationship Id="rId27" Type="http://schemas.openxmlformats.org/officeDocument/2006/relationships/slideMaster" Target="slideMasters/slideMaster27.xml"/><Relationship Id="rId69" Type="http://schemas.openxmlformats.org/officeDocument/2006/relationships/slide" Target="slides/slide1.xml"/><Relationship Id="rId134" Type="http://schemas.openxmlformats.org/officeDocument/2006/relationships/slide" Target="slides/slide66.xml"/><Relationship Id="rId80" Type="http://schemas.openxmlformats.org/officeDocument/2006/relationships/slide" Target="slides/slide12.xml"/><Relationship Id="rId176" Type="http://schemas.openxmlformats.org/officeDocument/2006/relationships/slide" Target="slides/slide108.xml"/><Relationship Id="rId341" Type="http://schemas.openxmlformats.org/officeDocument/2006/relationships/slide" Target="slides/slide273.xml"/><Relationship Id="rId383" Type="http://schemas.openxmlformats.org/officeDocument/2006/relationships/slide" Target="slides/slide315.xml"/><Relationship Id="rId439" Type="http://schemas.openxmlformats.org/officeDocument/2006/relationships/slide" Target="slides/slide371.xml"/><Relationship Id="rId201" Type="http://schemas.openxmlformats.org/officeDocument/2006/relationships/slide" Target="slides/slide133.xml"/><Relationship Id="rId243" Type="http://schemas.openxmlformats.org/officeDocument/2006/relationships/slide" Target="slides/slide175.xml"/><Relationship Id="rId285" Type="http://schemas.openxmlformats.org/officeDocument/2006/relationships/slide" Target="slides/slide217.xml"/><Relationship Id="rId450" Type="http://schemas.openxmlformats.org/officeDocument/2006/relationships/slide" Target="slides/slide382.xml"/><Relationship Id="rId38" Type="http://schemas.openxmlformats.org/officeDocument/2006/relationships/slideMaster" Target="slideMasters/slideMaster38.xml"/><Relationship Id="rId103" Type="http://schemas.openxmlformats.org/officeDocument/2006/relationships/slide" Target="slides/slide35.xml"/><Relationship Id="rId310" Type="http://schemas.openxmlformats.org/officeDocument/2006/relationships/slide" Target="slides/slide242.xml"/><Relationship Id="rId91" Type="http://schemas.openxmlformats.org/officeDocument/2006/relationships/slide" Target="slides/slide23.xml"/><Relationship Id="rId145" Type="http://schemas.openxmlformats.org/officeDocument/2006/relationships/slide" Target="slides/slide77.xml"/><Relationship Id="rId187" Type="http://schemas.openxmlformats.org/officeDocument/2006/relationships/slide" Target="slides/slide119.xml"/><Relationship Id="rId352" Type="http://schemas.openxmlformats.org/officeDocument/2006/relationships/slide" Target="slides/slide284.xml"/><Relationship Id="rId394" Type="http://schemas.openxmlformats.org/officeDocument/2006/relationships/slide" Target="slides/slide326.xml"/><Relationship Id="rId408" Type="http://schemas.openxmlformats.org/officeDocument/2006/relationships/slide" Target="slides/slide340.xml"/><Relationship Id="rId212" Type="http://schemas.openxmlformats.org/officeDocument/2006/relationships/slide" Target="slides/slide144.xml"/><Relationship Id="rId254" Type="http://schemas.openxmlformats.org/officeDocument/2006/relationships/slide" Target="slides/slide186.xml"/><Relationship Id="rId49" Type="http://schemas.openxmlformats.org/officeDocument/2006/relationships/slideMaster" Target="slideMasters/slideMaster49.xml"/><Relationship Id="rId114" Type="http://schemas.openxmlformats.org/officeDocument/2006/relationships/slide" Target="slides/slide46.xml"/><Relationship Id="rId296" Type="http://schemas.openxmlformats.org/officeDocument/2006/relationships/slide" Target="slides/slide228.xml"/><Relationship Id="rId461" Type="http://schemas.openxmlformats.org/officeDocument/2006/relationships/slide" Target="slides/slide393.xml"/><Relationship Id="rId60" Type="http://schemas.openxmlformats.org/officeDocument/2006/relationships/slideMaster" Target="slideMasters/slideMaster60.xml"/><Relationship Id="rId156" Type="http://schemas.openxmlformats.org/officeDocument/2006/relationships/slide" Target="slides/slide88.xml"/><Relationship Id="rId198" Type="http://schemas.openxmlformats.org/officeDocument/2006/relationships/slide" Target="slides/slide130.xml"/><Relationship Id="rId321" Type="http://schemas.openxmlformats.org/officeDocument/2006/relationships/slide" Target="slides/slide253.xml"/><Relationship Id="rId363" Type="http://schemas.openxmlformats.org/officeDocument/2006/relationships/slide" Target="slides/slide295.xml"/><Relationship Id="rId419" Type="http://schemas.openxmlformats.org/officeDocument/2006/relationships/slide" Target="slides/slide351.xml"/><Relationship Id="rId223" Type="http://schemas.openxmlformats.org/officeDocument/2006/relationships/slide" Target="slides/slide155.xml"/><Relationship Id="rId430" Type="http://schemas.openxmlformats.org/officeDocument/2006/relationships/slide" Target="slides/slide362.xml"/><Relationship Id="rId18" Type="http://schemas.openxmlformats.org/officeDocument/2006/relationships/slideMaster" Target="slideMasters/slideMaster18.xml"/><Relationship Id="rId265" Type="http://schemas.openxmlformats.org/officeDocument/2006/relationships/slide" Target="slides/slide197.xml"/><Relationship Id="rId472" Type="http://schemas.openxmlformats.org/officeDocument/2006/relationships/slide" Target="slides/slide404.xml"/><Relationship Id="rId125" Type="http://schemas.openxmlformats.org/officeDocument/2006/relationships/slide" Target="slides/slide57.xml"/><Relationship Id="rId167" Type="http://schemas.openxmlformats.org/officeDocument/2006/relationships/slide" Target="slides/slide99.xml"/><Relationship Id="rId332" Type="http://schemas.openxmlformats.org/officeDocument/2006/relationships/slide" Target="slides/slide264.xml"/><Relationship Id="rId374" Type="http://schemas.openxmlformats.org/officeDocument/2006/relationships/slide" Target="slides/slide306.xml"/><Relationship Id="rId71" Type="http://schemas.openxmlformats.org/officeDocument/2006/relationships/slide" Target="slides/slide3.xml"/><Relationship Id="rId234" Type="http://schemas.openxmlformats.org/officeDocument/2006/relationships/slide" Target="slides/slide16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208.xml"/><Relationship Id="rId441" Type="http://schemas.openxmlformats.org/officeDocument/2006/relationships/slide" Target="slides/slide373.xml"/><Relationship Id="rId40" Type="http://schemas.openxmlformats.org/officeDocument/2006/relationships/slideMaster" Target="slideMasters/slideMaster40.xml"/><Relationship Id="rId136" Type="http://schemas.openxmlformats.org/officeDocument/2006/relationships/slide" Target="slides/slide68.xml"/><Relationship Id="rId178" Type="http://schemas.openxmlformats.org/officeDocument/2006/relationships/slide" Target="slides/slide110.xml"/><Relationship Id="rId301" Type="http://schemas.openxmlformats.org/officeDocument/2006/relationships/slide" Target="slides/slide233.xml"/><Relationship Id="rId343" Type="http://schemas.openxmlformats.org/officeDocument/2006/relationships/slide" Target="slides/slide275.xml"/><Relationship Id="rId82" Type="http://schemas.openxmlformats.org/officeDocument/2006/relationships/slide" Target="slides/slide14.xml"/><Relationship Id="rId203" Type="http://schemas.openxmlformats.org/officeDocument/2006/relationships/slide" Target="slides/slide135.xml"/><Relationship Id="rId385" Type="http://schemas.openxmlformats.org/officeDocument/2006/relationships/slide" Target="slides/slide317.xml"/><Relationship Id="rId245" Type="http://schemas.openxmlformats.org/officeDocument/2006/relationships/slide" Target="slides/slide177.xml"/><Relationship Id="rId287" Type="http://schemas.openxmlformats.org/officeDocument/2006/relationships/slide" Target="slides/slide219.xml"/><Relationship Id="rId410" Type="http://schemas.openxmlformats.org/officeDocument/2006/relationships/slide" Target="slides/slide342.xml"/><Relationship Id="rId452" Type="http://schemas.openxmlformats.org/officeDocument/2006/relationships/slide" Target="slides/slide384.xml"/><Relationship Id="rId105" Type="http://schemas.openxmlformats.org/officeDocument/2006/relationships/slide" Target="slides/slide37.xml"/><Relationship Id="rId147" Type="http://schemas.openxmlformats.org/officeDocument/2006/relationships/slide" Target="slides/slide79.xml"/><Relationship Id="rId312" Type="http://schemas.openxmlformats.org/officeDocument/2006/relationships/slide" Target="slides/slide244.xml"/><Relationship Id="rId354" Type="http://schemas.openxmlformats.org/officeDocument/2006/relationships/slide" Target="slides/slide286.xml"/><Relationship Id="rId51" Type="http://schemas.openxmlformats.org/officeDocument/2006/relationships/slideMaster" Target="slideMasters/slideMaster51.xml"/><Relationship Id="rId72" Type="http://schemas.openxmlformats.org/officeDocument/2006/relationships/slide" Target="slides/slide4.xml"/><Relationship Id="rId93" Type="http://schemas.openxmlformats.org/officeDocument/2006/relationships/slide" Target="slides/slide25.xml"/><Relationship Id="rId189" Type="http://schemas.openxmlformats.org/officeDocument/2006/relationships/slide" Target="slides/slide121.xml"/><Relationship Id="rId375" Type="http://schemas.openxmlformats.org/officeDocument/2006/relationships/slide" Target="slides/slide307.xml"/><Relationship Id="rId396" Type="http://schemas.openxmlformats.org/officeDocument/2006/relationships/slide" Target="slides/slide328.xml"/><Relationship Id="rId3" Type="http://schemas.openxmlformats.org/officeDocument/2006/relationships/slideMaster" Target="slideMasters/slideMaster3.xml"/><Relationship Id="rId214" Type="http://schemas.openxmlformats.org/officeDocument/2006/relationships/slide" Target="slides/slide146.xml"/><Relationship Id="rId235" Type="http://schemas.openxmlformats.org/officeDocument/2006/relationships/slide" Target="slides/slide167.xml"/><Relationship Id="rId256" Type="http://schemas.openxmlformats.org/officeDocument/2006/relationships/slide" Target="slides/slide188.xml"/><Relationship Id="rId277" Type="http://schemas.openxmlformats.org/officeDocument/2006/relationships/slide" Target="slides/slide209.xml"/><Relationship Id="rId298" Type="http://schemas.openxmlformats.org/officeDocument/2006/relationships/slide" Target="slides/slide230.xml"/><Relationship Id="rId400" Type="http://schemas.openxmlformats.org/officeDocument/2006/relationships/slide" Target="slides/slide332.xml"/><Relationship Id="rId421" Type="http://schemas.openxmlformats.org/officeDocument/2006/relationships/slide" Target="slides/slide353.xml"/><Relationship Id="rId442" Type="http://schemas.openxmlformats.org/officeDocument/2006/relationships/slide" Target="slides/slide374.xml"/><Relationship Id="rId463" Type="http://schemas.openxmlformats.org/officeDocument/2006/relationships/slide" Target="slides/slide395.xml"/><Relationship Id="rId116" Type="http://schemas.openxmlformats.org/officeDocument/2006/relationships/slide" Target="slides/slide48.xml"/><Relationship Id="rId137" Type="http://schemas.openxmlformats.org/officeDocument/2006/relationships/slide" Target="slides/slide69.xml"/><Relationship Id="rId158" Type="http://schemas.openxmlformats.org/officeDocument/2006/relationships/slide" Target="slides/slide90.xml"/><Relationship Id="rId302" Type="http://schemas.openxmlformats.org/officeDocument/2006/relationships/slide" Target="slides/slide234.xml"/><Relationship Id="rId323" Type="http://schemas.openxmlformats.org/officeDocument/2006/relationships/slide" Target="slides/slide255.xml"/><Relationship Id="rId344" Type="http://schemas.openxmlformats.org/officeDocument/2006/relationships/slide" Target="slides/slide27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5.xml"/><Relationship Id="rId179" Type="http://schemas.openxmlformats.org/officeDocument/2006/relationships/slide" Target="slides/slide111.xml"/><Relationship Id="rId365" Type="http://schemas.openxmlformats.org/officeDocument/2006/relationships/slide" Target="slides/slide297.xml"/><Relationship Id="rId386" Type="http://schemas.openxmlformats.org/officeDocument/2006/relationships/slide" Target="slides/slide318.xml"/><Relationship Id="rId190" Type="http://schemas.openxmlformats.org/officeDocument/2006/relationships/slide" Target="slides/slide122.xml"/><Relationship Id="rId204" Type="http://schemas.openxmlformats.org/officeDocument/2006/relationships/slide" Target="slides/slide136.xml"/><Relationship Id="rId225" Type="http://schemas.openxmlformats.org/officeDocument/2006/relationships/slide" Target="slides/slide157.xml"/><Relationship Id="rId246" Type="http://schemas.openxmlformats.org/officeDocument/2006/relationships/slide" Target="slides/slide178.xml"/><Relationship Id="rId267" Type="http://schemas.openxmlformats.org/officeDocument/2006/relationships/slide" Target="slides/slide199.xml"/><Relationship Id="rId288" Type="http://schemas.openxmlformats.org/officeDocument/2006/relationships/slide" Target="slides/slide220.xml"/><Relationship Id="rId411" Type="http://schemas.openxmlformats.org/officeDocument/2006/relationships/slide" Target="slides/slide343.xml"/><Relationship Id="rId432" Type="http://schemas.openxmlformats.org/officeDocument/2006/relationships/slide" Target="slides/slide364.xml"/><Relationship Id="rId453" Type="http://schemas.openxmlformats.org/officeDocument/2006/relationships/slide" Target="slides/slide385.xml"/><Relationship Id="rId474" Type="http://schemas.openxmlformats.org/officeDocument/2006/relationships/slide" Target="slides/slide406.xml"/><Relationship Id="rId106" Type="http://schemas.openxmlformats.org/officeDocument/2006/relationships/slide" Target="slides/slide38.xml"/><Relationship Id="rId127" Type="http://schemas.openxmlformats.org/officeDocument/2006/relationships/slide" Target="slides/slide59.xml"/><Relationship Id="rId313" Type="http://schemas.openxmlformats.org/officeDocument/2006/relationships/slide" Target="slides/slide24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5.xml"/><Relationship Id="rId94" Type="http://schemas.openxmlformats.org/officeDocument/2006/relationships/slide" Target="slides/slide26.xml"/><Relationship Id="rId148" Type="http://schemas.openxmlformats.org/officeDocument/2006/relationships/slide" Target="slides/slide80.xml"/><Relationship Id="rId169" Type="http://schemas.openxmlformats.org/officeDocument/2006/relationships/slide" Target="slides/slide101.xml"/><Relationship Id="rId334" Type="http://schemas.openxmlformats.org/officeDocument/2006/relationships/slide" Target="slides/slide266.xml"/><Relationship Id="rId355" Type="http://schemas.openxmlformats.org/officeDocument/2006/relationships/slide" Target="slides/slide287.xml"/><Relationship Id="rId376" Type="http://schemas.openxmlformats.org/officeDocument/2006/relationships/slide" Target="slides/slide308.xml"/><Relationship Id="rId397" Type="http://schemas.openxmlformats.org/officeDocument/2006/relationships/slide" Target="slides/slide329.xml"/><Relationship Id="rId4" Type="http://schemas.openxmlformats.org/officeDocument/2006/relationships/slideMaster" Target="slideMasters/slideMaster4.xml"/><Relationship Id="rId180" Type="http://schemas.openxmlformats.org/officeDocument/2006/relationships/slide" Target="slides/slide112.xml"/><Relationship Id="rId215" Type="http://schemas.openxmlformats.org/officeDocument/2006/relationships/slide" Target="slides/slide147.xml"/><Relationship Id="rId236" Type="http://schemas.openxmlformats.org/officeDocument/2006/relationships/slide" Target="slides/slide168.xml"/><Relationship Id="rId257" Type="http://schemas.openxmlformats.org/officeDocument/2006/relationships/slide" Target="slides/slide189.xml"/><Relationship Id="rId278" Type="http://schemas.openxmlformats.org/officeDocument/2006/relationships/slide" Target="slides/slide210.xml"/><Relationship Id="rId401" Type="http://schemas.openxmlformats.org/officeDocument/2006/relationships/slide" Target="slides/slide333.xml"/><Relationship Id="rId422" Type="http://schemas.openxmlformats.org/officeDocument/2006/relationships/slide" Target="slides/slide354.xml"/><Relationship Id="rId443" Type="http://schemas.openxmlformats.org/officeDocument/2006/relationships/slide" Target="slides/slide375.xml"/><Relationship Id="rId464" Type="http://schemas.openxmlformats.org/officeDocument/2006/relationships/slide" Target="slides/slide396.xml"/><Relationship Id="rId303" Type="http://schemas.openxmlformats.org/officeDocument/2006/relationships/slide" Target="slides/slide235.xml"/><Relationship Id="rId42" Type="http://schemas.openxmlformats.org/officeDocument/2006/relationships/slideMaster" Target="slideMasters/slideMaster42.xml"/><Relationship Id="rId84" Type="http://schemas.openxmlformats.org/officeDocument/2006/relationships/slide" Target="slides/slide16.xml"/><Relationship Id="rId138" Type="http://schemas.openxmlformats.org/officeDocument/2006/relationships/slide" Target="slides/slide70.xml"/><Relationship Id="rId345" Type="http://schemas.openxmlformats.org/officeDocument/2006/relationships/slide" Target="slides/slide277.xml"/><Relationship Id="rId387" Type="http://schemas.openxmlformats.org/officeDocument/2006/relationships/slide" Target="slides/slide319.xml"/><Relationship Id="rId191" Type="http://schemas.openxmlformats.org/officeDocument/2006/relationships/slide" Target="slides/slide123.xml"/><Relationship Id="rId205" Type="http://schemas.openxmlformats.org/officeDocument/2006/relationships/slide" Target="slides/slide137.xml"/><Relationship Id="rId247" Type="http://schemas.openxmlformats.org/officeDocument/2006/relationships/slide" Target="slides/slide179.xml"/><Relationship Id="rId412" Type="http://schemas.openxmlformats.org/officeDocument/2006/relationships/slide" Target="slides/slide344.xml"/><Relationship Id="rId107" Type="http://schemas.openxmlformats.org/officeDocument/2006/relationships/slide" Target="slides/slide39.xml"/><Relationship Id="rId289" Type="http://schemas.openxmlformats.org/officeDocument/2006/relationships/slide" Target="slides/slide221.xml"/><Relationship Id="rId454" Type="http://schemas.openxmlformats.org/officeDocument/2006/relationships/slide" Target="slides/slide38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81.xml"/><Relationship Id="rId314" Type="http://schemas.openxmlformats.org/officeDocument/2006/relationships/slide" Target="slides/slide246.xml"/><Relationship Id="rId356" Type="http://schemas.openxmlformats.org/officeDocument/2006/relationships/slide" Target="slides/slide288.xml"/><Relationship Id="rId398" Type="http://schemas.openxmlformats.org/officeDocument/2006/relationships/slide" Target="slides/slide330.xml"/><Relationship Id="rId95" Type="http://schemas.openxmlformats.org/officeDocument/2006/relationships/slide" Target="slides/slide27.xml"/><Relationship Id="rId160" Type="http://schemas.openxmlformats.org/officeDocument/2006/relationships/slide" Target="slides/slide92.xml"/><Relationship Id="rId216" Type="http://schemas.openxmlformats.org/officeDocument/2006/relationships/slide" Target="slides/slide148.xml"/><Relationship Id="rId423" Type="http://schemas.openxmlformats.org/officeDocument/2006/relationships/slide" Target="slides/slide355.xml"/><Relationship Id="rId258" Type="http://schemas.openxmlformats.org/officeDocument/2006/relationships/slide" Target="slides/slide190.xml"/><Relationship Id="rId465" Type="http://schemas.openxmlformats.org/officeDocument/2006/relationships/slide" Target="slides/slide39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50.xml"/><Relationship Id="rId325" Type="http://schemas.openxmlformats.org/officeDocument/2006/relationships/slide" Target="slides/slide257.xml"/><Relationship Id="rId367" Type="http://schemas.openxmlformats.org/officeDocument/2006/relationships/slide" Target="slides/slide299.xml"/><Relationship Id="rId171" Type="http://schemas.openxmlformats.org/officeDocument/2006/relationships/slide" Target="slides/slide103.xml"/><Relationship Id="rId227" Type="http://schemas.openxmlformats.org/officeDocument/2006/relationships/slide" Target="slides/slide159.xml"/><Relationship Id="rId269" Type="http://schemas.openxmlformats.org/officeDocument/2006/relationships/slide" Target="slides/slide201.xml"/><Relationship Id="rId434" Type="http://schemas.openxmlformats.org/officeDocument/2006/relationships/slide" Target="slides/slide366.xml"/><Relationship Id="rId476" Type="http://schemas.openxmlformats.org/officeDocument/2006/relationships/notesMaster" Target="notesMasters/notesMaster1.xml"/><Relationship Id="rId33" Type="http://schemas.openxmlformats.org/officeDocument/2006/relationships/slideMaster" Target="slideMasters/slideMaster33.xml"/><Relationship Id="rId129" Type="http://schemas.openxmlformats.org/officeDocument/2006/relationships/slide" Target="slides/slide61.xml"/><Relationship Id="rId280" Type="http://schemas.openxmlformats.org/officeDocument/2006/relationships/slide" Target="slides/slide212.xml"/><Relationship Id="rId336" Type="http://schemas.openxmlformats.org/officeDocument/2006/relationships/slide" Target="slides/slide268.xml"/><Relationship Id="rId75" Type="http://schemas.openxmlformats.org/officeDocument/2006/relationships/slide" Target="slides/slide7.xml"/><Relationship Id="rId140" Type="http://schemas.openxmlformats.org/officeDocument/2006/relationships/slide" Target="slides/slide72.xml"/><Relationship Id="rId182" Type="http://schemas.openxmlformats.org/officeDocument/2006/relationships/slide" Target="slides/slide114.xml"/><Relationship Id="rId378" Type="http://schemas.openxmlformats.org/officeDocument/2006/relationships/slide" Target="slides/slide310.xml"/><Relationship Id="rId403" Type="http://schemas.openxmlformats.org/officeDocument/2006/relationships/slide" Target="slides/slide335.xml"/><Relationship Id="rId6" Type="http://schemas.openxmlformats.org/officeDocument/2006/relationships/slideMaster" Target="slideMasters/slideMaster6.xml"/><Relationship Id="rId238" Type="http://schemas.openxmlformats.org/officeDocument/2006/relationships/slide" Target="slides/slide170.xml"/><Relationship Id="rId445" Type="http://schemas.openxmlformats.org/officeDocument/2006/relationships/slide" Target="slides/slide377.xml"/><Relationship Id="rId291" Type="http://schemas.openxmlformats.org/officeDocument/2006/relationships/slide" Target="slides/slide223.xml"/><Relationship Id="rId305" Type="http://schemas.openxmlformats.org/officeDocument/2006/relationships/slide" Target="slides/slide237.xml"/><Relationship Id="rId347" Type="http://schemas.openxmlformats.org/officeDocument/2006/relationships/slide" Target="slides/slide279.xml"/><Relationship Id="rId44" Type="http://schemas.openxmlformats.org/officeDocument/2006/relationships/slideMaster" Target="slideMasters/slideMaster44.xml"/><Relationship Id="rId86" Type="http://schemas.openxmlformats.org/officeDocument/2006/relationships/slide" Target="slides/slide18.xml"/><Relationship Id="rId151" Type="http://schemas.openxmlformats.org/officeDocument/2006/relationships/slide" Target="slides/slide83.xml"/><Relationship Id="rId389" Type="http://schemas.openxmlformats.org/officeDocument/2006/relationships/slide" Target="slides/slide321.xml"/><Relationship Id="rId193" Type="http://schemas.openxmlformats.org/officeDocument/2006/relationships/slide" Target="slides/slide125.xml"/><Relationship Id="rId207" Type="http://schemas.openxmlformats.org/officeDocument/2006/relationships/slide" Target="slides/slide139.xml"/><Relationship Id="rId249" Type="http://schemas.openxmlformats.org/officeDocument/2006/relationships/slide" Target="slides/slide181.xml"/><Relationship Id="rId414" Type="http://schemas.openxmlformats.org/officeDocument/2006/relationships/slide" Target="slides/slide346.xml"/><Relationship Id="rId456" Type="http://schemas.openxmlformats.org/officeDocument/2006/relationships/slide" Target="slides/slide388.xml"/><Relationship Id="rId13" Type="http://schemas.openxmlformats.org/officeDocument/2006/relationships/slideMaster" Target="slideMasters/slideMaster13.xml"/><Relationship Id="rId109" Type="http://schemas.openxmlformats.org/officeDocument/2006/relationships/slide" Target="slides/slide41.xml"/><Relationship Id="rId260" Type="http://schemas.openxmlformats.org/officeDocument/2006/relationships/slide" Target="slides/slide192.xml"/><Relationship Id="rId316" Type="http://schemas.openxmlformats.org/officeDocument/2006/relationships/slide" Target="slides/slide248.xml"/><Relationship Id="rId55" Type="http://schemas.openxmlformats.org/officeDocument/2006/relationships/slideMaster" Target="slideMasters/slideMaster55.xml"/><Relationship Id="rId97" Type="http://schemas.openxmlformats.org/officeDocument/2006/relationships/slide" Target="slides/slide29.xml"/><Relationship Id="rId120" Type="http://schemas.openxmlformats.org/officeDocument/2006/relationships/slide" Target="slides/slide52.xml"/><Relationship Id="rId358" Type="http://schemas.openxmlformats.org/officeDocument/2006/relationships/slide" Target="slides/slide290.xml"/><Relationship Id="rId162" Type="http://schemas.openxmlformats.org/officeDocument/2006/relationships/slide" Target="slides/slide94.xml"/><Relationship Id="rId218" Type="http://schemas.openxmlformats.org/officeDocument/2006/relationships/slide" Target="slides/slide150.xml"/><Relationship Id="rId425" Type="http://schemas.openxmlformats.org/officeDocument/2006/relationships/slide" Target="slides/slide357.xml"/><Relationship Id="rId467" Type="http://schemas.openxmlformats.org/officeDocument/2006/relationships/slide" Target="slides/slide399.xml"/><Relationship Id="rId271" Type="http://schemas.openxmlformats.org/officeDocument/2006/relationships/slide" Target="slides/slide20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3.xml"/><Relationship Id="rId327" Type="http://schemas.openxmlformats.org/officeDocument/2006/relationships/slide" Target="slides/slide259.xml"/><Relationship Id="rId369" Type="http://schemas.openxmlformats.org/officeDocument/2006/relationships/slide" Target="slides/slide301.xml"/><Relationship Id="rId173" Type="http://schemas.openxmlformats.org/officeDocument/2006/relationships/slide" Target="slides/slide105.xml"/><Relationship Id="rId229" Type="http://schemas.openxmlformats.org/officeDocument/2006/relationships/slide" Target="slides/slide161.xml"/><Relationship Id="rId380" Type="http://schemas.openxmlformats.org/officeDocument/2006/relationships/slide" Target="slides/slide312.xml"/><Relationship Id="rId436" Type="http://schemas.openxmlformats.org/officeDocument/2006/relationships/slide" Target="slides/slide368.xml"/><Relationship Id="rId240" Type="http://schemas.openxmlformats.org/officeDocument/2006/relationships/slide" Target="slides/slide172.xml"/><Relationship Id="rId478" Type="http://schemas.openxmlformats.org/officeDocument/2006/relationships/viewProps" Target="viewProps.xml"/><Relationship Id="rId35" Type="http://schemas.openxmlformats.org/officeDocument/2006/relationships/slideMaster" Target="slideMasters/slideMaster35.xml"/><Relationship Id="rId77" Type="http://schemas.openxmlformats.org/officeDocument/2006/relationships/slide" Target="slides/slide9.xml"/><Relationship Id="rId100" Type="http://schemas.openxmlformats.org/officeDocument/2006/relationships/slide" Target="slides/slide32.xml"/><Relationship Id="rId282" Type="http://schemas.openxmlformats.org/officeDocument/2006/relationships/slide" Target="slides/slide214.xml"/><Relationship Id="rId338" Type="http://schemas.openxmlformats.org/officeDocument/2006/relationships/slide" Target="slides/slide270.xml"/><Relationship Id="rId8" Type="http://schemas.openxmlformats.org/officeDocument/2006/relationships/slideMaster" Target="slideMasters/slideMaster8.xml"/><Relationship Id="rId142" Type="http://schemas.openxmlformats.org/officeDocument/2006/relationships/slide" Target="slides/slide74.xml"/><Relationship Id="rId184" Type="http://schemas.openxmlformats.org/officeDocument/2006/relationships/slide" Target="slides/slide116.xml"/><Relationship Id="rId391" Type="http://schemas.openxmlformats.org/officeDocument/2006/relationships/slide" Target="slides/slide323.xml"/><Relationship Id="rId405" Type="http://schemas.openxmlformats.org/officeDocument/2006/relationships/slide" Target="slides/slide337.xml"/><Relationship Id="rId447" Type="http://schemas.openxmlformats.org/officeDocument/2006/relationships/slide" Target="slides/slide379.xml"/><Relationship Id="rId251" Type="http://schemas.openxmlformats.org/officeDocument/2006/relationships/slide" Target="slides/slide183.xml"/><Relationship Id="rId46" Type="http://schemas.openxmlformats.org/officeDocument/2006/relationships/slideMaster" Target="slideMasters/slideMaster46.xml"/><Relationship Id="rId293" Type="http://schemas.openxmlformats.org/officeDocument/2006/relationships/slide" Target="slides/slide225.xml"/><Relationship Id="rId307" Type="http://schemas.openxmlformats.org/officeDocument/2006/relationships/slide" Target="slides/slide239.xml"/><Relationship Id="rId349" Type="http://schemas.openxmlformats.org/officeDocument/2006/relationships/slide" Target="slides/slide281.xml"/><Relationship Id="rId88" Type="http://schemas.openxmlformats.org/officeDocument/2006/relationships/slide" Target="slides/slide20.xml"/><Relationship Id="rId111" Type="http://schemas.openxmlformats.org/officeDocument/2006/relationships/slide" Target="slides/slide43.xml"/><Relationship Id="rId153" Type="http://schemas.openxmlformats.org/officeDocument/2006/relationships/slide" Target="slides/slide85.xml"/><Relationship Id="rId195" Type="http://schemas.openxmlformats.org/officeDocument/2006/relationships/slide" Target="slides/slide127.xml"/><Relationship Id="rId209" Type="http://schemas.openxmlformats.org/officeDocument/2006/relationships/slide" Target="slides/slide141.xml"/><Relationship Id="rId360" Type="http://schemas.openxmlformats.org/officeDocument/2006/relationships/slide" Target="slides/slide292.xml"/><Relationship Id="rId416" Type="http://schemas.openxmlformats.org/officeDocument/2006/relationships/slide" Target="slides/slide348.xml"/><Relationship Id="rId220" Type="http://schemas.openxmlformats.org/officeDocument/2006/relationships/slide" Target="slides/slide152.xml"/><Relationship Id="rId458" Type="http://schemas.openxmlformats.org/officeDocument/2006/relationships/slide" Target="slides/slide39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4.xml"/><Relationship Id="rId318" Type="http://schemas.openxmlformats.org/officeDocument/2006/relationships/slide" Target="slides/slide250.xml"/><Relationship Id="rId99" Type="http://schemas.openxmlformats.org/officeDocument/2006/relationships/slide" Target="slides/slide31.xml"/><Relationship Id="rId122" Type="http://schemas.openxmlformats.org/officeDocument/2006/relationships/slide" Target="slides/slide54.xml"/><Relationship Id="rId164" Type="http://schemas.openxmlformats.org/officeDocument/2006/relationships/slide" Target="slides/slide96.xml"/><Relationship Id="rId371" Type="http://schemas.openxmlformats.org/officeDocument/2006/relationships/slide" Target="slides/slide303.xml"/><Relationship Id="rId427" Type="http://schemas.openxmlformats.org/officeDocument/2006/relationships/slide" Target="slides/slide359.xml"/><Relationship Id="rId469" Type="http://schemas.openxmlformats.org/officeDocument/2006/relationships/slide" Target="slides/slide401.xml"/><Relationship Id="rId26" Type="http://schemas.openxmlformats.org/officeDocument/2006/relationships/slideMaster" Target="slideMasters/slideMaster26.xml"/><Relationship Id="rId231" Type="http://schemas.openxmlformats.org/officeDocument/2006/relationships/slide" Target="slides/slide163.xml"/><Relationship Id="rId273" Type="http://schemas.openxmlformats.org/officeDocument/2006/relationships/slide" Target="slides/slide205.xml"/><Relationship Id="rId329" Type="http://schemas.openxmlformats.org/officeDocument/2006/relationships/slide" Target="slides/slide261.xml"/><Relationship Id="rId480" Type="http://schemas.openxmlformats.org/officeDocument/2006/relationships/tableStyles" Target="tableStyles.xml"/><Relationship Id="rId68" Type="http://schemas.openxmlformats.org/officeDocument/2006/relationships/slideMaster" Target="slideMasters/slideMaster68.xml"/><Relationship Id="rId133" Type="http://schemas.openxmlformats.org/officeDocument/2006/relationships/slide" Target="slides/slide65.xml"/><Relationship Id="rId175" Type="http://schemas.openxmlformats.org/officeDocument/2006/relationships/slide" Target="slides/slide107.xml"/><Relationship Id="rId340" Type="http://schemas.openxmlformats.org/officeDocument/2006/relationships/slide" Target="slides/slide272.xml"/><Relationship Id="rId200" Type="http://schemas.openxmlformats.org/officeDocument/2006/relationships/slide" Target="slides/slide132.xml"/><Relationship Id="rId382" Type="http://schemas.openxmlformats.org/officeDocument/2006/relationships/slide" Target="slides/slide314.xml"/><Relationship Id="rId438" Type="http://schemas.openxmlformats.org/officeDocument/2006/relationships/slide" Target="slides/slide370.xml"/><Relationship Id="rId242" Type="http://schemas.openxmlformats.org/officeDocument/2006/relationships/slide" Target="slides/slide174.xml"/><Relationship Id="rId284" Type="http://schemas.openxmlformats.org/officeDocument/2006/relationships/slide" Target="slides/slide216.xml"/><Relationship Id="rId37" Type="http://schemas.openxmlformats.org/officeDocument/2006/relationships/slideMaster" Target="slideMasters/slideMaster37.xml"/><Relationship Id="rId79" Type="http://schemas.openxmlformats.org/officeDocument/2006/relationships/slide" Target="slides/slide11.xml"/><Relationship Id="rId102" Type="http://schemas.openxmlformats.org/officeDocument/2006/relationships/slide" Target="slides/slide34.xml"/><Relationship Id="rId144" Type="http://schemas.openxmlformats.org/officeDocument/2006/relationships/slide" Target="slides/slide76.xml"/><Relationship Id="rId90" Type="http://schemas.openxmlformats.org/officeDocument/2006/relationships/slide" Target="slides/slide22.xml"/><Relationship Id="rId186" Type="http://schemas.openxmlformats.org/officeDocument/2006/relationships/slide" Target="slides/slide118.xml"/><Relationship Id="rId351" Type="http://schemas.openxmlformats.org/officeDocument/2006/relationships/slide" Target="slides/slide283.xml"/><Relationship Id="rId393" Type="http://schemas.openxmlformats.org/officeDocument/2006/relationships/slide" Target="slides/slide325.xml"/><Relationship Id="rId407" Type="http://schemas.openxmlformats.org/officeDocument/2006/relationships/slide" Target="slides/slide339.xml"/><Relationship Id="rId449" Type="http://schemas.openxmlformats.org/officeDocument/2006/relationships/slide" Target="slides/slide381.xml"/><Relationship Id="rId211" Type="http://schemas.openxmlformats.org/officeDocument/2006/relationships/slide" Target="slides/slide143.xml"/><Relationship Id="rId253" Type="http://schemas.openxmlformats.org/officeDocument/2006/relationships/slide" Target="slides/slide185.xml"/><Relationship Id="rId295" Type="http://schemas.openxmlformats.org/officeDocument/2006/relationships/slide" Target="slides/slide227.xml"/><Relationship Id="rId309" Type="http://schemas.openxmlformats.org/officeDocument/2006/relationships/slide" Target="slides/slide241.xml"/><Relationship Id="rId460" Type="http://schemas.openxmlformats.org/officeDocument/2006/relationships/slide" Target="slides/slide392.xml"/><Relationship Id="rId48" Type="http://schemas.openxmlformats.org/officeDocument/2006/relationships/slideMaster" Target="slideMasters/slideMaster48.xml"/><Relationship Id="rId113" Type="http://schemas.openxmlformats.org/officeDocument/2006/relationships/slide" Target="slides/slide45.xml"/><Relationship Id="rId320" Type="http://schemas.openxmlformats.org/officeDocument/2006/relationships/slide" Target="slides/slide252.xml"/><Relationship Id="rId155" Type="http://schemas.openxmlformats.org/officeDocument/2006/relationships/slide" Target="slides/slide87.xml"/><Relationship Id="rId197" Type="http://schemas.openxmlformats.org/officeDocument/2006/relationships/slide" Target="slides/slide129.xml"/><Relationship Id="rId362" Type="http://schemas.openxmlformats.org/officeDocument/2006/relationships/slide" Target="slides/slide294.xml"/><Relationship Id="rId418" Type="http://schemas.openxmlformats.org/officeDocument/2006/relationships/slide" Target="slides/slide350.xml"/><Relationship Id="rId222" Type="http://schemas.openxmlformats.org/officeDocument/2006/relationships/slide" Target="slides/slide154.xml"/><Relationship Id="rId264" Type="http://schemas.openxmlformats.org/officeDocument/2006/relationships/slide" Target="slides/slide196.xml"/><Relationship Id="rId471" Type="http://schemas.openxmlformats.org/officeDocument/2006/relationships/slide" Target="slides/slide40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6.xml"/><Relationship Id="rId70" Type="http://schemas.openxmlformats.org/officeDocument/2006/relationships/slide" Target="slides/slide2.xml"/><Relationship Id="rId166" Type="http://schemas.openxmlformats.org/officeDocument/2006/relationships/slide" Target="slides/slide98.xml"/><Relationship Id="rId331" Type="http://schemas.openxmlformats.org/officeDocument/2006/relationships/slide" Target="slides/slide263.xml"/><Relationship Id="rId373" Type="http://schemas.openxmlformats.org/officeDocument/2006/relationships/slide" Target="slides/slide305.xml"/><Relationship Id="rId429" Type="http://schemas.openxmlformats.org/officeDocument/2006/relationships/slide" Target="slides/slide361.xml"/><Relationship Id="rId1" Type="http://schemas.openxmlformats.org/officeDocument/2006/relationships/slideMaster" Target="slideMasters/slideMaster1.xml"/><Relationship Id="rId233" Type="http://schemas.openxmlformats.org/officeDocument/2006/relationships/slide" Target="slides/slide165.xml"/><Relationship Id="rId440" Type="http://schemas.openxmlformats.org/officeDocument/2006/relationships/slide" Target="slides/slide372.xml"/><Relationship Id="rId28" Type="http://schemas.openxmlformats.org/officeDocument/2006/relationships/slideMaster" Target="slideMasters/slideMaster28.xml"/><Relationship Id="rId275" Type="http://schemas.openxmlformats.org/officeDocument/2006/relationships/slide" Target="slides/slide207.xml"/><Relationship Id="rId300" Type="http://schemas.openxmlformats.org/officeDocument/2006/relationships/slide" Target="slides/slide232.xml"/><Relationship Id="rId81" Type="http://schemas.openxmlformats.org/officeDocument/2006/relationships/slide" Target="slides/slide13.xml"/><Relationship Id="rId135" Type="http://schemas.openxmlformats.org/officeDocument/2006/relationships/slide" Target="slides/slide67.xml"/><Relationship Id="rId177" Type="http://schemas.openxmlformats.org/officeDocument/2006/relationships/slide" Target="slides/slide109.xml"/><Relationship Id="rId342" Type="http://schemas.openxmlformats.org/officeDocument/2006/relationships/slide" Target="slides/slide274.xml"/><Relationship Id="rId384" Type="http://schemas.openxmlformats.org/officeDocument/2006/relationships/slide" Target="slides/slide316.xml"/><Relationship Id="rId202" Type="http://schemas.openxmlformats.org/officeDocument/2006/relationships/slide" Target="slides/slide134.xml"/><Relationship Id="rId244" Type="http://schemas.openxmlformats.org/officeDocument/2006/relationships/slide" Target="slides/slide176.xml"/><Relationship Id="rId39" Type="http://schemas.openxmlformats.org/officeDocument/2006/relationships/slideMaster" Target="slideMasters/slideMaster39.xml"/><Relationship Id="rId286" Type="http://schemas.openxmlformats.org/officeDocument/2006/relationships/slide" Target="slides/slide218.xml"/><Relationship Id="rId451" Type="http://schemas.openxmlformats.org/officeDocument/2006/relationships/slide" Target="slides/slide383.xml"/><Relationship Id="rId50" Type="http://schemas.openxmlformats.org/officeDocument/2006/relationships/slideMaster" Target="slideMasters/slideMaster50.xml"/><Relationship Id="rId104" Type="http://schemas.openxmlformats.org/officeDocument/2006/relationships/slide" Target="slides/slide36.xml"/><Relationship Id="rId146" Type="http://schemas.openxmlformats.org/officeDocument/2006/relationships/slide" Target="slides/slide78.xml"/><Relationship Id="rId188" Type="http://schemas.openxmlformats.org/officeDocument/2006/relationships/slide" Target="slides/slide120.xml"/><Relationship Id="rId311" Type="http://schemas.openxmlformats.org/officeDocument/2006/relationships/slide" Target="slides/slide243.xml"/><Relationship Id="rId353" Type="http://schemas.openxmlformats.org/officeDocument/2006/relationships/slide" Target="slides/slide285.xml"/><Relationship Id="rId395" Type="http://schemas.openxmlformats.org/officeDocument/2006/relationships/slide" Target="slides/slide327.xml"/><Relationship Id="rId409" Type="http://schemas.openxmlformats.org/officeDocument/2006/relationships/slide" Target="slides/slide341.xml"/><Relationship Id="rId92" Type="http://schemas.openxmlformats.org/officeDocument/2006/relationships/slide" Target="slides/slide24.xml"/><Relationship Id="rId213" Type="http://schemas.openxmlformats.org/officeDocument/2006/relationships/slide" Target="slides/slide145.xml"/><Relationship Id="rId420" Type="http://schemas.openxmlformats.org/officeDocument/2006/relationships/slide" Target="slides/slide352.xml"/><Relationship Id="rId255" Type="http://schemas.openxmlformats.org/officeDocument/2006/relationships/slide" Target="slides/slide187.xml"/><Relationship Id="rId297" Type="http://schemas.openxmlformats.org/officeDocument/2006/relationships/slide" Target="slides/slide229.xml"/><Relationship Id="rId462" Type="http://schemas.openxmlformats.org/officeDocument/2006/relationships/slide" Target="slides/slide394.xml"/><Relationship Id="rId115" Type="http://schemas.openxmlformats.org/officeDocument/2006/relationships/slide" Target="slides/slide47.xml"/><Relationship Id="rId157" Type="http://schemas.openxmlformats.org/officeDocument/2006/relationships/slide" Target="slides/slide89.xml"/><Relationship Id="rId322" Type="http://schemas.openxmlformats.org/officeDocument/2006/relationships/slide" Target="slides/slide254.xml"/><Relationship Id="rId364" Type="http://schemas.openxmlformats.org/officeDocument/2006/relationships/slide" Target="slides/slide296.xml"/><Relationship Id="rId61" Type="http://schemas.openxmlformats.org/officeDocument/2006/relationships/slideMaster" Target="slideMasters/slideMaster61.xml"/><Relationship Id="rId199" Type="http://schemas.openxmlformats.org/officeDocument/2006/relationships/slide" Target="slides/slide131.xml"/><Relationship Id="rId19" Type="http://schemas.openxmlformats.org/officeDocument/2006/relationships/slideMaster" Target="slideMasters/slideMaster19.xml"/><Relationship Id="rId224" Type="http://schemas.openxmlformats.org/officeDocument/2006/relationships/slide" Target="slides/slide156.xml"/><Relationship Id="rId266" Type="http://schemas.openxmlformats.org/officeDocument/2006/relationships/slide" Target="slides/slide198.xml"/><Relationship Id="rId431" Type="http://schemas.openxmlformats.org/officeDocument/2006/relationships/slide" Target="slides/slide363.xml"/><Relationship Id="rId473" Type="http://schemas.openxmlformats.org/officeDocument/2006/relationships/slide" Target="slides/slide405.xml"/><Relationship Id="rId30" Type="http://schemas.openxmlformats.org/officeDocument/2006/relationships/slideMaster" Target="slideMasters/slideMaster30.xml"/><Relationship Id="rId126" Type="http://schemas.openxmlformats.org/officeDocument/2006/relationships/slide" Target="slides/slide58.xml"/><Relationship Id="rId168" Type="http://schemas.openxmlformats.org/officeDocument/2006/relationships/slide" Target="slides/slide100.xml"/><Relationship Id="rId333" Type="http://schemas.openxmlformats.org/officeDocument/2006/relationships/slide" Target="slides/slide265.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 </a:t>
          </a:r>
          <a:r>
            <a:rPr lang="ar-JO" sz="1600" b="1" i="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 </a:t>
          </a:r>
          <a:r>
            <a:rPr lang="ar-JO" sz="1600" b="1" i="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6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10/3/24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ref.ly/logosres/nlt?ref=BibleNLT.Le1.1&amp;off=35&amp;ctx=the+Burnt+Offering%0a%E2%80%A2~The+Lord+called+t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ref.ly/logosres/9781433673740?ref=Bible.Le&amp;off=9432"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ref.ly/logosres/9781433673740?ref=Bible.Le&amp;off=12546&amp;ctx=round+His+presence.+~How+should+people+li"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323.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ref.ly/logosres/9781433673740?ref=Bible.Le&amp;off=17291"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4.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This third book of the OT carries the name of the Levites as it relates much to priestly functions. But the book cannot be understood apart from the final verses of Exodus that reveal a holy God who came to dwell with his servant nation. What would he say now? The first verse answers, "</a:t>
            </a:r>
            <a:r>
              <a:rPr lang="en-US" dirty="0">
                <a:effectLst/>
                <a:latin typeface="Helvetica" pitchFamily="2" charset="0"/>
              </a:rPr>
              <a:t>The Lord called to Moses from the Tabernacle</a:t>
            </a:r>
            <a:r>
              <a:rPr lang="en-US" baseline="30000" dirty="0">
                <a:effectLst/>
                <a:latin typeface="Helvetica" pitchFamily="2" charset="0"/>
              </a:rPr>
              <a:t>*</a:t>
            </a:r>
            <a:r>
              <a:rPr lang="en-US" dirty="0">
                <a:effectLst/>
                <a:latin typeface="Helvetica" pitchFamily="2" charset="0"/>
              </a:rPr>
              <a:t> and said to him."</a:t>
            </a:r>
          </a:p>
          <a:p>
            <a:endParaRPr lang="en-US" dirty="0">
              <a:effectLst/>
              <a:latin typeface="Helvetica" pitchFamily="2" charset="0"/>
            </a:endParaRPr>
          </a:p>
          <a:p>
            <a:r>
              <a:rPr lang="en-US" baseline="30000" dirty="0">
                <a:effectLst/>
                <a:latin typeface="Calibri" panose="020F0502020204030204" pitchFamily="34" charset="0"/>
              </a:rPr>
              <a:t>*</a:t>
            </a:r>
            <a:r>
              <a:rPr lang="en-US" dirty="0">
                <a:effectLst/>
                <a:latin typeface="Calibri" panose="020F0502020204030204" pitchFamily="34" charset="0"/>
              </a:rPr>
              <a:t> </a:t>
            </a:r>
            <a:r>
              <a:rPr lang="en-US" b="1" dirty="0">
                <a:effectLst/>
                <a:latin typeface="Calibri" panose="020F0502020204030204" pitchFamily="34" charset="0"/>
              </a:rPr>
              <a:t>1:1</a:t>
            </a:r>
            <a:r>
              <a:rPr lang="en-US" dirty="0">
                <a:effectLst/>
                <a:latin typeface="Calibri" panose="020F0502020204030204" pitchFamily="34" charset="0"/>
              </a:rPr>
              <a:t> Hebrew </a:t>
            </a:r>
            <a:r>
              <a:rPr lang="en-US" i="1" dirty="0">
                <a:effectLst/>
                <a:latin typeface="Calibri" panose="020F0502020204030204" pitchFamily="34" charset="0"/>
              </a:rPr>
              <a:t>Tent of Meeting</a:t>
            </a:r>
            <a:r>
              <a:rPr lang="en-US" dirty="0">
                <a:effectLst/>
                <a:latin typeface="Calibri" panose="020F0502020204030204" pitchFamily="34" charset="0"/>
              </a:rPr>
              <a:t>; also in 1:3, 5.</a:t>
            </a:r>
          </a:p>
          <a:p>
            <a:r>
              <a:rPr lang="en-US" dirty="0">
                <a:effectLst/>
                <a:latin typeface="Calibri" panose="020F0502020204030204" pitchFamily="34" charset="0"/>
              </a:rPr>
              <a:t> Tyndale House Publishers, </a:t>
            </a:r>
            <a:r>
              <a:rPr lang="en-US" i="1" u="sng" dirty="0">
                <a:solidFill>
                  <a:srgbClr val="0000FF"/>
                </a:solidFill>
                <a:effectLst/>
                <a:latin typeface="Calibri" panose="020F0502020204030204" pitchFamily="34" charset="0"/>
                <a:hlinkClick r:id="rId3"/>
              </a:rPr>
              <a:t>Holy Bible: New Living Translation</a:t>
            </a:r>
            <a:r>
              <a:rPr lang="en-US" dirty="0">
                <a:effectLst/>
                <a:latin typeface="Calibri" panose="020F0502020204030204" pitchFamily="34" charset="0"/>
              </a:rPr>
              <a:t> (Carol Stream, IL: Tyndale House Publishers, 2015), Le 1:1.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effectLst/>
                <a:latin typeface="Helvetica" pitchFamily="2" charset="0"/>
              </a:rPr>
              <a:t>THE OUTLINE OF THE BOOK</a:t>
            </a:r>
            <a:r>
              <a:rPr lang="en-US" b="1" baseline="30000" dirty="0">
                <a:effectLst/>
                <a:latin typeface="Helvetica" pitchFamily="2" charset="0"/>
              </a:rPr>
              <a:t>28</a:t>
            </a:r>
            <a:endParaRPr lang="en-US" dirty="0">
              <a:effectLst/>
              <a:latin typeface="Helvetica" pitchFamily="2" charset="0"/>
            </a:endParaRPr>
          </a:p>
          <a:p>
            <a:r>
              <a:rPr lang="en-US" b="1" dirty="0">
                <a:effectLst/>
                <a:latin typeface="Helvetica" pitchFamily="2" charset="0"/>
              </a:rPr>
              <a:t>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Sacrifice</a:t>
            </a:r>
            <a:r>
              <a:rPr lang="en-US" b="1" dirty="0">
                <a:effectLst/>
                <a:latin typeface="Helvetica" pitchFamily="2" charset="0"/>
              </a:rPr>
              <a:t>: Enjoying God’s Presence (chaps. 1–7)</a:t>
            </a:r>
            <a:endParaRPr lang="en-US" dirty="0">
              <a:effectLst/>
              <a:latin typeface="Helvetica" pitchFamily="2" charset="0"/>
            </a:endParaRPr>
          </a:p>
          <a:p>
            <a:r>
              <a:rPr lang="en-US" dirty="0">
                <a:effectLst/>
                <a:latin typeface="Helvetica" pitchFamily="2" charset="0"/>
              </a:rPr>
              <a:t>	A. The Offerings from the People’s Perspective (1:1–6:7 [HB, 1:1–5:26])</a:t>
            </a:r>
          </a:p>
          <a:p>
            <a:r>
              <a:rPr lang="en-US" dirty="0">
                <a:effectLst/>
                <a:latin typeface="Helvetica" pitchFamily="2" charset="0"/>
              </a:rPr>
              <a:t>	B. The Offerings from the Priest’s Perspective (6:8 [HB, 6:1]–7:38)</a:t>
            </a:r>
          </a:p>
          <a:p>
            <a:r>
              <a:rPr lang="en-US" b="1" dirty="0">
                <a:effectLst/>
                <a:latin typeface="Helvetica" pitchFamily="2" charset="0"/>
              </a:rPr>
              <a:t>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Priesthood</a:t>
            </a:r>
            <a:r>
              <a:rPr lang="en-US" b="1" dirty="0">
                <a:effectLst/>
                <a:latin typeface="Helvetica" pitchFamily="2" charset="0"/>
              </a:rPr>
              <a:t>: Entering God’s Service (chaps. 8–10)</a:t>
            </a:r>
            <a:endParaRPr lang="en-US" dirty="0">
              <a:effectLst/>
              <a:latin typeface="Helvetica" pitchFamily="2" charset="0"/>
            </a:endParaRPr>
          </a:p>
          <a:p>
            <a:r>
              <a:rPr lang="en-US" dirty="0">
                <a:effectLst/>
                <a:latin typeface="Helvetica" pitchFamily="2" charset="0"/>
              </a:rPr>
              <a:t>	A. The Ordination of the Priests (chap. 8)</a:t>
            </a:r>
          </a:p>
          <a:p>
            <a:r>
              <a:rPr lang="en-US" dirty="0">
                <a:effectLst/>
                <a:latin typeface="Helvetica" pitchFamily="2" charset="0"/>
              </a:rPr>
              <a:t>	B. The Beginning of Priestly Ministry (chap. 9)</a:t>
            </a:r>
          </a:p>
          <a:p>
            <a:r>
              <a:rPr lang="en-US" dirty="0">
                <a:effectLst/>
                <a:latin typeface="Helvetica" pitchFamily="2" charset="0"/>
              </a:rPr>
              <a:t>	C. The Violation of Priestly Ministry (chap. 10)</a:t>
            </a:r>
          </a:p>
          <a:p>
            <a:r>
              <a:rPr lang="en-US" b="1" dirty="0">
                <a:effectLst/>
                <a:latin typeface="Helvetica" pitchFamily="2" charset="0"/>
              </a:rPr>
              <a:t>III.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Purity</a:t>
            </a:r>
            <a:r>
              <a:rPr lang="en-US" b="1" dirty="0">
                <a:effectLst/>
                <a:latin typeface="Helvetica" pitchFamily="2" charset="0"/>
              </a:rPr>
              <a:t>: Encountering God’s Design (chaps. 11–15)</a:t>
            </a:r>
            <a:endParaRPr lang="en-US" dirty="0">
              <a:effectLst/>
              <a:latin typeface="Helvetica" pitchFamily="2" charset="0"/>
            </a:endParaRPr>
          </a:p>
          <a:p>
            <a:r>
              <a:rPr lang="en-US" dirty="0">
                <a:effectLst/>
                <a:latin typeface="Helvetica" pitchFamily="2" charset="0"/>
              </a:rPr>
              <a:t>	A. Holiness and Daily Food: Clean and Unclean Animals (chap. 11)</a:t>
            </a:r>
          </a:p>
          <a:p>
            <a:r>
              <a:rPr lang="en-US" dirty="0">
                <a:effectLst/>
                <a:latin typeface="Helvetica" pitchFamily="2" charset="0"/>
              </a:rPr>
              <a:t>	B. Holiness and the Physical Life: Childbirth (chap. 12)</a:t>
            </a:r>
          </a:p>
          <a:p>
            <a:r>
              <a:rPr lang="en-US" dirty="0">
                <a:effectLst/>
                <a:latin typeface="Helvetica" pitchFamily="2" charset="0"/>
              </a:rPr>
              <a:t>	C. Holiness and Disease: Discerning and Cleansing of Disease (chaps. 13–14)</a:t>
            </a:r>
          </a:p>
          <a:p>
            <a:r>
              <a:rPr lang="en-US" dirty="0">
                <a:effectLst/>
                <a:latin typeface="Helvetica" pitchFamily="2" charset="0"/>
              </a:rPr>
              <a:t>	D. Holiness and the Body: Cleansing after Discharges (chap. 15)</a:t>
            </a:r>
          </a:p>
          <a:p>
            <a:r>
              <a:rPr lang="en-US" b="1" dirty="0">
                <a:effectLst/>
                <a:latin typeface="Helvetica" pitchFamily="2" charset="0"/>
              </a:rPr>
              <a:t>IV.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Atonement</a:t>
            </a:r>
            <a:r>
              <a:rPr lang="en-US" b="1" dirty="0">
                <a:effectLst/>
                <a:latin typeface="Helvetica" pitchFamily="2" charset="0"/>
              </a:rPr>
              <a:t>: Ensuring God’s Forgiveness (chap. 16)</a:t>
            </a:r>
            <a:endParaRPr lang="en-US" dirty="0">
              <a:effectLst/>
              <a:latin typeface="Helvetica" pitchFamily="2" charset="0"/>
            </a:endParaRPr>
          </a:p>
          <a:p>
            <a:r>
              <a:rPr lang="en-US" b="1" dirty="0">
                <a:effectLst/>
                <a:latin typeface="Helvetica" pitchFamily="2" charset="0"/>
              </a:rPr>
              <a:t>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Holiness</a:t>
            </a:r>
            <a:r>
              <a:rPr lang="en-US" b="1" dirty="0">
                <a:effectLst/>
                <a:latin typeface="Helvetica" pitchFamily="2" charset="0"/>
              </a:rPr>
              <a:t>: Enacting God’s Word (chaps. 17–26)</a:t>
            </a:r>
            <a:endParaRPr lang="en-US" dirty="0">
              <a:effectLst/>
              <a:latin typeface="Helvetica" pitchFamily="2" charset="0"/>
            </a:endParaRPr>
          </a:p>
          <a:p>
            <a:pPr lvl="1"/>
            <a:r>
              <a:rPr lang="en-US" dirty="0">
                <a:effectLst/>
                <a:latin typeface="Helvetica" pitchFamily="2" charset="0"/>
              </a:rPr>
              <a:t>A. The Laws (chaps. 17–25)</a:t>
            </a:r>
          </a:p>
          <a:p>
            <a:pPr lvl="2"/>
            <a:r>
              <a:rPr lang="en-US" dirty="0">
                <a:effectLst/>
                <a:latin typeface="Helvetica" pitchFamily="2" charset="0"/>
              </a:rPr>
              <a:t>1. The Sanctity of Blood (chap. 17)</a:t>
            </a:r>
          </a:p>
          <a:p>
            <a:pPr lvl="2"/>
            <a:r>
              <a:rPr lang="en-US" dirty="0">
                <a:effectLst/>
                <a:latin typeface="Helvetica" pitchFamily="2" charset="0"/>
              </a:rPr>
              <a:t>2. The Sanctity of Intimacy (chap. 18)</a:t>
            </a:r>
          </a:p>
          <a:p>
            <a:pPr lvl="2"/>
            <a:r>
              <a:rPr lang="en-US" dirty="0">
                <a:effectLst/>
                <a:latin typeface="Helvetica" pitchFamily="2" charset="0"/>
              </a:rPr>
              <a:t>3. Sanctity of Interpersonal Relationships (chap. 19)</a:t>
            </a:r>
          </a:p>
          <a:p>
            <a:pPr lvl="2"/>
            <a:r>
              <a:rPr lang="en-US" dirty="0">
                <a:effectLst/>
                <a:latin typeface="Helvetica" pitchFamily="2" charset="0"/>
              </a:rPr>
              <a:t>4. Punishment for Holiness Violations (chap. 20)</a:t>
            </a:r>
          </a:p>
          <a:p>
            <a:pPr lvl="2"/>
            <a:r>
              <a:rPr lang="en-US" dirty="0">
                <a:effectLst/>
                <a:latin typeface="Helvetica" pitchFamily="2" charset="0"/>
              </a:rPr>
              <a:t>5. Worship and Holiness (chaps. 21–22)</a:t>
            </a:r>
          </a:p>
          <a:p>
            <a:pPr lvl="2"/>
            <a:r>
              <a:rPr lang="en-US" dirty="0">
                <a:effectLst/>
                <a:latin typeface="Helvetica" pitchFamily="2" charset="0"/>
              </a:rPr>
              <a:t>6. The Worship Calendar (chap. 23)</a:t>
            </a:r>
          </a:p>
          <a:p>
            <a:pPr lvl="2"/>
            <a:r>
              <a:rPr lang="en-US" dirty="0">
                <a:effectLst/>
                <a:latin typeface="Helvetica" pitchFamily="2" charset="0"/>
              </a:rPr>
              <a:t>7. Holiness at the Sanctuary (chap. 24)</a:t>
            </a:r>
          </a:p>
          <a:p>
            <a:pPr lvl="2"/>
            <a:r>
              <a:rPr lang="en-US" dirty="0">
                <a:effectLst/>
                <a:latin typeface="Helvetica" pitchFamily="2" charset="0"/>
              </a:rPr>
              <a:t>8. Holiness of the Land: Sabbatical Year and the Year of Jubilee (chap. 25)</a:t>
            </a:r>
          </a:p>
          <a:p>
            <a:pPr lvl="1"/>
            <a:r>
              <a:rPr lang="en-US" dirty="0">
                <a:effectLst/>
                <a:latin typeface="Helvetica" pitchFamily="2" charset="0"/>
              </a:rPr>
              <a:t>B. The Cursings and Blessings (chap. 26)</a:t>
            </a:r>
          </a:p>
          <a:p>
            <a:r>
              <a:rPr lang="en-US" b="1" dirty="0">
                <a:effectLst/>
                <a:latin typeface="Helvetica" pitchFamily="2" charset="0"/>
              </a:rPr>
              <a:t>VI.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Dedication</a:t>
            </a:r>
            <a:r>
              <a:rPr lang="en-US" b="1" dirty="0">
                <a:effectLst/>
                <a:latin typeface="Helvetica" pitchFamily="2" charset="0"/>
              </a:rPr>
              <a:t>: Enamored by God’s Grace (chap. 27)</a:t>
            </a:r>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28</a:t>
            </a:r>
            <a:r>
              <a:rPr lang="en-US" dirty="0">
                <a:effectLst/>
                <a:latin typeface="Calibri" panose="020F0502020204030204" pitchFamily="34" charset="0"/>
              </a:rPr>
              <a:t> The major outline points are taken from Tidball, </a:t>
            </a:r>
            <a:r>
              <a:rPr lang="en-US" i="1" dirty="0">
                <a:effectLst/>
                <a:latin typeface="Calibri" panose="020F0502020204030204" pitchFamily="34" charset="0"/>
              </a:rPr>
              <a:t>The Message of Leviticus</a:t>
            </a:r>
            <a:r>
              <a:rPr lang="en-US" dirty="0">
                <a:effectLst/>
                <a:latin typeface="Calibri" panose="020F0502020204030204" pitchFamily="34" charset="0"/>
              </a:rPr>
              <a:t>, 5–6.</a:t>
            </a:r>
          </a:p>
          <a:p>
            <a:r>
              <a:rPr lang="en-US" dirty="0">
                <a:effectLst/>
                <a:latin typeface="Calibri" panose="020F0502020204030204" pitchFamily="34" charset="0"/>
              </a:rPr>
              <a:t>HB Hebrew Bible</a:t>
            </a:r>
          </a:p>
          <a:p>
            <a:r>
              <a:rPr lang="en-US" dirty="0">
                <a:effectLst/>
                <a:latin typeface="Calibri" panose="020F0502020204030204" pitchFamily="34" charset="0"/>
              </a:rPr>
              <a:t>HB Hebrew Bible</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staple of our diet comes from grain.</a:t>
            </a:r>
          </a:p>
        </p:txBody>
      </p:sp>
    </p:spTree>
    <p:extLst>
      <p:ext uri="{BB962C8B-B14F-4D97-AF65-F5344CB8AC3E}">
        <p14:creationId xmlns:p14="http://schemas.microsoft.com/office/powerpoint/2010/main" val="11377043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When God provided grain, Israelites could offer some back to God to say thank you.</a:t>
            </a:r>
          </a:p>
        </p:txBody>
      </p:sp>
    </p:spTree>
    <p:extLst>
      <p:ext uri="{BB962C8B-B14F-4D97-AF65-F5344CB8AC3E}">
        <p14:creationId xmlns:p14="http://schemas.microsoft.com/office/powerpoint/2010/main" val="313689742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Sometimes grain could be in the form of baked loaves.</a:t>
            </a:r>
          </a:p>
        </p:txBody>
      </p:sp>
    </p:spTree>
    <p:extLst>
      <p:ext uri="{BB962C8B-B14F-4D97-AF65-F5344CB8AC3E}">
        <p14:creationId xmlns:p14="http://schemas.microsoft.com/office/powerpoint/2010/main" val="174819271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472BC96-A4AF-ED46-820A-1695C222CD7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69762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a:t>
            </a:r>
            <a:r>
              <a:rPr lang="en-SG" sz="1200" b="0" kern="1200" dirty="0">
                <a:solidFill>
                  <a:schemeClr val="tx1"/>
                </a:solidFill>
                <a:effectLst/>
                <a:latin typeface="Arial" panose="020B0604020202020204" pitchFamily="34" charset="0"/>
                <a:ea typeface="+mn-ea"/>
                <a:cs typeface="Arial" panose="020B0604020202020204" pitchFamily="34" charset="0"/>
              </a:rPr>
              <a:t>The distinctiveness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 (Lindsey, BKC, 1:179-80). </a:t>
            </a:r>
          </a:p>
        </p:txBody>
      </p:sp>
    </p:spTree>
    <p:extLst>
      <p:ext uri="{BB962C8B-B14F-4D97-AF65-F5344CB8AC3E}">
        <p14:creationId xmlns:p14="http://schemas.microsoft.com/office/powerpoint/2010/main" val="375586102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b="1" kern="1200" dirty="0">
                <a:solidFill>
                  <a:schemeClr val="tx1"/>
                </a:solidFill>
                <a:effectLst/>
                <a:latin typeface="Arial" panose="020B0604020202020204" pitchFamily="34" charset="0"/>
                <a:ea typeface="+mn-ea"/>
                <a:cs typeface="Arial" panose="020B0604020202020204" pitchFamily="34" charset="0"/>
              </a:rPr>
              <a:t>ORD</a:t>
            </a:r>
            <a:r>
              <a:rPr lang="en-SG" sz="1200" b="1"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b="1" kern="1200" dirty="0">
                <a:solidFill>
                  <a:schemeClr val="tx1"/>
                </a:solidFill>
                <a:effectLst/>
                <a:latin typeface="Arial" panose="020B0604020202020204" pitchFamily="34" charset="0"/>
                <a:ea typeface="+mn-ea"/>
                <a:cs typeface="Arial" panose="020B0604020202020204" pitchFamily="34" charset="0"/>
              </a:rPr>
              <a:t>• Simply put, God likes BBQ!</a:t>
            </a:r>
            <a:r>
              <a:rPr lang="en-SG" b="1"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166656786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303403072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 other book in the Bible has more instructions for priests on how to conduct their ministry.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31153081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BE-03-Leviticus-44</a:t>
            </a:r>
          </a:p>
          <a:p>
            <a:r>
              <a:rPr lang="en-US" dirty="0"/>
              <a:t>NS-06-Romans9-16</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120728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5387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B32E75-8ED0-754B-A760-6C22B35533A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400559762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ways he does not specifically command.</a:t>
            </a:r>
          </a:p>
        </p:txBody>
      </p:sp>
    </p:spTree>
    <p:extLst>
      <p:ext uri="{BB962C8B-B14F-4D97-AF65-F5344CB8AC3E}">
        <p14:creationId xmlns:p14="http://schemas.microsoft.com/office/powerpoint/2010/main" val="6082499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109D5E-7BC8-5B42-8EF8-26646D4101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b="1"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b="1"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b="1"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b="1"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b="1"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b="1"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p:txBody>
      </p:sp>
    </p:spTree>
    <p:extLst>
      <p:ext uri="{BB962C8B-B14F-4D97-AF65-F5344CB8AC3E}">
        <p14:creationId xmlns:p14="http://schemas.microsoft.com/office/powerpoint/2010/main" val="128730912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789212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b="1"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b="1"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9637200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We walk a "straight line" when we imitate God's holiness. Leviticus shows us how to do just that. </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87E880-94DB-5947-8FAD-79CE1229DBF1}" type="slidenum">
              <a:rPr lang="en-US" sz="1200">
                <a:solidFill>
                  <a:prstClr val="black"/>
                </a:solidFill>
                <a:latin typeface="Times New Roman" charset="0"/>
              </a:rPr>
              <a:pPr/>
              <a:t>129</a:t>
            </a:fld>
            <a:endParaRPr lang="en-US" sz="1200">
              <a:solidFill>
                <a:prstClr val="black"/>
              </a:solidFill>
              <a:latin typeface="Times New Roman"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Jews restored their fellowship with the Lord through sin and guilt sacrifices</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571432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134</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135</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136</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هل غيَّر الله وسيلة الخلاص عند الانتقال من العهد القديم إلى العهد الجديد؟</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نحن لا نتحدَّث هنا حول ما إذا كان ينبغي للناس أن يفعلوا أعمالاً صالحةً أم لا، فنحن جميعًا نتَّفق على ذلك. ولكنَّ السؤال هو: هل الأعمال ضروريَّةٌ للخلاص؟</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يجيب بولس عن هذا السؤال في رومية الأصحاح 4 بمثال إبراهيم الذي خَلُص بالإيمان وحده– راجِعْ تكوين 15: 6.</a:t>
            </a:r>
            <a:endParaRPr lang="ar-JO" b="1" dirty="0">
              <a:effectLst/>
              <a:cs typeface="Arial" panose="020B0604020202020204" pitchFamily="34" charset="0"/>
            </a:endParaRPr>
          </a:p>
          <a:p>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Common-195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EBC47-C56B-A043-A293-1166C8772B33}" type="slidenum">
              <a:rPr lang="en-US" sz="1200">
                <a:solidFill>
                  <a:prstClr val="black"/>
                </a:solidFill>
                <a:latin typeface="Times New Roman" charset="0"/>
              </a:rPr>
              <a:pPr/>
              <a:t>139</a:t>
            </a:fld>
            <a:endParaRPr lang="en-US" sz="1200">
              <a:solidFill>
                <a:prstClr val="black"/>
              </a:solidFill>
              <a:latin typeface="Times New Roman"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E6D6765-82B6-0648-B2C5-415A4EECD5CF}" type="slidenum">
              <a:rPr lang="en-US" sz="1200">
                <a:solidFill>
                  <a:prstClr val="black"/>
                </a:solidFill>
                <a:latin typeface="Times New Roman" charset="0"/>
              </a:rPr>
              <a:pPr/>
              <a:t>140</a:t>
            </a:fld>
            <a:endParaRPr lang="en-US" sz="1200">
              <a:solidFill>
                <a:prstClr val="black"/>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F9B873-68F3-1440-8EEE-A21CBF4FCF6B}" type="slidenum">
              <a:rPr lang="en-US" sz="1200">
                <a:solidFill>
                  <a:prstClr val="black"/>
                </a:solidFill>
                <a:latin typeface="Times New Roman" charset="0"/>
              </a:rPr>
              <a:pPr/>
              <a:t>141</a:t>
            </a:fld>
            <a:endParaRPr lang="en-US" sz="1200">
              <a:solidFill>
                <a:prstClr val="black"/>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1273FE3-098B-BF46-AE3F-78EA91BD5F7C}" type="slidenum">
              <a:rPr lang="en-US" sz="1200">
                <a:solidFill>
                  <a:prstClr val="black"/>
                </a:solidFill>
                <a:latin typeface="Times New Roman" charset="0"/>
              </a:rPr>
              <a:pPr/>
              <a:t>142</a:t>
            </a:fld>
            <a:endParaRPr lang="en-US" sz="1200">
              <a:solidFill>
                <a:prstClr val="black"/>
              </a:solidFill>
              <a:latin typeface="Times New Roman"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2D40A0A-EC65-B14F-89A0-3A41F9416080}" type="slidenum">
              <a:rPr lang="en-US" sz="1200">
                <a:solidFill>
                  <a:prstClr val="black"/>
                </a:solidFill>
                <a:latin typeface="Times New Roman" charset="0"/>
              </a:rPr>
              <a:pPr/>
              <a:t>144</a:t>
            </a:fld>
            <a:endParaRPr lang="en-US" sz="1200">
              <a:solidFill>
                <a:prstClr val="black"/>
              </a:solidFill>
              <a:latin typeface="Times New Roman"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9364830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87064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began with this simple question.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saw two ways it is answered.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933568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Reverence Him and agree when you fail [restatement].</a:t>
            </a:r>
          </a:p>
        </p:txBody>
      </p:sp>
    </p:spTree>
    <p:extLst>
      <p:ext uri="{BB962C8B-B14F-4D97-AF65-F5344CB8AC3E}">
        <p14:creationId xmlns:p14="http://schemas.microsoft.com/office/powerpoint/2010/main" val="39607513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04310866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dirty="0"/>
              <a:t>OS-03-Leviticus-154</a:t>
            </a:r>
          </a:p>
          <a:p>
            <a:r>
              <a:rPr lang="en-US" dirty="0"/>
              <a:t>NS-19-Hebrews-356</a:t>
            </a:r>
          </a:p>
          <a:p>
            <a:endParaRPr lang="en-US"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20684811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692B06-B034-2F4A-B8A8-756CC75480A2}" type="slidenum">
              <a:rPr lang="en-US" sz="1200">
                <a:solidFill>
                  <a:prstClr val="black"/>
                </a:solidFill>
                <a:latin typeface="Times New Roman" charset="0"/>
              </a:rPr>
              <a:pPr/>
              <a:t>158</a:t>
            </a:fld>
            <a:endParaRPr lang="en-US" sz="1200">
              <a:solidFill>
                <a:prstClr val="black"/>
              </a:solidFill>
              <a:latin typeface="Times New Roman"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89AC3C8-5F99-624F-B133-079BA5C7CF51}" type="slidenum">
              <a:rPr lang="en-US" sz="1200">
                <a:solidFill>
                  <a:prstClr val="black"/>
                </a:solidFill>
                <a:latin typeface="Times New Roman" charset="0"/>
              </a:rPr>
              <a:pPr/>
              <a:t>159</a:t>
            </a:fld>
            <a:endParaRPr lang="en-US" sz="1200">
              <a:solidFill>
                <a:prstClr val="black"/>
              </a:solidFill>
              <a:latin typeface="Times New Roman"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i="1" dirty="0">
                <a:effectLst/>
                <a:latin typeface="Helvetica" pitchFamily="2" charset="0"/>
              </a:rPr>
              <a:t>How should people live if the eternal, holy, almighty God lived with them?</a:t>
            </a:r>
            <a:endParaRPr lang="en-US" dirty="0">
              <a:effectLst/>
              <a:latin typeface="Helvetica" pitchFamily="2" charset="0"/>
            </a:endParaRPr>
          </a:p>
          <a:p>
            <a:endParaRPr lang="en-US" dirty="0">
              <a:effectLst/>
              <a:latin typeface="Calibri" panose="020F0502020204030204" pitchFamily="34" charset="0"/>
            </a:endParaRPr>
          </a:p>
          <a:p>
            <a:r>
              <a:rPr lang="en-US" dirty="0">
                <a:effectLst/>
                <a:latin typeface="Calibri" panose="020F0502020204030204" pitchFamily="34" charset="0"/>
              </a:rPr>
              <a:t>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9990BF0-DAEB-9E46-A1F8-D0A300DCD3D8}" type="slidenum">
              <a:rPr lang="en-US" sz="1200">
                <a:solidFill>
                  <a:prstClr val="black"/>
                </a:solidFill>
                <a:latin typeface="Times New Roman" charset="0"/>
              </a:rPr>
              <a:pPr/>
              <a:t>160</a:t>
            </a:fld>
            <a:endParaRPr lang="en-US" sz="1200">
              <a:solidFill>
                <a:prstClr val="black"/>
              </a:solidFill>
              <a:latin typeface="Times New Roman"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A161BB9-209E-374A-870B-4E03C8D1CA1C}" type="slidenum">
              <a:rPr lang="en-US" sz="1200">
                <a:solidFill>
                  <a:prstClr val="black"/>
                </a:solidFill>
                <a:latin typeface="Times New Roman" charset="0"/>
              </a:rPr>
              <a:pPr/>
              <a:t>161</a:t>
            </a:fld>
            <a:endParaRPr lang="en-US" sz="1200">
              <a:solidFill>
                <a:prstClr val="black"/>
              </a:solidFill>
              <a:latin typeface="Times New Roman"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3094E12-C523-424D-84B8-B1C51D3FB150}" type="slidenum">
              <a:rPr lang="en-US" sz="1200">
                <a:solidFill>
                  <a:prstClr val="black"/>
                </a:solidFill>
                <a:latin typeface="Times New Roman" charset="0"/>
              </a:rPr>
              <a:pPr/>
              <a:t>163</a:t>
            </a:fld>
            <a:endParaRPr lang="en-US" sz="1200">
              <a:solidFill>
                <a:prstClr val="black"/>
              </a:solidFill>
              <a:latin typeface="Times New Roman"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C242D0-B773-6148-92B0-9B3ED73DEDB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ED1987-52D7-5D4D-A089-1BA45B2F46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algn="r" eaLnBrk="1" hangingPunct="1"/>
            <a:r>
              <a:rPr lang="ar-JO" sz="1200" kern="1200" dirty="0">
                <a:solidFill>
                  <a:schemeClr val="tx1"/>
                </a:solidFill>
                <a:effectLst/>
                <a:latin typeface="Times New Roman" pitchFamily="-112" charset="0"/>
                <a:ea typeface="ＭＳ Ｐゴシック" pitchFamily="-112" charset="-128"/>
                <a:cs typeface="ＭＳ Ｐゴシック" pitchFamily="-112" charset="-128"/>
              </a:rPr>
              <a:t>نستعيد الشركة مع الله بدم يسوع الذي يخلصنا.</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169</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12E2F-E416-9C45-A950-2DEEBAC95818}" type="slidenum">
              <a:rPr lang="en-US" sz="1200">
                <a:solidFill>
                  <a:prstClr val="black"/>
                </a:solidFill>
                <a:latin typeface="Times New Roman" charset="0"/>
              </a:rPr>
              <a:pPr/>
              <a:t>170</a:t>
            </a:fld>
            <a:endParaRPr lang="en-US" sz="1200">
              <a:solidFill>
                <a:prstClr val="black"/>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80B568C-3912-9143-ACEB-38B6849C3F6A}" type="slidenum">
              <a:rPr lang="en-US" sz="1200">
                <a:solidFill>
                  <a:prstClr val="black"/>
                </a:solidFill>
                <a:latin typeface="Times New Roman" charset="0"/>
              </a:rPr>
              <a:pPr/>
              <a:t>171</a:t>
            </a:fld>
            <a:endParaRPr lang="en-US" sz="1200">
              <a:solidFill>
                <a:prstClr val="black"/>
              </a:solidFill>
              <a:latin typeface="Times New Roman"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Admit that you are nothing without the LORD.</a:t>
            </a:r>
            <a:endParaRPr lang="en-US" dirty="0"/>
          </a:p>
          <a:p>
            <a:endParaRPr lang="en-US" dirty="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172</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2D63F0-C6AC-3145-A189-45B73FF51D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61B467-FD67-DF48-95E9-61205D151FB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BB62C3-E0FD-DF4A-944A-A3F236E8FF8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47F9CDC-4735-5B4A-8595-E6E37E96739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05C8EB-E68D-FF4C-A091-9299964AC10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223AB1A-FD35-3C47-A9AF-A9DC8893A1D6}" type="slidenum">
              <a:rPr lang="en-US" sz="1200">
                <a:solidFill>
                  <a:prstClr val="black"/>
                </a:solidFill>
                <a:latin typeface="Times New Roman" charset="0"/>
              </a:rPr>
              <a:pPr/>
              <a:t>183</a:t>
            </a:fld>
            <a:endParaRPr lang="en-US" sz="1200">
              <a:solidFill>
                <a:prstClr val="black"/>
              </a:solidFill>
              <a:latin typeface="Times New Roman"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Follow practices that reflect God’s holiness.</a:t>
            </a:r>
            <a:r>
              <a:rPr lang="en-US" dirty="0">
                <a:effectLst/>
              </a:rPr>
              <a:t> </a:t>
            </a:r>
            <a:endParaRPr lang="en-US" dirty="0"/>
          </a:p>
          <a:p>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9230482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F6F365-DFA6-C34C-86AA-1D5685C3C31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64CDC8-5684-3B43-A5A3-A18B4867757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0EC93A1-57AD-B748-984A-C8E886B6C0D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rPr>
              <a:t>1Chr. 6:1</a:t>
            </a:r>
            <a:r>
              <a:rPr lang="en-US" b="1" dirty="0">
                <a:effectLst/>
                <a:latin typeface="Arial" panose="020B0604020202020204" pitchFamily="34" charset="0"/>
              </a:rPr>
              <a:t>    The sons of Levi were Gershon, Kohath, and Merari.</a:t>
            </a:r>
          </a:p>
          <a:p>
            <a:r>
              <a:rPr lang="en-US" b="1" dirty="0">
                <a:solidFill>
                  <a:srgbClr val="006699"/>
                </a:solidFill>
                <a:effectLst/>
                <a:latin typeface="Arial" panose="020B0604020202020204" pitchFamily="34" charset="0"/>
              </a:rPr>
              <a:t>1Chr. 6:2</a:t>
            </a:r>
            <a:r>
              <a:rPr lang="en-US" b="1" dirty="0">
                <a:effectLst/>
                <a:latin typeface="Arial" panose="020B0604020202020204" pitchFamily="34" charset="0"/>
              </a:rPr>
              <a:t>    The descendants of Kohath included Amram, Izhar, Hebron, and </a:t>
            </a:r>
            <a:r>
              <a:rPr lang="en-US" b="1" dirty="0" err="1">
                <a:effectLst/>
                <a:latin typeface="Arial" panose="020B0604020202020204" pitchFamily="34" charset="0"/>
              </a:rPr>
              <a:t>Uzziel</a:t>
            </a:r>
            <a:r>
              <a:rPr lang="en-US" b="1" dirty="0">
                <a:effectLst/>
                <a:latin typeface="Arial" panose="020B0604020202020204" pitchFamily="34" charset="0"/>
              </a:rPr>
              <a:t>.</a:t>
            </a:r>
          </a:p>
          <a:p>
            <a:r>
              <a:rPr lang="en-US" b="1" dirty="0">
                <a:solidFill>
                  <a:srgbClr val="006699"/>
                </a:solidFill>
                <a:effectLst/>
                <a:latin typeface="Arial" panose="020B0604020202020204" pitchFamily="34" charset="0"/>
              </a:rPr>
              <a:t>1Chr. 6:3</a:t>
            </a:r>
            <a:r>
              <a:rPr lang="en-US" b="1" dirty="0">
                <a:effectLst/>
                <a:latin typeface="Arial" panose="020B0604020202020204" pitchFamily="34" charset="0"/>
              </a:rPr>
              <a:t>    The children of Amram were Aaron, Moses, and Miriam. </a:t>
            </a:r>
          </a:p>
          <a:p>
            <a:r>
              <a:rPr lang="en-US" b="1" dirty="0">
                <a:effectLst/>
                <a:latin typeface="Arial" panose="020B0604020202020204" pitchFamily="34" charset="0"/>
              </a:rPr>
              <a:t>  The sons of Aaron were Nadab, Abihu, Eleazar, and Ithamar.</a:t>
            </a:r>
          </a:p>
          <a:p>
            <a:r>
              <a:rPr lang="en-US" b="1" dirty="0">
                <a:solidFill>
                  <a:srgbClr val="006699"/>
                </a:solidFill>
                <a:effectLst/>
                <a:latin typeface="Arial" panose="020B0604020202020204" pitchFamily="34" charset="0"/>
              </a:rPr>
              <a:t>4</a:t>
            </a:r>
            <a:r>
              <a:rPr lang="en-US" b="1" dirty="0">
                <a:effectLst/>
                <a:latin typeface="Arial" panose="020B0604020202020204" pitchFamily="34" charset="0"/>
              </a:rPr>
              <a:t>  Eleazar was the father of Phinehas.</a:t>
            </a:r>
          </a:p>
          <a:p>
            <a:r>
              <a:rPr lang="en-US" b="1" dirty="0">
                <a:effectLst/>
                <a:latin typeface="Arial" panose="020B0604020202020204" pitchFamily="34" charset="0"/>
              </a:rPr>
              <a:t>Phinehas was the father of </a:t>
            </a:r>
            <a:r>
              <a:rPr lang="en-US" b="1" dirty="0" err="1">
                <a:effectLst/>
                <a:latin typeface="Arial" panose="020B0604020202020204" pitchFamily="34" charset="0"/>
              </a:rPr>
              <a:t>Abishua</a:t>
            </a:r>
            <a:r>
              <a:rPr lang="en-US" b="1" dirty="0">
                <a:effectLst/>
                <a:latin typeface="Arial" panose="020B0604020202020204" pitchFamily="34" charset="0"/>
              </a:rPr>
              <a:t>.</a:t>
            </a:r>
            <a:endParaRPr 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rPr>
              <a:t>Ex. 6:20</a:t>
            </a:r>
            <a:r>
              <a:rPr lang="en-US" b="1" dirty="0">
                <a:effectLst/>
                <a:latin typeface="Arial" panose="020B0604020202020204" pitchFamily="34" charset="0"/>
              </a:rPr>
              <a:t>    Amram married his father’s sister Jochebed, and she gave birth to his sons, Aaron and Moses. (Amram lived to be 137 years old.)</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_______</a:t>
            </a:r>
          </a:p>
          <a:p>
            <a:pPr eaLnBrk="1" hangingPunct="1"/>
            <a:r>
              <a:rPr lang="en-US" dirty="0">
                <a:latin typeface="Times New Roman" charset="0"/>
                <a:ea typeface="ＭＳ Ｐゴシック" charset="0"/>
                <a:cs typeface="ＭＳ Ｐゴシック" charset="0"/>
              </a:rPr>
              <a:t>OS-02-Exodus-101</a:t>
            </a:r>
          </a:p>
          <a:p>
            <a:pPr eaLnBrk="1" hangingPunct="1"/>
            <a:r>
              <a:rPr lang="en-US" dirty="0">
                <a:latin typeface="Times New Roman" charset="0"/>
                <a:ea typeface="ＭＳ Ｐゴシック" charset="0"/>
                <a:cs typeface="ＭＳ Ｐゴシック" charset="0"/>
              </a:rPr>
              <a:t>OS-03-Leviticus-189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a:t>OS-03-Leviticus-154, 191</a:t>
            </a:r>
            <a:endParaRPr lang="en-US" dirty="0"/>
          </a:p>
          <a:p>
            <a:r>
              <a:rPr lang="en-US" dirty="0"/>
              <a:t>NS-19-Hebrews-356</a:t>
            </a:r>
          </a:p>
          <a:p>
            <a:endParaRPr lang="en-US" dirty="0"/>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851659-6C28-F04F-B9E8-A84FF0E8C53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يجب أن نرى مركزيَّة الصليب– كيف كان الناس قبْلَ مجيء يسوع يؤمنون بواسطة النظر للأمام نحو الصليب، في حين أنَّنا نحن مَن جئنا بَعْد يسوع ننظر للخلف إلى الصليب.</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بعبارةٍ أُخرى… إنَّ موتَ المسيح كان دائمًا أساسَ الخلاص– سواء للمؤمنين قبْلَ الصليب أم بعده.</a:t>
            </a:r>
            <a:endParaRPr lang="ar-JO" b="0" dirty="0">
              <a:effectLst/>
            </a:endParaRPr>
          </a:p>
          <a:p>
            <a:br>
              <a:rPr lang="ar-JO" dirty="0"/>
            </a:br>
            <a:endParaRPr lang="ar-JO"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We must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altLang="zh-CN" b="0" dirty="0">
                <a:latin typeface="Arial" charset="0"/>
                <a:ea typeface="SimSun" charset="0"/>
                <a:cs typeface="SimSun" charset="0"/>
              </a:rPr>
              <a:t>OS-00-Intro &amp; Biblical Theology-108</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OS-03-Leviticus-19</a:t>
            </a:r>
            <a:r>
              <a:rPr lang="he-IL" b="0" dirty="0">
                <a:latin typeface="Times New Roman" charset="0"/>
                <a:ea typeface="ＭＳ Ｐゴシック" charset="0"/>
                <a:cs typeface="ＭＳ Ｐゴシック" charset="0"/>
              </a:rPr>
              <a:t>2</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188FF6-40B8-694E-B6D4-104F85AFA9AC}" type="slidenum">
              <a:rPr lang="en-US" sz="1200">
                <a:solidFill>
                  <a:prstClr val="black"/>
                </a:solidFill>
                <a:latin typeface="Times New Roman" charset="0"/>
              </a:rPr>
              <a:pPr/>
              <a:t>193</a:t>
            </a:fld>
            <a:endParaRPr lang="en-US" sz="1200">
              <a:solidFill>
                <a:prstClr val="black"/>
              </a:solidFill>
              <a:latin typeface="Times New Roman"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We as believers need to continually separate (sanctify) ourselves by confessing our sins and walking in holiness before God in order to experience His presence with us.</a:t>
            </a:r>
            <a:endParaRPr lang="en-US" sz="1200" b="1" dirty="0">
              <a:effectLst/>
              <a:latin typeface="Calibri" panose="020F0502020204030204" pitchFamily="34" charset="0"/>
              <a:ea typeface="SimSun" panose="02010600030101010101" pitchFamily="2" charset="-122"/>
              <a:cs typeface="Arial" panose="020B0604020202020204" pitchFamily="34" charset="0"/>
            </a:endParaRPr>
          </a:p>
          <a:p>
            <a:endParaRPr lang="en-US" b="0" dirty="0">
              <a:cs typeface="ＭＳ Ｐゴシック" charset="0"/>
            </a:endParaRPr>
          </a:p>
          <a:p>
            <a:endParaRPr lang="en-US" dirty="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6C19D5-2825-8A40-96AE-9CA28FA41D0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18431A-5850-3D40-9C97-F96B317E43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Sacrifices did not save Israel but they did test the commitment of the people to sacrifice their wealth since animals cost money (Lev 1–10) while the rest of the book helped them with laws unique to the nation (Lev 11–27).</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Common-205</a:t>
            </a:r>
          </a:p>
          <a:p>
            <a:pPr eaLnBrk="1" hangingPunct="1"/>
            <a:r>
              <a:rPr lang="en-US" dirty="0">
                <a:latin typeface="Times New Roman" charset="0"/>
                <a:ea typeface="ＭＳ Ｐゴシック" charset="0"/>
                <a:cs typeface="ＭＳ Ｐゴシック" charset="0"/>
              </a:rPr>
              <a:t>OS-03-Leviticus-201</a:t>
            </a:r>
          </a:p>
          <a:p>
            <a:pPr eaLnBrk="1" hangingPunct="1"/>
            <a:r>
              <a:rPr lang="en-US" dirty="0">
                <a:latin typeface="Times New Roman" charset="0"/>
                <a:ea typeface="ＭＳ Ｐゴシック" charset="0"/>
                <a:cs typeface="ＭＳ Ｐゴシック" charset="0"/>
              </a:rPr>
              <a:t>NS-09-Galatians-52</a:t>
            </a:r>
          </a:p>
          <a:p>
            <a:pPr eaLnBrk="1" hangingPunct="1"/>
            <a:r>
              <a:rPr lang="en-US" dirty="0">
                <a:latin typeface="Times New Roman" charset="0"/>
                <a:ea typeface="ＭＳ Ｐゴシック" charset="0"/>
                <a:cs typeface="ＭＳ Ｐゴシック" charset="0"/>
              </a:rPr>
              <a:t>NS-20-James-37</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222146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6684853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D0A3DF5-4D03-0243-82EC-D8C41C4673C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Which habit of yours does the Lord say “no more”—but you need to agree with him and stop?</a:t>
            </a:r>
            <a:r>
              <a:rPr lang="en-US" dirty="0">
                <a:effectLst/>
              </a:rPr>
              <a:t> </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BD9078-813A-744F-8E15-853209F1BC9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7599483-C773-6D47-8A9D-BE97CEEC0CA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BDA63C5-F1F2-6244-B23B-AB21386039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208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B35754-0BB5-8F48-9722-9F52CEE0AF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B681D0-AE88-2140-8EE3-336899297B0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dirty="0">
                <a:latin typeface="Times New Roman" charset="0"/>
                <a:ea typeface="ＭＳ Ｐゴシック" charset="0"/>
                <a:cs typeface="ＭＳ Ｐゴシック" charset="0"/>
              </a:rPr>
              <a:t>الختان ليس سيئاً في حد ذاته. الله أمر به في العهد القديم في اليوم الثامن من حياة الصبي اليهودي، الذي يكون لديه أعلى نسبة </a:t>
            </a:r>
            <a:r>
              <a:rPr lang="ar-JO" dirty="0" err="1">
                <a:latin typeface="Times New Roman" charset="0"/>
                <a:ea typeface="ＭＳ Ｐゴシック" charset="0"/>
                <a:cs typeface="ＭＳ Ｐゴシック" charset="0"/>
              </a:rPr>
              <a:t>بروثرومبين</a:t>
            </a:r>
            <a:r>
              <a:rPr lang="ar-JO" dirty="0">
                <a:latin typeface="Times New Roman" charset="0"/>
                <a:ea typeface="ＭＳ Ｐゴシック" charset="0"/>
                <a:cs typeface="ＭＳ Ｐゴシック" charset="0"/>
              </a:rPr>
              <a:t> تخثر الدم من أي يوم آخر في حياة الذكور.</a:t>
            </a:r>
          </a:p>
          <a:p>
            <a:pPr algn="r"/>
            <a:r>
              <a:rPr lang="ar-JO" dirty="0">
                <a:latin typeface="Times New Roman" charset="0"/>
                <a:ea typeface="ＭＳ Ｐゴシック" charset="0"/>
                <a:cs typeface="ＭＳ Ｐゴシック" charset="0"/>
              </a:rPr>
              <a:t>ومع ذلك، كانت المشكلة مع شعب الله، الذين جعلوا من الختان مطلبًا للخلاص ليفرض على الأمم وكذلك على اليهود.</a:t>
            </a:r>
          </a:p>
          <a:p>
            <a:pPr algn="r"/>
            <a:endParaRPr lang="en-US" dirty="0">
              <a:latin typeface="Times New Roman" charset="0"/>
              <a:ea typeface="ＭＳ Ｐゴシック" charset="0"/>
              <a:cs typeface="ＭＳ Ｐゴシック" charset="0"/>
            </a:endParaRPr>
          </a:p>
        </p:txBody>
      </p:sp>
      <p:sp>
        <p:nvSpPr>
          <p:cNvPr id="390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3C7C34-B6DF-284D-81AF-4D60558C90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448333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God continued to say in this book is how to live the "set apart" lifestyle for him to remain among his people. </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E79D63-26E9-564B-A0D8-498908F1CD3E}" type="slidenum">
              <a:rPr lang="en-US" sz="1200">
                <a:solidFill>
                  <a:prstClr val="black"/>
                </a:solidFill>
                <a:latin typeface="Times New Roman" charset="0"/>
              </a:rPr>
              <a:pPr/>
              <a:t>21</a:t>
            </a:fld>
            <a:endParaRPr lang="en-US" sz="1200">
              <a:solidFill>
                <a:prstClr val="black"/>
              </a:solidFill>
              <a:latin typeface="Times New Roman" charset="0"/>
            </a:endParaRPr>
          </a:p>
        </p:txBody>
      </p:sp>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8525E06-96B3-8546-9641-FEEFB8930B60}" type="slidenum">
              <a:rPr lang="en-US" sz="1200">
                <a:solidFill>
                  <a:prstClr val="black"/>
                </a:solidFill>
                <a:latin typeface="Times New Roman" charset="0"/>
              </a:rPr>
              <a:pPr/>
              <a:t>226</a:t>
            </a:fld>
            <a:endParaRPr lang="en-US" sz="1200">
              <a:solidFill>
                <a:prstClr val="black"/>
              </a:solidFill>
              <a:latin typeface="Times New Roman"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45CBF1-3F8D-6041-94CF-93F11C05938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53854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F20F6AF-13E9-E74F-A85F-C09A82FC52DB}" type="slidenum">
              <a:rPr lang="en-US" sz="1200">
                <a:solidFill>
                  <a:prstClr val="black"/>
                </a:solidFill>
                <a:latin typeface="Times New Roman" charset="0"/>
              </a:rPr>
              <a:pPr/>
              <a:t>22</a:t>
            </a:fld>
            <a:endParaRPr lang="en-US" sz="1200">
              <a:solidFill>
                <a:prstClr val="black"/>
              </a:solidFill>
              <a:latin typeface="Times New Roman"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E5EB6C9-B752-E74E-856E-2695689C455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3A5C07A-AE44-2E46-8647-8457ECA7291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273106C-C8CD-BD40-AE9E-2E19A47665C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C4F556-25F2-EB44-B9D7-D8B2FA32848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0E396C0-9D5F-CD43-AF0C-24A6EE43325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2551214-432E-0B40-A30F-D7CDB7B2E45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86316126"/>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b="1" dirty="0">
                <a:latin typeface="Times New Roman" charset="0"/>
                <a:ea typeface="ＭＳ Ｐゴシック" charset="0"/>
                <a:cs typeface="ＭＳ Ｐゴシック" charset="0"/>
              </a:rPr>
              <a:t>في النظام الموسوي كانت العبودية بديلاً عن السجون. </a:t>
            </a:r>
          </a:p>
          <a:p>
            <a:pPr algn="r"/>
            <a:r>
              <a:rPr lang="ar-JO" b="0" dirty="0">
                <a:latin typeface="Times New Roman" charset="0"/>
                <a:ea typeface="ＭＳ Ｐゴシック" charset="0"/>
                <a:cs typeface="ＭＳ Ｐゴシック" charset="0"/>
              </a:rPr>
              <a:t>هل سبق لك لاحظت أنه لم يكن هناك سجون في ناموس موسى؟ كان الناس يرجمون، ويضربون، ويغرمون ولكن لم يتم إرسالهم إلى سجن أو حبسهم بأي شكل كان بما في ذلك الأصفاد والأسهم الخ. هذه الدراسة الجديدة تلقي ضوءاً إيجابيًا على الدور الذي لعبته العبودية لإعادة تأهيل المجرمين وتوفير الرعاية الاجتماعية للفقراء. كان الحبس أمرًا غريبًا تمامًا في النظام القانوني اليهودي.</a:t>
            </a:r>
          </a:p>
          <a:p>
            <a:pPr algn="r"/>
            <a:r>
              <a:rPr lang="ar-JO" b="0" dirty="0">
                <a:latin typeface="Times New Roman" charset="0"/>
                <a:ea typeface="ＭＳ Ｐゴシック" charset="0"/>
                <a:cs typeface="ＭＳ Ｐゴシック" charset="0"/>
              </a:rPr>
              <a:t>انظر المقالة كاملة في:</a:t>
            </a:r>
            <a:endParaRPr lang="ar-JO" dirty="0">
              <a:latin typeface="Times New Roman" charset="0"/>
              <a:ea typeface="ＭＳ Ｐゴシック" charset="0"/>
              <a:cs typeface="ＭＳ Ｐゴシック" charset="0"/>
            </a:endParaRPr>
          </a:p>
          <a:p>
            <a:pPr algn="l"/>
            <a:r>
              <a:rPr lang="en-US" dirty="0">
                <a:latin typeface="Times New Roman" charset="0"/>
                <a:ea typeface="ＭＳ Ｐゴシック" charset="0"/>
                <a:cs typeface="ＭＳ Ｐゴシック" charset="0"/>
              </a:rPr>
              <a:t>http://www.bible.ca/sin-no-jails-prisons-in-judaism-old-testament-law-of-moses-slavery-welfare-jewish-comparison.htm</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OB-39-Slavery-47</a:t>
            </a:r>
          </a:p>
          <a:p>
            <a:r>
              <a:rPr lang="en-US" dirty="0">
                <a:latin typeface="Times New Roman" charset="0"/>
                <a:ea typeface="ＭＳ Ｐゴシック" charset="0"/>
                <a:cs typeface="ＭＳ Ｐゴシック" charset="0"/>
              </a:rPr>
              <a:t>OS-03-Leviticus-247</a:t>
            </a:r>
          </a:p>
          <a:p>
            <a:r>
              <a:rPr lang="en-US" dirty="0">
                <a:latin typeface="Times New Roman" charset="0"/>
                <a:ea typeface="ＭＳ Ｐゴシック" charset="0"/>
                <a:cs typeface="ＭＳ Ｐゴシック" charset="0"/>
              </a:rPr>
              <a:t>NS-09-Galatians-179</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1E1A9-9CA1-7742-8441-B31AF958F1B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252</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8772D5A-48EB-F746-B274-D20EFAEFC58F}" type="slidenum">
              <a:rPr lang="en-US" sz="1200">
                <a:solidFill>
                  <a:prstClr val="black"/>
                </a:solidFill>
                <a:latin typeface="Times New Roman" charset="0"/>
              </a:rPr>
              <a:pPr/>
              <a:t>23</a:t>
            </a:fld>
            <a:endParaRPr lang="en-US" sz="1200">
              <a:solidFill>
                <a:prstClr val="black"/>
              </a:solidFill>
              <a:latin typeface="Times New Roman"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7E4061-D33D-8B47-8C65-9A4EE717C6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19C21-E561-F34E-AADF-EA644B0271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47AB31-2B35-4F9F-956E-93C976CE8D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199682" name="Rectangle 1026"/>
          <p:cNvSpPr>
            <a:spLocks noGrp="1" noRot="1" noChangeAspect="1" noChangeArrowheads="1" noTextEdit="1"/>
          </p:cNvSpPr>
          <p:nvPr>
            <p:ph type="sldImg"/>
          </p:nvPr>
        </p:nvSpPr>
        <p:spPr>
          <a:ln/>
        </p:spPr>
      </p:sp>
      <p:sp>
        <p:nvSpPr>
          <p:cNvPr id="19968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171615539"/>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F9DAD7-361A-42E7-B19D-29C5FE31C68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7322092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9422195-BDFF-4A6C-82B7-4AB410930A1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30633575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OS-03-Leviticus-260</a:t>
            </a:r>
          </a:p>
        </p:txBody>
      </p:sp>
      <p:sp>
        <p:nvSpPr>
          <p:cNvPr id="4" name="Slide Number Placeholder 3"/>
          <p:cNvSpPr>
            <a:spLocks noGrp="1"/>
          </p:cNvSpPr>
          <p:nvPr>
            <p:ph type="sldNum" sz="quarter" idx="5"/>
          </p:nvPr>
        </p:nvSpPr>
        <p:spPr/>
        <p:txBody>
          <a:bodyPr/>
          <a:lstStyle/>
          <a:p>
            <a:fld id="{A079FDE9-4B2D-884B-BE4B-021913485B06}" type="slidenum">
              <a:rPr lang="en-US" smtClean="0"/>
              <a:pPr/>
              <a:t>262</a:t>
            </a:fld>
            <a:endParaRPr lang="en-US"/>
          </a:p>
        </p:txBody>
      </p:sp>
    </p:spTree>
    <p:extLst>
      <p:ext uri="{BB962C8B-B14F-4D97-AF65-F5344CB8AC3E}">
        <p14:creationId xmlns:p14="http://schemas.microsoft.com/office/powerpoint/2010/main" val="1106539372"/>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OS-02-Exodus-290</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A28BB8-48BA-CA45-A212-D240F287C4C2}" type="slidenum">
              <a:rPr lang="en-US" sz="1200">
                <a:solidFill>
                  <a:prstClr val="black"/>
                </a:solidFill>
                <a:latin typeface="Times New Roman" charset="0"/>
              </a:rPr>
              <a:pPr/>
              <a:t>24</a:t>
            </a:fld>
            <a:endParaRPr lang="en-US" sz="1200">
              <a:solidFill>
                <a:prstClr val="black"/>
              </a:solidFill>
              <a:latin typeface="Times New Roman"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273</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366053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077FB2-25A0-774B-B0C1-A4B45EF21D81}" type="slidenum">
              <a:rPr lang="en-US" sz="1200">
                <a:solidFill>
                  <a:prstClr val="black"/>
                </a:solidFill>
                <a:latin typeface="Times New Roman" charset="0"/>
              </a:rPr>
              <a:pPr/>
              <a:t>25</a:t>
            </a:fld>
            <a:endParaRPr lang="en-US" sz="1200">
              <a:solidFill>
                <a:prstClr val="black"/>
              </a:solidFill>
              <a:latin typeface="Times New Roman" charset="0"/>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Prophecies-21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Prophecies-22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Passover, Unleavened Bread, and Tabernacles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Four feasts were commanded in three annual Jerusalem pilgrimages by all male Israelites: Passover/Unleavened Bread (in one trip), Pentecost (50 days later), and Tabernacles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5053929"/>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9034819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6B3662-C39D-420F-81C4-0A6CD13E8CC7}"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48635906"/>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329637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112F3E-A636-45E1-9C96-137AD4A8397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0162" name="Rectangle 1026"/>
          <p:cNvSpPr>
            <a:spLocks noGrp="1" noRot="1" noChangeAspect="1" noChangeArrowheads="1" noTextEdit="1"/>
          </p:cNvSpPr>
          <p:nvPr>
            <p:ph type="sldImg"/>
          </p:nvPr>
        </p:nvSpPr>
        <p:spPr>
          <a:ln/>
        </p:spPr>
      </p:sp>
      <p:sp>
        <p:nvSpPr>
          <p:cNvPr id="22016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3951372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38D31-3CAB-4A8D-99AD-38CA6FA7112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79860600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BF60E32-1191-E043-BCA7-A0AB5AA7169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1608178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BB9B55-4B42-5245-8E70-F056CB20D136}" type="slidenum">
              <a:rPr lang="en-US" sz="1200">
                <a:solidFill>
                  <a:prstClr val="black"/>
                </a:solidFill>
                <a:latin typeface="Times New Roman" charset="0"/>
              </a:rPr>
              <a:pPr/>
              <a:t>26</a:t>
            </a:fld>
            <a:endParaRPr lang="en-US" sz="1200">
              <a:solidFill>
                <a:prstClr val="black"/>
              </a:solidFill>
              <a:latin typeface="Times New Roman"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5907AD4-1815-E043-884E-ECC37CCF6CF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2F16E9-3B9B-DB43-B0E2-64F5EDB32C5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7BC120-92EF-8C40-A4CC-C4811D284E92}"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b="1" dirty="0">
              <a:latin typeface="Arial" panose="020B0604020202020204" pitchFamily="34" charset="0"/>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E1CA95-9646-1A41-B908-D163A80CB59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9298" name="Rectangle 2"/>
          <p:cNvSpPr>
            <a:spLocks noGrp="1" noRot="1" noChangeAspect="1" noChangeArrowheads="1" noTextEdit="1"/>
          </p:cNvSpPr>
          <p:nvPr>
            <p:ph type="sldImg"/>
          </p:nvPr>
        </p:nvSpPr>
        <p:spPr>
          <a:ln/>
        </p:spPr>
      </p:sp>
      <p:sp>
        <p:nvSpPr>
          <p:cNvPr id="439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BC29467-D7D4-6E40-90D0-BF8BECB8DD1B}"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BE-02-Exodus-87</a:t>
            </a:r>
          </a:p>
          <a:p>
            <a:pPr eaLnBrk="1" hangingPunct="1"/>
            <a:r>
              <a:rPr lang="en-US" dirty="0">
                <a:latin typeface="Times New Roman" charset="0"/>
                <a:ea typeface="ＭＳ Ｐゴシック" charset="0"/>
                <a:cs typeface="ＭＳ Ｐゴシック" charset="0"/>
              </a:rPr>
              <a:t>NB-14 Religion 5 Passover &amp; Lord's Supper-107</a:t>
            </a:r>
          </a:p>
          <a:p>
            <a:pPr eaLnBrk="1" hangingPunct="1"/>
            <a:endParaRPr lang="zh-CN" altLang="en-US" dirty="0">
              <a:latin typeface="Times New Roman"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18A55-978A-4F11-9AF8-7D22D8844A1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69605966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37A177-BE7B-420C-BE1B-2B35FDC69D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5762" name="Rectangle 1026"/>
          <p:cNvSpPr>
            <a:spLocks noGrp="1" noRot="1" noChangeAspect="1" noChangeArrowheads="1"/>
          </p:cNvSpPr>
          <p:nvPr>
            <p:ph type="sldImg"/>
          </p:nvPr>
        </p:nvSpPr>
        <p:spPr>
          <a:solidFill>
            <a:srgbClr val="FFFFFF"/>
          </a:solidFill>
          <a:ln/>
        </p:spPr>
      </p:sp>
      <p:sp>
        <p:nvSpPr>
          <p:cNvPr id="24576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4041322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EC3193-DDFF-C841-BF5D-ED6AFB565AA0}" type="slidenum">
              <a:rPr lang="en-US" sz="1200">
                <a:solidFill>
                  <a:prstClr val="black"/>
                </a:solidFill>
                <a:latin typeface="Times New Roman" charset="0"/>
              </a:rPr>
              <a:pPr/>
              <a:t>27</a:t>
            </a:fld>
            <a:endParaRPr lang="en-US" sz="1200">
              <a:solidFill>
                <a:prstClr val="black"/>
              </a:solidFill>
              <a:latin typeface="Times New Roman"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5F6E0-DA13-4A6A-9E0E-0A3AA30683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7810" name="Rectangle 1026"/>
          <p:cNvSpPr>
            <a:spLocks noGrp="1" noRot="1" noChangeAspect="1" noChangeArrowheads="1"/>
          </p:cNvSpPr>
          <p:nvPr>
            <p:ph type="sldImg"/>
          </p:nvPr>
        </p:nvSpPr>
        <p:spPr>
          <a:solidFill>
            <a:srgbClr val="FFFFFF"/>
          </a:solidFill>
          <a:ln/>
        </p:spPr>
      </p:sp>
      <p:sp>
        <p:nvSpPr>
          <p:cNvPr id="247811"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599927381"/>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7453488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799823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US" dirty="0">
                <a:latin typeface="Arial" panose="020B0604020202020204" pitchFamily="34" charset="0"/>
                <a:cs typeface="Arial" panose="020B0604020202020204" pitchFamily="34" charset="0"/>
              </a:rPr>
              <a:t>Leviticus</a:t>
            </a:r>
            <a:r>
              <a:rPr lang="en-US"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dirty="0">
                <a:latin typeface="Arial" panose="020B0604020202020204" pitchFamily="34" charset="0"/>
                <a:cs typeface="Arial" panose="020B0604020202020204" pitchFamily="34" charset="0"/>
              </a:rPr>
              <a:t>• But</a:t>
            </a:r>
            <a:r>
              <a:rPr lang="en-US" baseline="0" dirty="0">
                <a:latin typeface="Arial" panose="020B0604020202020204" pitchFamily="34" charset="0"/>
                <a:cs typeface="Arial" panose="020B0604020202020204" pitchFamily="34" charset="0"/>
              </a:rPr>
              <a:t> h</a:t>
            </a:r>
            <a:r>
              <a:rPr lang="en-US" dirty="0">
                <a:latin typeface="Arial" panose="020B0604020202020204" pitchFamily="34" charset="0"/>
                <a:cs typeface="Arial" panose="020B0604020202020204" pitchFamily="34" charset="0"/>
              </a:rPr>
              <a:t>ow</a:t>
            </a:r>
            <a:r>
              <a:rPr lang="en-US"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The Feast of Unleavened Bread always began the day after Passover (Lev 23:5-6). </a:t>
            </a:r>
          </a:p>
          <a:p>
            <a:r>
              <a:rPr lang="en-US"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aseline="0" dirty="0">
                <a:latin typeface="Arial" panose="020B0604020202020204" pitchFamily="34" charset="0"/>
                <a:cs typeface="Arial" panose="020B0604020202020204" pitchFamily="34" charset="0"/>
              </a:rPr>
              <a:t>————————————</a:t>
            </a:r>
          </a:p>
          <a:p>
            <a:r>
              <a:rPr lang="en-US" dirty="0"/>
              <a:t>Common-435</a:t>
            </a:r>
          </a:p>
          <a:p>
            <a:r>
              <a:rPr lang="en-US" dirty="0"/>
              <a:t>OB-25-Feasts-35</a:t>
            </a:r>
          </a:p>
          <a:p>
            <a:r>
              <a:rPr lang="en-US" dirty="0"/>
              <a:t>OS-03-Leviticus-303</a:t>
            </a:r>
          </a:p>
          <a:p>
            <a:r>
              <a:rPr lang="en-US"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LC-09-Rejection-226</a:t>
            </a:r>
            <a:endParaRPr lang="en-US" dirty="0">
              <a:latin typeface="Times New Roman" charset="0"/>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LC-10-Resurrection-34</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latin typeface="Arial" panose="020B0604020202020204" pitchFamily="34"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charset="0"/>
                <a:ea typeface="ＭＳ Ｐゴシック" charset="0"/>
                <a:cs typeface="ＭＳ Ｐゴシック" charset="0"/>
              </a:rPr>
              <a:t>NC-10-Reliability of Acts-13</a:t>
            </a:r>
          </a:p>
          <a:p>
            <a:r>
              <a:rPr lang="en-US" baseline="0" dirty="0">
                <a:latin typeface="Arial" panose="020B0604020202020204" pitchFamily="34" charset="0"/>
                <a:cs typeface="Arial" panose="020B0604020202020204" pitchFamily="34" charset="0"/>
              </a:rPr>
              <a:t>NS-00-NTS Chronology-slide 40</a:t>
            </a:r>
          </a:p>
          <a:p>
            <a:r>
              <a:rPr lang="en-US"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dirty="0">
                <a:latin typeface="Times New Roman" charset="0"/>
                <a:ea typeface="ＭＳ Ｐゴシック" charset="0"/>
                <a:cs typeface="ＭＳ Ｐゴシック" charset="0"/>
              </a:rPr>
              <a:t>NS-04-John12-21-slide 390</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03011297"/>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685783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84D88B-339D-461F-905A-B98B976D3F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1083433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3C23619-956D-E245-83BC-97F3DDE637A9}" type="slidenum">
              <a:rPr lang="en-US" sz="1200">
                <a:solidFill>
                  <a:prstClr val="black"/>
                </a:solidFill>
                <a:latin typeface="Times New Roman" charset="0"/>
              </a:rPr>
              <a:pPr/>
              <a:t>28</a:t>
            </a:fld>
            <a:endParaRPr lang="en-US" sz="1200">
              <a:solidFill>
                <a:prstClr val="black"/>
              </a:solidFill>
              <a:latin typeface="Times New Roman"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Rot="1" noChangeAspect="1" noChangeArrowheads="1"/>
          </p:cNvSpPr>
          <p:nvPr>
            <p:ph type="sldImg"/>
          </p:nvPr>
        </p:nvSpPr>
        <p:spPr>
          <a:solidFill>
            <a:srgbClr val="FFFFFF"/>
          </a:solidFill>
          <a:ln/>
        </p:spPr>
      </p:sp>
      <p:sp>
        <p:nvSpPr>
          <p:cNvPr id="26419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20398544"/>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949C8-C840-1343-8EBD-4224D2F0BBC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5938" name="Rectangle 2"/>
          <p:cNvSpPr>
            <a:spLocks noGrp="1" noRot="1" noChangeAspect="1" noChangeArrowheads="1"/>
          </p:cNvSpPr>
          <p:nvPr>
            <p:ph type="sldImg"/>
          </p:nvPr>
        </p:nvSpPr>
        <p:spPr>
          <a:xfrm>
            <a:off x="1143000" y="685800"/>
            <a:ext cx="4572000" cy="3429000"/>
          </a:xfrm>
          <a:solidFill>
            <a:srgbClr val="FFFFFF"/>
          </a:solidFill>
          <a:ln/>
        </p:spPr>
      </p:sp>
      <p:sp>
        <p:nvSpPr>
          <p:cNvPr id="29593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353821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5661480"/>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D4DE38-2C85-493F-9456-1593D3943D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9314" name="Rectangle 2"/>
          <p:cNvSpPr>
            <a:spLocks noGrp="1" noRot="1" noChangeAspect="1" noChangeArrowheads="1" noTextEdit="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rPr>
              <a:t>http://</a:t>
            </a:r>
            <a:r>
              <a:rPr lang="en-US" altLang="en-US" b="1" dirty="0" err="1">
                <a:latin typeface="Arial" panose="020B0604020202020204" pitchFamily="34" charset="0"/>
              </a:rPr>
              <a:t>images.google.com</a:t>
            </a:r>
            <a:r>
              <a:rPr lang="en-US" altLang="en-US" b="1" dirty="0">
                <a:latin typeface="Arial" panose="020B0604020202020204" pitchFamily="34" charset="0"/>
              </a:rPr>
              <a:t>/</a:t>
            </a:r>
            <a:r>
              <a:rPr lang="en-US" altLang="en-US" b="1" dirty="0" err="1">
                <a:latin typeface="Arial" panose="020B0604020202020204" pitchFamily="34" charset="0"/>
              </a:rPr>
              <a:t>imgres?imgurl</a:t>
            </a:r>
            <a:r>
              <a:rPr lang="en-US" altLang="en-US" b="1" dirty="0">
                <a:latin typeface="Arial" panose="020B0604020202020204" pitchFamily="34" charset="0"/>
              </a:rPr>
              <a:t>=</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/calendar/calenda2a.gif&amp;imgrefurl=http://</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/calendar/jcalendar2.htm&amp;h=398&amp;w=477&amp;prev=/images%3Fq%3DJewish%2BCalendar%2BDiagram%26svnum%3D10%26hl%3Den%26lr%3D%26ie%3DUTF-8%26oe%3DUTF-8</a:t>
            </a:r>
          </a:p>
        </p:txBody>
      </p:sp>
    </p:spTree>
    <p:extLst>
      <p:ext uri="{BB962C8B-B14F-4D97-AF65-F5344CB8AC3E}">
        <p14:creationId xmlns:p14="http://schemas.microsoft.com/office/powerpoint/2010/main" val="185119058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year Jews then and now look to the future, starting with the redemption of Christ. At the present time, we live in the three-month period between feasts 4 and 5.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r>
              <a:rPr lang="en-US" dirty="0"/>
              <a:t>_______________</a:t>
            </a:r>
          </a:p>
          <a:p>
            <a:r>
              <a:rPr lang="en-US" dirty="0"/>
              <a:t>Common-245</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OS-03-Leviticus-310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698365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46C596-980D-475E-8259-586203D1926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72386" name="Rectangle 2"/>
          <p:cNvSpPr>
            <a:spLocks noGrp="1" noRot="1" noChangeAspect="1" noChangeArrowheads="1"/>
          </p:cNvSpPr>
          <p:nvPr>
            <p:ph type="sldImg"/>
          </p:nvPr>
        </p:nvSpPr>
        <p:spPr>
          <a:solidFill>
            <a:srgbClr val="FFFFFF"/>
          </a:solidFill>
          <a:ln/>
        </p:spPr>
      </p:sp>
      <p:sp>
        <p:nvSpPr>
          <p:cNvPr id="2723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97880535"/>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5DDC64-0677-4103-9594-9DDD0278FE0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1190503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A45A8-888F-4069-8749-0B89E971B61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30980352"/>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14821-C78E-4F6F-9EED-BFBA4640662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2489989"/>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F8ACF-B27C-474E-9C9F-666EE9C96B7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1137260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FB72069-BCC4-6D43-A7BA-005CCE909D3E}" type="slidenum">
              <a:rPr lang="en-US" sz="1200">
                <a:solidFill>
                  <a:prstClr val="black"/>
                </a:solidFill>
                <a:latin typeface="Times New Roman" charset="0"/>
              </a:rPr>
              <a:pPr/>
              <a:t>29</a:t>
            </a:fld>
            <a:endParaRPr lang="en-US" sz="1200">
              <a:solidFill>
                <a:prstClr val="black"/>
              </a:solidFill>
              <a:latin typeface="Times New Roman" charset="0"/>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9B4420-22B3-4984-A3EB-D13A4CBBEC4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524104401"/>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083713-96FA-4EB8-8BF2-3F770861389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9423326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65D41-D403-4AD0-9DE3-1EAD505A57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1350766"/>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28092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89902E-1261-4C7C-B485-91007B06DEC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89794" name="Rectangle 1026"/>
          <p:cNvSpPr>
            <a:spLocks noGrp="1" noRot="1" noChangeAspect="1" noChangeArrowheads="1"/>
          </p:cNvSpPr>
          <p:nvPr>
            <p:ph type="sldImg"/>
          </p:nvPr>
        </p:nvSpPr>
        <p:spPr>
          <a:solidFill>
            <a:srgbClr val="FFFFFF"/>
          </a:solidFill>
          <a:ln/>
        </p:spPr>
      </p:sp>
      <p:sp>
        <p:nvSpPr>
          <p:cNvPr id="2897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5160917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2590672"/>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6E93A-5A24-4FF8-B212-27CD136B06F5}"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1842" name="Rectangle 1026"/>
          <p:cNvSpPr>
            <a:spLocks noGrp="1" noRot="1" noChangeAspect="1" noChangeArrowheads="1"/>
          </p:cNvSpPr>
          <p:nvPr>
            <p:ph type="sldImg"/>
          </p:nvPr>
        </p:nvSpPr>
        <p:spPr>
          <a:solidFill>
            <a:srgbClr val="FFFFFF"/>
          </a:solidFill>
          <a:ln/>
        </p:spPr>
      </p:sp>
      <p:sp>
        <p:nvSpPr>
          <p:cNvPr id="29184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494556"/>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2DE1BE-89B0-45B4-85B7-74F29CA9A3E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3890" name="Rectangle 1026"/>
          <p:cNvSpPr>
            <a:spLocks noGrp="1" noRot="1" noChangeAspect="1" noChangeArrowheads="1"/>
          </p:cNvSpPr>
          <p:nvPr>
            <p:ph type="sldImg"/>
          </p:nvPr>
        </p:nvSpPr>
        <p:spPr>
          <a:solidFill>
            <a:srgbClr val="FFFFFF"/>
          </a:solidFill>
          <a:ln/>
        </p:spPr>
      </p:sp>
      <p:sp>
        <p:nvSpPr>
          <p:cNvPr id="293891"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5149186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C87247-BA0E-4621-AF12-F25F9A640C93}"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5938" name="Rectangle 1026"/>
          <p:cNvSpPr>
            <a:spLocks noGrp="1" noRot="1" noChangeAspect="1" noChangeArrowheads="1"/>
          </p:cNvSpPr>
          <p:nvPr>
            <p:ph type="sldImg"/>
          </p:nvPr>
        </p:nvSpPr>
        <p:spPr>
          <a:solidFill>
            <a:srgbClr val="FFFFFF"/>
          </a:solidFill>
          <a:ln/>
        </p:spPr>
      </p:sp>
      <p:sp>
        <p:nvSpPr>
          <p:cNvPr id="295939"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Tree>
    <p:extLst>
      <p:ext uri="{BB962C8B-B14F-4D97-AF65-F5344CB8AC3E}">
        <p14:creationId xmlns:p14="http://schemas.microsoft.com/office/powerpoint/2010/main" val="192034426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9AD76D-DCE6-2C4C-9958-71CC7E5C4482}" type="slidenum">
              <a:rPr lang="en-US" sz="1200">
                <a:solidFill>
                  <a:prstClr val="black"/>
                </a:solidFill>
                <a:latin typeface="Times New Roman" charset="0"/>
              </a:rPr>
              <a:pPr/>
              <a:t>30</a:t>
            </a:fld>
            <a:endParaRPr lang="en-US" sz="1200">
              <a:solidFill>
                <a:prstClr val="black"/>
              </a:solidFill>
              <a:latin typeface="Times New Roman" charset="0"/>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017AD-A1A8-484E-8DCB-B47B5EA84AE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33681411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990122254"/>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22369307"/>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A10338-77BA-4842-BE3A-7C993497BA1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7046751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411D5E-6E30-4158-9F46-F3E118FD98A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68878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7411079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AAEF24-C42A-4D45-BFB3-301D4B95B9B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2322" name="Rectangle 1026"/>
          <p:cNvSpPr>
            <a:spLocks noGrp="1" noRot="1" noChangeAspect="1" noChangeArrowheads="1"/>
          </p:cNvSpPr>
          <p:nvPr>
            <p:ph type="sldImg"/>
          </p:nvPr>
        </p:nvSpPr>
        <p:spPr>
          <a:solidFill>
            <a:srgbClr val="FFFFFF"/>
          </a:solidFill>
          <a:ln/>
        </p:spPr>
      </p:sp>
      <p:sp>
        <p:nvSpPr>
          <p:cNvPr id="31232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52451678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813096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4924E-B961-401D-ACB2-16488D9162F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5394" name="Rectangle 1026"/>
          <p:cNvSpPr>
            <a:spLocks noGrp="1" noRot="1" noChangeAspect="1" noChangeArrowheads="1"/>
          </p:cNvSpPr>
          <p:nvPr>
            <p:ph type="sldImg"/>
          </p:nvPr>
        </p:nvSpPr>
        <p:spPr>
          <a:solidFill>
            <a:srgbClr val="FFFFFF"/>
          </a:solidFill>
          <a:ln/>
        </p:spPr>
      </p:sp>
      <p:sp>
        <p:nvSpPr>
          <p:cNvPr id="3153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267537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There were two major ways to show a lifestyle different from Egypt (where they had just left) and Canaan (where they were heading): (1) offerings by priests to enjoy God's presence (Lev 1–10), and (2) laws that made Israel unique among the nations (Lev 11–27).</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2795632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F77BD9-81BF-FA4B-8955-69CBE07A6997}" type="slidenum">
              <a:rPr lang="en-US" sz="1200">
                <a:solidFill>
                  <a:prstClr val="black"/>
                </a:solidFill>
                <a:latin typeface="Times New Roman" charset="0"/>
              </a:rPr>
              <a:pPr/>
              <a:t>31</a:t>
            </a:fld>
            <a:endParaRPr lang="en-US" sz="1200">
              <a:solidFill>
                <a:prstClr val="black"/>
              </a:solidFill>
              <a:latin typeface="Times New Roman" charset="0"/>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11B31F-9A64-45F7-AA84-537957A70AD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84685337"/>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B015B-A47D-41F5-AAE2-A3563902409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851892997"/>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89E450-B78F-4C48-8045-1895DEC969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1248327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9A766-6E55-42B4-A4A8-B6C545648D6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9565478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AF55F-519E-49BD-81EC-EF12CBCBC40D}"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0123981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7DD49C-B91E-4712-89D8-9C08B9CE3A9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24767064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26060E-B1FB-4CF7-BB25-D344A8838B4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87368972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022847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EA3D9CA-BA44-D74D-9499-242371EEE799}" type="slidenum">
              <a:rPr lang="en-US" sz="1200">
                <a:solidFill>
                  <a:prstClr val="black"/>
                </a:solidFill>
                <a:latin typeface="Times New Roman" charset="0"/>
              </a:rPr>
              <a:pPr/>
              <a:t>346</a:t>
            </a:fld>
            <a:endParaRPr lang="en-US" sz="1200">
              <a:solidFill>
                <a:prstClr val="black"/>
              </a:solidFill>
              <a:latin typeface="Times New Roman"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7726511-5072-8F4D-93D0-CE63E09FB7EA}" type="slidenum">
              <a:rPr lang="en-US" sz="1200">
                <a:solidFill>
                  <a:prstClr val="black"/>
                </a:solidFill>
                <a:latin typeface="Times New Roman" charset="0"/>
              </a:rPr>
              <a:pPr/>
              <a:t>347</a:t>
            </a:fld>
            <a:endParaRPr lang="en-US" sz="1200">
              <a:solidFill>
                <a:prstClr val="black"/>
              </a:solidFill>
              <a:latin typeface="Times New Roman"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D16B5BD-F589-3449-90E8-41068710A6D7}" type="slidenum">
              <a:rPr lang="en-US" sz="1200">
                <a:solidFill>
                  <a:prstClr val="black"/>
                </a:solidFill>
                <a:latin typeface="Times New Roman" charset="0"/>
              </a:rPr>
              <a:pPr/>
              <a:t>32</a:t>
            </a:fld>
            <a:endParaRPr lang="en-US" sz="1200">
              <a:solidFill>
                <a:prstClr val="black"/>
              </a:solidFill>
              <a:latin typeface="Times New Roman"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1867E81-34A2-0D4F-B7DC-A22D498ECB2D}" type="slidenum">
              <a:rPr lang="en-US" sz="1200">
                <a:solidFill>
                  <a:prstClr val="black"/>
                </a:solidFill>
                <a:latin typeface="Times New Roman" charset="0"/>
              </a:rPr>
              <a:pPr/>
              <a:t>348</a:t>
            </a:fld>
            <a:endParaRPr lang="en-US" sz="1200">
              <a:solidFill>
                <a:prstClr val="black"/>
              </a:solidFill>
              <a:latin typeface="Times New Roman"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A66DB4-C53E-6647-B323-DC91BC31B47E}" type="slidenum">
              <a:rPr lang="en-US" sz="1200">
                <a:solidFill>
                  <a:prstClr val="black"/>
                </a:solidFill>
                <a:latin typeface="Times New Roman" charset="0"/>
              </a:rPr>
              <a:pPr/>
              <a:t>349</a:t>
            </a:fld>
            <a:endParaRPr lang="en-US" sz="1200">
              <a:solidFill>
                <a:prstClr val="black"/>
              </a:solidFill>
              <a:latin typeface="Times New Roman"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8309646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21111999"/>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7625636"/>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4086396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67858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360708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4094836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845565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4800912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6693616"/>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4313122"/>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42550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15882472"/>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6807146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92436355"/>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8425593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059469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189142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B712B5E-F951-6F4C-AC9C-AF7882CE6AA8}" type="slidenum">
              <a:rPr lang="en-US" sz="1200">
                <a:solidFill>
                  <a:prstClr val="black"/>
                </a:solidFill>
                <a:latin typeface="Times New Roman" charset="0"/>
              </a:rPr>
              <a:pPr/>
              <a:t>34</a:t>
            </a:fld>
            <a:endParaRPr lang="en-US" sz="1200">
              <a:solidFill>
                <a:prstClr val="black"/>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#15 in original file</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44316081"/>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47813946"/>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72787789"/>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1850155"/>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759621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CD7B7F-052C-5A43-BEE5-3F45FE99E421}" type="slidenum">
              <a:rPr lang="en-US" sz="1200">
                <a:solidFill>
                  <a:prstClr val="black"/>
                </a:solidFill>
                <a:latin typeface="Times New Roman" charset="0"/>
              </a:rPr>
              <a:pPr/>
              <a:t>375</a:t>
            </a:fld>
            <a:endParaRPr lang="en-US" sz="1200">
              <a:solidFill>
                <a:prstClr val="black"/>
              </a:solidFill>
              <a:latin typeface="Times New Roman" charset="0"/>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bwMode="auto">
          <a:xfrm>
            <a:off x="6604000" y="8774113"/>
            <a:ext cx="254000" cy="369887"/>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32E15A7-1EE3-9A4A-ABF0-91EDF31EDE4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76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67619" name="Rectangle 3"/>
          <p:cNvSpPr>
            <a:spLocks noGrp="1" noChangeArrowheads="1"/>
          </p:cNvSpPr>
          <p:nvPr>
            <p:ph type="body" idx="1"/>
          </p:nvPr>
        </p:nvSpPr>
        <p:spPr bwMode="auto">
          <a:xfrm>
            <a:off x="914400" y="4343400"/>
            <a:ext cx="57472263" cy="7064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wrap="square" numCol="1" anchor="t" anchorCtr="0" compatLnSpc="1">
            <a:prstTxWarp prst="textNoShape">
              <a:avLst/>
            </a:prstTxWarp>
          </a:bodyPr>
          <a:lstStyle/>
          <a:p>
            <a:pPr algn="r" rtl="1" eaLnBrk="1" hangingPunct="1">
              <a:lnSpc>
                <a:spcPct val="90000"/>
              </a:lnSpc>
              <a:spcBef>
                <a:spcPct val="20000"/>
              </a:spcBef>
              <a:buFont typeface="Wingdings" charset="0"/>
              <a:buChar char="v"/>
            </a:pPr>
            <a:r>
              <a:rPr lang="ar-JO" b="1" dirty="0">
                <a:latin typeface="Arial" panose="020B0604020202020204" pitchFamily="34" charset="0"/>
                <a:cs typeface="Arial" panose="020B0604020202020204" pitchFamily="34" charset="0"/>
              </a:rPr>
              <a:t>تسجل نبؤة إرميا ومراثيه روايته كشاهد عيان عن حصار بابل ودمار أورشليم بسبب خطايا الأمة، يقوده الروح القدس ليسجل لنا كتابات تاريخية توفر سياقًا وتبريرًا لدينونة الله على هاتين الأمتين. فالقادة والشعب اخطأوا من خلال الفجور وعبادة الأوثان، طبقًا لما ورد في لعنات سفر التثنية 28، فقد أعطى الله الشعب عواقب طاعتهم.</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379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BS-28-Law of Moses-21-p110</a:t>
            </a:r>
          </a:p>
          <a:p>
            <a:r>
              <a:rPr lang="en-US" dirty="0"/>
              <a:t>OS-02-Exodus-243-p113</a:t>
            </a:r>
          </a:p>
          <a:p>
            <a:r>
              <a:rPr lang="en-US" dirty="0"/>
              <a:t>OS-03-Leviticus-378</a:t>
            </a:r>
            <a:endParaRPr lang="ar-SA" b="1" dirty="0">
              <a:cs typeface="Arial" panose="020B0604020202020204" pitchFamily="34" charset="0"/>
            </a:endParaRPr>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B340670-75A8-F440-96D0-9B7073875984}" type="slidenum">
              <a:rPr lang="en-US" sz="1200">
                <a:solidFill>
                  <a:prstClr val="black"/>
                </a:solidFill>
                <a:latin typeface="Times New Roman" charset="0"/>
              </a:rPr>
              <a:pPr/>
              <a:t>35</a:t>
            </a:fld>
            <a:endParaRPr lang="en-US" sz="1200">
              <a:solidFill>
                <a:prstClr val="black"/>
              </a:solidFill>
              <a:latin typeface="Times New Roman" charset="0"/>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Robert Boyd Munger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story compares giving areas of his life to Christ as giving over different rooms in his house.</a:t>
            </a:r>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finds that the kitchen is well suited but he only prepares junk food</a:t>
            </a:r>
            <a:r>
              <a:rPr lang="en-US" baseline="0" dirty="0">
                <a:cs typeface="ＭＳ Ｐゴシック" charset="0"/>
              </a:rPr>
              <a:t> there.</a:t>
            </a:r>
            <a:endParaRPr lang="en-US" dirty="0">
              <a:cs typeface="ＭＳ Ｐゴシック" charset="0"/>
            </a:endParaRPr>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389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endParaRPr lang="en-US" dirty="0">
              <a:cs typeface="ＭＳ Ｐゴシック" charset="0"/>
            </a:endParaRPr>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endParaRPr lang="en-US" dirty="0">
              <a:cs typeface="ＭＳ Ｐゴシック" charset="0"/>
            </a:endParaRPr>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104292-325E-D54B-84BF-F4149F689143}" type="slidenum">
              <a:rPr lang="en-US" sz="1200">
                <a:solidFill>
                  <a:prstClr val="black"/>
                </a:solidFill>
                <a:latin typeface="Times New Roman" charset="0"/>
              </a:rPr>
              <a:pPr/>
              <a:t>392</a:t>
            </a:fld>
            <a:endParaRPr lang="en-US" sz="1200">
              <a:solidFill>
                <a:prstClr val="black"/>
              </a:solidFill>
              <a:latin typeface="Times New Roman"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Is </a:t>
            </a:r>
            <a:r>
              <a:rPr lang="ar-SA" dirty="0">
                <a:latin typeface="Times New Roman" charset="0"/>
                <a:ea typeface="ＭＳ Ｐゴシック" charset="0"/>
                <a:cs typeface="ＭＳ Ｐゴシック" charset="0"/>
              </a:rPr>
              <a:t>لاوِيّين</a:t>
            </a:r>
            <a:r>
              <a:rPr lang="en-US" dirty="0">
                <a:latin typeface="Times New Roman" charset="0"/>
                <a:ea typeface="ＭＳ Ｐゴシック" charset="0"/>
                <a:cs typeface="ＭＳ Ｐゴシック" charset="0"/>
              </a:rPr>
              <a:t> relevant today? Yes!</a:t>
            </a: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D18209-3474-7141-B866-5B888CE5DA6A}" type="slidenum">
              <a:rPr lang="en-US" sz="1200">
                <a:solidFill>
                  <a:prstClr val="black"/>
                </a:solidFill>
                <a:latin typeface="Times New Roman" charset="0"/>
              </a:rPr>
              <a:pPr/>
              <a:t>393</a:t>
            </a:fld>
            <a:endParaRPr lang="en-US" sz="1200">
              <a:solidFill>
                <a:prstClr val="black"/>
              </a:solidFill>
              <a:latin typeface="Times New Roman"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1B9E00-7F6E-B645-9256-0652386424B3}" type="slidenum">
              <a:rPr lang="en-US" sz="1200">
                <a:solidFill>
                  <a:prstClr val="black"/>
                </a:solidFill>
                <a:latin typeface="Times New Roman" charset="0"/>
              </a:rPr>
              <a:pPr/>
              <a:t>36</a:t>
            </a:fld>
            <a:endParaRPr lang="en-US" sz="1200">
              <a:solidFill>
                <a:prstClr val="black"/>
              </a:solidFill>
              <a:latin typeface="Times New Roman" charset="0"/>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FC06DD-BADF-694C-809B-D84E636FE992}" type="slidenum">
              <a:rPr lang="en-US" sz="1200">
                <a:solidFill>
                  <a:prstClr val="black"/>
                </a:solidFill>
                <a:latin typeface="Times New Roman" charset="0"/>
              </a:rPr>
              <a:pPr/>
              <a:t>394</a:t>
            </a:fld>
            <a:endParaRPr lang="en-US" sz="1200">
              <a:solidFill>
                <a:prstClr val="black"/>
              </a:solidFill>
              <a:latin typeface="Times New Roman" charset="0"/>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43268-9811-8848-AFC1-763525C5C7EC}" type="slidenum">
              <a:rPr lang="en-US" sz="1200">
                <a:solidFill>
                  <a:prstClr val="black"/>
                </a:solidFill>
                <a:latin typeface="Times New Roman" charset="0"/>
              </a:rPr>
              <a:pPr/>
              <a:t>395</a:t>
            </a:fld>
            <a:endParaRPr lang="en-US" sz="1200">
              <a:solidFill>
                <a:prstClr val="black"/>
              </a:solidFill>
              <a:latin typeface="Times New Roman" charset="0"/>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8CF54B-E579-1141-87EE-1C20E78E8C0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r>
              <a:rPr lang="ar-JO" b="1" dirty="0">
                <a:latin typeface="Arial" panose="020B0604020202020204" pitchFamily="34" charset="0"/>
                <a:ea typeface="ＭＳ Ｐゴシック" charset="0"/>
                <a:cs typeface="Arial" panose="020B0604020202020204" pitchFamily="34" charset="0"/>
              </a:rPr>
              <a:t>أحد قادة التسبيح في إحدى الكنائس وجد سكرانًا مؤخرًا.</a:t>
            </a:r>
          </a:p>
          <a:p>
            <a:pPr algn="r" eaLnBrk="1" hangingPunct="1"/>
            <a:r>
              <a:rPr lang="ar-JO" b="1" dirty="0">
                <a:latin typeface="Arial" panose="020B0604020202020204" pitchFamily="34" charset="0"/>
                <a:ea typeface="ＭＳ Ｐゴシック" charset="0"/>
                <a:cs typeface="Arial" panose="020B0604020202020204" pitchFamily="34" charset="0"/>
              </a:rPr>
              <a:t>يجب أن تدعم الأفلام التي نشاهدها ليلة السبت ما نتعلمه صباح الأحد.</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E341454-A51A-0148-A2C4-21D610D29A1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8E2EA23-2A85-4143-9487-AF2FF7AD1E26}" type="slidenum">
              <a:rPr lang="en-US" sz="1200">
                <a:solidFill>
                  <a:prstClr val="black"/>
                </a:solidFill>
                <a:latin typeface="Times New Roman" charset="0"/>
              </a:rPr>
              <a:pPr/>
              <a:t>38</a:t>
            </a:fld>
            <a:endParaRPr lang="en-US" sz="1200">
              <a:solidFill>
                <a:prstClr val="black"/>
              </a:solidFill>
              <a:latin typeface="Times New Roman"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404</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D529E9-9E6E-514F-8AD0-289E433B54A3}" type="slidenum">
              <a:rPr lang="en-US" sz="1200">
                <a:solidFill>
                  <a:prstClr val="black"/>
                </a:solidFill>
                <a:latin typeface="Times New Roman" charset="0"/>
              </a:rPr>
              <a:pPr/>
              <a:t>40</a:t>
            </a:fld>
            <a:endParaRPr lang="en-US" sz="1200">
              <a:solidFill>
                <a:prstClr val="black"/>
              </a:solidFill>
              <a:latin typeface="Times New Roman"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call to imitate his holiness appears these four times, so this is an appropriate summation of the theme.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F2B530-6588-C349-9D57-70A5656C2186}" type="slidenum">
              <a:rPr lang="en-US" sz="1200">
                <a:solidFill>
                  <a:prstClr val="black"/>
                </a:solidFill>
                <a:latin typeface="Times New Roman" charset="0"/>
              </a:rPr>
              <a:pPr/>
              <a:t>42</a:t>
            </a:fld>
            <a:endParaRPr lang="en-US" sz="1200">
              <a:solidFill>
                <a:prstClr val="black"/>
              </a:solidFill>
              <a:latin typeface="Times New Roman" charset="0"/>
            </a:endParaRPr>
          </a:p>
        </p:txBody>
      </p:sp>
      <p:sp>
        <p:nvSpPr>
          <p:cNvPr id="178178" name="Rectangle 1026"/>
          <p:cNvSpPr>
            <a:spLocks noGrp="1" noRot="1" noChangeAspect="1" noChangeArrowheads="1" noTextEdit="1"/>
          </p:cNvSpPr>
          <p:nvPr>
            <p:ph type="sldImg"/>
          </p:nvPr>
        </p:nvSpPr>
        <p:spPr>
          <a:ln/>
        </p:spPr>
      </p:sp>
      <p:sp>
        <p:nvSpPr>
          <p:cNvPr id="1781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96F7F02-655F-E94B-A1D0-1EA50F738967}" type="slidenum">
              <a:rPr lang="en-US" sz="1200">
                <a:solidFill>
                  <a:prstClr val="black"/>
                </a:solidFill>
                <a:latin typeface="Times New Roman" charset="0"/>
              </a:rPr>
              <a:pPr/>
              <a:t>43</a:t>
            </a:fld>
            <a:endParaRPr lang="en-US" sz="1200">
              <a:solidFill>
                <a:prstClr val="black"/>
              </a:solidFill>
              <a:latin typeface="Times New Roman"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68A4AD-A00D-A44F-8624-0DDDB762D4F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40674" name="Rectangle 2"/>
          <p:cNvSpPr>
            <a:spLocks noGrp="1" noRot="1" noChangeAspect="1" noChangeArrowheads="1"/>
          </p:cNvSpPr>
          <p:nvPr>
            <p:ph type="sldImg"/>
          </p:nvPr>
        </p:nvSpPr>
        <p:spPr>
          <a:solidFill>
            <a:srgbClr val="FFFFFF"/>
          </a:solidFill>
          <a:ln/>
        </p:spPr>
      </p:sp>
      <p:sp>
        <p:nvSpPr>
          <p:cNvPr id="540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مضى أكثر من 50 عاماً عندما كنت في السابعة من عمري، ذهبت إلى معسكري الأول. كان ذلك في جمعية الشبان المسيحيين. وبالطبع، لم أكن من عائلة مؤمنة، ولا قرأت الكتاب المقدس من قبل، لكنني أذكر ذلك الإحساس بالرهبة في مدرجات المسرح الخارجي وأنا أنظر إليه من دائرة الخشب الأحمر.</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ثم رنمنا أول ترنيمة أتذكرها جيداً، تدعى "قدوس، قدوس، قدوس."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كانت كلمة قدوس غريبة بالنسبة لي، لذلك ذهبت بعد خدمة الكنيسة وسألت مرشد المعسكر، "ماذا يعني أن تكون مقدساً؟"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إذا سألك أحدهم مثل هذا السؤال، فماذا ستقول؟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نظر المرشد إلى هذا الطفل الهزيل ذو الـ 7 سنوات وقال، "حسناً، أعتقد أنها تعني طاهر 100%. هكذا هو الله. إنه طاهر 100%."</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بعد سبع سنوات دخلت في علاقة مع ذلك الإله ووجدت أنه ليس طاهراً 100% فحسب، بل أنه يطلب مني ذلك أيضاً.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Mount Sinai, the nation had agreed for Yahweh to be their King (Exodus 19:8 (NLT):</a:t>
            </a:r>
          </a:p>
          <a:p>
            <a:pPr lvl="1"/>
            <a:r>
              <a:rPr lang="en-US" dirty="0">
                <a:effectLst/>
                <a:latin typeface="Helvetica" pitchFamily="2" charset="0"/>
              </a:rPr>
              <a:t>And all the people responded together, “We will do everything the Lord has commanded.” So Moses brought the people’s answer back to the Lord.</a:t>
            </a:r>
          </a:p>
          <a:p>
            <a:endParaRPr lang="en-US" dirty="0">
              <a:effectLst/>
              <a:latin typeface="Helvetica" pitchFamily="2" charset="0"/>
            </a:endParaRPr>
          </a:p>
          <a:p>
            <a:r>
              <a:rPr lang="en-US" dirty="0"/>
              <a:t>Yet he would NOT remain as King over a sinful people, so he revealed </a:t>
            </a:r>
            <a:r>
              <a:rPr lang="en-US" i="1" dirty="0"/>
              <a:t>how</a:t>
            </a:r>
            <a:r>
              <a:rPr lang="en-US" dirty="0"/>
              <a:t> to be holy rather than just expecting it without further revelation. Leviticus shows, then, how the new nation could maintain the theocracy with God as their king.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29038371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في الحقيقة، أعطانا الله روحه القدوس.</a:t>
            </a:r>
          </a:p>
          <a:p>
            <a:pPr algn="r"/>
            <a:r>
              <a:rPr lang="ar-JO" b="1" dirty="0">
                <a:latin typeface="Arial" panose="020B0604020202020204" pitchFamily="34" charset="0"/>
                <a:cs typeface="Arial" panose="020B0604020202020204" pitchFamily="34" charset="0"/>
              </a:rPr>
              <a:t>وهو أيضاً روح رؤوف، لكن لقبه هو الروح القدس.</a:t>
            </a:r>
          </a:p>
          <a:p>
            <a:pPr algn="r"/>
            <a:r>
              <a:rPr lang="ar-JO" b="1" dirty="0">
                <a:latin typeface="Arial" panose="020B0604020202020204" pitchFamily="34" charset="0"/>
                <a:cs typeface="Arial" panose="020B0604020202020204" pitchFamily="34" charset="0"/>
              </a:rPr>
              <a:t>وهو أيضاً روح محب، لكن لقبه هو الروح القدس.</a:t>
            </a:r>
          </a:p>
          <a:p>
            <a:pPr algn="r"/>
            <a:r>
              <a:rPr lang="ar-JO" b="1" dirty="0">
                <a:latin typeface="Arial" panose="020B0604020202020204" pitchFamily="34" charset="0"/>
                <a:cs typeface="Arial" panose="020B0604020202020204" pitchFamily="34" charset="0"/>
              </a:rPr>
              <a:t>وهو أيضاً روح سكنى، لكن لقبه هو الروح القدس.</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BED198-014B-C149-9104-43223391675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b="1" dirty="0">
                <a:latin typeface="Arial" panose="020B0604020202020204" pitchFamily="34" charset="0"/>
                <a:ea typeface="ＭＳ Ｐゴシック" charset="0"/>
                <a:cs typeface="Arial" panose="020B0604020202020204" pitchFamily="34" charset="0"/>
              </a:rPr>
              <a:t>وعد يسوع أن الروح القدس سيكون معنا إلى الأبد.</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دعا يسوع الروح شفيعنا أو مرشدنا أو معزينا...</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83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ea typeface="ＭＳ Ｐゴシック" charset="0"/>
                <a:cs typeface="Arial" panose="020B0604020202020204" pitchFamily="34" charset="0"/>
              </a:rPr>
              <a:t>كم هو مثير للدهشة، يقول الكتاب المقدس أن الروح القدس يسكن حقاً في أجسادنا!</a:t>
            </a:r>
            <a:endParaRPr lang="en-US" b="1" dirty="0">
              <a:latin typeface="Arial" panose="020B0604020202020204" pitchFamily="34" charset="0"/>
              <a:ea typeface="ＭＳ Ｐゴシック"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Amazingly,</a:t>
            </a:r>
            <a:r>
              <a:rPr lang="en-US" b="1" baseline="0" dirty="0">
                <a:latin typeface="Arial" panose="020B0604020202020204" pitchFamily="34" charset="0"/>
                <a:ea typeface="ＭＳ Ｐゴシック" charset="0"/>
                <a:cs typeface="Arial" panose="020B0604020202020204" pitchFamily="34" charset="0"/>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Common-251</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OS-02-Exodus-492</a:t>
            </a:r>
          </a:p>
          <a:p>
            <a:r>
              <a:rPr lang="en-US" dirty="0">
                <a:latin typeface="Times New Roman" charset="0"/>
                <a:ea typeface="ＭＳ Ｐゴシック" charset="0"/>
                <a:cs typeface="ＭＳ Ｐゴシック" charset="0"/>
              </a:rPr>
              <a:t>OS-03-Leviticus-55</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b="1" dirty="0">
                <a:latin typeface="Arial" panose="020B0604020202020204" pitchFamily="34" charset="0"/>
                <a:ea typeface="ＭＳ Ｐゴシック" charset="0"/>
                <a:cs typeface="Arial" panose="020B0604020202020204" pitchFamily="34" charset="0"/>
              </a:rPr>
              <a:t>9-slide 205</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HS-04-Indwelling-23</a:t>
            </a: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ومع ذلك، ففي الواقع بالنسبة لمعظمنا أننا لا نشعر أن الله معنا حقاً. وفي الكثير من الأحيان نعيش وكأنه ليس أولاً في أفكارنا. بإمكاننا أن نذهب لأيام دون الاستماع أو التحدث إليه (الصلاة وقراءة الكتاب المقدس).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حتى أن البعض منا يكون "ذو توقيتين" لأننا نحضر الكنيسة فقط في عيدي الميلاد والفصح. معنى ذلك أننا نسمع فقط عن ميلاده وموته/ وقيامته.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نعلم أننا لن نكون قديسين تماماً في هذه الحياة، لكننا نحتاج أن نكون قديسين بما فيه الكفاية حتى يقبل الله بالشركة معنا. إذن هذا هو السؤال...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نختبر الآن سكنى الروح القدس، وهو يعد بالبقاء معنا، لكن كيف يمكننا أن نحافظ على الإحساس بشركته؟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inhabited his palace (tabernacle) in the final verses of Exodus, but Leviticus shows that he would live among them only if they followed his dictates to deal with sin and worldly influences.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40041438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دعا إسرائيل حضور الله في جبل سيناء وكان الله مسروراً أن يسكن معهم (خروج 40: 34).</a:t>
            </a:r>
          </a:p>
          <a:p>
            <a:pPr algn="r"/>
            <a:r>
              <a:rPr lang="ar-JO" b="1" dirty="0">
                <a:latin typeface="Arial" panose="020B0604020202020204" pitchFamily="34" charset="0"/>
                <a:cs typeface="Arial" panose="020B0604020202020204" pitchFamily="34" charset="0"/>
              </a:rPr>
              <a:t>على الرغم من قداسة الله المهيبة في سيناء، فقد دخلوا في علاقة معه من خلال حمل الفصح كما في خروج 1- 18.</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لقد وافقوا على أتباع شرائع الله ورأوه يحلّ في خيمة الاجتماع التي اكتملت للتو.</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mn-lt"/>
                <a:ea typeface="+mn-ea"/>
                <a:cs typeface="Arial" panose="020B0604020202020204" pitchFamily="34" charset="0"/>
              </a:rPr>
              <a:t>الآن هم يقفون هناك في خيمة الاجتماع يتساءلون كم سيطول هذا. كيف يمكن أن يختبروا بركة الله، وإرشاده وواقعه باستمرار؟ </a:t>
            </a:r>
            <a:endParaRPr lang="en-US" sz="1200" kern="1200" dirty="0">
              <a:solidFill>
                <a:schemeClr val="tx1"/>
              </a:solidFill>
              <a:effectLst/>
              <a:latin typeface="+mn-lt"/>
              <a:ea typeface="+mn-ea"/>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CC2CCC-D217-3441-8193-C6ABD2F248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5575224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disastrous golden calf failure of Exodus 33–34 led to a renewal of the Mosaic covenant through obedience via sacrifices so they would not get caught in the same idolatry in the future. </a:t>
            </a:r>
          </a:p>
          <a:p>
            <a:r>
              <a:rPr lang="en-US" dirty="0"/>
              <a:t>________</a:t>
            </a:r>
          </a:p>
          <a:p>
            <a:r>
              <a:rPr lang="en-US" b="1" dirty="0">
                <a:effectLst/>
                <a:latin typeface="Helvetica" pitchFamily="2" charset="0"/>
              </a:rPr>
              <a:t>Covenant Backdrop</a:t>
            </a:r>
            <a:endParaRPr lang="en-US" dirty="0">
              <a:effectLst/>
              <a:latin typeface="Helvetica" pitchFamily="2" charset="0"/>
            </a:endParaRPr>
          </a:p>
          <a:p>
            <a:r>
              <a:rPr lang="en-US" dirty="0">
                <a:effectLst/>
                <a:latin typeface="Helvetica" pitchFamily="2" charset="0"/>
              </a:rPr>
              <a:t>God gave covenant demands to Israel as they were encamped at the base of Mount Sinai. He had delivered them from the clutches of Egypt, one of the most powerful empires of the ancient world at that time. And why did He deliver them from Egypt in such glorious fashion and guide them to Mount Sinai? He intended that they would function as His treasured possession, as a kingdom of priests, and as a holy nation (Exod 19:5–6). Their obedience or disobedience at the national level would determine whether they would experience blessings or cursings (Leviticus 26). To the question, “Who is in charge?” Leviticus clearly answered, “Yahweh, as the covenant Lord is your suzerain.”</a:t>
            </a:r>
          </a:p>
          <a:p>
            <a:r>
              <a:rPr lang="en-US" dirty="0">
                <a:effectLst/>
                <a:latin typeface="Helvetica" pitchFamily="2" charset="0"/>
              </a:rPr>
              <a:t>In normal political/covenantal relationships a vassal ruler would occasionally offend his suzerain and need to sue for peace and the normalization of relationships. The suzerain would also expect regular reaffirmations of loyalty, expressed by periodic appearances at the palace. In light of this covenantal background, Merrill suggests that the sacrifices were designed to demonstrate the subservience of Israel, atone for her offenses against her sovereign, Yahweh, and reflect the harmoniousness and </a:t>
            </a:r>
            <a:r>
              <a:rPr lang="en-US" dirty="0" err="1">
                <a:effectLst/>
                <a:latin typeface="Helvetica" pitchFamily="2" charset="0"/>
              </a:rPr>
              <a:t>peaceableness</a:t>
            </a:r>
            <a:r>
              <a:rPr lang="en-US" dirty="0">
                <a:effectLst/>
                <a:latin typeface="Helvetica" pitchFamily="2" charset="0"/>
              </a:rPr>
              <a:t> of the relationship established (or reestablished). </a:t>
            </a:r>
            <a:r>
              <a:rPr lang="en-US" baseline="30000" dirty="0">
                <a:effectLst/>
                <a:latin typeface="Helvetica" pitchFamily="2" charset="0"/>
              </a:rPr>
              <a:t>29</a:t>
            </a:r>
            <a:endParaRPr lang="en-US" dirty="0">
              <a:effectLst/>
              <a:latin typeface="Helvetica" pitchFamily="2" charset="0"/>
            </a:endParaRP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29</a:t>
            </a:r>
            <a:r>
              <a:rPr lang="en-US" dirty="0">
                <a:effectLst/>
                <a:latin typeface="Calibri" panose="020F0502020204030204" pitchFamily="34" charset="0"/>
              </a:rPr>
              <a:t> E. H. Merrill, “A Theology of the Pentateuch,”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57.</a:t>
            </a:r>
          </a:p>
          <a:p>
            <a:r>
              <a:rPr lang="en-US" dirty="0">
                <a:effectLst/>
                <a:latin typeface="Calibri" panose="020F0502020204030204" pitchFamily="34" charset="0"/>
              </a:rPr>
              <a:t> Michael A. </a:t>
            </a:r>
            <a:r>
              <a:rPr lang="en-US">
                <a:effectLst/>
                <a:latin typeface="Calibri" panose="020F0502020204030204" pitchFamily="34" charset="0"/>
              </a:rPr>
              <a:t>Grisanti, </a:t>
            </a:r>
            <a:r>
              <a:rPr lang="en-US" u="sng">
                <a:solidFill>
                  <a:srgbClr val="0000FF"/>
                </a:solidFill>
                <a:effectLst/>
                <a:latin typeface="Calibri" panose="020F0502020204030204" pitchFamily="34" charset="0"/>
                <a:hlinkClick r:id="rId3"/>
              </a:rPr>
              <a:t>“The Book of Leviticus,”</a:t>
            </a:r>
            <a:r>
              <a:rPr lang="en-US">
                <a:effectLst/>
                <a:latin typeface="Calibri" panose="020F0502020204030204" pitchFamily="34" charset="0"/>
              </a:rPr>
              <a:t>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220871193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علاقتنا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يحدث انسدادٌ أحيانًا في الماسورة- مِثْل الخطيَّة- وهذا يعوق شركتنا مع الله.</a:t>
            </a:r>
          </a:p>
          <a:p>
            <a:pPr algn="r" rtl="1" eaLnBrk="1" hangingPunct="1"/>
            <a:r>
              <a:rPr lang="ar-JO" dirty="0">
                <a:latin typeface="Times New Roman" charset="0"/>
                <a:ea typeface="ＭＳ Ｐゴシック" charset="0"/>
                <a:cs typeface="ＭＳ Ｐゴシック" charset="0"/>
              </a:rPr>
              <a:t>هل تستمرُّ علاقتنا بالله عندما نخطئ؟ نعم! </a:t>
            </a:r>
          </a:p>
          <a:p>
            <a:pPr algn="r" rtl="1" eaLnBrk="1" hangingPunct="1"/>
            <a:r>
              <a:rPr lang="ar-JO" dirty="0">
                <a:latin typeface="Times New Roman" charset="0"/>
                <a:ea typeface="ＭＳ Ｐゴシック" charset="0"/>
                <a:cs typeface="ＭＳ Ｐゴシック" charset="0"/>
              </a:rPr>
              <a:t>الخطيَّة لا تعوق علاقتنا بالله، بل شركتنا معه.</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ar-JO"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b="1"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eaLnBrk="1" hangingPunct="1"/>
            <a:r>
              <a:rPr lang="en-US" b="1" baseline="0" dirty="0">
                <a:latin typeface="Arial" panose="020B0604020202020204" pitchFamily="34" charset="0"/>
                <a:ea typeface="ＭＳ Ｐゴシック" charset="0"/>
                <a:cs typeface="Arial" panose="020B0604020202020204" pitchFamily="34" charset="0"/>
              </a:rPr>
              <a:t>Common-208</a:t>
            </a:r>
          </a:p>
          <a:p>
            <a:pPr eaLnBrk="1" hangingPunct="1"/>
            <a:r>
              <a:rPr lang="en-US" b="1"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1"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1" baseline="0" dirty="0">
                <a:latin typeface="Arial" panose="020B0604020202020204" pitchFamily="34" charset="0"/>
                <a:ea typeface="ＭＳ Ｐゴシック" charset="0"/>
                <a:cs typeface="Arial" panose="020B0604020202020204" pitchFamily="34" charset="0"/>
              </a:rPr>
              <a:t>OS-04-Numbers-30</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NS-23-1Jn-80</a:t>
            </a:r>
          </a:p>
          <a:p>
            <a:pPr eaLnBrk="1" hangingPunct="1"/>
            <a:r>
              <a:rPr lang="en-US" b="1" dirty="0">
                <a:latin typeface="Arial" panose="020B0604020202020204" pitchFamily="34" charset="0"/>
                <a:ea typeface="ＭＳ Ｐゴシック" charset="0"/>
                <a:cs typeface="Arial" panose="020B0604020202020204" pitchFamily="34" charset="0"/>
              </a:rPr>
              <a:t>SA-03-Biblical Terms-9</a:t>
            </a:r>
          </a:p>
          <a:p>
            <a:pPr eaLnBrk="1" hangingPunct="1"/>
            <a:r>
              <a:rPr lang="en-US" b="1" dirty="0">
                <a:latin typeface="Arial" panose="020B0604020202020204" pitchFamily="34" charset="0"/>
                <a:ea typeface="ＭＳ Ｐゴシック" charset="0"/>
                <a:cs typeface="Arial" panose="020B0604020202020204" pitchFamily="34" charset="0"/>
              </a:rPr>
              <a:t>SA-15-Inheritance-28</a:t>
            </a: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How would you answer the question about your biggest weakness in a job interview?</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Esra</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Gurkan</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Reddit received over 1,600 comments posted on a thread, which asked for the best and the worst answers to this question. Here are a few that stood out to the question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have trouble delegating tasks sometimes. I like to do things myself to ensure they're done to my personal standards, but it is something I'm working on.''</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take failure a bit too hard sometimes.”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To add some humor, someone suggested, “Remain silent, and pull an index card out of your pocket that says ‘I over-prepare.’”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overly critical of my work.”</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 few answers that are not recommended:</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"Those eyes of yours.”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don't work well with people"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“My biggest weakness is that I have too many strengths.”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too soft spoken"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“People say I can be condescending. That's when you talk down to people.”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One helpful suggestion was to give a skills-based weakness, something you can take steps to remedy, like: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not too familiar with Excel at the moment, but I'm planning on taking classes this coming month.”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استعاد اليهود شركتهم مع الرب من خلال ذبائح الإثم والخطية.</a:t>
            </a:r>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787E880-94DB-5947-8FAD-79CE1229DBF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AB00FD0-19C5-8A4E-9265-09454087F783}" type="slidenum">
              <a:rPr lang="en-US" sz="1200">
                <a:solidFill>
                  <a:prstClr val="black"/>
                </a:solidFill>
                <a:latin typeface="Times New Roman" charset="0"/>
              </a:rPr>
              <a:pPr/>
              <a:t>83</a:t>
            </a:fld>
            <a:endParaRPr lang="en-US" sz="1200">
              <a:solidFill>
                <a:prstClr val="black"/>
              </a:solidFill>
              <a:latin typeface="Times New Roman"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Perfect animals by perfect people pointed to Jesus as the Perfect Savior who would not offer himself continually but once-for-all.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93845380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FE94A86-AB99-EB4B-9360-F2EAC0092532}" type="slidenum">
              <a:rPr lang="en-US" sz="1200">
                <a:solidFill>
                  <a:prstClr val="black"/>
                </a:solidFill>
                <a:latin typeface="Times New Roman" charset="0"/>
              </a:rPr>
              <a:pPr/>
              <a:t>84</a:t>
            </a:fld>
            <a:endParaRPr lang="en-US" sz="1200">
              <a:solidFill>
                <a:prstClr val="black"/>
              </a:solidFill>
              <a:latin typeface="Times New Roman"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57657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Tell your answer to this question to the person next to you.</a:t>
            </a:r>
          </a:p>
        </p:txBody>
      </p:sp>
    </p:spTree>
    <p:extLst>
      <p:ext uri="{BB962C8B-B14F-4D97-AF65-F5344CB8AC3E}">
        <p14:creationId xmlns:p14="http://schemas.microsoft.com/office/powerpoint/2010/main" val="331281602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4368471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 Some people make promises to God that they will go wherever he wants them to go.</a:t>
            </a:r>
          </a:p>
          <a:p>
            <a:r>
              <a:rPr lang="en-US" b="1" dirty="0">
                <a:latin typeface="Arial" panose="020B0604020202020204" pitchFamily="34" charset="0"/>
                <a:cs typeface="Arial" panose="020B0604020202020204" pitchFamily="34" charset="0"/>
              </a:rPr>
              <a:t>• Others vow that they will never miss a day of Bible reading the rest of their life. </a:t>
            </a:r>
          </a:p>
          <a:p>
            <a:r>
              <a:rPr lang="en-US" b="1" dirty="0">
                <a:latin typeface="Arial" panose="020B0604020202020204" pitchFamily="34" charset="0"/>
                <a:cs typeface="Arial" panose="020B0604020202020204" pitchFamily="34" charset="0"/>
              </a:rPr>
              <a:t>• Still others promise daily prayer.</a:t>
            </a:r>
          </a:p>
          <a:p>
            <a:r>
              <a:rPr lang="en-US" b="1"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37674613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4002250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a:t>
            </a:r>
            <a:r>
              <a:rPr lang="ar-SA" b="1" baseline="0" dirty="0">
                <a:latin typeface="Arial" panose="020B0604020202020204" pitchFamily="34" charset="0"/>
                <a:ea typeface="ＭＳ Ｐゴシック" charset="0"/>
                <a:cs typeface="Arial" panose="020B0604020202020204" pitchFamily="34" charset="0"/>
              </a:rPr>
              <a:t>لاوِيّين</a:t>
            </a:r>
            <a:r>
              <a:rPr lang="en-US" b="1" baseline="0" dirty="0">
                <a:latin typeface="Arial" panose="020B0604020202020204" pitchFamily="34" charset="0"/>
                <a:ea typeface="ＭＳ Ｐゴシック" charset="0"/>
                <a:cs typeface="Arial" panose="020B0604020202020204" pitchFamily="34" charset="0"/>
              </a:rPr>
              <a:t>.</a:t>
            </a:r>
          </a:p>
          <a:p>
            <a:r>
              <a:rPr lang="en-US" b="1"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fellowship with God for Israelites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123390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Israel already had a relationship with God—the new nation just needed to know how to sustain their fellowship with God. </a:t>
            </a:r>
          </a:p>
        </p:txBody>
      </p:sp>
    </p:spTree>
    <p:extLst>
      <p:ext uri="{BB962C8B-B14F-4D97-AF65-F5344CB8AC3E}">
        <p14:creationId xmlns:p14="http://schemas.microsoft.com/office/powerpoint/2010/main" val="120968191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86963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ordination of the priesthood (Lev 8–10) looked to Jesus as the final mediator between sinful people and a holy God.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42782255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9126238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b="1"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52530756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9978485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477912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0"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0" baseline="0" dirty="0" err="1">
                <a:latin typeface="Yehudit" pitchFamily="2" charset="77"/>
                <a:ea typeface="Yehudit" pitchFamily="2" charset="77"/>
                <a:cs typeface="Arial" panose="020B0604020202020204" pitchFamily="34" charset="0"/>
              </a:rPr>
              <a:t>NA;b√r∂q</a:t>
            </a:r>
            <a:r>
              <a:rPr lang="en-US" b="0"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descending order of value” (BKC).</a:t>
            </a:r>
          </a:p>
          <a:p>
            <a:r>
              <a:rPr lang="en-US" b="0"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403671246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p:txBody>
      </p:sp>
    </p:spTree>
    <p:extLst>
      <p:ext uri="{BB962C8B-B14F-4D97-AF65-F5344CB8AC3E}">
        <p14:creationId xmlns:p14="http://schemas.microsoft.com/office/powerpoint/2010/main" val="363435119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6631AD-D120-8849-BE19-E4B34E37C93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35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101A08C-5F0C-D447-8939-6F15038D25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EB1B1D-83E9-DC4A-9212-DDE512F0440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225A73-B596-C748-9AA9-F9B8188493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7090" name="Rectangle 2"/>
          <p:cNvSpPr>
            <a:spLocks noGrp="1" noRot="1" noChangeAspect="1" noChangeArrowheads="1"/>
          </p:cNvSpPr>
          <p:nvPr>
            <p:ph type="sldImg"/>
          </p:nvPr>
        </p:nvSpPr>
        <p:spPr>
          <a:solidFill>
            <a:srgbClr val="FFFFFF"/>
          </a:solidFill>
          <a:ln/>
        </p:spPr>
      </p:sp>
      <p:sp>
        <p:nvSpPr>
          <p:cNvPr id="2170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FA5C086-085B-614B-B7A8-C1AB54BB107F}"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847462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94625983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792463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86026247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344438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6106736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39300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471878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30599564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87980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6705750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9217123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56253782"/>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9347745"/>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16765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9436807"/>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4302081"/>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3473407"/>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622115"/>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8278483"/>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01677838"/>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880989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64069"/>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6521366"/>
      </p:ext>
    </p:extLst>
  </p:cSld>
  <p:clrMapOvr>
    <a:masterClrMapping/>
  </p:clrMapOvr>
  <p:transition spd="med">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04013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055618"/>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128922"/>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65756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880189"/>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4905298"/>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685930"/>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66331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52225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194758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2376105"/>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24458550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chemeClr val="tx2"/>
                </a:solidFill>
              </a:defRPr>
            </a:lvl1pPr>
          </a:lstStyle>
          <a:p>
            <a:pPr>
              <a:defRPr/>
            </a:pPr>
            <a:endParaRPr lang="en-US" altLang="ja-JP">
              <a:solidFill>
                <a:srgbClr val="FFFFFF"/>
              </a:solidFill>
            </a:endParaRPr>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solidFill>
                <a:srgbClr val="FFFFFF"/>
              </a:solidFill>
            </a:endParaRPr>
          </a:p>
        </p:txBody>
      </p:sp>
      <p:sp>
        <p:nvSpPr>
          <p:cNvPr id="71" name="Rectangle 1095"/>
          <p:cNvSpPr>
            <a:spLocks noGrp="1" noChangeArrowheads="1"/>
          </p:cNvSpPr>
          <p:nvPr>
            <p:ph type="sldNum" sz="quarter" idx="12"/>
          </p:nvPr>
        </p:nvSpPr>
        <p:spPr/>
        <p:txBody>
          <a:bodyPr/>
          <a:lstStyle>
            <a:lvl1pPr algn="r">
              <a:defRPr/>
            </a:lvl1pPr>
          </a:lstStyle>
          <a:p>
            <a:pPr>
              <a:defRPr/>
            </a:pPr>
            <a:fld id="{A1E5E8D4-B2E4-CB4C-A33A-F9C963FBD8D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16290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78830F0F-839C-5E41-A06C-0D84B401B899}"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1614935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08EFE18B-FF27-A14A-A925-53ADFB32C3D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6345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84659C0-ED2D-BB49-9716-7056A8649346}"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640430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15279944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1094"/>
          <p:cNvSpPr>
            <a:spLocks noGrp="1" noChangeArrowheads="1"/>
          </p:cNvSpPr>
          <p:nvPr>
            <p:ph type="sldNum" sz="quarter" idx="12"/>
          </p:nvPr>
        </p:nvSpPr>
        <p:spPr>
          <a:ln/>
        </p:spPr>
        <p:txBody>
          <a:bodyPr/>
          <a:lstStyle>
            <a:lvl1pPr>
              <a:defRPr/>
            </a:lvl1pPr>
          </a:lstStyle>
          <a:p>
            <a:pPr>
              <a:defRPr/>
            </a:pPr>
            <a:fld id="{EEAA37B6-B83C-B941-A6C5-EE2A036388D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51637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1094"/>
          <p:cNvSpPr>
            <a:spLocks noGrp="1" noChangeArrowheads="1"/>
          </p:cNvSpPr>
          <p:nvPr>
            <p:ph type="sldNum" sz="quarter" idx="12"/>
          </p:nvPr>
        </p:nvSpPr>
        <p:spPr>
          <a:ln/>
        </p:spPr>
        <p:txBody>
          <a:bodyPr/>
          <a:lstStyle>
            <a:lvl1pPr>
              <a:defRPr/>
            </a:lvl1pPr>
          </a:lstStyle>
          <a:p>
            <a:pPr>
              <a:defRPr/>
            </a:pPr>
            <a:fld id="{40EECC03-549C-6D4F-9883-4AE0E366414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14276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1094"/>
          <p:cNvSpPr>
            <a:spLocks noGrp="1" noChangeArrowheads="1"/>
          </p:cNvSpPr>
          <p:nvPr>
            <p:ph type="sldNum" sz="quarter" idx="12"/>
          </p:nvPr>
        </p:nvSpPr>
        <p:spPr>
          <a:ln/>
        </p:spPr>
        <p:txBody>
          <a:bodyPr/>
          <a:lstStyle>
            <a:lvl1pPr>
              <a:defRPr/>
            </a:lvl1pPr>
          </a:lstStyle>
          <a:p>
            <a:pPr>
              <a:defRPr/>
            </a:pPr>
            <a:fld id="{BD33A895-D393-6E43-81BC-EC5B29A8E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816067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B749192D-3256-2A46-9871-D1442B5A5CA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9468883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EAC0503-2A7C-E444-9AD0-DF3345C3370C}"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7171761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FBF10F3A-D568-8148-BD6A-4916DAF48C3F}"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91343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136C4E64-8507-584E-A6B8-68E36D479A2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3783752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smtClean="0"/>
              <a:pPr>
                <a:defRPr/>
              </a:pPr>
              <a:t>‹#›</a:t>
            </a:fld>
            <a:endParaRPr lang="en-US" dirty="0"/>
          </a:p>
        </p:txBody>
      </p:sp>
    </p:spTree>
    <p:extLst>
      <p:ext uri="{BB962C8B-B14F-4D97-AF65-F5344CB8AC3E}">
        <p14:creationId xmlns:p14="http://schemas.microsoft.com/office/powerpoint/2010/main" val="31174013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smtClean="0"/>
              <a:pPr>
                <a:defRPr/>
              </a:pPr>
              <a:t>‹#›</a:t>
            </a:fld>
            <a:endParaRPr lang="en-US" dirty="0"/>
          </a:p>
        </p:txBody>
      </p:sp>
    </p:spTree>
    <p:extLst>
      <p:ext uri="{BB962C8B-B14F-4D97-AF65-F5344CB8AC3E}">
        <p14:creationId xmlns:p14="http://schemas.microsoft.com/office/powerpoint/2010/main" val="26871279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smtClean="0"/>
              <a:pPr>
                <a:defRPr/>
              </a:pPr>
              <a:t>‹#›</a:t>
            </a:fld>
            <a:endParaRPr lang="en-US" dirty="0"/>
          </a:p>
        </p:txBody>
      </p:sp>
    </p:spTree>
    <p:extLst>
      <p:ext uri="{BB962C8B-B14F-4D97-AF65-F5344CB8AC3E}">
        <p14:creationId xmlns:p14="http://schemas.microsoft.com/office/powerpoint/2010/main" val="728282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810490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smtClean="0"/>
              <a:pPr>
                <a:defRPr/>
              </a:pPr>
              <a:t>‹#›</a:t>
            </a:fld>
            <a:endParaRPr lang="en-US" dirty="0"/>
          </a:p>
        </p:txBody>
      </p:sp>
    </p:spTree>
    <p:extLst>
      <p:ext uri="{BB962C8B-B14F-4D97-AF65-F5344CB8AC3E}">
        <p14:creationId xmlns:p14="http://schemas.microsoft.com/office/powerpoint/2010/main" val="236356635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smtClean="0"/>
              <a:pPr>
                <a:defRPr/>
              </a:pPr>
              <a:t>‹#›</a:t>
            </a:fld>
            <a:endParaRPr lang="en-US" dirty="0"/>
          </a:p>
        </p:txBody>
      </p:sp>
    </p:spTree>
    <p:extLst>
      <p:ext uri="{BB962C8B-B14F-4D97-AF65-F5344CB8AC3E}">
        <p14:creationId xmlns:p14="http://schemas.microsoft.com/office/powerpoint/2010/main" val="31372036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smtClean="0"/>
              <a:pPr>
                <a:defRPr/>
              </a:pPr>
              <a:t>‹#›</a:t>
            </a:fld>
            <a:endParaRPr lang="en-US" dirty="0"/>
          </a:p>
        </p:txBody>
      </p:sp>
    </p:spTree>
    <p:extLst>
      <p:ext uri="{BB962C8B-B14F-4D97-AF65-F5344CB8AC3E}">
        <p14:creationId xmlns:p14="http://schemas.microsoft.com/office/powerpoint/2010/main" val="205696075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smtClean="0"/>
              <a:pPr>
                <a:defRPr/>
              </a:pPr>
              <a:t>‹#›</a:t>
            </a:fld>
            <a:endParaRPr lang="en-US" dirty="0"/>
          </a:p>
        </p:txBody>
      </p:sp>
    </p:spTree>
    <p:extLst>
      <p:ext uri="{BB962C8B-B14F-4D97-AF65-F5344CB8AC3E}">
        <p14:creationId xmlns:p14="http://schemas.microsoft.com/office/powerpoint/2010/main" val="15059477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smtClean="0"/>
              <a:pPr>
                <a:defRPr/>
              </a:pPr>
              <a:t>‹#›</a:t>
            </a:fld>
            <a:endParaRPr lang="en-US" dirty="0"/>
          </a:p>
        </p:txBody>
      </p:sp>
    </p:spTree>
    <p:extLst>
      <p:ext uri="{BB962C8B-B14F-4D97-AF65-F5344CB8AC3E}">
        <p14:creationId xmlns:p14="http://schemas.microsoft.com/office/powerpoint/2010/main" val="129752899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smtClean="0"/>
              <a:pPr>
                <a:defRPr/>
              </a:pPr>
              <a:t>‹#›</a:t>
            </a:fld>
            <a:endParaRPr lang="en-US" dirty="0"/>
          </a:p>
        </p:txBody>
      </p:sp>
    </p:spTree>
    <p:extLst>
      <p:ext uri="{BB962C8B-B14F-4D97-AF65-F5344CB8AC3E}">
        <p14:creationId xmlns:p14="http://schemas.microsoft.com/office/powerpoint/2010/main" val="2991560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smtClean="0"/>
              <a:pPr>
                <a:defRPr/>
              </a:pPr>
              <a:t>‹#›</a:t>
            </a:fld>
            <a:endParaRPr lang="en-US" dirty="0"/>
          </a:p>
        </p:txBody>
      </p:sp>
    </p:spTree>
    <p:extLst>
      <p:ext uri="{BB962C8B-B14F-4D97-AF65-F5344CB8AC3E}">
        <p14:creationId xmlns:p14="http://schemas.microsoft.com/office/powerpoint/2010/main" val="24137259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smtClean="0"/>
              <a:pPr>
                <a:defRPr/>
              </a:pPr>
              <a:t>‹#›</a:t>
            </a:fld>
            <a:endParaRPr lang="en-US" dirty="0"/>
          </a:p>
        </p:txBody>
      </p:sp>
    </p:spTree>
    <p:extLst>
      <p:ext uri="{BB962C8B-B14F-4D97-AF65-F5344CB8AC3E}">
        <p14:creationId xmlns:p14="http://schemas.microsoft.com/office/powerpoint/2010/main" val="8152700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10/3/24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8642065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10/3/24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8012981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14082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10/3/24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1160236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10/3/24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7113587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10/3/24</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533790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10/3/24</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7805344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10/3/24</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990914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10/3/24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2542482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10/3/24</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8273513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10/3/24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1883821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10/3/24</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9125225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6855162"/>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0973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2146889"/>
      </p:ext>
    </p:extLst>
  </p:cSld>
  <p:clrMapOvr>
    <a:masterClrMapping/>
  </p:clrMapOvr>
  <p:transition spd="med">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63921018"/>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659"/>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209468"/>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87061782"/>
      </p:ext>
    </p:extLst>
  </p:cSld>
  <p:clrMapOvr>
    <a:masterClrMapping/>
  </p:clrMapOvr>
  <p:transition spd="med">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844132"/>
      </p:ext>
    </p:extLst>
  </p:cSld>
  <p:clrMapOvr>
    <a:masterClrMapping/>
  </p:clrMapOvr>
  <p:transition spd="med">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1797430"/>
      </p:ext>
    </p:extLst>
  </p:cSld>
  <p:clrMapOvr>
    <a:masterClrMapping/>
  </p:clrMapOvr>
  <p:transition spd="med">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7461443"/>
      </p:ext>
    </p:extLst>
  </p:cSld>
  <p:clrMapOvr>
    <a:masterClrMapping/>
  </p:clrMapOvr>
  <p:transition spd="med">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76290"/>
      </p:ext>
    </p:extLst>
  </p:cSld>
  <p:clrMapOvr>
    <a:masterClrMapping/>
  </p:clrMapOvr>
  <p:transition spd="med">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7656344"/>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220012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32610023"/>
      </p:ext>
    </p:extLst>
  </p:cSld>
  <p:clrMapOvr>
    <a:masterClrMapping/>
  </p:clrMapOvr>
  <p:transition spd="med">
    <p:cu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03/10/2024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733763517"/>
      </p:ext>
    </p:extLst>
  </p:cSld>
  <p:clrMapOvr>
    <a:overrideClrMapping bg1="dk1" tx1="lt1" bg2="dk2" tx2="lt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03/10/2024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331815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03/10/2024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08836881"/>
      </p:ext>
    </p:extLst>
  </p:cSld>
  <p:clrMapOvr>
    <a:overrideClrMapping bg1="lt1" tx1="dk1" bg2="lt2" tx2="dk2" accent1="accent1" accent2="accent2" accent3="accent3" accent4="accent4" accent5="accent5" accent6="accent6" hlink="hlink" folHlink="folHlink"/>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03/10/2024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4682012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03/10/2024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122923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03/10/2024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038594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559743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03/10/2024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4568601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03/10/2024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79302410"/>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71117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03/10/2024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4181889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03/10/2024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06924756"/>
      </p:ext>
    </p:extLst>
  </p:cSld>
  <p:clrMapOvr>
    <a:overrideClrMapping bg1="lt1" tx1="dk1" bg2="lt2" tx2="dk2" accent1="accent1" accent2="accent2" accent3="accent3" accent4="accent4" accent5="accent5" accent6="accent6" hlink="hlink" folHlink="folHlink"/>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3077971"/>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63705"/>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0237826"/>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715634"/>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4183231"/>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800529"/>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848388"/>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136624"/>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80311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186726"/>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536018"/>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99183"/>
      </p:ext>
    </p:extLst>
  </p:cSld>
  <p:clrMapOvr>
    <a:masterClrMapping/>
  </p:clrMapOvr>
  <p:transition spd="med">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810824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16370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750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25917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2020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64063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02156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11831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989230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730213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1003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99103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511107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6612588"/>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424283"/>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5240201"/>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686160"/>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29578"/>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7621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718732"/>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3275482"/>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6472803"/>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5604217"/>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229417"/>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09782"/>
      </p:ext>
    </p:extLst>
  </p:cSld>
  <p:clrMapOvr>
    <a:masterClrMapping/>
  </p:clrMapOvr>
  <p:transition spd="med">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3458689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19111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3718705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98517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99069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0878151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817658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941317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005398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99634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2234776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814484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17787760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806421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250839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1401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4728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88171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3426316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9559768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185150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8872606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3787759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022779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49505161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166695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720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3315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02546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0310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48885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12576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8973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4750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65798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676901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733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726385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49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913992"/>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32674"/>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59311"/>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958540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209060"/>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193664"/>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577781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178826"/>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6703544"/>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889142"/>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385499"/>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8155B67-DD44-CF47-95FF-F5E0AB8B4F64}" type="slidenum">
              <a:rPr lang="en-US"/>
              <a:pPr>
                <a:defRPr/>
              </a:pPr>
              <a:t>‹#›</a:t>
            </a:fld>
            <a:endParaRPr lang="en-US"/>
          </a:p>
        </p:txBody>
      </p:sp>
    </p:spTree>
    <p:extLst>
      <p:ext uri="{BB962C8B-B14F-4D97-AF65-F5344CB8AC3E}">
        <p14:creationId xmlns:p14="http://schemas.microsoft.com/office/powerpoint/2010/main" val="187327747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EFE03FC-B141-964D-9376-095D8D83DB4A}" type="slidenum">
              <a:rPr lang="en-US"/>
              <a:pPr>
                <a:defRPr/>
              </a:pPr>
              <a:t>‹#›</a:t>
            </a:fld>
            <a:endParaRPr lang="en-US"/>
          </a:p>
        </p:txBody>
      </p:sp>
    </p:spTree>
    <p:extLst>
      <p:ext uri="{BB962C8B-B14F-4D97-AF65-F5344CB8AC3E}">
        <p14:creationId xmlns:p14="http://schemas.microsoft.com/office/powerpoint/2010/main" val="30078610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2934016"/>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6296769"/>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4006460"/>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3355029"/>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821295"/>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621374"/>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036370"/>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1972498"/>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98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7569350"/>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87960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047562"/>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959918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605253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5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19192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84253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78402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837640"/>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65395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20443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448988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302113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93820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3871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9334064"/>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38012"/>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6530230"/>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962909"/>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36399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566325"/>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75541"/>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348845"/>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096103"/>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268677"/>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07312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484391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10673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4251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819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61748"/>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9174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758505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807651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945636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4766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311906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13367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013232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543073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3185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164537"/>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586338"/>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965469"/>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60544"/>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2580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407392"/>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3072958"/>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73666"/>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23678"/>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0962875"/>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8659967"/>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888061"/>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124348"/>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82254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958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668869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91088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440719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406726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49286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290374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57383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401201"/>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15767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670734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74247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345034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99382711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32539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681892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2031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450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909071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36664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98079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34844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449820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336179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56224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025103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75887806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51615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09315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19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3275262"/>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7833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7390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596590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70395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987813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2954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64669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870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309443091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40233675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0613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43628762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4987461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9180081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88803890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2798464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66321753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122568647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805392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55429067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172300282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41870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9000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1615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123854863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47435239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69283495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18284569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160669190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25881679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14641043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5092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06049592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1369533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7144835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157914445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eaLnBrk="0" hangingPunct="0">
              <a:defRPr/>
            </a:lvl1pPr>
          </a:lstStyle>
          <a:p>
            <a:endParaRPr lang="en-US" altLang="en-US"/>
          </a:p>
        </p:txBody>
      </p:sp>
      <p:sp>
        <p:nvSpPr>
          <p:cNvPr id="40" name="Rectangle 38"/>
          <p:cNvSpPr>
            <a:spLocks noGrp="1" noChangeArrowheads="1"/>
          </p:cNvSpPr>
          <p:nvPr>
            <p:ph type="ftr" sz="quarter" idx="11"/>
          </p:nvPr>
        </p:nvSpPr>
        <p:spPr/>
        <p:txBody>
          <a:bodyPr/>
          <a:lstStyle>
            <a:lvl1pPr algn="l" eaLnBrk="0" hangingPunc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lvl1pPr>
          </a:lstStyle>
          <a:p>
            <a:fld id="{3FA97565-9103-4AE3-9B86-C44510565FDA}" type="slidenum">
              <a:rPr lang="en-US" altLang="en-US"/>
              <a:pPr/>
              <a:t>‹#›</a:t>
            </a:fld>
            <a:endParaRPr lang="en-US" altLang="en-US"/>
          </a:p>
        </p:txBody>
      </p:sp>
    </p:spTree>
    <p:extLst>
      <p:ext uri="{BB962C8B-B14F-4D97-AF65-F5344CB8AC3E}">
        <p14:creationId xmlns:p14="http://schemas.microsoft.com/office/powerpoint/2010/main" val="302048670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E9DB2C8-7F82-4152-904D-7F778B826567}" type="slidenum">
              <a:rPr lang="en-US" altLang="en-US"/>
              <a:pPr/>
              <a:t>‹#›</a:t>
            </a:fld>
            <a:endParaRPr lang="en-US" altLang="en-US"/>
          </a:p>
        </p:txBody>
      </p:sp>
    </p:spTree>
    <p:extLst>
      <p:ext uri="{BB962C8B-B14F-4D97-AF65-F5344CB8AC3E}">
        <p14:creationId xmlns:p14="http://schemas.microsoft.com/office/powerpoint/2010/main" val="76529921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16F6249-E2A1-45D0-8738-687AB8552BDA}" type="slidenum">
              <a:rPr lang="en-US" altLang="en-US"/>
              <a:pPr/>
              <a:t>‹#›</a:t>
            </a:fld>
            <a:endParaRPr lang="en-US" altLang="en-US"/>
          </a:p>
        </p:txBody>
      </p:sp>
    </p:spTree>
    <p:extLst>
      <p:ext uri="{BB962C8B-B14F-4D97-AF65-F5344CB8AC3E}">
        <p14:creationId xmlns:p14="http://schemas.microsoft.com/office/powerpoint/2010/main" val="44149292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FE1ECA16-8002-4DC5-9CDE-12A38E92D30B}" type="slidenum">
              <a:rPr lang="en-US" altLang="en-US"/>
              <a:pPr/>
              <a:t>‹#›</a:t>
            </a:fld>
            <a:endParaRPr lang="en-US" altLang="en-US"/>
          </a:p>
        </p:txBody>
      </p:sp>
    </p:spTree>
    <p:extLst>
      <p:ext uri="{BB962C8B-B14F-4D97-AF65-F5344CB8AC3E}">
        <p14:creationId xmlns:p14="http://schemas.microsoft.com/office/powerpoint/2010/main" val="148074477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lvl1pPr>
          </a:lstStyle>
          <a:p>
            <a:endParaRPr lang="en-US" altLang="en-US"/>
          </a:p>
        </p:txBody>
      </p:sp>
      <p:sp>
        <p:nvSpPr>
          <p:cNvPr id="8"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lvl1pPr>
          </a:lstStyle>
          <a:p>
            <a:fld id="{77CDAE41-A57B-42AD-A424-C034B956E806}" type="slidenum">
              <a:rPr lang="en-US" altLang="en-US"/>
              <a:pPr/>
              <a:t>‹#›</a:t>
            </a:fld>
            <a:endParaRPr lang="en-US" altLang="en-US"/>
          </a:p>
        </p:txBody>
      </p:sp>
    </p:spTree>
    <p:extLst>
      <p:ext uri="{BB962C8B-B14F-4D97-AF65-F5344CB8AC3E}">
        <p14:creationId xmlns:p14="http://schemas.microsoft.com/office/powerpoint/2010/main" val="244506636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eaLnBrk="0" hangingPunct="0">
              <a:defRPr/>
            </a:lvl1pPr>
          </a:lstStyle>
          <a:p>
            <a:endParaRPr lang="en-US" altLang="en-US"/>
          </a:p>
        </p:txBody>
      </p:sp>
      <p:sp>
        <p:nvSpPr>
          <p:cNvPr id="4"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lvl1pPr>
          </a:lstStyle>
          <a:p>
            <a:fld id="{83F743C4-E2FB-4AF2-8C9C-C70537FB47D1}" type="slidenum">
              <a:rPr lang="en-US" altLang="en-US"/>
              <a:pPr/>
              <a:t>‹#›</a:t>
            </a:fld>
            <a:endParaRPr lang="en-US" altLang="en-US"/>
          </a:p>
        </p:txBody>
      </p:sp>
    </p:spTree>
    <p:extLst>
      <p:ext uri="{BB962C8B-B14F-4D97-AF65-F5344CB8AC3E}">
        <p14:creationId xmlns:p14="http://schemas.microsoft.com/office/powerpoint/2010/main" val="4815396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23684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lvl1pPr>
          </a:lstStyle>
          <a:p>
            <a:endParaRPr lang="en-US" altLang="en-US"/>
          </a:p>
        </p:txBody>
      </p:sp>
      <p:sp>
        <p:nvSpPr>
          <p:cNvPr id="3"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lvl1pPr>
          </a:lstStyle>
          <a:p>
            <a:fld id="{57D6EF7F-CE0F-44AF-88B1-452CF903379C}" type="slidenum">
              <a:rPr lang="en-US" altLang="en-US"/>
              <a:pPr/>
              <a:t>‹#›</a:t>
            </a:fld>
            <a:endParaRPr lang="en-US" altLang="en-US"/>
          </a:p>
        </p:txBody>
      </p:sp>
    </p:spTree>
    <p:extLst>
      <p:ext uri="{BB962C8B-B14F-4D97-AF65-F5344CB8AC3E}">
        <p14:creationId xmlns:p14="http://schemas.microsoft.com/office/powerpoint/2010/main" val="249948304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A2EB203A-8389-4A0A-BD1E-50F295D4885B}" type="slidenum">
              <a:rPr lang="en-US" altLang="en-US"/>
              <a:pPr/>
              <a:t>‹#›</a:t>
            </a:fld>
            <a:endParaRPr lang="en-US" altLang="en-US"/>
          </a:p>
        </p:txBody>
      </p:sp>
    </p:spTree>
    <p:extLst>
      <p:ext uri="{BB962C8B-B14F-4D97-AF65-F5344CB8AC3E}">
        <p14:creationId xmlns:p14="http://schemas.microsoft.com/office/powerpoint/2010/main" val="39548017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5D8F9400-8A1C-467A-AF2E-0F5D48AF756E}" type="slidenum">
              <a:rPr lang="en-US" altLang="en-US"/>
              <a:pPr/>
              <a:t>‹#›</a:t>
            </a:fld>
            <a:endParaRPr lang="en-US" altLang="en-US"/>
          </a:p>
        </p:txBody>
      </p:sp>
    </p:spTree>
    <p:extLst>
      <p:ext uri="{BB962C8B-B14F-4D97-AF65-F5344CB8AC3E}">
        <p14:creationId xmlns:p14="http://schemas.microsoft.com/office/powerpoint/2010/main" val="224700878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BD215070-5624-458D-A3BC-8243D72C9A3D}" type="slidenum">
              <a:rPr lang="en-US" altLang="en-US"/>
              <a:pPr/>
              <a:t>‹#›</a:t>
            </a:fld>
            <a:endParaRPr lang="en-US" altLang="en-US"/>
          </a:p>
        </p:txBody>
      </p:sp>
    </p:spTree>
    <p:extLst>
      <p:ext uri="{BB962C8B-B14F-4D97-AF65-F5344CB8AC3E}">
        <p14:creationId xmlns:p14="http://schemas.microsoft.com/office/powerpoint/2010/main" val="40494224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C6D42968-9303-4D4A-AA23-9B15F3A8C64B}" type="slidenum">
              <a:rPr lang="en-US" altLang="en-US"/>
              <a:pPr/>
              <a:t>‹#›</a:t>
            </a:fld>
            <a:endParaRPr lang="en-US" altLang="en-US"/>
          </a:p>
        </p:txBody>
      </p:sp>
    </p:spTree>
    <p:extLst>
      <p:ext uri="{BB962C8B-B14F-4D97-AF65-F5344CB8AC3E}">
        <p14:creationId xmlns:p14="http://schemas.microsoft.com/office/powerpoint/2010/main" val="35693749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588E5CC5-2EA6-4F0F-84CB-3ECAB961B830}" type="slidenum">
              <a:rPr lang="en-US" altLang="en-US"/>
              <a:pPr/>
              <a:t>‹#›</a:t>
            </a:fld>
            <a:endParaRPr lang="en-US" altLang="en-US"/>
          </a:p>
        </p:txBody>
      </p:sp>
    </p:spTree>
    <p:extLst>
      <p:ext uri="{BB962C8B-B14F-4D97-AF65-F5344CB8AC3E}">
        <p14:creationId xmlns:p14="http://schemas.microsoft.com/office/powerpoint/2010/main" val="3775992091"/>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6A9E0F65-9BAF-4A19-AD10-AF7A1F49F761}" type="slidenum">
              <a:rPr lang="en-US" altLang="en-US"/>
              <a:pPr/>
              <a:t>‹#›</a:t>
            </a:fld>
            <a:endParaRPr lang="en-US" altLang="en-US"/>
          </a:p>
        </p:txBody>
      </p:sp>
    </p:spTree>
    <p:extLst>
      <p:ext uri="{BB962C8B-B14F-4D97-AF65-F5344CB8AC3E}">
        <p14:creationId xmlns:p14="http://schemas.microsoft.com/office/powerpoint/2010/main" val="571600804"/>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EC9C22-832E-4B1B-B750-DD8C16910F51}" type="slidenum">
              <a:rPr lang="en-US" altLang="en-US"/>
              <a:pPr/>
              <a:t>‹#›</a:t>
            </a:fld>
            <a:endParaRPr lang="en-US" altLang="en-US"/>
          </a:p>
        </p:txBody>
      </p:sp>
    </p:spTree>
    <p:extLst>
      <p:ext uri="{BB962C8B-B14F-4D97-AF65-F5344CB8AC3E}">
        <p14:creationId xmlns:p14="http://schemas.microsoft.com/office/powerpoint/2010/main" val="1408055362"/>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FC62DC0-B8EB-4B36-A09A-9D9D88D0BB75}" type="slidenum">
              <a:rPr lang="en-US" altLang="en-US"/>
              <a:pPr/>
              <a:t>‹#›</a:t>
            </a:fld>
            <a:endParaRPr lang="en-US" altLang="en-US"/>
          </a:p>
        </p:txBody>
      </p:sp>
    </p:spTree>
    <p:extLst>
      <p:ext uri="{BB962C8B-B14F-4D97-AF65-F5344CB8AC3E}">
        <p14:creationId xmlns:p14="http://schemas.microsoft.com/office/powerpoint/2010/main" val="236290588"/>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sz="1800"/>
            </a:lvl1pPr>
          </a:lstStyle>
          <a:p>
            <a:endParaRPr lang="en-US" altLang="en-US"/>
          </a:p>
        </p:txBody>
      </p:sp>
      <p:sp>
        <p:nvSpPr>
          <p:cNvPr id="8" name="Rectangle 5"/>
          <p:cNvSpPr>
            <a:spLocks noGrp="1" noChangeArrowheads="1"/>
          </p:cNvSpPr>
          <p:nvPr>
            <p:ph type="ftr" sz="quarter" idx="11"/>
          </p:nvPr>
        </p:nvSpPr>
        <p:spPr/>
        <p:txBody>
          <a:bodyPr/>
          <a:lstStyle>
            <a:lvl1pPr>
              <a:defRPr sz="1800"/>
            </a:lvl1pPr>
          </a:lstStyle>
          <a:p>
            <a:endParaRPr lang="en-US" altLang="en-US"/>
          </a:p>
        </p:txBody>
      </p:sp>
      <p:sp>
        <p:nvSpPr>
          <p:cNvPr id="9" name="Rectangle 6"/>
          <p:cNvSpPr>
            <a:spLocks noGrp="1" noChangeArrowheads="1"/>
          </p:cNvSpPr>
          <p:nvPr>
            <p:ph type="sldNum" sz="quarter" idx="12"/>
          </p:nvPr>
        </p:nvSpPr>
        <p:spPr/>
        <p:txBody>
          <a:bodyPr/>
          <a:lstStyle>
            <a:lvl1pPr algn="l">
              <a:defRPr sz="1800"/>
            </a:lvl1pPr>
          </a:lstStyle>
          <a:p>
            <a:fld id="{CD28D764-09EC-4958-90A6-4F31288B66C8}" type="slidenum">
              <a:rPr lang="en-US" altLang="en-US"/>
              <a:pPr/>
              <a:t>‹#›</a:t>
            </a:fld>
            <a:endParaRPr lang="en-US" altLang="en-US"/>
          </a:p>
        </p:txBody>
      </p:sp>
    </p:spTree>
    <p:extLst>
      <p:ext uri="{BB962C8B-B14F-4D97-AF65-F5344CB8AC3E}">
        <p14:creationId xmlns:p14="http://schemas.microsoft.com/office/powerpoint/2010/main" val="3735385038"/>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722645"/>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CDA388BA-6582-4DF1-BE98-288D224FFCD3}" type="slidenum">
              <a:rPr lang="en-US" altLang="en-US"/>
              <a:pPr/>
              <a:t>‹#›</a:t>
            </a:fld>
            <a:endParaRPr lang="en-US" altLang="en-US"/>
          </a:p>
        </p:txBody>
      </p:sp>
    </p:spTree>
    <p:extLst>
      <p:ext uri="{BB962C8B-B14F-4D97-AF65-F5344CB8AC3E}">
        <p14:creationId xmlns:p14="http://schemas.microsoft.com/office/powerpoint/2010/main" val="1877615685"/>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lvl1pPr>
          </a:lstStyle>
          <a:p>
            <a:endParaRPr lang="en-US" altLang="en-US"/>
          </a:p>
        </p:txBody>
      </p:sp>
      <p:sp>
        <p:nvSpPr>
          <p:cNvPr id="3" name="Rectangle 5"/>
          <p:cNvSpPr>
            <a:spLocks noGrp="1" noChangeArrowheads="1"/>
          </p:cNvSpPr>
          <p:nvPr>
            <p:ph type="ftr" sz="quarter" idx="11"/>
          </p:nvPr>
        </p:nvSpPr>
        <p:spPr/>
        <p:txBody>
          <a:bodyPr/>
          <a:lstStyle>
            <a:lvl1pPr>
              <a:defRPr sz="1800"/>
            </a:lvl1pPr>
          </a:lstStyle>
          <a:p>
            <a:endParaRPr lang="en-US" altLang="en-US"/>
          </a:p>
        </p:txBody>
      </p:sp>
      <p:sp>
        <p:nvSpPr>
          <p:cNvPr id="4" name="Rectangle 6"/>
          <p:cNvSpPr>
            <a:spLocks noGrp="1" noChangeArrowheads="1"/>
          </p:cNvSpPr>
          <p:nvPr>
            <p:ph type="sldNum" sz="quarter" idx="12"/>
          </p:nvPr>
        </p:nvSpPr>
        <p:spPr/>
        <p:txBody>
          <a:bodyPr/>
          <a:lstStyle>
            <a:lvl1pPr algn="l">
              <a:defRPr sz="1800"/>
            </a:lvl1pPr>
          </a:lstStyle>
          <a:p>
            <a:fld id="{2C244322-41A1-492A-8A80-44493D374216}" type="slidenum">
              <a:rPr lang="en-US" altLang="en-US"/>
              <a:pPr/>
              <a:t>‹#›</a:t>
            </a:fld>
            <a:endParaRPr lang="en-US" altLang="en-US"/>
          </a:p>
        </p:txBody>
      </p:sp>
    </p:spTree>
    <p:extLst>
      <p:ext uri="{BB962C8B-B14F-4D97-AF65-F5344CB8AC3E}">
        <p14:creationId xmlns:p14="http://schemas.microsoft.com/office/powerpoint/2010/main" val="3732359068"/>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FC86C829-7BCD-4D90-A8C0-9646455387EB}" type="slidenum">
              <a:rPr lang="en-US" altLang="en-US"/>
              <a:pPr/>
              <a:t>‹#›</a:t>
            </a:fld>
            <a:endParaRPr lang="en-US" altLang="en-US"/>
          </a:p>
        </p:txBody>
      </p:sp>
    </p:spTree>
    <p:extLst>
      <p:ext uri="{BB962C8B-B14F-4D97-AF65-F5344CB8AC3E}">
        <p14:creationId xmlns:p14="http://schemas.microsoft.com/office/powerpoint/2010/main" val="3630788337"/>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3FD475B-3150-4363-B29D-1291D3383F8F}" type="slidenum">
              <a:rPr lang="en-US" altLang="en-US"/>
              <a:pPr/>
              <a:t>‹#›</a:t>
            </a:fld>
            <a:endParaRPr lang="en-US" altLang="en-US"/>
          </a:p>
        </p:txBody>
      </p:sp>
    </p:spTree>
    <p:extLst>
      <p:ext uri="{BB962C8B-B14F-4D97-AF65-F5344CB8AC3E}">
        <p14:creationId xmlns:p14="http://schemas.microsoft.com/office/powerpoint/2010/main" val="309992709"/>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A2F977-5957-4CA8-B215-EE0F37BE7690}" type="slidenum">
              <a:rPr lang="en-US" altLang="en-US"/>
              <a:pPr/>
              <a:t>‹#›</a:t>
            </a:fld>
            <a:endParaRPr lang="en-US" altLang="en-US"/>
          </a:p>
        </p:txBody>
      </p:sp>
    </p:spTree>
    <p:extLst>
      <p:ext uri="{BB962C8B-B14F-4D97-AF65-F5344CB8AC3E}">
        <p14:creationId xmlns:p14="http://schemas.microsoft.com/office/powerpoint/2010/main" val="3797973565"/>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ADB64BD4-FBD2-4352-AD8A-45948F27DEB2}" type="slidenum">
              <a:rPr lang="en-US" altLang="en-US"/>
              <a:pPr/>
              <a:t>‹#›</a:t>
            </a:fld>
            <a:endParaRPr lang="en-US" altLang="en-US"/>
          </a:p>
        </p:txBody>
      </p:sp>
    </p:spTree>
    <p:extLst>
      <p:ext uri="{BB962C8B-B14F-4D97-AF65-F5344CB8AC3E}">
        <p14:creationId xmlns:p14="http://schemas.microsoft.com/office/powerpoint/2010/main" val="270066043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299964017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508849295"/>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29672474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21390636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284347"/>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11874970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99213176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331124998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25315289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202380745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31298792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261164515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6B04B9E-9452-46F0-98AC-8B6A599D3A69}" type="slidenum">
              <a:rPr lang="en-US" altLang="en-US"/>
              <a:pPr/>
              <a:t>‹#›</a:t>
            </a:fld>
            <a:endParaRPr lang="en-US" altLang="en-US"/>
          </a:p>
        </p:txBody>
      </p:sp>
    </p:spTree>
    <p:extLst>
      <p:ext uri="{BB962C8B-B14F-4D97-AF65-F5344CB8AC3E}">
        <p14:creationId xmlns:p14="http://schemas.microsoft.com/office/powerpoint/2010/main" val="411000862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0E4C1BD-B5AC-4A2E-A846-64C4F222EEEC}" type="slidenum">
              <a:rPr lang="en-US" altLang="en-US"/>
              <a:pPr/>
              <a:t>‹#›</a:t>
            </a:fld>
            <a:endParaRPr lang="en-US" altLang="en-US"/>
          </a:p>
        </p:txBody>
      </p:sp>
    </p:spTree>
    <p:extLst>
      <p:ext uri="{BB962C8B-B14F-4D97-AF65-F5344CB8AC3E}">
        <p14:creationId xmlns:p14="http://schemas.microsoft.com/office/powerpoint/2010/main" val="23699085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C1E1EC-78D7-4B64-8286-331D4E927CFA}" type="slidenum">
              <a:rPr lang="en-US" altLang="en-US"/>
              <a:pPr/>
              <a:t>‹#›</a:t>
            </a:fld>
            <a:endParaRPr lang="en-US" altLang="en-US"/>
          </a:p>
        </p:txBody>
      </p:sp>
    </p:spTree>
    <p:extLst>
      <p:ext uri="{BB962C8B-B14F-4D97-AF65-F5344CB8AC3E}">
        <p14:creationId xmlns:p14="http://schemas.microsoft.com/office/powerpoint/2010/main" val="24455526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9831744"/>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8711A1F-B6D2-4C99-84DD-70A804648CAA}" type="slidenum">
              <a:rPr lang="en-US" altLang="en-US"/>
              <a:pPr/>
              <a:t>‹#›</a:t>
            </a:fld>
            <a:endParaRPr lang="en-US" altLang="en-US"/>
          </a:p>
        </p:txBody>
      </p:sp>
    </p:spTree>
    <p:extLst>
      <p:ext uri="{BB962C8B-B14F-4D97-AF65-F5344CB8AC3E}">
        <p14:creationId xmlns:p14="http://schemas.microsoft.com/office/powerpoint/2010/main" val="345427502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BDE4B0F5-8599-4DFB-8DB3-671DADE2C2C0}" type="slidenum">
              <a:rPr lang="en-US" altLang="en-US"/>
              <a:pPr/>
              <a:t>‹#›</a:t>
            </a:fld>
            <a:endParaRPr lang="en-US" altLang="en-US"/>
          </a:p>
        </p:txBody>
      </p:sp>
    </p:spTree>
    <p:extLst>
      <p:ext uri="{BB962C8B-B14F-4D97-AF65-F5344CB8AC3E}">
        <p14:creationId xmlns:p14="http://schemas.microsoft.com/office/powerpoint/2010/main" val="126290807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F8D1809-9E55-4EE3-AC3B-A5DBE5863150}" type="slidenum">
              <a:rPr lang="en-US" altLang="en-US"/>
              <a:pPr/>
              <a:t>‹#›</a:t>
            </a:fld>
            <a:endParaRPr lang="en-US" altLang="en-US"/>
          </a:p>
        </p:txBody>
      </p:sp>
    </p:spTree>
    <p:extLst>
      <p:ext uri="{BB962C8B-B14F-4D97-AF65-F5344CB8AC3E}">
        <p14:creationId xmlns:p14="http://schemas.microsoft.com/office/powerpoint/2010/main" val="373516269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9EF651C-1F98-43D8-9CB7-BEFE2CABF3BE}" type="slidenum">
              <a:rPr lang="en-US" altLang="en-US"/>
              <a:pPr/>
              <a:t>‹#›</a:t>
            </a:fld>
            <a:endParaRPr lang="en-US" altLang="en-US"/>
          </a:p>
        </p:txBody>
      </p:sp>
    </p:spTree>
    <p:extLst>
      <p:ext uri="{BB962C8B-B14F-4D97-AF65-F5344CB8AC3E}">
        <p14:creationId xmlns:p14="http://schemas.microsoft.com/office/powerpoint/2010/main" val="3313975704"/>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BBC3587-437E-489D-BE9F-7E9ECB6A5D08}" type="slidenum">
              <a:rPr lang="en-US" altLang="en-US"/>
              <a:pPr/>
              <a:t>‹#›</a:t>
            </a:fld>
            <a:endParaRPr lang="en-US" altLang="en-US"/>
          </a:p>
        </p:txBody>
      </p:sp>
    </p:spTree>
    <p:extLst>
      <p:ext uri="{BB962C8B-B14F-4D97-AF65-F5344CB8AC3E}">
        <p14:creationId xmlns:p14="http://schemas.microsoft.com/office/powerpoint/2010/main" val="30311837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EFFEB5B-6882-4785-A4C8-F66F120D7A3A}" type="slidenum">
              <a:rPr lang="en-US" altLang="en-US"/>
              <a:pPr/>
              <a:t>‹#›</a:t>
            </a:fld>
            <a:endParaRPr lang="en-US" altLang="en-US"/>
          </a:p>
        </p:txBody>
      </p:sp>
    </p:spTree>
    <p:extLst>
      <p:ext uri="{BB962C8B-B14F-4D97-AF65-F5344CB8AC3E}">
        <p14:creationId xmlns:p14="http://schemas.microsoft.com/office/powerpoint/2010/main" val="356412669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65F1A62-0F90-4B2A-AB4E-42041309C901}" type="slidenum">
              <a:rPr lang="en-US" altLang="en-US"/>
              <a:pPr/>
              <a:t>‹#›</a:t>
            </a:fld>
            <a:endParaRPr lang="en-US" altLang="en-US"/>
          </a:p>
        </p:txBody>
      </p:sp>
    </p:spTree>
    <p:extLst>
      <p:ext uri="{BB962C8B-B14F-4D97-AF65-F5344CB8AC3E}">
        <p14:creationId xmlns:p14="http://schemas.microsoft.com/office/powerpoint/2010/main" val="366119144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C58C1E6-6D74-4E0C-B8C0-42FD10CC91DC}" type="slidenum">
              <a:rPr lang="en-US" altLang="en-US"/>
              <a:pPr/>
              <a:t>‹#›</a:t>
            </a:fld>
            <a:endParaRPr lang="en-US" altLang="en-US"/>
          </a:p>
        </p:txBody>
      </p:sp>
    </p:spTree>
    <p:extLst>
      <p:ext uri="{BB962C8B-B14F-4D97-AF65-F5344CB8AC3E}">
        <p14:creationId xmlns:p14="http://schemas.microsoft.com/office/powerpoint/2010/main" val="101867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B93DF9-EA63-4631-A138-631921ADADDC}" type="slidenum">
              <a:rPr lang="en-US" altLang="en-US"/>
              <a:pPr/>
              <a:t>‹#›</a:t>
            </a:fld>
            <a:endParaRPr lang="en-US" altLang="en-US"/>
          </a:p>
        </p:txBody>
      </p:sp>
    </p:spTree>
    <p:extLst>
      <p:ext uri="{BB962C8B-B14F-4D97-AF65-F5344CB8AC3E}">
        <p14:creationId xmlns:p14="http://schemas.microsoft.com/office/powerpoint/2010/main" val="185045567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6EB637-3E0E-4291-9477-A20C936B2BED}" type="slidenum">
              <a:rPr lang="en-US" altLang="en-US"/>
              <a:pPr/>
              <a:t>‹#›</a:t>
            </a:fld>
            <a:endParaRPr lang="en-US" altLang="en-US"/>
          </a:p>
        </p:txBody>
      </p:sp>
    </p:spTree>
    <p:extLst>
      <p:ext uri="{BB962C8B-B14F-4D97-AF65-F5344CB8AC3E}">
        <p14:creationId xmlns:p14="http://schemas.microsoft.com/office/powerpoint/2010/main" val="187282518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2642423"/>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32AF8D9-32D6-4898-9B07-8ACE58A75268}" type="slidenum">
              <a:rPr lang="en-US" altLang="en-US"/>
              <a:pPr/>
              <a:t>‹#›</a:t>
            </a:fld>
            <a:endParaRPr lang="en-US" altLang="en-US"/>
          </a:p>
        </p:txBody>
      </p:sp>
    </p:spTree>
    <p:extLst>
      <p:ext uri="{BB962C8B-B14F-4D97-AF65-F5344CB8AC3E}">
        <p14:creationId xmlns:p14="http://schemas.microsoft.com/office/powerpoint/2010/main" val="297460029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E06EED3-480A-44D0-8700-A51AF423DE4A}" type="slidenum">
              <a:rPr lang="en-US" altLang="en-US"/>
              <a:pPr/>
              <a:t>‹#›</a:t>
            </a:fld>
            <a:endParaRPr lang="en-US" altLang="en-US"/>
          </a:p>
        </p:txBody>
      </p:sp>
    </p:spTree>
    <p:extLst>
      <p:ext uri="{BB962C8B-B14F-4D97-AF65-F5344CB8AC3E}">
        <p14:creationId xmlns:p14="http://schemas.microsoft.com/office/powerpoint/2010/main" val="73135448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C34AB5EF-622A-4BEB-B4AE-424FB2599F99}" type="slidenum">
              <a:rPr lang="en-US" altLang="en-US"/>
              <a:pPr/>
              <a:t>‹#›</a:t>
            </a:fld>
            <a:endParaRPr lang="en-US" altLang="en-US"/>
          </a:p>
        </p:txBody>
      </p:sp>
    </p:spTree>
    <p:extLst>
      <p:ext uri="{BB962C8B-B14F-4D97-AF65-F5344CB8AC3E}">
        <p14:creationId xmlns:p14="http://schemas.microsoft.com/office/powerpoint/2010/main" val="44759612"/>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A0BF51E-B93D-4590-BB74-6E8DE43ABE4E}" type="slidenum">
              <a:rPr lang="en-US" altLang="en-US"/>
              <a:pPr/>
              <a:t>‹#›</a:t>
            </a:fld>
            <a:endParaRPr lang="en-US" altLang="en-US"/>
          </a:p>
        </p:txBody>
      </p:sp>
    </p:spTree>
    <p:extLst>
      <p:ext uri="{BB962C8B-B14F-4D97-AF65-F5344CB8AC3E}">
        <p14:creationId xmlns:p14="http://schemas.microsoft.com/office/powerpoint/2010/main" val="49468980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3986C357-A172-4198-ACBE-757062DB86FE}" type="slidenum">
              <a:rPr lang="en-US" altLang="en-US"/>
              <a:pPr/>
              <a:t>‹#›</a:t>
            </a:fld>
            <a:endParaRPr lang="en-US" altLang="en-US"/>
          </a:p>
        </p:txBody>
      </p:sp>
    </p:spTree>
    <p:extLst>
      <p:ext uri="{BB962C8B-B14F-4D97-AF65-F5344CB8AC3E}">
        <p14:creationId xmlns:p14="http://schemas.microsoft.com/office/powerpoint/2010/main" val="3289674606"/>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F21A756-A6E8-4129-B023-2901A1084103}" type="slidenum">
              <a:rPr lang="en-US" altLang="en-US"/>
              <a:pPr/>
              <a:t>‹#›</a:t>
            </a:fld>
            <a:endParaRPr lang="en-US" altLang="en-US"/>
          </a:p>
        </p:txBody>
      </p:sp>
    </p:spTree>
    <p:extLst>
      <p:ext uri="{BB962C8B-B14F-4D97-AF65-F5344CB8AC3E}">
        <p14:creationId xmlns:p14="http://schemas.microsoft.com/office/powerpoint/2010/main" val="46162713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7D2194C5-E84B-44CB-9B29-CB9C50538A37}" type="slidenum">
              <a:rPr lang="en-US" altLang="en-US"/>
              <a:pPr/>
              <a:t>‹#›</a:t>
            </a:fld>
            <a:endParaRPr lang="en-US" altLang="en-US"/>
          </a:p>
        </p:txBody>
      </p:sp>
    </p:spTree>
    <p:extLst>
      <p:ext uri="{BB962C8B-B14F-4D97-AF65-F5344CB8AC3E}">
        <p14:creationId xmlns:p14="http://schemas.microsoft.com/office/powerpoint/2010/main" val="413887545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F5F8C0-E3AA-41F1-AB92-B52939ECE98F}" type="slidenum">
              <a:rPr lang="en-US" altLang="en-US"/>
              <a:pPr/>
              <a:t>‹#›</a:t>
            </a:fld>
            <a:endParaRPr lang="en-US" altLang="en-US"/>
          </a:p>
        </p:txBody>
      </p:sp>
    </p:spTree>
    <p:extLst>
      <p:ext uri="{BB962C8B-B14F-4D97-AF65-F5344CB8AC3E}">
        <p14:creationId xmlns:p14="http://schemas.microsoft.com/office/powerpoint/2010/main" val="184324161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50E90E-0865-4CFA-ADE3-22D63E3F54CC}" type="slidenum">
              <a:rPr lang="en-US" altLang="en-US"/>
              <a:pPr/>
              <a:t>‹#›</a:t>
            </a:fld>
            <a:endParaRPr lang="en-US" altLang="en-US"/>
          </a:p>
        </p:txBody>
      </p:sp>
    </p:spTree>
    <p:extLst>
      <p:ext uri="{BB962C8B-B14F-4D97-AF65-F5344CB8AC3E}">
        <p14:creationId xmlns:p14="http://schemas.microsoft.com/office/powerpoint/2010/main" val="53906214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9933580"/>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93236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6B0B92D-8B03-4712-ACAC-50B9BF197C27}" type="slidenum">
              <a:rPr lang="en-US" altLang="en-US"/>
              <a:pPr/>
              <a:t>‹#›</a:t>
            </a:fld>
            <a:endParaRPr lang="en-US" altLang="en-US"/>
          </a:p>
        </p:txBody>
      </p:sp>
    </p:spTree>
    <p:extLst>
      <p:ext uri="{BB962C8B-B14F-4D97-AF65-F5344CB8AC3E}">
        <p14:creationId xmlns:p14="http://schemas.microsoft.com/office/powerpoint/2010/main" val="494873635"/>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F443B6-4F4E-4BD5-8CC5-243E6FD10078}" type="slidenum">
              <a:rPr lang="en-US" altLang="en-US"/>
              <a:pPr/>
              <a:t>‹#›</a:t>
            </a:fld>
            <a:endParaRPr lang="en-US" altLang="en-US"/>
          </a:p>
        </p:txBody>
      </p:sp>
    </p:spTree>
    <p:extLst>
      <p:ext uri="{BB962C8B-B14F-4D97-AF65-F5344CB8AC3E}">
        <p14:creationId xmlns:p14="http://schemas.microsoft.com/office/powerpoint/2010/main" val="166349900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DF5606D-8CA9-4C22-BC97-24E39DA7A405}" type="slidenum">
              <a:rPr lang="en-US" altLang="en-US"/>
              <a:pPr/>
              <a:t>‹#›</a:t>
            </a:fld>
            <a:endParaRPr lang="en-US" altLang="en-US"/>
          </a:p>
        </p:txBody>
      </p:sp>
    </p:spTree>
    <p:extLst>
      <p:ext uri="{BB962C8B-B14F-4D97-AF65-F5344CB8AC3E}">
        <p14:creationId xmlns:p14="http://schemas.microsoft.com/office/powerpoint/2010/main" val="6138157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1294969-B2D3-4D82-9CA0-80E7CDD356BD}" type="slidenum">
              <a:rPr lang="en-US" altLang="en-US"/>
              <a:pPr/>
              <a:t>‹#›</a:t>
            </a:fld>
            <a:endParaRPr lang="en-US" altLang="en-US"/>
          </a:p>
        </p:txBody>
      </p:sp>
    </p:spTree>
    <p:extLst>
      <p:ext uri="{BB962C8B-B14F-4D97-AF65-F5344CB8AC3E}">
        <p14:creationId xmlns:p14="http://schemas.microsoft.com/office/powerpoint/2010/main" val="3992706884"/>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9E6745C-2EED-4078-B1AF-52FD40F36F08}" type="slidenum">
              <a:rPr lang="en-US" altLang="en-US"/>
              <a:pPr/>
              <a:t>‹#›</a:t>
            </a:fld>
            <a:endParaRPr lang="en-US" altLang="en-US"/>
          </a:p>
        </p:txBody>
      </p:sp>
    </p:spTree>
    <p:extLst>
      <p:ext uri="{BB962C8B-B14F-4D97-AF65-F5344CB8AC3E}">
        <p14:creationId xmlns:p14="http://schemas.microsoft.com/office/powerpoint/2010/main" val="105892081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31EB9514-436A-4C63-A047-8603F6FE1602}" type="slidenum">
              <a:rPr lang="en-US" altLang="en-US"/>
              <a:pPr/>
              <a:t>‹#›</a:t>
            </a:fld>
            <a:endParaRPr lang="en-US" altLang="en-US"/>
          </a:p>
        </p:txBody>
      </p:sp>
    </p:spTree>
    <p:extLst>
      <p:ext uri="{BB962C8B-B14F-4D97-AF65-F5344CB8AC3E}">
        <p14:creationId xmlns:p14="http://schemas.microsoft.com/office/powerpoint/2010/main" val="221296603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0496E35D-14E1-48E7-9C7C-F0A4243243DE}" type="slidenum">
              <a:rPr lang="en-US" altLang="en-US"/>
              <a:pPr/>
              <a:t>‹#›</a:t>
            </a:fld>
            <a:endParaRPr lang="en-US" altLang="en-US"/>
          </a:p>
        </p:txBody>
      </p:sp>
    </p:spTree>
    <p:extLst>
      <p:ext uri="{BB962C8B-B14F-4D97-AF65-F5344CB8AC3E}">
        <p14:creationId xmlns:p14="http://schemas.microsoft.com/office/powerpoint/2010/main" val="404228366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E0ACC207-2A7F-4B16-97F6-0EB806CFF2A3}" type="slidenum">
              <a:rPr lang="en-US" altLang="en-US"/>
              <a:pPr/>
              <a:t>‹#›</a:t>
            </a:fld>
            <a:endParaRPr lang="en-US" altLang="en-US"/>
          </a:p>
        </p:txBody>
      </p:sp>
    </p:spTree>
    <p:extLst>
      <p:ext uri="{BB962C8B-B14F-4D97-AF65-F5344CB8AC3E}">
        <p14:creationId xmlns:p14="http://schemas.microsoft.com/office/powerpoint/2010/main" val="25026985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597222"/>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D651201-0DE1-4EE4-8FBA-13AAE919355F}" type="slidenum">
              <a:rPr lang="en-US" altLang="en-US"/>
              <a:pPr/>
              <a:t>‹#›</a:t>
            </a:fld>
            <a:endParaRPr lang="en-US" altLang="en-US"/>
          </a:p>
        </p:txBody>
      </p:sp>
    </p:spTree>
    <p:extLst>
      <p:ext uri="{BB962C8B-B14F-4D97-AF65-F5344CB8AC3E}">
        <p14:creationId xmlns:p14="http://schemas.microsoft.com/office/powerpoint/2010/main" val="300816650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83D6F8D-1458-4A7E-9445-B4376E2BE777}" type="slidenum">
              <a:rPr lang="en-US" altLang="en-US"/>
              <a:pPr/>
              <a:t>‹#›</a:t>
            </a:fld>
            <a:endParaRPr lang="en-US" altLang="en-US"/>
          </a:p>
        </p:txBody>
      </p:sp>
    </p:spTree>
    <p:extLst>
      <p:ext uri="{BB962C8B-B14F-4D97-AF65-F5344CB8AC3E}">
        <p14:creationId xmlns:p14="http://schemas.microsoft.com/office/powerpoint/2010/main" val="324191459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DB3352A-8267-4748-AE09-7D40FC4BAA7F}" type="slidenum">
              <a:rPr lang="en-US" altLang="en-US"/>
              <a:pPr/>
              <a:t>‹#›</a:t>
            </a:fld>
            <a:endParaRPr lang="en-US" altLang="en-US"/>
          </a:p>
        </p:txBody>
      </p:sp>
    </p:spTree>
    <p:extLst>
      <p:ext uri="{BB962C8B-B14F-4D97-AF65-F5344CB8AC3E}">
        <p14:creationId xmlns:p14="http://schemas.microsoft.com/office/powerpoint/2010/main" val="3420680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b="1" i="0">
                <a:latin typeface="Arial" panose="020B0604020202020204" pitchFamily="34" charset="0"/>
              </a:defRPr>
            </a:lvl1pPr>
          </a:lstStyle>
          <a:p>
            <a:fld id="{572E930D-909A-7943-800A-D220345EF6D4}" type="slidenum">
              <a:rPr lang="en-US" altLang="en-US" smtClean="0"/>
              <a:pPr/>
              <a:t>‹#›</a:t>
            </a:fld>
            <a:endParaRPr lang="en-US" altLang="en-US" dirty="0"/>
          </a:p>
        </p:txBody>
      </p:sp>
    </p:spTree>
    <p:extLst>
      <p:ext uri="{BB962C8B-B14F-4D97-AF65-F5344CB8AC3E}">
        <p14:creationId xmlns:p14="http://schemas.microsoft.com/office/powerpoint/2010/main" val="281774545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b="1" i="0">
                <a:latin typeface="Arial" panose="020B0604020202020204" pitchFamily="34" charset="0"/>
              </a:defRPr>
            </a:lvl1pPr>
          </a:lstStyle>
          <a:p>
            <a:fld id="{EB320A00-1198-8E49-9D56-93968EEF4744}" type="slidenum">
              <a:rPr lang="en-US" altLang="en-US" smtClean="0"/>
              <a:pPr/>
              <a:t>‹#›</a:t>
            </a:fld>
            <a:endParaRPr lang="en-US" altLang="en-US" dirty="0"/>
          </a:p>
        </p:txBody>
      </p:sp>
    </p:spTree>
    <p:extLst>
      <p:ext uri="{BB962C8B-B14F-4D97-AF65-F5344CB8AC3E}">
        <p14:creationId xmlns:p14="http://schemas.microsoft.com/office/powerpoint/2010/main" val="156700661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b="1" i="0">
                <a:latin typeface="Arial" panose="020B0604020202020204" pitchFamily="34" charset="0"/>
              </a:defRPr>
            </a:lvl1pPr>
          </a:lstStyle>
          <a:p>
            <a:fld id="{6517BB5E-A2E6-FD42-9784-4E72AFFF150C}" type="slidenum">
              <a:rPr lang="en-US" altLang="en-US" smtClean="0"/>
              <a:pPr/>
              <a:t>‹#›</a:t>
            </a:fld>
            <a:endParaRPr lang="en-US" altLang="en-US" dirty="0"/>
          </a:p>
        </p:txBody>
      </p:sp>
    </p:spTree>
    <p:extLst>
      <p:ext uri="{BB962C8B-B14F-4D97-AF65-F5344CB8AC3E}">
        <p14:creationId xmlns:p14="http://schemas.microsoft.com/office/powerpoint/2010/main" val="280880285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b="1" i="0">
                <a:latin typeface="Arial" panose="020B0604020202020204" pitchFamily="34" charset="0"/>
              </a:defRPr>
            </a:lvl1pPr>
          </a:lstStyle>
          <a:p>
            <a:fld id="{0E9AFC46-FCED-894F-9EB3-36743894EB88}" type="slidenum">
              <a:rPr lang="en-US" altLang="en-US" smtClean="0"/>
              <a:pPr/>
              <a:t>‹#›</a:t>
            </a:fld>
            <a:endParaRPr lang="en-US" altLang="en-US" dirty="0"/>
          </a:p>
        </p:txBody>
      </p:sp>
    </p:spTree>
    <p:extLst>
      <p:ext uri="{BB962C8B-B14F-4D97-AF65-F5344CB8AC3E}">
        <p14:creationId xmlns:p14="http://schemas.microsoft.com/office/powerpoint/2010/main" val="233770500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b="1" i="0">
                <a:latin typeface="Arial" panose="020B0604020202020204" pitchFamily="34" charset="0"/>
              </a:defRPr>
            </a:lvl1pPr>
          </a:lstStyle>
          <a:p>
            <a:fld id="{09EE02E7-660A-E346-AF3C-576D94D8F3B4}" type="slidenum">
              <a:rPr lang="en-US" altLang="en-US" smtClean="0"/>
              <a:pPr/>
              <a:t>‹#›</a:t>
            </a:fld>
            <a:endParaRPr lang="en-US" altLang="en-US" dirty="0"/>
          </a:p>
        </p:txBody>
      </p:sp>
    </p:spTree>
    <p:extLst>
      <p:ext uri="{BB962C8B-B14F-4D97-AF65-F5344CB8AC3E}">
        <p14:creationId xmlns:p14="http://schemas.microsoft.com/office/powerpoint/2010/main" val="371649450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b="1" i="0">
                <a:latin typeface="Arial" panose="020B0604020202020204" pitchFamily="34" charset="0"/>
              </a:defRPr>
            </a:lvl1pPr>
          </a:lstStyle>
          <a:p>
            <a:fld id="{25CE6FAA-3989-4B4F-8600-06E77DFBDBBC}" type="slidenum">
              <a:rPr lang="en-US" altLang="en-US" smtClean="0"/>
              <a:pPr/>
              <a:t>‹#›</a:t>
            </a:fld>
            <a:endParaRPr lang="en-US" altLang="en-US" dirty="0"/>
          </a:p>
        </p:txBody>
      </p:sp>
    </p:spTree>
    <p:extLst>
      <p:ext uri="{BB962C8B-B14F-4D97-AF65-F5344CB8AC3E}">
        <p14:creationId xmlns:p14="http://schemas.microsoft.com/office/powerpoint/2010/main" val="37492237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b="1" i="0">
                <a:latin typeface="Arial" panose="020B0604020202020204" pitchFamily="34" charset="0"/>
              </a:defRPr>
            </a:lvl1pPr>
          </a:lstStyle>
          <a:p>
            <a:fld id="{1EDD22C4-756F-A34C-A603-3F4A70E9DF83}" type="slidenum">
              <a:rPr lang="en-US" altLang="en-US" smtClean="0"/>
              <a:pPr/>
              <a:t>‹#›</a:t>
            </a:fld>
            <a:endParaRPr lang="en-US" altLang="en-US" dirty="0"/>
          </a:p>
        </p:txBody>
      </p:sp>
    </p:spTree>
    <p:extLst>
      <p:ext uri="{BB962C8B-B14F-4D97-AF65-F5344CB8AC3E}">
        <p14:creationId xmlns:p14="http://schemas.microsoft.com/office/powerpoint/2010/main" val="32187031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pPr/>
              <a:t>‹#›</a:t>
            </a:fld>
            <a:endParaRPr lang="en-US" dirty="0"/>
          </a:p>
        </p:txBody>
      </p:sp>
    </p:spTree>
    <p:extLst>
      <p:ext uri="{BB962C8B-B14F-4D97-AF65-F5344CB8AC3E}">
        <p14:creationId xmlns:p14="http://schemas.microsoft.com/office/powerpoint/2010/main" val="128881169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b="1" i="0">
                <a:latin typeface="Arial" panose="020B0604020202020204" pitchFamily="34" charset="0"/>
              </a:defRPr>
            </a:lvl1pPr>
          </a:lstStyle>
          <a:p>
            <a:fld id="{21DC8BBC-79D8-6042-AD42-BB58C596110E}" type="slidenum">
              <a:rPr lang="en-US" altLang="en-US" smtClean="0"/>
              <a:pPr/>
              <a:t>‹#›</a:t>
            </a:fld>
            <a:endParaRPr lang="en-US" altLang="en-US" dirty="0"/>
          </a:p>
        </p:txBody>
      </p:sp>
    </p:spTree>
    <p:extLst>
      <p:ext uri="{BB962C8B-B14F-4D97-AF65-F5344CB8AC3E}">
        <p14:creationId xmlns:p14="http://schemas.microsoft.com/office/powerpoint/2010/main" val="322385465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b="1" i="0">
                <a:latin typeface="Arial" panose="020B0604020202020204" pitchFamily="34" charset="0"/>
              </a:defRPr>
            </a:lvl1pPr>
          </a:lstStyle>
          <a:p>
            <a:fld id="{4CEC8967-C952-A94C-AA41-382C7155D469}" type="slidenum">
              <a:rPr lang="en-US" altLang="en-US" smtClean="0"/>
              <a:pPr/>
              <a:t>‹#›</a:t>
            </a:fld>
            <a:endParaRPr lang="en-US" altLang="en-US" dirty="0"/>
          </a:p>
        </p:txBody>
      </p:sp>
    </p:spTree>
    <p:extLst>
      <p:ext uri="{BB962C8B-B14F-4D97-AF65-F5344CB8AC3E}">
        <p14:creationId xmlns:p14="http://schemas.microsoft.com/office/powerpoint/2010/main" val="325161128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b="1" i="0">
                <a:latin typeface="Arial" panose="020B0604020202020204" pitchFamily="34" charset="0"/>
              </a:defRPr>
            </a:lvl1pPr>
          </a:lstStyle>
          <a:p>
            <a:fld id="{DB05A23D-5857-BE4B-86F8-B51FE7CC06CC}" type="slidenum">
              <a:rPr lang="en-US" altLang="en-US" smtClean="0"/>
              <a:pPr/>
              <a:t>‹#›</a:t>
            </a:fld>
            <a:endParaRPr lang="en-US" altLang="en-US" dirty="0"/>
          </a:p>
        </p:txBody>
      </p:sp>
    </p:spTree>
    <p:extLst>
      <p:ext uri="{BB962C8B-B14F-4D97-AF65-F5344CB8AC3E}">
        <p14:creationId xmlns:p14="http://schemas.microsoft.com/office/powerpoint/2010/main" val="259060640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b="1" i="0">
                <a:latin typeface="Arial" panose="020B0604020202020204" pitchFamily="34" charset="0"/>
              </a:defRPr>
            </a:lvl1pPr>
          </a:lstStyle>
          <a:p>
            <a:fld id="{AE78761B-02E9-6B49-9B4A-9C219DF90A4B}" type="slidenum">
              <a:rPr lang="en-US" altLang="en-US" smtClean="0"/>
              <a:pPr/>
              <a:t>‹#›</a:t>
            </a:fld>
            <a:endParaRPr lang="en-US" altLang="en-US" dirty="0"/>
          </a:p>
        </p:txBody>
      </p:sp>
    </p:spTree>
    <p:extLst>
      <p:ext uri="{BB962C8B-B14F-4D97-AF65-F5344CB8AC3E}">
        <p14:creationId xmlns:p14="http://schemas.microsoft.com/office/powerpoint/2010/main" val="327277776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42400607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397539529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3158019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26378685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7174350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9811593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pPr/>
              <a:t>‹#›</a:t>
            </a:fld>
            <a:endParaRPr lang="en-US" dirty="0"/>
          </a:p>
        </p:txBody>
      </p:sp>
    </p:spTree>
    <p:extLst>
      <p:ext uri="{BB962C8B-B14F-4D97-AF65-F5344CB8AC3E}">
        <p14:creationId xmlns:p14="http://schemas.microsoft.com/office/powerpoint/2010/main" val="76055620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32433918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376637381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62950397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0446664"/>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5824723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901561954"/>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24181954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2661067922"/>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65696"/>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4096854"/>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pPr/>
              <a:t>‹#›</a:t>
            </a:fld>
            <a:endParaRPr lang="en-US" dirty="0"/>
          </a:p>
        </p:txBody>
      </p:sp>
    </p:spTree>
    <p:extLst>
      <p:ext uri="{BB962C8B-B14F-4D97-AF65-F5344CB8AC3E}">
        <p14:creationId xmlns:p14="http://schemas.microsoft.com/office/powerpoint/2010/main" val="31197676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08519"/>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35619955"/>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3289980"/>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2908"/>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7966"/>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628156"/>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969267"/>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993092"/>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1363342746"/>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3074984216"/>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pPr/>
              <a:t>‹#›</a:t>
            </a:fld>
            <a:endParaRPr lang="en-US" dirty="0"/>
          </a:p>
        </p:txBody>
      </p:sp>
    </p:spTree>
    <p:extLst>
      <p:ext uri="{BB962C8B-B14F-4D97-AF65-F5344CB8AC3E}">
        <p14:creationId xmlns:p14="http://schemas.microsoft.com/office/powerpoint/2010/main" val="10291147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747225057"/>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645076270"/>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637059844"/>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299455531"/>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54821408"/>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1194830780"/>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693474108"/>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1994776022"/>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01323440"/>
      </p:ext>
    </p:extLst>
  </p:cSld>
  <p:clrMapOvr>
    <a:masterClrMapping/>
  </p:clrMapOvr>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980877197"/>
      </p:ext>
    </p:extLst>
  </p:cSld>
  <p:clrMapOvr>
    <a:masterClrMapping/>
  </p:clrMapOvr>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pPr/>
              <a:t>‹#›</a:t>
            </a:fld>
            <a:endParaRPr lang="en-US" dirty="0"/>
          </a:p>
        </p:txBody>
      </p:sp>
    </p:spTree>
    <p:extLst>
      <p:ext uri="{BB962C8B-B14F-4D97-AF65-F5344CB8AC3E}">
        <p14:creationId xmlns:p14="http://schemas.microsoft.com/office/powerpoint/2010/main" val="30750867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49323089"/>
      </p:ext>
    </p:extLst>
  </p:cSld>
  <p:clrMapOvr>
    <a:masterClrMapping/>
  </p:clrMapOvr>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6380473"/>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64822909"/>
      </p:ext>
    </p:extLst>
  </p:cSld>
  <p:clrMapOvr>
    <a:masterClrMapping/>
  </p:clrMapOvr>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94181948"/>
      </p:ext>
    </p:extLst>
  </p:cSld>
  <p:clrMapOvr>
    <a:masterClrMapping/>
  </p:clrMapOvr>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33270927"/>
      </p:ext>
    </p:extLst>
  </p:cSld>
  <p:clrMapOvr>
    <a:masterClrMapping/>
  </p:clrMapOvr>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75003398"/>
      </p:ext>
    </p:extLst>
  </p:cSld>
  <p:clrMapOvr>
    <a:masterClrMapping/>
  </p:clrMapOvr>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10366678"/>
      </p:ext>
    </p:extLst>
  </p:cSld>
  <p:clrMapOvr>
    <a:masterClrMapping/>
  </p:clrMapOvr>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9872149"/>
      </p:ext>
    </p:extLst>
  </p:cSld>
  <p:clrMapOvr>
    <a:masterClrMapping/>
  </p:clrMapOvr>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8171680"/>
      </p:ext>
    </p:extLst>
  </p:cSld>
  <p:clrMapOvr>
    <a:masterClrMapping/>
  </p:clrMapOvr>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6847626"/>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pPr/>
              <a:t>‹#›</a:t>
            </a:fld>
            <a:endParaRPr lang="en-US" dirty="0"/>
          </a:p>
        </p:txBody>
      </p:sp>
    </p:spTree>
    <p:extLst>
      <p:ext uri="{BB962C8B-B14F-4D97-AF65-F5344CB8AC3E}">
        <p14:creationId xmlns:p14="http://schemas.microsoft.com/office/powerpoint/2010/main" val="4583700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80249464"/>
      </p:ext>
    </p:extLst>
  </p:cSld>
  <p:clrMapOvr>
    <a:masterClrMapping/>
  </p:clrMapOvr>
  <p:transition spd="med">
    <p:randomBar dir="vert"/>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27238647"/>
      </p:ext>
    </p:extLst>
  </p:cSld>
  <p:clrMapOvr>
    <a:masterClrMapping/>
  </p:clrMapOvr>
  <p:transition spd="med">
    <p:randomBar dir="vert"/>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18886145"/>
      </p:ext>
    </p:extLst>
  </p:cSld>
  <p:clrMapOvr>
    <a:masterClrMapping/>
  </p:clrMapOvr>
  <p:transition spd="med">
    <p:randomBar dir="vert"/>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99363766"/>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17186264"/>
      </p:ext>
    </p:extLst>
  </p:cSld>
  <p:clrMapOvr>
    <a:masterClrMapping/>
  </p:clrMapOvr>
  <p:transition spd="med">
    <p:randomBar dir="vert"/>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14942178"/>
      </p:ext>
    </p:extLst>
  </p:cSld>
  <p:clrMapOvr>
    <a:masterClrMapping/>
  </p:clrMapOvr>
  <p:transition spd="med">
    <p:randomBar dir="vert"/>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452974655"/>
      </p:ext>
    </p:extLst>
  </p:cSld>
  <p:clrMapOvr>
    <a:masterClrMapping/>
  </p:clrMapOvr>
  <p:transition spd="med">
    <p:randomBar dir="vert"/>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4346801"/>
      </p:ext>
    </p:extLst>
  </p:cSld>
  <p:clrMapOvr>
    <a:masterClrMapping/>
  </p:clrMapOvr>
  <p:transition spd="med">
    <p:randomBar dir="vert"/>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736034"/>
      </p:ext>
    </p:extLst>
  </p:cSld>
  <p:clrMapOvr>
    <a:masterClrMapping/>
  </p:clrMapOvr>
  <p:transition spd="med">
    <p:randomBar dir="vert"/>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1840905"/>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pPr/>
              <a:t>‹#›</a:t>
            </a:fld>
            <a:endParaRPr lang="en-US" dirty="0"/>
          </a:p>
        </p:txBody>
      </p:sp>
    </p:spTree>
    <p:extLst>
      <p:ext uri="{BB962C8B-B14F-4D97-AF65-F5344CB8AC3E}">
        <p14:creationId xmlns:p14="http://schemas.microsoft.com/office/powerpoint/2010/main" val="20254249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6723272"/>
      </p:ext>
    </p:extLst>
  </p:cSld>
  <p:clrMapOvr>
    <a:masterClrMapping/>
  </p:clrMapOvr>
  <p:transition spd="med">
    <p:randomBar dir="vert"/>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17355618"/>
      </p:ext>
    </p:extLst>
  </p:cSld>
  <p:clrMapOvr>
    <a:masterClrMapping/>
  </p:clrMapOvr>
  <p:transition spd="med">
    <p:randomBar dir="vert"/>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53566791"/>
      </p:ext>
    </p:extLst>
  </p:cSld>
  <p:clrMapOvr>
    <a:masterClrMapping/>
  </p:clrMapOvr>
  <p:transition spd="med">
    <p:randomBar dir="vert"/>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50151915"/>
      </p:ext>
    </p:extLst>
  </p:cSld>
  <p:clrMapOvr>
    <a:masterClrMapping/>
  </p:clrMapOvr>
  <p:transition spd="med">
    <p:randomBar dir="vert"/>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16135997"/>
      </p:ext>
    </p:extLst>
  </p:cSld>
  <p:clrMapOvr>
    <a:masterClrMapping/>
  </p:clrMapOvr>
  <p:transition spd="med">
    <p:randomBar dir="vert"/>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47645841"/>
      </p:ext>
    </p:extLst>
  </p:cSld>
  <p:clrMapOvr>
    <a:masterClrMapping/>
  </p:clrMapOvr>
  <p:transition spd="med">
    <p:randomBar dir="vert"/>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1331323"/>
      </p:ext>
    </p:extLst>
  </p:cSld>
  <p:clrMapOvr>
    <a:masterClrMapping/>
  </p:clrMapOvr>
  <p:transition spd="med">
    <p:randomBar dir="vert"/>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60501981"/>
      </p:ext>
    </p:extLst>
  </p:cSld>
  <p:clrMapOvr>
    <a:masterClrMapping/>
  </p:clrMapOvr>
  <p:transition spd="med">
    <p:randomBar dir="vert"/>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69356381"/>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20780383"/>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pPr/>
              <a:t>‹#›</a:t>
            </a:fld>
            <a:endParaRPr lang="en-US" dirty="0"/>
          </a:p>
        </p:txBody>
      </p:sp>
    </p:spTree>
    <p:extLst>
      <p:ext uri="{BB962C8B-B14F-4D97-AF65-F5344CB8AC3E}">
        <p14:creationId xmlns:p14="http://schemas.microsoft.com/office/powerpoint/2010/main" val="46587843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64285435"/>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75190687"/>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54053774"/>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19014833"/>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754616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1429657"/>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79264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96114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4870077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23384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pPr/>
              <a:t>‹#›</a:t>
            </a:fld>
            <a:endParaRPr lang="en-US" dirty="0"/>
          </a:p>
        </p:txBody>
      </p:sp>
    </p:spTree>
    <p:extLst>
      <p:ext uri="{BB962C8B-B14F-4D97-AF65-F5344CB8AC3E}">
        <p14:creationId xmlns:p14="http://schemas.microsoft.com/office/powerpoint/2010/main" val="38012899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6317439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403959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724612"/>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19446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463093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70688663"/>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6562464"/>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64095204"/>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50643915"/>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10944333"/>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pPr/>
              <a:t>‹#›</a:t>
            </a:fld>
            <a:endParaRPr lang="en-US" dirty="0"/>
          </a:p>
        </p:txBody>
      </p:sp>
    </p:spTree>
    <p:extLst>
      <p:ext uri="{BB962C8B-B14F-4D97-AF65-F5344CB8AC3E}">
        <p14:creationId xmlns:p14="http://schemas.microsoft.com/office/powerpoint/2010/main" val="20684114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9778540"/>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38086"/>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5736777"/>
      </p:ext>
    </p:extLst>
  </p:cSld>
  <p:clrMapOvr>
    <a:masterClrMapping/>
  </p:clrMapOvr>
  <p:transition spd="med">
    <p:randomBar dir="vert"/>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41364835"/>
      </p:ext>
    </p:extLst>
  </p:cSld>
  <p:clrMapOvr>
    <a:masterClrMapping/>
  </p:clrMapOvr>
  <p:transition spd="med">
    <p:randomBar dir="vert"/>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99195141"/>
      </p:ext>
    </p:extLst>
  </p:cSld>
  <p:clrMapOvr>
    <a:masterClrMapping/>
  </p:clrMapOvr>
  <p:transition spd="med">
    <p:randomBar dir="vert"/>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97090609"/>
      </p:ext>
    </p:extLst>
  </p:cSld>
  <p:clrMapOvr>
    <a:masterClrMapping/>
  </p:clrMapOvr>
  <p:transition spd="med">
    <p:randomBar dir="vert"/>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67787972"/>
      </p:ext>
    </p:extLst>
  </p:cSld>
  <p:clrMapOvr>
    <a:masterClrMapping/>
  </p:clrMapOvr>
  <p:transition spd="med">
    <p:randomBar dir="vert"/>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0246246"/>
      </p:ext>
    </p:extLst>
  </p:cSld>
  <p:clrMapOvr>
    <a:masterClrMapping/>
  </p:clrMapOvr>
  <p:transition spd="med">
    <p:randomBar dir="vert"/>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F1751F9-87F1-A54B-9789-88A597FDB2AF}" type="slidenum">
              <a:rPr lang="zh-CN" altLang="en-US"/>
              <a:pPr>
                <a:defRPr/>
              </a:pPr>
              <a:t>‹#›</a:t>
            </a:fld>
            <a:endParaRPr lang="en-US" altLang="zh-CN"/>
          </a:p>
        </p:txBody>
      </p:sp>
    </p:spTree>
    <p:extLst>
      <p:ext uri="{BB962C8B-B14F-4D97-AF65-F5344CB8AC3E}">
        <p14:creationId xmlns:p14="http://schemas.microsoft.com/office/powerpoint/2010/main" val="333715402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64A651FF-8522-1A46-BE6F-0A33CED84E00}" type="slidenum">
              <a:rPr lang="zh-CN" altLang="en-US"/>
              <a:pPr>
                <a:defRPr/>
              </a:pPr>
              <a:t>‹#›</a:t>
            </a:fld>
            <a:endParaRPr lang="en-US" altLang="zh-CN"/>
          </a:p>
        </p:txBody>
      </p:sp>
    </p:spTree>
    <p:extLst>
      <p:ext uri="{BB962C8B-B14F-4D97-AF65-F5344CB8AC3E}">
        <p14:creationId xmlns:p14="http://schemas.microsoft.com/office/powerpoint/2010/main" val="312292146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pPr/>
              <a:t>‹#›</a:t>
            </a:fld>
            <a:endParaRPr lang="en-US" dirty="0"/>
          </a:p>
        </p:txBody>
      </p:sp>
    </p:spTree>
    <p:extLst>
      <p:ext uri="{BB962C8B-B14F-4D97-AF65-F5344CB8AC3E}">
        <p14:creationId xmlns:p14="http://schemas.microsoft.com/office/powerpoint/2010/main" val="134793559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1445DBC-D89A-544F-80F8-37D42A0615D0}" type="slidenum">
              <a:rPr lang="zh-CN" altLang="en-US"/>
              <a:pPr>
                <a:defRPr/>
              </a:pPr>
              <a:t>‹#›</a:t>
            </a:fld>
            <a:endParaRPr lang="en-US" altLang="zh-CN"/>
          </a:p>
        </p:txBody>
      </p:sp>
    </p:spTree>
    <p:extLst>
      <p:ext uri="{BB962C8B-B14F-4D97-AF65-F5344CB8AC3E}">
        <p14:creationId xmlns:p14="http://schemas.microsoft.com/office/powerpoint/2010/main" val="150231227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DF05BA87-50AB-3A4C-BF13-57B77B4357A6}" type="slidenum">
              <a:rPr lang="zh-CN" altLang="en-US"/>
              <a:pPr>
                <a:defRPr/>
              </a:pPr>
              <a:t>‹#›</a:t>
            </a:fld>
            <a:endParaRPr lang="en-US" altLang="zh-CN"/>
          </a:p>
        </p:txBody>
      </p:sp>
    </p:spTree>
    <p:extLst>
      <p:ext uri="{BB962C8B-B14F-4D97-AF65-F5344CB8AC3E}">
        <p14:creationId xmlns:p14="http://schemas.microsoft.com/office/powerpoint/2010/main" val="38887419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097440F4-4205-1746-850F-3F0935F7AEBE}" type="slidenum">
              <a:rPr lang="zh-CN" altLang="en-US"/>
              <a:pPr>
                <a:defRPr/>
              </a:pPr>
              <a:t>‹#›</a:t>
            </a:fld>
            <a:endParaRPr lang="en-US" altLang="zh-CN"/>
          </a:p>
        </p:txBody>
      </p:sp>
    </p:spTree>
    <p:extLst>
      <p:ext uri="{BB962C8B-B14F-4D97-AF65-F5344CB8AC3E}">
        <p14:creationId xmlns:p14="http://schemas.microsoft.com/office/powerpoint/2010/main" val="161621951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EB572834-F494-5A4A-9D87-F8C801F5DB48}" type="slidenum">
              <a:rPr lang="zh-CN" altLang="en-US"/>
              <a:pPr>
                <a:defRPr/>
              </a:pPr>
              <a:t>‹#›</a:t>
            </a:fld>
            <a:endParaRPr lang="en-US" altLang="zh-CN"/>
          </a:p>
        </p:txBody>
      </p:sp>
    </p:spTree>
    <p:extLst>
      <p:ext uri="{BB962C8B-B14F-4D97-AF65-F5344CB8AC3E}">
        <p14:creationId xmlns:p14="http://schemas.microsoft.com/office/powerpoint/2010/main" val="37551156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4F0344BF-D17E-2A41-9B40-E13EF86D15E3}" type="slidenum">
              <a:rPr lang="zh-CN" altLang="en-US"/>
              <a:pPr>
                <a:defRPr/>
              </a:pPr>
              <a:t>‹#›</a:t>
            </a:fld>
            <a:endParaRPr lang="en-US" altLang="zh-CN"/>
          </a:p>
        </p:txBody>
      </p:sp>
    </p:spTree>
    <p:extLst>
      <p:ext uri="{BB962C8B-B14F-4D97-AF65-F5344CB8AC3E}">
        <p14:creationId xmlns:p14="http://schemas.microsoft.com/office/powerpoint/2010/main" val="115657336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A4048F95-7B1E-194F-8970-5DE776787908}" type="slidenum">
              <a:rPr lang="zh-CN" altLang="en-US"/>
              <a:pPr>
                <a:defRPr/>
              </a:pPr>
              <a:t>‹#›</a:t>
            </a:fld>
            <a:endParaRPr lang="en-US" altLang="zh-CN"/>
          </a:p>
        </p:txBody>
      </p:sp>
    </p:spTree>
    <p:extLst>
      <p:ext uri="{BB962C8B-B14F-4D97-AF65-F5344CB8AC3E}">
        <p14:creationId xmlns:p14="http://schemas.microsoft.com/office/powerpoint/2010/main" val="204757035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7F8A8601-1047-6847-A303-9541EAABACEF}" type="slidenum">
              <a:rPr lang="zh-CN" altLang="en-US"/>
              <a:pPr>
                <a:defRPr/>
              </a:pPr>
              <a:t>‹#›</a:t>
            </a:fld>
            <a:endParaRPr lang="en-US" altLang="zh-CN"/>
          </a:p>
        </p:txBody>
      </p:sp>
    </p:spTree>
    <p:extLst>
      <p:ext uri="{BB962C8B-B14F-4D97-AF65-F5344CB8AC3E}">
        <p14:creationId xmlns:p14="http://schemas.microsoft.com/office/powerpoint/2010/main" val="2149468966"/>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AA99AF2F-9CD3-6C49-8A9E-71499F92949E}" type="slidenum">
              <a:rPr lang="zh-CN" altLang="en-US"/>
              <a:pPr>
                <a:defRPr/>
              </a:pPr>
              <a:t>‹#›</a:t>
            </a:fld>
            <a:endParaRPr lang="en-US" altLang="zh-CN"/>
          </a:p>
        </p:txBody>
      </p:sp>
    </p:spTree>
    <p:extLst>
      <p:ext uri="{BB962C8B-B14F-4D97-AF65-F5344CB8AC3E}">
        <p14:creationId xmlns:p14="http://schemas.microsoft.com/office/powerpoint/2010/main" val="137452568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F57B38F2-97D8-924D-8250-5BDB944BE306}" type="slidenum">
              <a:rPr lang="zh-CN" altLang="en-US"/>
              <a:pPr>
                <a:defRPr/>
              </a:pPr>
              <a:t>‹#›</a:t>
            </a:fld>
            <a:endParaRPr lang="en-US" altLang="zh-CN"/>
          </a:p>
        </p:txBody>
      </p:sp>
    </p:spTree>
    <p:extLst>
      <p:ext uri="{BB962C8B-B14F-4D97-AF65-F5344CB8AC3E}">
        <p14:creationId xmlns:p14="http://schemas.microsoft.com/office/powerpoint/2010/main" val="39910512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imes New Roman" charset="0"/>
              </a:defRPr>
            </a:lvl1pPr>
          </a:lstStyle>
          <a:p>
            <a:pPr>
              <a:defRPr/>
            </a:pPr>
            <a:fld id="{75513F9D-839D-4B42-86BE-B83DA27926C8}" type="slidenum">
              <a:rPr lang="zh-CN" altLang="en-US"/>
              <a:pPr>
                <a:defRPr/>
              </a:pPr>
              <a:t>‹#›</a:t>
            </a:fld>
            <a:endParaRPr lang="en-US" altLang="zh-CN"/>
          </a:p>
        </p:txBody>
      </p:sp>
    </p:spTree>
    <p:extLst>
      <p:ext uri="{BB962C8B-B14F-4D97-AF65-F5344CB8AC3E}">
        <p14:creationId xmlns:p14="http://schemas.microsoft.com/office/powerpoint/2010/main" val="358394331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60A7C280-935D-E040-A6F2-F741E96CC787}" type="slidenum">
              <a:rPr lang="en-US"/>
              <a:pPr>
                <a:defRPr/>
              </a:pPr>
              <a:t>‹#›</a:t>
            </a:fld>
            <a:endParaRPr lang="en-US"/>
          </a:p>
        </p:txBody>
      </p:sp>
    </p:spTree>
    <p:extLst>
      <p:ext uri="{BB962C8B-B14F-4D97-AF65-F5344CB8AC3E}">
        <p14:creationId xmlns:p14="http://schemas.microsoft.com/office/powerpoint/2010/main" val="4027787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22BBD339-476F-F74E-9521-F3380512DF30}" type="slidenum">
              <a:rPr lang="zh-CN" altLang="en-US"/>
              <a:pPr>
                <a:defRPr/>
              </a:pPr>
              <a:t>‹#›</a:t>
            </a:fld>
            <a:endParaRPr lang="en-US" altLang="zh-CN"/>
          </a:p>
        </p:txBody>
      </p:sp>
    </p:spTree>
    <p:extLst>
      <p:ext uri="{BB962C8B-B14F-4D97-AF65-F5344CB8AC3E}">
        <p14:creationId xmlns:p14="http://schemas.microsoft.com/office/powerpoint/2010/main" val="300849994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r:embed="rId2"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grpSp>
      <p:sp>
        <p:nvSpPr>
          <p:cNvPr id="2663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63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latin typeface="Times New Roman"/>
            </a:endParaRPr>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latin typeface="Times New Roman"/>
            </a:endParaRPr>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626483CA-E350-6045-9DB9-61140A307CB6}" type="slidenum">
              <a:rPr lang="en-US"/>
              <a:pPr>
                <a:defRPr/>
              </a:pPr>
              <a:t>‹#›</a:t>
            </a:fld>
            <a:endParaRPr lang="en-US"/>
          </a:p>
        </p:txBody>
      </p:sp>
    </p:spTree>
    <p:extLst>
      <p:ext uri="{BB962C8B-B14F-4D97-AF65-F5344CB8AC3E}">
        <p14:creationId xmlns:p14="http://schemas.microsoft.com/office/powerpoint/2010/main" val="77299017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C24877BD-631D-0E47-B367-53C745F4C79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3758486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C766C90-2A81-714F-8F03-626EAE9EF9C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138409530"/>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83A1748-25E4-F540-808F-AA6A9CB5279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11662726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9" name="Rectangle 12"/>
          <p:cNvSpPr>
            <a:spLocks noGrp="1" noChangeArrowheads="1"/>
          </p:cNvSpPr>
          <p:nvPr>
            <p:ph type="sldNum" sz="quarter" idx="12"/>
          </p:nvPr>
        </p:nvSpPr>
        <p:spPr>
          <a:ln/>
        </p:spPr>
        <p:txBody>
          <a:bodyPr/>
          <a:lstStyle>
            <a:lvl1pPr>
              <a:defRPr/>
            </a:lvl1pPr>
          </a:lstStyle>
          <a:p>
            <a:pPr>
              <a:defRPr/>
            </a:pPr>
            <a:fld id="{8E4A65AA-F5CB-C24D-BD98-ADC9BE8DE84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07555917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5" name="Rectangle 12"/>
          <p:cNvSpPr>
            <a:spLocks noGrp="1" noChangeArrowheads="1"/>
          </p:cNvSpPr>
          <p:nvPr>
            <p:ph type="sldNum" sz="quarter" idx="12"/>
          </p:nvPr>
        </p:nvSpPr>
        <p:spPr>
          <a:ln/>
        </p:spPr>
        <p:txBody>
          <a:bodyPr/>
          <a:lstStyle>
            <a:lvl1pPr>
              <a:defRPr/>
            </a:lvl1pPr>
          </a:lstStyle>
          <a:p>
            <a:pPr>
              <a:defRPr/>
            </a:pPr>
            <a:fld id="{52FD2D7B-CD53-ED4F-9BB3-FDFC239EC57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125034363"/>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4" name="Rectangle 12"/>
          <p:cNvSpPr>
            <a:spLocks noGrp="1" noChangeArrowheads="1"/>
          </p:cNvSpPr>
          <p:nvPr>
            <p:ph type="sldNum" sz="quarter" idx="12"/>
          </p:nvPr>
        </p:nvSpPr>
        <p:spPr>
          <a:ln/>
        </p:spPr>
        <p:txBody>
          <a:bodyPr/>
          <a:lstStyle>
            <a:lvl1pPr>
              <a:defRPr/>
            </a:lvl1pPr>
          </a:lstStyle>
          <a:p>
            <a:pPr>
              <a:defRPr/>
            </a:pPr>
            <a:fld id="{3FD1BDB2-CBB9-194B-BEFD-9868C8DDDFFB}"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7636680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41388E5-3724-1D47-85BF-857B610DC5F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5253068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06490F3-3D93-574B-A60F-D2A32F7E620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6061597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30881E-447E-4E46-959F-DBBD3B6F38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4952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87AC6D9-BADC-8346-9CBF-48444EC18ED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988310609"/>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584AB05-FD80-5143-B078-F10EBA77704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8250228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89654657"/>
      </p:ext>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2155880544"/>
      </p:ext>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1755894040"/>
      </p:ext>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4098424986"/>
      </p:ext>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3922513125"/>
      </p:ext>
    </p:extLst>
  </p:cSld>
  <p:clrMapOvr>
    <a:masterClrMapping/>
  </p:clrMapOvr>
  <p:transitio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929338570"/>
      </p:ext>
    </p:extLst>
  </p:cSld>
  <p:clrMapOvr>
    <a:masterClrMapping/>
  </p:clrMapOvr>
  <p:transitio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256339495"/>
      </p:ext>
    </p:extLst>
  </p:cSld>
  <p:clrMapOvr>
    <a:masterClrMapping/>
  </p:clrMapOvr>
  <p:transitio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117299956"/>
      </p:ext>
    </p:extLst>
  </p:cSld>
  <p:clrMapOvr>
    <a:masterClrMapping/>
  </p:clrMapOvr>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2D4962F-C387-C647-B30F-5C0302B7DA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29560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290657771"/>
      </p:ext>
    </p:extLst>
  </p:cSld>
  <p:clrMapOvr>
    <a:masterClrMapping/>
  </p:clrMapOvr>
  <p:transitio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3003901036"/>
      </p:ext>
    </p:extLst>
  </p:cSld>
  <p:clrMapOvr>
    <a:masterClrMapping/>
  </p:clrMapOvr>
  <p:transitio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1602527872"/>
      </p:ext>
    </p:extLst>
  </p:cSld>
  <p:clrMapOvr>
    <a:masterClrMapping/>
  </p:clrMapOvr>
  <p:transition/>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3919128692"/>
      </p:ext>
    </p:extLst>
  </p:cSld>
  <p:clrMapOvr>
    <a:masterClrMapping/>
  </p:clrMapOvr>
  <p:transition/>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2386996291"/>
      </p:ext>
    </p:extLst>
  </p:cSld>
  <p:clrMapOvr>
    <a:masterClrMapping/>
  </p:clrMapOvr>
  <p:transition/>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2345107808"/>
      </p:ext>
    </p:extLst>
  </p:cSld>
  <p:clrMapOvr>
    <a:masterClrMapping/>
  </p:clrMapOvr>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036868706"/>
      </p:ext>
    </p:extLst>
  </p:cSld>
  <p:clrMapOvr>
    <a:masterClrMapping/>
  </p:clrMapOvr>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19985151"/>
      </p:ext>
    </p:extLst>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526095642"/>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4153748153"/>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826A7D1-9FAE-8E42-9768-4A0D92883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5495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39183555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2647601141"/>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1774707398"/>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4380593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dirty="0"/>
          </a:p>
        </p:txBody>
      </p:sp>
    </p:spTree>
    <p:extLst>
      <p:ext uri="{BB962C8B-B14F-4D97-AF65-F5344CB8AC3E}">
        <p14:creationId xmlns:p14="http://schemas.microsoft.com/office/powerpoint/2010/main" val="285479152"/>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dirty="0"/>
          </a:p>
        </p:txBody>
      </p:sp>
    </p:spTree>
    <p:extLst>
      <p:ext uri="{BB962C8B-B14F-4D97-AF65-F5344CB8AC3E}">
        <p14:creationId xmlns:p14="http://schemas.microsoft.com/office/powerpoint/2010/main" val="4216616958"/>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dirty="0"/>
          </a:p>
        </p:txBody>
      </p:sp>
    </p:spTree>
    <p:extLst>
      <p:ext uri="{BB962C8B-B14F-4D97-AF65-F5344CB8AC3E}">
        <p14:creationId xmlns:p14="http://schemas.microsoft.com/office/powerpoint/2010/main" val="1343381651"/>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dirty="0"/>
          </a:p>
        </p:txBody>
      </p:sp>
    </p:spTree>
    <p:extLst>
      <p:ext uri="{BB962C8B-B14F-4D97-AF65-F5344CB8AC3E}">
        <p14:creationId xmlns:p14="http://schemas.microsoft.com/office/powerpoint/2010/main" val="891287927"/>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dirty="0"/>
          </a:p>
        </p:txBody>
      </p:sp>
    </p:spTree>
    <p:extLst>
      <p:ext uri="{BB962C8B-B14F-4D97-AF65-F5344CB8AC3E}">
        <p14:creationId xmlns:p14="http://schemas.microsoft.com/office/powerpoint/2010/main" val="1079200450"/>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dirty="0"/>
          </a:p>
        </p:txBody>
      </p:sp>
    </p:spTree>
    <p:extLst>
      <p:ext uri="{BB962C8B-B14F-4D97-AF65-F5344CB8AC3E}">
        <p14:creationId xmlns:p14="http://schemas.microsoft.com/office/powerpoint/2010/main" val="1838557544"/>
      </p:ext>
    </p:extLst>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FFB9CE52-E813-454C-A782-EA613C1BF9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0378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dirty="0"/>
          </a:p>
        </p:txBody>
      </p:sp>
    </p:spTree>
    <p:extLst>
      <p:ext uri="{BB962C8B-B14F-4D97-AF65-F5344CB8AC3E}">
        <p14:creationId xmlns:p14="http://schemas.microsoft.com/office/powerpoint/2010/main" val="2723119758"/>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dirty="0"/>
          </a:p>
        </p:txBody>
      </p:sp>
    </p:spTree>
    <p:extLst>
      <p:ext uri="{BB962C8B-B14F-4D97-AF65-F5344CB8AC3E}">
        <p14:creationId xmlns:p14="http://schemas.microsoft.com/office/powerpoint/2010/main" val="1582418514"/>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dirty="0"/>
          </a:p>
        </p:txBody>
      </p:sp>
    </p:spTree>
    <p:extLst>
      <p:ext uri="{BB962C8B-B14F-4D97-AF65-F5344CB8AC3E}">
        <p14:creationId xmlns:p14="http://schemas.microsoft.com/office/powerpoint/2010/main" val="3914869546"/>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dirty="0"/>
          </a:p>
        </p:txBody>
      </p:sp>
    </p:spTree>
    <p:extLst>
      <p:ext uri="{BB962C8B-B14F-4D97-AF65-F5344CB8AC3E}">
        <p14:creationId xmlns:p14="http://schemas.microsoft.com/office/powerpoint/2010/main" val="3481666908"/>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27148023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7850981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9793980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1012011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28716317"/>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311006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D0A071E-B629-D44E-8B40-B342F23901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41894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2157337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5135126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821122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74364965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14785625"/>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644272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1602946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10767065"/>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0543627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7654979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7581AB7-2D4F-E84C-96A6-06B4513339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067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1790981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439684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672729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972658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92738827"/>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0352321"/>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219384734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310788423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78352789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15355926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A188189A-7241-AD4D-A487-AB8FB67FD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76381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1671594848"/>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1246030792"/>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60798929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3336112512"/>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163177803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410246337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158000475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412400004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endParaRPr lang="en-US" alt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5608377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0151018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F2806726-764C-F844-824F-ADDF514791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8859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1828214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73565325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5085350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25700129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07402970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054354030"/>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93359663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52169799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717596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80" y="1789131"/>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8615"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91"/>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08A129A9-051D-D543-8E44-91D3777567F9}" type="slidenum">
              <a:rPr lang="en-US"/>
              <a:pPr>
                <a:defRPr/>
              </a:pPr>
              <a:t>‹#›</a:t>
            </a:fld>
            <a:endParaRPr lang="en-US"/>
          </a:p>
        </p:txBody>
      </p:sp>
    </p:spTree>
    <p:extLst>
      <p:ext uri="{BB962C8B-B14F-4D97-AF65-F5344CB8AC3E}">
        <p14:creationId xmlns:p14="http://schemas.microsoft.com/office/powerpoint/2010/main" val="34116397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25598E94-BA9E-6F4B-A132-D62DC3F81B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79175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57447AC4-94A8-F24C-AE04-5DE65E352E8D}" type="slidenum">
              <a:rPr lang="en-US"/>
              <a:pPr>
                <a:defRPr/>
              </a:pPr>
              <a:t>‹#›</a:t>
            </a:fld>
            <a:endParaRPr lang="en-US"/>
          </a:p>
        </p:txBody>
      </p:sp>
    </p:spTree>
    <p:extLst>
      <p:ext uri="{BB962C8B-B14F-4D97-AF65-F5344CB8AC3E}">
        <p14:creationId xmlns:p14="http://schemas.microsoft.com/office/powerpoint/2010/main" val="276293623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8399A5D-045B-E643-8458-F3DF30316D9C}" type="slidenum">
              <a:rPr lang="en-US"/>
              <a:pPr>
                <a:defRPr/>
              </a:pPr>
              <a:t>‹#›</a:t>
            </a:fld>
            <a:endParaRPr lang="en-US"/>
          </a:p>
        </p:txBody>
      </p:sp>
    </p:spTree>
    <p:extLst>
      <p:ext uri="{BB962C8B-B14F-4D97-AF65-F5344CB8AC3E}">
        <p14:creationId xmlns:p14="http://schemas.microsoft.com/office/powerpoint/2010/main" val="303146080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8AF76DA-1F40-2341-A0A6-BD2B214925EE}" type="slidenum">
              <a:rPr lang="en-US"/>
              <a:pPr>
                <a:defRPr/>
              </a:pPr>
              <a:t>‹#›</a:t>
            </a:fld>
            <a:endParaRPr lang="en-US"/>
          </a:p>
        </p:txBody>
      </p:sp>
    </p:spTree>
    <p:extLst>
      <p:ext uri="{BB962C8B-B14F-4D97-AF65-F5344CB8AC3E}">
        <p14:creationId xmlns:p14="http://schemas.microsoft.com/office/powerpoint/2010/main" val="8685849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F004D3FA-EDC4-AA49-AC39-CAB707684874}" type="slidenum">
              <a:rPr lang="en-US"/>
              <a:pPr>
                <a:defRPr/>
              </a:pPr>
              <a:t>‹#›</a:t>
            </a:fld>
            <a:endParaRPr lang="en-US"/>
          </a:p>
        </p:txBody>
      </p:sp>
    </p:spTree>
    <p:extLst>
      <p:ext uri="{BB962C8B-B14F-4D97-AF65-F5344CB8AC3E}">
        <p14:creationId xmlns:p14="http://schemas.microsoft.com/office/powerpoint/2010/main" val="162140318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15672A1-67C9-9441-A61A-22F9DD7F0061}" type="slidenum">
              <a:rPr lang="en-US"/>
              <a:pPr>
                <a:defRPr/>
              </a:pPr>
              <a:t>‹#›</a:t>
            </a:fld>
            <a:endParaRPr lang="en-US"/>
          </a:p>
        </p:txBody>
      </p:sp>
    </p:spTree>
    <p:extLst>
      <p:ext uri="{BB962C8B-B14F-4D97-AF65-F5344CB8AC3E}">
        <p14:creationId xmlns:p14="http://schemas.microsoft.com/office/powerpoint/2010/main" val="59734370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63EF2508-D4F7-874F-B85C-6D50AD08F309}" type="slidenum">
              <a:rPr lang="en-US"/>
              <a:pPr>
                <a:defRPr/>
              </a:pPr>
              <a:t>‹#›</a:t>
            </a:fld>
            <a:endParaRPr lang="en-US"/>
          </a:p>
        </p:txBody>
      </p:sp>
    </p:spTree>
    <p:extLst>
      <p:ext uri="{BB962C8B-B14F-4D97-AF65-F5344CB8AC3E}">
        <p14:creationId xmlns:p14="http://schemas.microsoft.com/office/powerpoint/2010/main" val="115042533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CB7D909-E14E-924B-A11B-2FEF80B461A5}" type="slidenum">
              <a:rPr lang="en-US"/>
              <a:pPr>
                <a:defRPr/>
              </a:pPr>
              <a:t>‹#›</a:t>
            </a:fld>
            <a:endParaRPr lang="en-US"/>
          </a:p>
        </p:txBody>
      </p:sp>
    </p:spTree>
    <p:extLst>
      <p:ext uri="{BB962C8B-B14F-4D97-AF65-F5344CB8AC3E}">
        <p14:creationId xmlns:p14="http://schemas.microsoft.com/office/powerpoint/2010/main" val="137954425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C5A6FE2-030F-F449-9D78-45779A37610E}" type="slidenum">
              <a:rPr lang="en-US"/>
              <a:pPr>
                <a:defRPr/>
              </a:pPr>
              <a:t>‹#›</a:t>
            </a:fld>
            <a:endParaRPr lang="en-US"/>
          </a:p>
        </p:txBody>
      </p:sp>
    </p:spTree>
    <p:extLst>
      <p:ext uri="{BB962C8B-B14F-4D97-AF65-F5344CB8AC3E}">
        <p14:creationId xmlns:p14="http://schemas.microsoft.com/office/powerpoint/2010/main" val="207258505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03E2CBF-FDB6-744D-8640-123475F5AB7F}" type="slidenum">
              <a:rPr lang="en-US"/>
              <a:pPr>
                <a:defRPr/>
              </a:pPr>
              <a:t>‹#›</a:t>
            </a:fld>
            <a:endParaRPr lang="en-US"/>
          </a:p>
        </p:txBody>
      </p:sp>
    </p:spTree>
    <p:extLst>
      <p:ext uri="{BB962C8B-B14F-4D97-AF65-F5344CB8AC3E}">
        <p14:creationId xmlns:p14="http://schemas.microsoft.com/office/powerpoint/2010/main" val="2174083577"/>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6"/>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6"/>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6BE4F866-2326-4442-80DF-F6DB80EF538C}" type="slidenum">
              <a:rPr lang="en-US"/>
              <a:pPr>
                <a:defRPr/>
              </a:pPr>
              <a:t>‹#›</a:t>
            </a:fld>
            <a:endParaRPr lang="en-US"/>
          </a:p>
        </p:txBody>
      </p:sp>
    </p:spTree>
    <p:extLst>
      <p:ext uri="{BB962C8B-B14F-4D97-AF65-F5344CB8AC3E}">
        <p14:creationId xmlns:p14="http://schemas.microsoft.com/office/powerpoint/2010/main" val="18075294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7EF4183-C57F-6B4F-807F-781AC03502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928295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9C1BA81-AA8F-6640-B5DF-B1CD806248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72139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4356064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38774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6136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619506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086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82742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48289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7711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6616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68425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851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53191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57841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D5E934-47A2-B244-AFA4-BA01ED603DC1}" type="slidenum">
              <a:rPr lang="en-US" smtClean="0"/>
              <a:pPr>
                <a:defRPr/>
              </a:pPr>
              <a:t>‹#›</a:t>
            </a:fld>
            <a:endParaRPr lang="en-US" dirty="0"/>
          </a:p>
        </p:txBody>
      </p:sp>
    </p:spTree>
    <p:extLst>
      <p:ext uri="{BB962C8B-B14F-4D97-AF65-F5344CB8AC3E}">
        <p14:creationId xmlns:p14="http://schemas.microsoft.com/office/powerpoint/2010/main" val="18827480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6"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4FCBC10B-0D7A-8A4C-A30D-BA3C21FD43D7}" type="slidenum">
              <a:rPr lang="en-US"/>
              <a:pPr>
                <a:defRPr/>
              </a:pPr>
              <a:t>‹#›</a:t>
            </a:fld>
            <a:endParaRPr lang="en-US"/>
          </a:p>
        </p:txBody>
      </p:sp>
    </p:spTree>
    <p:extLst>
      <p:ext uri="{BB962C8B-B14F-4D97-AF65-F5344CB8AC3E}">
        <p14:creationId xmlns:p14="http://schemas.microsoft.com/office/powerpoint/2010/main" val="146350697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5"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F9B0A6CE-CD63-704F-A326-E5E9F8DBBE70}" type="slidenum">
              <a:rPr lang="en-US"/>
              <a:pPr>
                <a:defRPr/>
              </a:pPr>
              <a:t>‹#›</a:t>
            </a:fld>
            <a:endParaRPr lang="en-US"/>
          </a:p>
        </p:txBody>
      </p:sp>
    </p:spTree>
    <p:extLst>
      <p:ext uri="{BB962C8B-B14F-4D97-AF65-F5344CB8AC3E}">
        <p14:creationId xmlns:p14="http://schemas.microsoft.com/office/powerpoint/2010/main" val="38317184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smtClean="0"/>
              <a:pPr>
                <a:defRPr/>
              </a:pPr>
              <a:t>‹#›</a:t>
            </a:fld>
            <a:endParaRPr lang="en-US" dirty="0"/>
          </a:p>
        </p:txBody>
      </p:sp>
    </p:spTree>
    <p:extLst>
      <p:ext uri="{BB962C8B-B14F-4D97-AF65-F5344CB8AC3E}">
        <p14:creationId xmlns:p14="http://schemas.microsoft.com/office/powerpoint/2010/main" val="886290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smtClean="0"/>
              <a:pPr>
                <a:defRPr/>
              </a:pPr>
              <a:t>‹#›</a:t>
            </a:fld>
            <a:endParaRPr lang="en-US" dirty="0"/>
          </a:p>
        </p:txBody>
      </p:sp>
    </p:spTree>
    <p:extLst>
      <p:ext uri="{BB962C8B-B14F-4D97-AF65-F5344CB8AC3E}">
        <p14:creationId xmlns:p14="http://schemas.microsoft.com/office/powerpoint/2010/main" val="1012069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Freeform 1031"/>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Freeform 1034"/>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038"/>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039"/>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0B15E95-CE0B-7641-BCC7-3C1CF5C0C8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25647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8599FE-D763-604D-BF46-2CC40AA88414}"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245460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E3AB699-5F8A-1645-82C4-965B4DA54D19}"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172541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1C9CCF-9AA1-8A4F-A0B9-01C0F455707E}"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721366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8FB2CF5-5D8C-004B-8817-2315FB12ABD5}" type="slidenum">
              <a:rPr lang="en-US" smtClean="0">
                <a:solidFill>
                  <a:srgbClr val="FFFFFF"/>
                </a:solidFill>
              </a:rPr>
              <a:pPr>
                <a:defRPr/>
              </a:pPr>
              <a:t>‹#›</a:t>
            </a:fld>
            <a:endParaRPr lang="en-US" dirty="0">
              <a:solidFill>
                <a:srgbClr val="FFFFFF"/>
              </a:solidFill>
            </a:endParaRPr>
          </a:p>
        </p:txBody>
      </p:sp>
      <p:sp>
        <p:nvSpPr>
          <p:cNvPr id="9"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90817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65194AF-EE53-AA4C-8D50-E15C8F5A0F31}" type="slidenum">
              <a:rPr lang="en-US" smtClean="0">
                <a:solidFill>
                  <a:srgbClr val="FFFFFF"/>
                </a:solidFill>
              </a:rPr>
              <a:pPr>
                <a:defRPr/>
              </a:pPr>
              <a:t>‹#›</a:t>
            </a:fld>
            <a:endParaRPr lang="en-US" dirty="0">
              <a:solidFill>
                <a:srgbClr val="FFFFFF"/>
              </a:solidFill>
            </a:endParaRPr>
          </a:p>
        </p:txBody>
      </p:sp>
      <p:sp>
        <p:nvSpPr>
          <p:cNvPr id="5"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64872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7E1D05B-D0FF-224D-A7EB-252479B73015}" type="slidenum">
              <a:rPr lang="en-US" smtClean="0">
                <a:solidFill>
                  <a:srgbClr val="FFFFFF"/>
                </a:solidFill>
              </a:rPr>
              <a:pPr>
                <a:defRPr/>
              </a:pPr>
              <a:t>‹#›</a:t>
            </a:fld>
            <a:endParaRPr lang="en-US" dirty="0">
              <a:solidFill>
                <a:srgbClr val="FFFFFF"/>
              </a:solidFill>
            </a:endParaRPr>
          </a:p>
        </p:txBody>
      </p:sp>
      <p:sp>
        <p:nvSpPr>
          <p:cNvPr id="4"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09687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699A8A0-5E04-E844-A272-2BAEF4BC281C}"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2029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B7E011E-8177-614A-AC7E-6F9EE073EF25}"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65168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4FE6EAC-197D-6C4F-B6BA-E454FF4EC137}"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508548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89.xml"/><Relationship Id="rId1" Type="http://schemas.openxmlformats.org/officeDocument/2006/relationships/slideLayout" Target="../slideLayouts/slideLayout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2.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2.png"/><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theme" Target="../theme/theme1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6.xml"/><Relationship Id="rId1" Type="http://schemas.openxmlformats.org/officeDocument/2006/relationships/slideLayout" Target="../slideLayouts/slideLayout13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image" Target="../media/image4.emf"/><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8.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20.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21.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22.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theme" Target="../theme/theme23.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image" Target="../media/image7.jpeg"/><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2.pn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7.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8.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7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7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31.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32.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3.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7.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5.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theme" Target="../theme/theme37.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slideLayout" Target="../slideLayouts/slideLayout355.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theme" Target="../theme/theme38.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slideLayout" Target="../slideLayouts/slideLayout367.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slideLayout" Target="../slideLayouts/slideLayout380.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slideLayout" Target="../slideLayouts/slideLayout379.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5" Type="http://schemas.openxmlformats.org/officeDocument/2006/relationships/image" Target="../media/image9.jpeg"/><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theme" Target="../theme/theme40.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41.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42.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43.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4.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4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6.xml"/><Relationship Id="rId13" Type="http://schemas.openxmlformats.org/officeDocument/2006/relationships/slideLayout" Target="../slideLayouts/slideLayout471.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slideLayout" Target="../slideLayouts/slideLayout470.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5" Type="http://schemas.openxmlformats.org/officeDocument/2006/relationships/image" Target="../media/image9.jpeg"/><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 Id="rId1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9.xml"/><Relationship Id="rId13" Type="http://schemas.openxmlformats.org/officeDocument/2006/relationships/image" Target="../media/image10.jpeg"/><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48.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9.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5.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slideLayout" Target="../slideLayouts/slideLayout506.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slideLayout" Target="../slideLayouts/slideLayout505.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 Id="rId14"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51.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25.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theme" Target="../theme/theme52.xml"/><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image" Target="../media/image12.png"/><Relationship Id="rId3" Type="http://schemas.openxmlformats.org/officeDocument/2006/relationships/slideLayout" Target="../slideLayouts/slideLayout531.xml"/><Relationship Id="rId7" Type="http://schemas.openxmlformats.org/officeDocument/2006/relationships/slideLayout" Target="../slideLayouts/slideLayout535.xml"/><Relationship Id="rId12" Type="http://schemas.openxmlformats.org/officeDocument/2006/relationships/image" Target="../media/image11.emf"/><Relationship Id="rId2" Type="http://schemas.openxmlformats.org/officeDocument/2006/relationships/slideLayout" Target="../slideLayouts/slideLayout530.xml"/><Relationship Id="rId16" Type="http://schemas.openxmlformats.org/officeDocument/2006/relationships/image" Target="../media/image15.png"/><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theme" Target="../theme/theme53.xml"/><Relationship Id="rId5" Type="http://schemas.openxmlformats.org/officeDocument/2006/relationships/slideLayout" Target="../slideLayouts/slideLayout533.xml"/><Relationship Id="rId15" Type="http://schemas.openxmlformats.org/officeDocument/2006/relationships/image" Target="../media/image14.png"/><Relationship Id="rId10" Type="http://schemas.openxmlformats.org/officeDocument/2006/relationships/slideLayout" Target="../slideLayouts/slideLayout538.xml"/><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image" Target="../media/image13.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54.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theme" Target="../theme/theme55.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slideLayout" Target="../slideLayouts/slideLayout561.xml"/><Relationship Id="rId2" Type="http://schemas.openxmlformats.org/officeDocument/2006/relationships/slideLayout" Target="../slideLayouts/slideLayout551.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9.xml"/><Relationship Id="rId13" Type="http://schemas.openxmlformats.org/officeDocument/2006/relationships/slideLayout" Target="../slideLayouts/slideLayout574.xml"/><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slideLayout" Target="../slideLayouts/slideLayout573.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5" Type="http://schemas.openxmlformats.org/officeDocument/2006/relationships/image" Target="../media/image9.jpeg"/><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75.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3.xml"/><Relationship Id="rId13" Type="http://schemas.openxmlformats.org/officeDocument/2006/relationships/theme" Target="../theme/theme58.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slideLayout" Target="../slideLayouts/slideLayout58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5.xml"/><Relationship Id="rId13" Type="http://schemas.openxmlformats.org/officeDocument/2006/relationships/slideLayout" Target="../slideLayouts/slideLayout600.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slideLayout" Target="../slideLayouts/slideLayout59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5" Type="http://schemas.openxmlformats.org/officeDocument/2006/relationships/image" Target="../media/image9.jpeg"/><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8.xml"/><Relationship Id="rId13" Type="http://schemas.openxmlformats.org/officeDocument/2006/relationships/image" Target="../media/image2.png"/><Relationship Id="rId3" Type="http://schemas.openxmlformats.org/officeDocument/2006/relationships/slideLayout" Target="../slideLayouts/slideLayout603.xml"/><Relationship Id="rId7" Type="http://schemas.openxmlformats.org/officeDocument/2006/relationships/slideLayout" Target="../slideLayouts/slideLayout607.xml"/><Relationship Id="rId12" Type="http://schemas.openxmlformats.org/officeDocument/2006/relationships/theme" Target="../theme/theme60.xml"/><Relationship Id="rId2" Type="http://schemas.openxmlformats.org/officeDocument/2006/relationships/slideLayout" Target="../slideLayouts/slideLayout602.xml"/><Relationship Id="rId1" Type="http://schemas.openxmlformats.org/officeDocument/2006/relationships/slideLayout" Target="../slideLayouts/slideLayout601.xml"/><Relationship Id="rId6" Type="http://schemas.openxmlformats.org/officeDocument/2006/relationships/slideLayout" Target="../slideLayouts/slideLayout606.xml"/><Relationship Id="rId11" Type="http://schemas.openxmlformats.org/officeDocument/2006/relationships/slideLayout" Target="../slideLayouts/slideLayout611.xml"/><Relationship Id="rId5" Type="http://schemas.openxmlformats.org/officeDocument/2006/relationships/slideLayout" Target="../slideLayouts/slideLayout605.xml"/><Relationship Id="rId10" Type="http://schemas.openxmlformats.org/officeDocument/2006/relationships/slideLayout" Target="../slideLayouts/slideLayout610.xml"/><Relationship Id="rId4" Type="http://schemas.openxmlformats.org/officeDocument/2006/relationships/slideLayout" Target="../slideLayouts/slideLayout604.xml"/><Relationship Id="rId9" Type="http://schemas.openxmlformats.org/officeDocument/2006/relationships/slideLayout" Target="../slideLayouts/slideLayout60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9.xml"/><Relationship Id="rId3" Type="http://schemas.openxmlformats.org/officeDocument/2006/relationships/slideLayout" Target="../slideLayouts/slideLayout614.xml"/><Relationship Id="rId7" Type="http://schemas.openxmlformats.org/officeDocument/2006/relationships/slideLayout" Target="../slideLayouts/slideLayout618.xml"/><Relationship Id="rId12" Type="http://schemas.openxmlformats.org/officeDocument/2006/relationships/theme" Target="../theme/theme61.xml"/><Relationship Id="rId2" Type="http://schemas.openxmlformats.org/officeDocument/2006/relationships/slideLayout" Target="../slideLayouts/slideLayout613.xml"/><Relationship Id="rId1" Type="http://schemas.openxmlformats.org/officeDocument/2006/relationships/slideLayout" Target="../slideLayouts/slideLayout612.xml"/><Relationship Id="rId6" Type="http://schemas.openxmlformats.org/officeDocument/2006/relationships/slideLayout" Target="../slideLayouts/slideLayout617.xml"/><Relationship Id="rId11" Type="http://schemas.openxmlformats.org/officeDocument/2006/relationships/slideLayout" Target="../slideLayouts/slideLayout622.xml"/><Relationship Id="rId5" Type="http://schemas.openxmlformats.org/officeDocument/2006/relationships/slideLayout" Target="../slideLayouts/slideLayout616.xml"/><Relationship Id="rId10" Type="http://schemas.openxmlformats.org/officeDocument/2006/relationships/slideLayout" Target="../slideLayouts/slideLayout621.xml"/><Relationship Id="rId4" Type="http://schemas.openxmlformats.org/officeDocument/2006/relationships/slideLayout" Target="../slideLayouts/slideLayout615.xml"/><Relationship Id="rId9" Type="http://schemas.openxmlformats.org/officeDocument/2006/relationships/slideLayout" Target="../slideLayouts/slideLayout62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30.xml"/><Relationship Id="rId3" Type="http://schemas.openxmlformats.org/officeDocument/2006/relationships/slideLayout" Target="../slideLayouts/slideLayout625.xml"/><Relationship Id="rId7" Type="http://schemas.openxmlformats.org/officeDocument/2006/relationships/slideLayout" Target="../slideLayouts/slideLayout629.xml"/><Relationship Id="rId12" Type="http://schemas.openxmlformats.org/officeDocument/2006/relationships/theme" Target="../theme/theme62.xml"/><Relationship Id="rId2" Type="http://schemas.openxmlformats.org/officeDocument/2006/relationships/slideLayout" Target="../slideLayouts/slideLayout624.xml"/><Relationship Id="rId1" Type="http://schemas.openxmlformats.org/officeDocument/2006/relationships/slideLayout" Target="../slideLayouts/slideLayout623.xml"/><Relationship Id="rId6" Type="http://schemas.openxmlformats.org/officeDocument/2006/relationships/slideLayout" Target="../slideLayouts/slideLayout628.xml"/><Relationship Id="rId11" Type="http://schemas.openxmlformats.org/officeDocument/2006/relationships/slideLayout" Target="../slideLayouts/slideLayout633.xml"/><Relationship Id="rId5" Type="http://schemas.openxmlformats.org/officeDocument/2006/relationships/slideLayout" Target="../slideLayouts/slideLayout627.xml"/><Relationship Id="rId10" Type="http://schemas.openxmlformats.org/officeDocument/2006/relationships/slideLayout" Target="../slideLayouts/slideLayout632.xml"/><Relationship Id="rId4" Type="http://schemas.openxmlformats.org/officeDocument/2006/relationships/slideLayout" Target="../slideLayouts/slideLayout626.xml"/><Relationship Id="rId9" Type="http://schemas.openxmlformats.org/officeDocument/2006/relationships/slideLayout" Target="../slideLayouts/slideLayout63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41.xml"/><Relationship Id="rId3" Type="http://schemas.openxmlformats.org/officeDocument/2006/relationships/slideLayout" Target="../slideLayouts/slideLayout636.xml"/><Relationship Id="rId7" Type="http://schemas.openxmlformats.org/officeDocument/2006/relationships/slideLayout" Target="../slideLayouts/slideLayout640.xml"/><Relationship Id="rId2" Type="http://schemas.openxmlformats.org/officeDocument/2006/relationships/slideLayout" Target="../slideLayouts/slideLayout635.xml"/><Relationship Id="rId1" Type="http://schemas.openxmlformats.org/officeDocument/2006/relationships/slideLayout" Target="../slideLayouts/slideLayout634.xml"/><Relationship Id="rId6" Type="http://schemas.openxmlformats.org/officeDocument/2006/relationships/slideLayout" Target="../slideLayouts/slideLayout639.xml"/><Relationship Id="rId11" Type="http://schemas.openxmlformats.org/officeDocument/2006/relationships/theme" Target="../theme/theme63.xml"/><Relationship Id="rId5" Type="http://schemas.openxmlformats.org/officeDocument/2006/relationships/slideLayout" Target="../slideLayouts/slideLayout638.xml"/><Relationship Id="rId10" Type="http://schemas.openxmlformats.org/officeDocument/2006/relationships/slideLayout" Target="../slideLayouts/slideLayout643.xml"/><Relationship Id="rId4" Type="http://schemas.openxmlformats.org/officeDocument/2006/relationships/slideLayout" Target="../slideLayouts/slideLayout637.xml"/><Relationship Id="rId9" Type="http://schemas.openxmlformats.org/officeDocument/2006/relationships/slideLayout" Target="../slideLayouts/slideLayout64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1.xml"/><Relationship Id="rId3" Type="http://schemas.openxmlformats.org/officeDocument/2006/relationships/slideLayout" Target="../slideLayouts/slideLayout646.xml"/><Relationship Id="rId7" Type="http://schemas.openxmlformats.org/officeDocument/2006/relationships/slideLayout" Target="../slideLayouts/slideLayout650.xml"/><Relationship Id="rId12" Type="http://schemas.openxmlformats.org/officeDocument/2006/relationships/theme" Target="../theme/theme64.xml"/><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slideLayout" Target="../slideLayouts/slideLayout649.xml"/><Relationship Id="rId11" Type="http://schemas.openxmlformats.org/officeDocument/2006/relationships/slideLayout" Target="../slideLayouts/slideLayout654.xml"/><Relationship Id="rId5" Type="http://schemas.openxmlformats.org/officeDocument/2006/relationships/slideLayout" Target="../slideLayouts/slideLayout648.xml"/><Relationship Id="rId10" Type="http://schemas.openxmlformats.org/officeDocument/2006/relationships/slideLayout" Target="../slideLayouts/slideLayout653.xml"/><Relationship Id="rId4" Type="http://schemas.openxmlformats.org/officeDocument/2006/relationships/slideLayout" Target="../slideLayouts/slideLayout647.xml"/><Relationship Id="rId9" Type="http://schemas.openxmlformats.org/officeDocument/2006/relationships/slideLayout" Target="../slideLayouts/slideLayout65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2.xml"/><Relationship Id="rId13" Type="http://schemas.openxmlformats.org/officeDocument/2006/relationships/image" Target="NULL"/><Relationship Id="rId3" Type="http://schemas.openxmlformats.org/officeDocument/2006/relationships/slideLayout" Target="../slideLayouts/slideLayout657.xml"/><Relationship Id="rId7" Type="http://schemas.openxmlformats.org/officeDocument/2006/relationships/slideLayout" Target="../slideLayouts/slideLayout661.xml"/><Relationship Id="rId12" Type="http://schemas.openxmlformats.org/officeDocument/2006/relationships/theme" Target="../theme/theme65.xml"/><Relationship Id="rId2" Type="http://schemas.openxmlformats.org/officeDocument/2006/relationships/slideLayout" Target="../slideLayouts/slideLayout656.xml"/><Relationship Id="rId1" Type="http://schemas.openxmlformats.org/officeDocument/2006/relationships/slideLayout" Target="../slideLayouts/slideLayout655.xml"/><Relationship Id="rId6" Type="http://schemas.openxmlformats.org/officeDocument/2006/relationships/slideLayout" Target="../slideLayouts/slideLayout660.xml"/><Relationship Id="rId11" Type="http://schemas.openxmlformats.org/officeDocument/2006/relationships/slideLayout" Target="../slideLayouts/slideLayout665.xml"/><Relationship Id="rId5" Type="http://schemas.openxmlformats.org/officeDocument/2006/relationships/slideLayout" Target="../slideLayouts/slideLayout659.xml"/><Relationship Id="rId10" Type="http://schemas.openxmlformats.org/officeDocument/2006/relationships/slideLayout" Target="../slideLayouts/slideLayout664.xml"/><Relationship Id="rId4" Type="http://schemas.openxmlformats.org/officeDocument/2006/relationships/slideLayout" Target="../slideLayouts/slideLayout658.xml"/><Relationship Id="rId9" Type="http://schemas.openxmlformats.org/officeDocument/2006/relationships/slideLayout" Target="../slideLayouts/slideLayout663.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3.xml"/><Relationship Id="rId13" Type="http://schemas.openxmlformats.org/officeDocument/2006/relationships/theme" Target="../theme/theme66.xml"/><Relationship Id="rId3" Type="http://schemas.openxmlformats.org/officeDocument/2006/relationships/slideLayout" Target="../slideLayouts/slideLayout668.xml"/><Relationship Id="rId7" Type="http://schemas.openxmlformats.org/officeDocument/2006/relationships/slideLayout" Target="../slideLayouts/slideLayout672.xml"/><Relationship Id="rId12" Type="http://schemas.openxmlformats.org/officeDocument/2006/relationships/slideLayout" Target="../slideLayouts/slideLayout677.xml"/><Relationship Id="rId2" Type="http://schemas.openxmlformats.org/officeDocument/2006/relationships/slideLayout" Target="../slideLayouts/slideLayout667.xml"/><Relationship Id="rId1" Type="http://schemas.openxmlformats.org/officeDocument/2006/relationships/slideLayout" Target="../slideLayouts/slideLayout666.xml"/><Relationship Id="rId6" Type="http://schemas.openxmlformats.org/officeDocument/2006/relationships/slideLayout" Target="../slideLayouts/slideLayout671.xml"/><Relationship Id="rId11" Type="http://schemas.openxmlformats.org/officeDocument/2006/relationships/slideLayout" Target="../slideLayouts/slideLayout676.xml"/><Relationship Id="rId5" Type="http://schemas.openxmlformats.org/officeDocument/2006/relationships/slideLayout" Target="../slideLayouts/slideLayout670.xml"/><Relationship Id="rId10" Type="http://schemas.openxmlformats.org/officeDocument/2006/relationships/slideLayout" Target="../slideLayouts/slideLayout675.xml"/><Relationship Id="rId4" Type="http://schemas.openxmlformats.org/officeDocument/2006/relationships/slideLayout" Target="../slideLayouts/slideLayout669.xml"/><Relationship Id="rId9" Type="http://schemas.openxmlformats.org/officeDocument/2006/relationships/slideLayout" Target="../slideLayouts/slideLayout674.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7.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6.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theme" Target="../theme/theme68.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defTabSz="914400" fontAlgn="base">
              <a:spcBef>
                <a:spcPct val="0"/>
              </a:spcBef>
              <a:spcAft>
                <a:spcPct val="0"/>
              </a:spcAft>
              <a:defRPr/>
            </a:pPr>
            <a:fld id="{5B47CA83-29E4-8B40-9B60-9DB25AFDB31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2678743"/>
      </p:ext>
    </p:extLst>
  </p:cSld>
  <p:clrMap bg1="dk2" tx1="lt1" bg2="dk1" tx2="lt2" accent1="accent1" accent2="accent2" accent3="accent3" accent4="accent4" accent5="accent5" accent6="accent6" hlink="hlink" folHlink="folHlink"/>
  <p:sldLayoutIdLst>
    <p:sldLayoutId id="2147483988" r:id="rId1"/>
    <p:sldLayoutId id="2147483989"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3270465"/>
      </p:ext>
    </p:extLst>
  </p:cSld>
  <p:clrMap bg1="dk2" tx1="lt1" bg2="dk1" tx2="lt2" accent1="accent1" accent2="accent2" accent3="accent3" accent4="accent4" accent5="accent5" accent6="accent6" hlink="hlink" folHlink="folHlink"/>
  <p:sldLayoutIdLst>
    <p:sldLayoutId id="2147483991" r:id="rId1"/>
    <p:sldLayoutId id="214748399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chemeClr val="tx1"/>
                </a:solidFill>
                <a:latin typeface="Arial" panose="020B0604020202020204" pitchFamily="34" charset="0"/>
                <a:cs typeface="Times New Roman" charset="0"/>
              </a:defRPr>
            </a:lvl1pPr>
          </a:lstStyle>
          <a:p>
            <a:pPr algn="r" defTabSz="914400" fontAlgn="base">
              <a:spcBef>
                <a:spcPct val="0"/>
              </a:spcBef>
              <a:spcAft>
                <a:spcPct val="0"/>
              </a:spcAft>
              <a:defRPr/>
            </a:pPr>
            <a:fld id="{E36B6787-0C06-B04C-A753-17033E6F0B1F}" type="slidenum">
              <a:rPr lang="en-US" smtClean="0">
                <a:solidFill>
                  <a:srgbClr val="FFFFFF"/>
                </a:solidFill>
                <a:ea typeface="ＭＳ Ｐゴシック" charset="0"/>
              </a:rPr>
              <a:pPr algn="r" defTabSz="914400" fontAlgn="base">
                <a:spcBef>
                  <a:spcPct val="0"/>
                </a:spcBef>
                <a:spcAft>
                  <a:spcPct val="0"/>
                </a:spcAft>
                <a:defRPr/>
              </a:pPr>
              <a:t>‹#›</a:t>
            </a:fld>
            <a:endParaRPr lang="en-US" dirty="0">
              <a:solidFill>
                <a:srgbClr val="FFFFFF"/>
              </a:solidFill>
              <a:ea typeface="ＭＳ Ｐゴシック" charset="0"/>
            </a:endParaRPr>
          </a:p>
        </p:txBody>
      </p:sp>
      <p:grpSp>
        <p:nvGrpSpPr>
          <p:cNvPr id="26628" name="Group 1028"/>
          <p:cNvGrpSpPr>
            <a:grpSpLocks/>
          </p:cNvGrpSpPr>
          <p:nvPr/>
        </p:nvGrpSpPr>
        <p:grpSpPr bwMode="auto">
          <a:xfrm>
            <a:off x="0" y="0"/>
            <a:ext cx="9140825" cy="6850063"/>
            <a:chOff x="0" y="0"/>
            <a:chExt cx="5758" cy="4315"/>
          </a:xfrm>
        </p:grpSpPr>
        <p:grpSp>
          <p:nvGrpSpPr>
            <p:cNvPr id="26632"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8"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4" name="Freeform 1036"/>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36666664"/>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164673590"/>
      </p:ext>
    </p:extLst>
  </p:cSld>
  <p:clrMap bg1="lt1" tx1="dk1" bg2="lt2" tx2="dk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dirty="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dirty="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3522393319"/>
      </p:ext>
    </p:extLst>
  </p:cSld>
  <p:clrMap bg1="dk2" tx1="lt1" bg2="dk1" tx2="lt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585300830"/>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4218840690"/>
      </p:ext>
    </p:extLst>
  </p:cSld>
  <p:clrMap bg1="dk2" tx1="lt1" bg2="dk1" tx2="lt2" accent1="accent1" accent2="accent2" accent3="accent3" accent4="accent4" accent5="accent5" accent6="accent6" hlink="hlink" folHlink="folHlink"/>
  <p:sldLayoutIdLst>
    <p:sldLayoutId id="2147484071"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1026"/>
          <p:cNvGrpSpPr>
            <a:grpSpLocks/>
          </p:cNvGrpSpPr>
          <p:nvPr/>
        </p:nvGrpSpPr>
        <p:grpSpPr bwMode="auto">
          <a:xfrm>
            <a:off x="0" y="2286000"/>
            <a:ext cx="9144000" cy="3581400"/>
            <a:chOff x="0" y="1968"/>
            <a:chExt cx="5760" cy="2256"/>
          </a:xfrm>
        </p:grpSpPr>
        <p:sp>
          <p:nvSpPr>
            <p:cNvPr id="1434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433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34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charset="0"/>
                <a:ea typeface="Osaka" charset="0"/>
                <a:cs typeface="Osaka" charset="0"/>
              </a:defRPr>
            </a:lvl1pPr>
          </a:lstStyle>
          <a:p>
            <a:pPr defTabSz="914400" fontAlgn="base">
              <a:spcBef>
                <a:spcPct val="0"/>
              </a:spcBef>
              <a:spcAft>
                <a:spcPct val="0"/>
              </a:spcAft>
              <a:defRPr/>
            </a:pPr>
            <a:fld id="{BD04323D-3940-EE44-A7E9-A8065DE04E7D}" type="slidenum">
              <a:rPr lang="en-US" altLang="ja-JP" sz="1400">
                <a:solidFill>
                  <a:srgbClr val="FFFFFF"/>
                </a:solidFill>
              </a:rPr>
              <a:pPr defTabSz="914400" fontAlgn="base">
                <a:spcBef>
                  <a:spcPct val="0"/>
                </a:spcBef>
                <a:spcAft>
                  <a:spcPct val="0"/>
                </a:spcAft>
                <a:defRPr/>
              </a:pPr>
              <a:t>‹#›</a:t>
            </a:fld>
            <a:endParaRPr lang="en-US" altLang="ja-JP" sz="1400">
              <a:solidFill>
                <a:srgbClr val="FFFFFF"/>
              </a:solidFill>
            </a:endParaRPr>
          </a:p>
        </p:txBody>
      </p:sp>
      <p:pic>
        <p:nvPicPr>
          <p:cNvPr id="1434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85454786"/>
      </p:ext>
    </p:extLst>
  </p:cSld>
  <p:clrMap bg1="dk2" tx1="lt1" bg2="dk1" tx2="lt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fld id="{37A3F00B-9D3F-5049-BD77-AD8C4B4255D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03656116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10/3/24</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3359930069"/>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2788744057"/>
      </p:ext>
    </p:extLst>
  </p:cSld>
  <p:clrMap bg1="dk2" tx1="lt1" bg2="dk1" tx2="lt2" accent1="accent1" accent2="accent2" accent3="accent3" accent4="accent4" accent5="accent5" accent6="accent6" hlink="hlink" folHlink="folHlink"/>
  <p:sldLayoutIdLst>
    <p:sldLayoutId id="2147483737"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3481987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03/10/2024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8174653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54202127"/>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27230720"/>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489825772"/>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50862109"/>
      </p:ext>
    </p:extLst>
  </p:cSld>
  <p:clrMap bg1="dk2" tx1="lt1" bg2="dk1" tx2="lt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687534416"/>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56249614"/>
      </p:ext>
    </p:extLst>
  </p:cSld>
  <p:clrMap bg1="dk2" tx1="lt1" bg2="dk1" tx2="lt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95266383"/>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685800" y="117475"/>
            <a:ext cx="8456613" cy="6738938"/>
            <a:chOff x="432" y="74"/>
            <a:chExt cx="5327" cy="4245"/>
          </a:xfrm>
        </p:grpSpPr>
        <p:sp>
          <p:nvSpPr>
            <p:cNvPr id="11981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9817" name="Group 4"/>
            <p:cNvGrpSpPr>
              <a:grpSpLocks/>
            </p:cNvGrpSpPr>
            <p:nvPr/>
          </p:nvGrpSpPr>
          <p:grpSpPr bwMode="auto">
            <a:xfrm>
              <a:off x="2859" y="4250"/>
              <a:ext cx="2729" cy="41"/>
              <a:chOff x="2859" y="4250"/>
              <a:chExt cx="2729" cy="41"/>
            </a:xfrm>
          </p:grpSpPr>
          <p:sp>
            <p:nvSpPr>
              <p:cNvPr id="11982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1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981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C0471914-6C60-704F-BCCC-AA6AB345BB50}"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3993625566"/>
      </p:ext>
    </p:extLst>
  </p:cSld>
  <p:clrMap bg1="dk2" tx1="lt1" bg2="dk1" tx2="lt2" accent1="accent1" accent2="accent2" accent3="accent3" accent4="accent4" accent5="accent5" accent6="accent6" hlink="hlink" folHlink="folHlink"/>
  <p:sldLayoutIdLst>
    <p:sldLayoutId id="2147484352"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975634297"/>
      </p:ext>
    </p:extLst>
  </p:cSld>
  <p:clrMap bg1="dk2" tx1="lt1" bg2="dk1"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66"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70014DF0-1C4C-FE4E-A742-662071A3EB33}"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587573236"/>
      </p:ext>
    </p:extLst>
  </p:cSld>
  <p:clrMap bg1="dk2" tx1="lt1" bg2="dk1" tx2="lt2" accent1="accent1" accent2="accent2" accent3="accent3" accent4="accent4" accent5="accent5" accent6="accent6" hlink="hlink" folHlink="folHlink"/>
  <p:sldLayoutIdLst>
    <p:sldLayoutId id="214748435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43156703"/>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06738253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080986704"/>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94963458"/>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763185346"/>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065966155"/>
      </p:ext>
    </p:extLst>
  </p:cSld>
  <p:clrMap bg1="dk2" tx1="lt1" bg2="dk1"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85877427"/>
      </p:ext>
    </p:extLst>
  </p:cSld>
  <p:clrMap bg1="dk2" tx1="lt1" bg2="dk1" tx2="lt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176676319"/>
      </p:ext>
    </p:extLst>
  </p:cSld>
  <p:clrMap bg1="dk2" tx1="lt1" bg2="dk1" tx2="lt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084519409"/>
      </p:ext>
    </p:extLst>
  </p:cSld>
  <p:clrMap bg1="dk2" tx1="lt1" bg2="dk1" tx2="lt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 id="2147484571" r:id="rId12"/>
    <p:sldLayoutId id="214748457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2104583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dirty="0"/>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61317106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844912DF-42B6-4D5A-9168-F0404918BD65}" type="slidenum">
              <a:rPr lang="en-US" altLang="en-US"/>
              <a:pPr/>
              <a:t>‹#›</a:t>
            </a:fld>
            <a:endParaRPr lang="en-US" altLang="en-US"/>
          </a:p>
        </p:txBody>
      </p:sp>
    </p:spTree>
    <p:extLst>
      <p:ext uri="{BB962C8B-B14F-4D97-AF65-F5344CB8AC3E}">
        <p14:creationId xmlns:p14="http://schemas.microsoft.com/office/powerpoint/2010/main" val="761018375"/>
      </p:ext>
    </p:extLst>
  </p:cSld>
  <p:clrMap bg1="dk2" tx1="lt1" bg2="dk1" tx2="lt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71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6A208830-EF5E-4348-8F3B-27FE90DF1C6E}" type="slidenum">
              <a:rPr lang="en-US" altLang="en-US"/>
              <a:pPr/>
              <a:t>‹#›</a:t>
            </a:fld>
            <a:endParaRPr lang="en-US" altLang="en-US"/>
          </a:p>
        </p:txBody>
      </p:sp>
    </p:spTree>
    <p:extLst>
      <p:ext uri="{BB962C8B-B14F-4D97-AF65-F5344CB8AC3E}">
        <p14:creationId xmlns:p14="http://schemas.microsoft.com/office/powerpoint/2010/main" val="2230752207"/>
      </p:ext>
    </p:extLst>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1879590340"/>
      </p:ext>
    </p:extLst>
  </p:cSld>
  <p:clrMap bg1="dk2" tx1="lt1" bg2="dk1" tx2="lt2" accent1="accent1" accent2="accent2" accent3="accent3" accent4="accent4" accent5="accent5" accent6="accent6" hlink="hlink" folHlink="folHlink"/>
  <p:sldLayoutIdLst>
    <p:sldLayoutId id="2147484652" r:id="rId1"/>
    <p:sldLayoutId id="2147484653" r:id="rId2"/>
    <p:sldLayoutId id="2147484654" r:id="rId3"/>
    <p:sldLayoutId id="2147484655" r:id="rId4"/>
    <p:sldLayoutId id="2147484656" r:id="rId5"/>
    <p:sldLayoutId id="2147484657" r:id="rId6"/>
    <p:sldLayoutId id="2147484658" r:id="rId7"/>
    <p:sldLayoutId id="2147484659" r:id="rId8"/>
    <p:sldLayoutId id="2147484660" r:id="rId9"/>
    <p:sldLayoutId id="2147484661" r:id="rId10"/>
    <p:sldLayoutId id="21474846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50AC2DEE-004D-465E-B51E-510022FC052B}" type="slidenum">
              <a:rPr lang="en-US" altLang="en-US"/>
              <a:pPr/>
              <a:t>‹#›</a:t>
            </a:fld>
            <a:endParaRPr lang="en-US" altLang="en-US"/>
          </a:p>
        </p:txBody>
      </p:sp>
    </p:spTree>
    <p:extLst>
      <p:ext uri="{BB962C8B-B14F-4D97-AF65-F5344CB8AC3E}">
        <p14:creationId xmlns:p14="http://schemas.microsoft.com/office/powerpoint/2010/main" val="4116374294"/>
      </p:ext>
    </p:extLst>
  </p:cSld>
  <p:clrMap bg1="lt1" tx1="dk1" bg2="lt2" tx2="dk2" accent1="accent1" accent2="accent2" accent3="accent3" accent4="accent4" accent5="accent5" accent6="accent6" hlink="hlink" folHlink="folHlink"/>
  <p:sldLayoutIdLst>
    <p:sldLayoutId id="2147484664" r:id="rId1"/>
    <p:sldLayoutId id="2147484665" r:id="rId2"/>
    <p:sldLayoutId id="2147484666" r:id="rId3"/>
    <p:sldLayoutId id="2147484667" r:id="rId4"/>
    <p:sldLayoutId id="2147484668" r:id="rId5"/>
    <p:sldLayoutId id="2147484669" r:id="rId6"/>
    <p:sldLayoutId id="2147484670" r:id="rId7"/>
    <p:sldLayoutId id="2147484671" r:id="rId8"/>
    <p:sldLayoutId id="2147484672" r:id="rId9"/>
    <p:sldLayoutId id="2147484673" r:id="rId10"/>
    <p:sldLayoutId id="214748467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2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DACC9B81-BDEA-418C-AE1F-C0827662BBB5}" type="slidenum">
              <a:rPr lang="en-US" altLang="en-US"/>
              <a:pPr/>
              <a:t>‹#›</a:t>
            </a:fld>
            <a:endParaRPr lang="en-US" altLang="en-US"/>
          </a:p>
        </p:txBody>
      </p:sp>
    </p:spTree>
    <p:extLst>
      <p:ext uri="{BB962C8B-B14F-4D97-AF65-F5344CB8AC3E}">
        <p14:creationId xmlns:p14="http://schemas.microsoft.com/office/powerpoint/2010/main" val="2100145873"/>
      </p:ext>
    </p:extLst>
  </p:cSld>
  <p:clrMap bg1="lt1" tx1="dk1" bg2="lt2" tx2="dk2" accent1="accent1" accent2="accent2" accent3="accent3" accent4="accent4" accent5="accent5" accent6="accent6" hlink="hlink" folHlink="folHlink"/>
  <p:sldLayoutIdLst>
    <p:sldLayoutId id="2147484676" r:id="rId1"/>
    <p:sldLayoutId id="2147484677" r:id="rId2"/>
    <p:sldLayoutId id="2147484678" r:id="rId3"/>
    <p:sldLayoutId id="2147484679" r:id="rId4"/>
    <p:sldLayoutId id="2147484680" r:id="rId5"/>
    <p:sldLayoutId id="2147484681" r:id="rId6"/>
    <p:sldLayoutId id="2147484682" r:id="rId7"/>
    <p:sldLayoutId id="2147484683" r:id="rId8"/>
    <p:sldLayoutId id="2147484684" r:id="rId9"/>
    <p:sldLayoutId id="2147484685" r:id="rId10"/>
    <p:sldLayoutId id="214748468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7F98C28-23A8-4B42-894E-15FDFB0BBACA}" type="slidenum">
              <a:rPr lang="en-US" altLang="en-US"/>
              <a:pPr/>
              <a:t>‹#›</a:t>
            </a:fld>
            <a:endParaRPr lang="en-US" altLang="en-US"/>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7511F3FD-B7C3-49DF-BEE4-2DDB726A3A96}" type="slidenum">
              <a:rPr lang="en-US" altLang="en-US"/>
              <a:pPr/>
              <a:t>‹#›</a:t>
            </a:fld>
            <a:endParaRPr lang="en-US" altLang="en-US"/>
          </a:p>
        </p:txBody>
      </p:sp>
    </p:spTree>
    <p:extLst>
      <p:ext uri="{BB962C8B-B14F-4D97-AF65-F5344CB8AC3E}">
        <p14:creationId xmlns:p14="http://schemas.microsoft.com/office/powerpoint/2010/main" val="2504046486"/>
      </p:ext>
    </p:extLst>
  </p:cSld>
  <p:clrMap bg1="lt1" tx1="dk1" bg2="lt2" tx2="dk2" accent1="accent1" accent2="accent2" accent3="accent3" accent4="accent4" accent5="accent5" accent6="accent6" hlink="hlink" folHlink="folHlink"/>
  <p:sldLayoutIdLst>
    <p:sldLayoutId id="2147484702" r:id="rId1"/>
    <p:sldLayoutId id="2147484703" r:id="rId2"/>
    <p:sldLayoutId id="2147484704" r:id="rId3"/>
    <p:sldLayoutId id="2147484705" r:id="rId4"/>
    <p:sldLayoutId id="2147484706" r:id="rId5"/>
    <p:sldLayoutId id="2147484707" r:id="rId6"/>
    <p:sldLayoutId id="2147484708" r:id="rId7"/>
    <p:sldLayoutId id="2147484709" r:id="rId8"/>
    <p:sldLayoutId id="2147484710" r:id="rId9"/>
    <p:sldLayoutId id="2147484711" r:id="rId10"/>
    <p:sldLayoutId id="21474847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C6172E05-3826-274F-9A1F-60BFEEBE175E}" type="slidenum">
              <a:rPr lang="en-US" altLang="en-US" smtClean="0"/>
              <a:pPr/>
              <a:t>‹#›</a:t>
            </a:fld>
            <a:endParaRPr lang="en-US" altLang="en-US" dirty="0"/>
          </a:p>
        </p:txBody>
      </p:sp>
    </p:spTree>
    <p:extLst>
      <p:ext uri="{BB962C8B-B14F-4D97-AF65-F5344CB8AC3E}">
        <p14:creationId xmlns:p14="http://schemas.microsoft.com/office/powerpoint/2010/main" val="3935711943"/>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9115682"/>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1942411593"/>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94562910"/>
      </p:ext>
    </p:extLst>
  </p:cSld>
  <p:clrMap bg1="dk2" tx1="lt1" bg2="dk1" tx2="lt2" accent1="accent1" accent2="accent2" accent3="accent3" accent4="accent4" accent5="accent5" accent6="accent6" hlink="hlink" folHlink="folHlink"/>
  <p:sldLayoutIdLst>
    <p:sldLayoutId id="2147484764" r:id="rId1"/>
    <p:sldLayoutId id="2147484765" r:id="rId2"/>
    <p:sldLayoutId id="2147484766" r:id="rId3"/>
    <p:sldLayoutId id="2147484767" r:id="rId4"/>
    <p:sldLayoutId id="2147484768" r:id="rId5"/>
    <p:sldLayoutId id="2147484769" r:id="rId6"/>
    <p:sldLayoutId id="2147484770" r:id="rId7"/>
    <p:sldLayoutId id="2147484771" r:id="rId8"/>
    <p:sldLayoutId id="2147484772" r:id="rId9"/>
    <p:sldLayoutId id="2147484773" r:id="rId10"/>
    <p:sldLayoutId id="2147484774" r:id="rId11"/>
  </p:sldLayoutIdLst>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7164276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defTabSz="914400" fontAlgn="base">
              <a:spcBef>
                <a:spcPct val="0"/>
              </a:spcBef>
              <a:spcAft>
                <a:spcPct val="0"/>
              </a:spcAft>
              <a:defRPr/>
            </a:pPr>
            <a:fld id="{66CFB094-C977-D64F-8EE7-88AB36013A51}" type="slidenum">
              <a:rPr lang="en-US" smtClean="0">
                <a:solidFill>
                  <a:srgbClr val="2F1311"/>
                </a:solidFill>
                <a:ea typeface="ＭＳ Ｐゴシック" charset="-128"/>
                <a:cs typeface="ＭＳ Ｐゴシック" charset="-128"/>
              </a:rPr>
              <a:pPr defTabSz="914400" fontAlgn="base">
                <a:spcBef>
                  <a:spcPct val="0"/>
                </a:spcBef>
                <a:spcAft>
                  <a:spcPct val="0"/>
                </a:spcAft>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4281746953"/>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47783652"/>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884377160"/>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480280743"/>
      </p:ext>
    </p:extLst>
  </p:cSld>
  <p:clrMap bg1="dk2" tx1="lt1" bg2="dk1" tx2="lt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 id="2147484861" r:id="rId12"/>
    <p:sldLayoutId id="214748486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07863158"/>
      </p:ext>
    </p:extLst>
  </p:cSld>
  <p:clrMap bg1="lt1" tx1="dk1" bg2="lt2" tx2="dk2" accent1="accent1" accent2="accent2" accent3="accent3" accent4="accent4" accent5="accent5" accent6="accent6" hlink="hlink" folHlink="folHlink"/>
  <p:sldLayoutIdLst>
    <p:sldLayoutId id="21474848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rPr>
              <a:pPr defTabSz="914400" fontAlgn="base">
                <a:spcBef>
                  <a:spcPct val="0"/>
                </a:spcBef>
                <a:spcAft>
                  <a:spcPct val="0"/>
                </a:spcAft>
                <a:defRPr/>
              </a:pPr>
              <a:t>‹#›</a:t>
            </a:fld>
            <a:endParaRPr lang="en-US" altLang="zh-CN">
              <a:solidFill>
                <a:srgbClr val="000000"/>
              </a:solidFill>
            </a:endParaRPr>
          </a:p>
        </p:txBody>
      </p:sp>
    </p:spTree>
    <p:extLst>
      <p:ext uri="{BB962C8B-B14F-4D97-AF65-F5344CB8AC3E}">
        <p14:creationId xmlns:p14="http://schemas.microsoft.com/office/powerpoint/2010/main" val="947959923"/>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ea typeface="MS PGothic" charset="0"/>
                <a:cs typeface="MS PGothic" charset="0"/>
              </a:defRPr>
            </a:lvl1pPr>
          </a:lstStyle>
          <a:p>
            <a:pPr defTabSz="914400" fontAlgn="base">
              <a:spcBef>
                <a:spcPct val="0"/>
              </a:spcBef>
              <a:spcAft>
                <a:spcPct val="0"/>
              </a:spcAft>
              <a:defRPr/>
            </a:pPr>
            <a:fld id="{EEED4791-0736-394E-BFF9-705FC5E23218}"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57049068"/>
      </p:ext>
    </p:extLst>
  </p:cSld>
  <p:clrMap bg1="dk2" tx1="lt1" bg2="dk1" tx2="lt2" accent1="accent1" accent2="accent2" accent3="accent3" accent4="accent4" accent5="accent5" accent6="accent6" hlink="hlink" folHlink="folHlink"/>
  <p:sldLayoutIdLst>
    <p:sldLayoutId id="2147484879" r:id="rId1"/>
    <p:sldLayoutId id="2147484880" r:id="rId2"/>
    <p:sldLayoutId id="2147484881" r:id="rId3"/>
    <p:sldLayoutId id="2147484882" r:id="rId4"/>
    <p:sldLayoutId id="2147484883" r:id="rId5"/>
    <p:sldLayoutId id="2147484884" r:id="rId6"/>
    <p:sldLayoutId id="2147484885" r:id="rId7"/>
    <p:sldLayoutId id="2147484886" r:id="rId8"/>
    <p:sldLayoutId id="2147484887" r:id="rId9"/>
    <p:sldLayoutId id="2147484888" r:id="rId10"/>
    <p:sldLayoutId id="2147484889" r:id="rId11"/>
    <p:sldLayoutId id="2147484890" r:id="rId12"/>
    <p:sldLayoutId id="2147484891"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cs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S PGothic" charset="0"/>
          <a:cs typeface="MS PGothic"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5984554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5"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6" name="Rectangle 4" descr="mutegras"/>
          <p:cNvSpPr>
            <a:spLocks noChangeArrowheads="1"/>
          </p:cNvSpPr>
          <p:nvPr/>
        </p:nvSpPr>
        <p:spPr bwMode="ltGray">
          <a:xfrm>
            <a:off x="0" y="0"/>
            <a:ext cx="9144000" cy="1524000"/>
          </a:xfrm>
          <a:prstGeom prst="rect">
            <a:avLst/>
          </a:prstGeom>
          <a:blipFill dpi="0" rotWithShape="0">
            <a:blip r:embed="rId13"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7" name="Rectangle 5" descr="mutegras"/>
          <p:cNvSpPr>
            <a:spLocks noChangeArrowheads="1"/>
          </p:cNvSpPr>
          <p:nvPr/>
        </p:nvSpPr>
        <p:spPr bwMode="ltGray">
          <a:xfrm>
            <a:off x="0" y="6553200"/>
            <a:ext cx="9144000" cy="304800"/>
          </a:xfrm>
          <a:prstGeom prst="rect">
            <a:avLst/>
          </a:prstGeom>
          <a:blipFill dpi="0" rotWithShape="0">
            <a:blip r:embed="rId13" cstate="print"/>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8"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74759"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dirty="0">
              <a:solidFill>
                <a:srgbClr val="003300"/>
              </a:solidFill>
              <a:latin typeface="Arial" panose="020B0604020202020204" pitchFamily="34" charset="0"/>
              <a:ea typeface="ＭＳ Ｐゴシック" charset="0"/>
              <a:cs typeface="ＭＳ Ｐゴシック" charset="0"/>
            </a:endParaRPr>
          </a:p>
        </p:txBody>
      </p:sp>
      <p:sp>
        <p:nvSpPr>
          <p:cNvPr id="2560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61"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1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mn-lt"/>
                <a:ea typeface="+mn-ea"/>
                <a:cs typeface="+mn-cs"/>
              </a:defRPr>
            </a:lvl1pPr>
          </a:lstStyle>
          <a:p>
            <a:pPr defTabSz="914400" fontAlgn="base">
              <a:spcAft>
                <a:spcPct val="0"/>
              </a:spcAft>
              <a:defRPr/>
            </a:pPr>
            <a:endParaRPr lang="en-US">
              <a:solidFill>
                <a:srgbClr val="003300"/>
              </a:solidFill>
              <a:latin typeface="Times New Roman"/>
            </a:endParaRPr>
          </a:p>
        </p:txBody>
      </p:sp>
      <p:sp>
        <p:nvSpPr>
          <p:cNvPr id="2561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mn-lt"/>
                <a:ea typeface="+mn-ea"/>
                <a:cs typeface="+mn-cs"/>
              </a:defRPr>
            </a:lvl1pPr>
          </a:lstStyle>
          <a:p>
            <a:pPr defTabSz="914400" fontAlgn="base">
              <a:spcAft>
                <a:spcPct val="0"/>
              </a:spcAft>
              <a:defRPr/>
            </a:pPr>
            <a:endParaRPr lang="en-US">
              <a:solidFill>
                <a:srgbClr val="003300"/>
              </a:solidFill>
              <a:latin typeface="Times New Roman"/>
            </a:endParaRPr>
          </a:p>
        </p:txBody>
      </p:sp>
      <p:sp>
        <p:nvSpPr>
          <p:cNvPr id="2561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latin typeface="Times New Roman" charset="0"/>
              </a:defRPr>
            </a:lvl1pPr>
          </a:lstStyle>
          <a:p>
            <a:pPr defTabSz="914400" fontAlgn="base">
              <a:spcAft>
                <a:spcPct val="0"/>
              </a:spcAft>
              <a:defRPr/>
            </a:pPr>
            <a:fld id="{0DE47682-E232-A344-AAE6-B6DD47B7AAB5}" type="slidenum">
              <a:rPr lang="en-US">
                <a:solidFill>
                  <a:srgbClr val="003300"/>
                </a:solidFill>
                <a:ea typeface="ＭＳ Ｐゴシック" charset="0"/>
                <a:cs typeface="ＭＳ Ｐゴシック" charset="0"/>
              </a:rPr>
              <a:pPr defTabSz="914400" fontAlgn="base">
                <a:spcAft>
                  <a:spcPct val="0"/>
                </a:spcAft>
                <a:defRPr/>
              </a:pPr>
              <a:t>‹#›</a:t>
            </a:fld>
            <a:endParaRPr lang="en-US">
              <a:solidFill>
                <a:srgbClr val="003300"/>
              </a:solidFill>
              <a:ea typeface="ＭＳ Ｐゴシック" charset="0"/>
              <a:cs typeface="ＭＳ Ｐゴシック" charset="0"/>
            </a:endParaRPr>
          </a:p>
        </p:txBody>
      </p:sp>
    </p:spTree>
    <p:extLst>
      <p:ext uri="{BB962C8B-B14F-4D97-AF65-F5344CB8AC3E}">
        <p14:creationId xmlns:p14="http://schemas.microsoft.com/office/powerpoint/2010/main" val="2284102765"/>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496567412"/>
      </p:ext>
    </p:extLst>
  </p:cSld>
  <p:clrMap bg1="lt1" tx1="dk1" bg2="lt2" tx2="dk2" accent1="accent1" accent2="accent2" accent3="accent3" accent4="accent4" accent5="accent5" accent6="accent6" hlink="hlink" folHlink="folHlink"/>
  <p:sldLayoutIdLst>
    <p:sldLayoutId id="2147484905" r:id="rId1"/>
    <p:sldLayoutId id="2147484906" r:id="rId2"/>
    <p:sldLayoutId id="2147484907" r:id="rId3"/>
    <p:sldLayoutId id="2147484908" r:id="rId4"/>
    <p:sldLayoutId id="2147484909" r:id="rId5"/>
    <p:sldLayoutId id="2147484910" r:id="rId6"/>
    <p:sldLayoutId id="2147484911" r:id="rId7"/>
    <p:sldLayoutId id="2147484912" r:id="rId8"/>
    <p:sldLayoutId id="2147484913" r:id="rId9"/>
    <p:sldLayoutId id="2147484914" r:id="rId10"/>
    <p:sldLayoutId id="214748491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906984068"/>
      </p:ext>
    </p:extLst>
  </p:cSld>
  <p:clrMap bg1="lt1" tx1="dk1" bg2="lt2" tx2="dk2" accent1="accent1" accent2="accent2" accent3="accent3" accent4="accent4" accent5="accent5" accent6="accent6" hlink="hlink" folHlink="folHlink"/>
  <p:sldLayoutIdLst>
    <p:sldLayoutId id="2147484917" r:id="rId1"/>
    <p:sldLayoutId id="2147484918" r:id="rId2"/>
    <p:sldLayoutId id="2147484919" r:id="rId3"/>
    <p:sldLayoutId id="2147484920" r:id="rId4"/>
    <p:sldLayoutId id="2147484921" r:id="rId5"/>
    <p:sldLayoutId id="2147484922" r:id="rId6"/>
    <p:sldLayoutId id="2147484923" r:id="rId7"/>
    <p:sldLayoutId id="2147484924" r:id="rId8"/>
    <p:sldLayoutId id="2147484925" r:id="rId9"/>
    <p:sldLayoutId id="2147484926" r:id="rId10"/>
    <p:sldLayoutId id="214748492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dirty="0"/>
          </a:p>
        </p:txBody>
      </p:sp>
    </p:spTree>
    <p:extLst>
      <p:ext uri="{BB962C8B-B14F-4D97-AF65-F5344CB8AC3E}">
        <p14:creationId xmlns:p14="http://schemas.microsoft.com/office/powerpoint/2010/main" val="1706083625"/>
      </p:ext>
    </p:extLst>
  </p:cSld>
  <p:clrMap bg1="dk2" tx1="lt1" bg2="dk1" tx2="lt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674600935"/>
      </p:ext>
    </p:extLst>
  </p:cSld>
  <p:clrMap bg1="lt1" tx1="dk1" bg2="lt2" tx2="dk2" accent1="accent1" accent2="accent2" accent3="accent3" accent4="accent4" accent5="accent5" accent6="accent6" hlink="hlink" folHlink="folHlink"/>
  <p:sldLayoutIdLst>
    <p:sldLayoutId id="2147484940" r:id="rId1"/>
    <p:sldLayoutId id="2147484941" r:id="rId2"/>
    <p:sldLayoutId id="2147484942" r:id="rId3"/>
    <p:sldLayoutId id="2147484943" r:id="rId4"/>
    <p:sldLayoutId id="2147484944" r:id="rId5"/>
    <p:sldLayoutId id="2147484945" r:id="rId6"/>
    <p:sldLayoutId id="2147484946" r:id="rId7"/>
    <p:sldLayoutId id="2147484947" r:id="rId8"/>
    <p:sldLayoutId id="2147484948" r:id="rId9"/>
    <p:sldLayoutId id="2147484949" r:id="rId10"/>
    <p:sldLayoutId id="2147484950"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71678155"/>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58" r:id="rId7"/>
    <p:sldLayoutId id="2147484959" r:id="rId8"/>
    <p:sldLayoutId id="2147484960" r:id="rId9"/>
    <p:sldLayoutId id="2147484961" r:id="rId10"/>
    <p:sldLayoutId id="2147484962"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extLst>
      <p:ext uri="{BB962C8B-B14F-4D97-AF65-F5344CB8AC3E}">
        <p14:creationId xmlns:p14="http://schemas.microsoft.com/office/powerpoint/2010/main" val="3869834969"/>
      </p:ext>
    </p:extLst>
  </p:cSld>
  <p:clrMap bg1="dk2" tx1="lt1" bg2="dk1" tx2="lt2" accent1="accent1" accent2="accent2" accent3="accent3" accent4="accent4" accent5="accent5" accent6="accent6" hlink="hlink" folHlink="folHlink"/>
  <p:sldLayoutIdLst>
    <p:sldLayoutId id="2147484964" r:id="rId1"/>
    <p:sldLayoutId id="2147484965" r:id="rId2"/>
    <p:sldLayoutId id="2147484966" r:id="rId3"/>
    <p:sldLayoutId id="2147484967" r:id="rId4"/>
    <p:sldLayoutId id="2147484968" r:id="rId5"/>
    <p:sldLayoutId id="2147484969" r:id="rId6"/>
    <p:sldLayoutId id="2147484970" r:id="rId7"/>
    <p:sldLayoutId id="2147484971" r:id="rId8"/>
    <p:sldLayoutId id="2147484972" r:id="rId9"/>
    <p:sldLayoutId id="2147484973" r:id="rId10"/>
    <p:sldLayoutId id="2147484974" r:id="rId11"/>
    <p:sldLayoutId id="21474849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a:fld id="{5483AB95-8A6B-437B-B35D-3F3F801EBC6C}" type="slidenum">
              <a:rPr lang="en-US" altLang="en-US">
                <a:solidFill>
                  <a:srgbClr val="FFFFFF"/>
                </a:solidFill>
                <a:latin typeface="Tahoma" pitchFamily="34" charset="0"/>
                <a:ea typeface="MS PGothic" pitchFamily="34" charset="-128"/>
                <a:cs typeface="+mn-cs"/>
              </a:rPr>
              <a:pPr defTabSz="914400"/>
              <a:t>‹#›</a:t>
            </a:fld>
            <a:endParaRPr lang="en-US" altLang="en-US">
              <a:solidFill>
                <a:srgbClr val="FFFFFF"/>
              </a:solidFill>
              <a:latin typeface="Tahoma" pitchFamily="34" charset="0"/>
              <a:ea typeface="MS PGothic" pitchFamily="34" charset="-128"/>
              <a:cs typeface="+mn-cs"/>
            </a:endParaRPr>
          </a:p>
        </p:txBody>
      </p:sp>
    </p:spTree>
    <p:extLst>
      <p:ext uri="{BB962C8B-B14F-4D97-AF65-F5344CB8AC3E}">
        <p14:creationId xmlns:p14="http://schemas.microsoft.com/office/powerpoint/2010/main" val="1223892240"/>
      </p:ext>
    </p:extLst>
  </p:cSld>
  <p:clrMap bg1="dk2" tx1="lt1" bg2="dk1" tx2="lt2" accent1="accent1" accent2="accent2" accent3="accent3" accent4="accent4" accent5="accent5" accent6="accent6" hlink="hlink" folHlink="folHlink"/>
  <p:sldLayoutIdLst>
    <p:sldLayoutId id="2147484977" r:id="rId1"/>
    <p:sldLayoutId id="2147484978" r:id="rId2"/>
    <p:sldLayoutId id="2147484979" r:id="rId3"/>
    <p:sldLayoutId id="2147484980" r:id="rId4"/>
    <p:sldLayoutId id="2147484981" r:id="rId5"/>
    <p:sldLayoutId id="2147484982" r:id="rId6"/>
    <p:sldLayoutId id="2147484983" r:id="rId7"/>
    <p:sldLayoutId id="2147484984" r:id="rId8"/>
    <p:sldLayoutId id="2147484985" r:id="rId9"/>
    <p:sldLayoutId id="2147484986" r:id="rId10"/>
    <p:sldLayoutId id="214748498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80" y="1789131"/>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16"/>
            <a:ext cx="8229600" cy="4530725"/>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200">
                <a:latin typeface="Tahoma" pitchFamily="-112" charset="-52"/>
                <a:ea typeface="+mn-ea"/>
                <a:cs typeface="+mn-cs"/>
              </a:defRPr>
            </a:lvl1pPr>
          </a:lstStyle>
          <a:p>
            <a:pPr>
              <a:defRPr/>
            </a:pPr>
            <a:endParaRPr 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200">
                <a:latin typeface="Tahoma" pitchFamily="-112" charset="-52"/>
                <a:ea typeface="+mn-ea"/>
                <a:cs typeface="+mn-cs"/>
              </a:defRPr>
            </a:lvl1pPr>
          </a:lstStyle>
          <a:p>
            <a:pPr>
              <a:defRPr/>
            </a:pPr>
            <a:endParaRPr 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200">
                <a:latin typeface="Tahoma" charset="0"/>
              </a:defRPr>
            </a:lvl1pPr>
          </a:lstStyle>
          <a:p>
            <a:pPr>
              <a:defRPr/>
            </a:pPr>
            <a:fld id="{57BCE450-9A1D-6D4F-816A-2FBD12B991B9}" type="slidenum">
              <a:rPr lang="en-US"/>
              <a:pPr>
                <a:defRPr/>
              </a:pPr>
              <a:t>‹#›</a:t>
            </a:fld>
            <a:endParaRPr lang="en-US"/>
          </a:p>
        </p:txBody>
      </p:sp>
    </p:spTree>
    <p:extLst>
      <p:ext uri="{BB962C8B-B14F-4D97-AF65-F5344CB8AC3E}">
        <p14:creationId xmlns:p14="http://schemas.microsoft.com/office/powerpoint/2010/main" val="1843583868"/>
      </p:ext>
    </p:extLst>
  </p:cSld>
  <p:clrMap bg1="dk2" tx1="lt1" bg2="dk1" tx2="lt2" accent1="accent1" accent2="accent2" accent3="accent3" accent4="accent4" accent5="accent5" accent6="accent6" hlink="hlink" folHlink="folHlink"/>
  <p:sldLayoutIdLst>
    <p:sldLayoutId id="2147484989" r:id="rId1"/>
    <p:sldLayoutId id="2147484990" r:id="rId2"/>
    <p:sldLayoutId id="2147484991" r:id="rId3"/>
    <p:sldLayoutId id="2147484992" r:id="rId4"/>
    <p:sldLayoutId id="2147484993" r:id="rId5"/>
    <p:sldLayoutId id="2147484994" r:id="rId6"/>
    <p:sldLayoutId id="2147484995" r:id="rId7"/>
    <p:sldLayoutId id="2147484996" r:id="rId8"/>
    <p:sldLayoutId id="2147484997" r:id="rId9"/>
    <p:sldLayoutId id="2147484998" r:id="rId10"/>
    <p:sldLayoutId id="214748499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337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0051"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67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512" indent="-342512"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0" charset="-128"/>
        </a:defRPr>
      </a:lvl2pPr>
      <a:lvl3pPr marL="1141708" indent="-228341"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0" charset="-128"/>
        </a:defRPr>
      </a:lvl3pPr>
      <a:lvl4pPr marL="1598393" indent="-228341"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4pPr>
      <a:lvl5pPr marL="2055075" indent="-228341"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5pPr>
      <a:lvl6pPr marL="2511759"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68447"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5126"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1814"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685800" y="117475"/>
            <a:ext cx="8456613" cy="6738938"/>
            <a:chOff x="432" y="74"/>
            <a:chExt cx="5327" cy="4245"/>
          </a:xfrm>
        </p:grpSpPr>
        <p:sp>
          <p:nvSpPr>
            <p:cNvPr id="6349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63497" name="Group 4"/>
            <p:cNvGrpSpPr>
              <a:grpSpLocks/>
            </p:cNvGrpSpPr>
            <p:nvPr/>
          </p:nvGrpSpPr>
          <p:grpSpPr bwMode="auto">
            <a:xfrm>
              <a:off x="2859" y="4250"/>
              <a:ext cx="2729" cy="41"/>
              <a:chOff x="2859" y="4250"/>
              <a:chExt cx="2729" cy="41"/>
            </a:xfrm>
          </p:grpSpPr>
          <p:sp>
            <p:nvSpPr>
              <p:cNvPr id="6350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49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34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6E99D16-C07E-824F-955D-692B9FB47E0A}"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88075198"/>
      </p:ext>
    </p:extLst>
  </p:cSld>
  <p:clrMap bg1="dk2" tx1="lt1" bg2="dk1"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89213046"/>
      </p:ext>
    </p:extLst>
  </p:cSld>
  <p:clrMap bg1="dk2" tx1="lt1" bg2="dk1" tx2="lt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 id="2147483983" r:id="rId12"/>
    <p:sldLayoutId id="2147483984"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01764"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defTabSz="914400" fontAlgn="base">
              <a:spcBef>
                <a:spcPct val="0"/>
              </a:spcBef>
              <a:spcAft>
                <a:spcPct val="0"/>
              </a:spcAft>
              <a:defRPr/>
            </a:pPr>
            <a:fld id="{F8662F73-11E5-2B40-85EA-0622279E92AC}" type="slidenum">
              <a:rPr lang="en-US" smtClean="0">
                <a:ea typeface="ＭＳ Ｐゴシック" charset="0"/>
                <a:cs typeface="ＭＳ Ｐゴシック" charset="0"/>
              </a:rPr>
              <a:pPr defTabSz="914400" fontAlgn="base">
                <a:spcBef>
                  <a:spcPct val="0"/>
                </a:spcBef>
                <a:spcAft>
                  <a:spcPct val="0"/>
                </a:spcAft>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276365103"/>
      </p:ext>
    </p:extLst>
  </p:cSld>
  <p:clrMap bg1="dk2" tx1="lt1" bg2="dk1" tx2="lt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20000"/>
        </a:spcBef>
        <a:spcAft>
          <a:spcPct val="0"/>
        </a:spcAft>
        <a:defRPr kumimoji="1" sz="44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7200"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4400"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160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8800"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718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90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62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55.xml"/><Relationship Id="rId1" Type="http://schemas.openxmlformats.org/officeDocument/2006/relationships/themeOverride" Target="../theme/themeOverride15.xml"/></Relationships>
</file>

<file path=ppt/slides/_rels/slide10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0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0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8.xml"/><Relationship Id="rId1" Type="http://schemas.openxmlformats.org/officeDocument/2006/relationships/slideLayout" Target="../slideLayouts/slideLayout33.xml"/></Relationships>
</file>

<file path=ppt/slides/_rels/slide10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9.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1.xml"/><Relationship Id="rId1" Type="http://schemas.openxmlformats.org/officeDocument/2006/relationships/slideLayout" Target="../slideLayouts/slideLayout1.xml"/><Relationship Id="rId4" Type="http://schemas.openxmlformats.org/officeDocument/2006/relationships/image" Target="../media/image95.jpeg"/></Relationships>
</file>

<file path=ppt/slides/_rels/slide107.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paulthepoke.com/2015/05/17/shavuotpentecost-part-1/&amp;psig=AOvVaw1cCXCC1VtvXqwuQ2BIUJnM&amp;ust=1582943757545851" TargetMode="External"/><Relationship Id="rId2" Type="http://schemas.openxmlformats.org/officeDocument/2006/relationships/notesSlide" Target="../notesSlides/notesSlide102.xml"/><Relationship Id="rId1" Type="http://schemas.openxmlformats.org/officeDocument/2006/relationships/slideLayout" Target="../slideLayouts/slideLayout1.xml"/><Relationship Id="rId4" Type="http://schemas.openxmlformats.org/officeDocument/2006/relationships/image" Target="../media/image96.jpe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6.xml"/></Relationships>
</file>

<file path=ppt/slides/_rels/slide1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8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23.xml"/></Relationships>
</file>

<file path=ppt/slides/_rels/slide11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8.xml"/><Relationship Id="rId1" Type="http://schemas.openxmlformats.org/officeDocument/2006/relationships/slideLayout" Target="../slideLayouts/slideLayout617.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08.xml"/><Relationship Id="rId1" Type="http://schemas.openxmlformats.org/officeDocument/2006/relationships/themeOverride" Target="../theme/themeOverride16.xml"/><Relationship Id="rId4" Type="http://schemas.openxmlformats.org/officeDocument/2006/relationships/image" Target="../media/image101.jpeg"/></Relationships>
</file>

<file path=ppt/slides/_rels/slide11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0.xml"/><Relationship Id="rId1" Type="http://schemas.openxmlformats.org/officeDocument/2006/relationships/slideLayout" Target="../slideLayouts/slideLayout518.xml"/><Relationship Id="rId4" Type="http://schemas.openxmlformats.org/officeDocument/2006/relationships/image" Target="../media/image103.jpeg"/></Relationships>
</file>

<file path=ppt/slides/_rels/slide118.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1.xml"/><Relationship Id="rId1" Type="http://schemas.openxmlformats.org/officeDocument/2006/relationships/slideLayout" Target="../slideLayouts/slideLayout518.xml"/><Relationship Id="rId4" Type="http://schemas.openxmlformats.org/officeDocument/2006/relationships/image" Target="../media/image105.jpeg"/></Relationships>
</file>

<file path=ppt/slides/_rels/slide119.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2.xml"/><Relationship Id="rId1" Type="http://schemas.openxmlformats.org/officeDocument/2006/relationships/slideLayout" Target="../slideLayouts/slideLayout529.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1.xml"/></Relationships>
</file>

<file path=ppt/slides/_rels/slide121.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638.xml"/></Relationships>
</file>

<file path=ppt/slides/_rels/slide12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14.xml"/><Relationship Id="rId1" Type="http://schemas.openxmlformats.org/officeDocument/2006/relationships/slideLayout" Target="../slideLayouts/slideLayout650.xml"/></Relationships>
</file>

<file path=ppt/slides/_rels/slide12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6.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17.xml"/><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29.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20.xml"/><Relationship Id="rId1" Type="http://schemas.openxmlformats.org/officeDocument/2006/relationships/slideLayout" Target="../slideLayouts/slideLayout49.xml"/><Relationship Id="rId4" Type="http://schemas.openxmlformats.org/officeDocument/2006/relationships/image" Target="../media/image78.jpeg"/></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8.xml"/><Relationship Id="rId1" Type="http://schemas.openxmlformats.org/officeDocument/2006/relationships/themeOverride" Target="../theme/themeOverride17.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8.xml"/><Relationship Id="rId1" Type="http://schemas.openxmlformats.org/officeDocument/2006/relationships/themeOverride" Target="../theme/themeOverride18.xml"/><Relationship Id="rId4" Type="http://schemas.openxmlformats.org/officeDocument/2006/relationships/image" Target="../media/image79.png"/></Relationships>
</file>

<file path=ppt/slides/_rels/slide132.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16.xml"/><Relationship Id="rId1" Type="http://schemas.openxmlformats.org/officeDocument/2006/relationships/themeOverride" Target="../theme/themeOverride19.xml"/><Relationship Id="rId4" Type="http://schemas.openxmlformats.org/officeDocument/2006/relationships/image" Target="../media/image110.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16.xml"/><Relationship Id="rId1" Type="http://schemas.openxmlformats.org/officeDocument/2006/relationships/themeOverride" Target="../theme/themeOverride20.xml"/><Relationship Id="rId4" Type="http://schemas.openxmlformats.org/officeDocument/2006/relationships/image" Target="../media/image111.png"/></Relationships>
</file>

<file path=ppt/slides/_rels/slide13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7.xml"/><Relationship Id="rId1" Type="http://schemas.openxmlformats.org/officeDocument/2006/relationships/slideLayout" Target="../slideLayouts/slideLayout216.xml"/></Relationships>
</file>

<file path=ppt/slides/_rels/slide1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28.xml"/><Relationship Id="rId1" Type="http://schemas.openxmlformats.org/officeDocument/2006/relationships/slideLayout" Target="../slideLayouts/slideLayout3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26.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7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7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7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71.xml"/></Relationships>
</file>

<file path=ppt/slides/_rels/slide14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28.xml"/><Relationship Id="rId1" Type="http://schemas.openxmlformats.org/officeDocument/2006/relationships/themeOverride" Target="../theme/themeOverride21.xml"/><Relationship Id="rId4" Type="http://schemas.openxmlformats.org/officeDocument/2006/relationships/image" Target="../media/image27.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28.xml"/><Relationship Id="rId1" Type="http://schemas.openxmlformats.org/officeDocument/2006/relationships/themeOverride" Target="../theme/themeOverride22.xml"/><Relationship Id="rId4" Type="http://schemas.openxmlformats.org/officeDocument/2006/relationships/image" Target="../media/image27.png"/></Relationships>
</file>

<file path=ppt/slides/_rels/slide149.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41.xml"/><Relationship Id="rId1" Type="http://schemas.openxmlformats.org/officeDocument/2006/relationships/slideLayout" Target="../slideLayouts/slideLayout1.xml"/><Relationship Id="rId4" Type="http://schemas.openxmlformats.org/officeDocument/2006/relationships/image" Target="../media/image116.jpeg"/></Relationships>
</file>

<file path=ppt/slides/_rels/slide15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5.xml"/><Relationship Id="rId1" Type="http://schemas.openxmlformats.org/officeDocument/2006/relationships/slideLayout" Target="../slideLayouts/slideLayout556.xml"/></Relationships>
</file>

<file path=ppt/slides/_rels/slide15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72.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71.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7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7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2.xml"/><Relationship Id="rId1" Type="http://schemas.openxmlformats.org/officeDocument/2006/relationships/slideLayout" Target="../slideLayouts/slideLayout279.xml"/></Relationships>
</file>

<file path=ppt/slides/_rels/slide16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3.xml"/><Relationship Id="rId1" Type="http://schemas.openxmlformats.org/officeDocument/2006/relationships/slideLayout" Target="../slideLayouts/slideLayout3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6.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5.xml"/><Relationship Id="rId1" Type="http://schemas.openxmlformats.org/officeDocument/2006/relationships/slideLayout" Target="../slideLayouts/slideLayout16.xml"/></Relationships>
</file>

<file path=ppt/slides/_rels/slide16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6.xml"/><Relationship Id="rId1" Type="http://schemas.openxmlformats.org/officeDocument/2006/relationships/slideLayout" Target="../slideLayouts/slideLayout285.xml"/></Relationships>
</file>

<file path=ppt/slides/_rels/slide16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7.xml"/><Relationship Id="rId1" Type="http://schemas.openxmlformats.org/officeDocument/2006/relationships/slideLayout" Target="../slideLayouts/slideLayout285.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8.xml"/><Relationship Id="rId1" Type="http://schemas.openxmlformats.org/officeDocument/2006/relationships/slideLayout" Target="../slideLayouts/slideLayout302.xml"/></Relationships>
</file>

<file path=ppt/slides/_rels/slide17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59.xml"/><Relationship Id="rId1" Type="http://schemas.openxmlformats.org/officeDocument/2006/relationships/slideLayout" Target="../slideLayouts/slideLayout302.xml"/></Relationships>
</file>

<file path=ppt/slides/_rels/slide17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60.xml"/><Relationship Id="rId1" Type="http://schemas.openxmlformats.org/officeDocument/2006/relationships/slideLayout" Target="../slideLayouts/slideLayout302.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28.xml"/><Relationship Id="rId1" Type="http://schemas.openxmlformats.org/officeDocument/2006/relationships/themeOverride" Target="../theme/themeOverride23.xml"/><Relationship Id="rId4" Type="http://schemas.openxmlformats.org/officeDocument/2006/relationships/image" Target="../media/image27.png"/></Relationships>
</file>

<file path=ppt/slides/_rels/slide17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62.xml"/><Relationship Id="rId1" Type="http://schemas.openxmlformats.org/officeDocument/2006/relationships/slideLayout" Target="../slideLayouts/slideLayout33.xml"/></Relationships>
</file>

<file path=ppt/slides/_rels/slide17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3.xml"/></Relationships>
</file>

<file path=ppt/slides/_rels/slide17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65.xml"/><Relationship Id="rId1" Type="http://schemas.openxmlformats.org/officeDocument/2006/relationships/slideLayout" Target="../slideLayouts/slideLayout3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66.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67.xml"/><Relationship Id="rId1" Type="http://schemas.openxmlformats.org/officeDocument/2006/relationships/slideLayout" Target="../slideLayouts/slideLayout26.xml"/><Relationship Id="rId4" Type="http://schemas.openxmlformats.org/officeDocument/2006/relationships/image" Target="../media/image39.jpe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6.xml"/></Relationships>
</file>

<file path=ppt/slides/_rels/slide183.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69.xml"/><Relationship Id="rId1" Type="http://schemas.openxmlformats.org/officeDocument/2006/relationships/slideLayout" Target="../slideLayouts/slideLayout310.xml"/><Relationship Id="rId4" Type="http://schemas.openxmlformats.org/officeDocument/2006/relationships/image" Target="../media/image126.jpe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5.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70.xml"/><Relationship Id="rId1" Type="http://schemas.openxmlformats.org/officeDocument/2006/relationships/slideLayout" Target="../slideLayouts/slideLayout33.xml"/></Relationships>
</file>

<file path=ppt/slides/_rels/slide18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71.xml"/><Relationship Id="rId1" Type="http://schemas.openxmlformats.org/officeDocument/2006/relationships/slideLayout" Target="../slideLayouts/slideLayout33.xml"/></Relationships>
</file>

<file path=ppt/slides/_rels/slide187.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72.xml"/><Relationship Id="rId1" Type="http://schemas.openxmlformats.org/officeDocument/2006/relationships/slideLayout" Target="../slideLayouts/slideLayout33.xml"/><Relationship Id="rId5" Type="http://schemas.openxmlformats.org/officeDocument/2006/relationships/image" Target="../media/image131.jpeg"/><Relationship Id="rId4" Type="http://schemas.openxmlformats.org/officeDocument/2006/relationships/image" Target="../media/image130.png"/></Relationships>
</file>

<file path=ppt/slides/_rels/slide188.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3.xml"/><Relationship Id="rId1" Type="http://schemas.openxmlformats.org/officeDocument/2006/relationships/slideLayout" Target="../slideLayouts/slideLayout33.xml"/><Relationship Id="rId5" Type="http://schemas.openxmlformats.org/officeDocument/2006/relationships/image" Target="../media/image134.jpeg"/><Relationship Id="rId4" Type="http://schemas.openxmlformats.org/officeDocument/2006/relationships/image" Target="../media/image133.jpe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77.xml"/><Relationship Id="rId1" Type="http://schemas.openxmlformats.org/officeDocument/2006/relationships/slideLayout" Target="../slideLayouts/slideLayout136.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38.xml"/></Relationships>
</file>

<file path=ppt/slides/_rels/slide194.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9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4.xml"/><Relationship Id="rId1" Type="http://schemas.openxmlformats.org/officeDocument/2006/relationships/slideLayout" Target="../slideLayouts/slideLayout16.xml"/></Relationships>
</file>

<file path=ppt/slides/_rels/slide201.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667.xml"/><Relationship Id="rId1" Type="http://schemas.openxmlformats.org/officeDocument/2006/relationships/themeOverride" Target="../theme/themeOverride24.xml"/><Relationship Id="rId4" Type="http://schemas.openxmlformats.org/officeDocument/2006/relationships/image" Target="../media/image141.jpeg"/></Relationships>
</file>

<file path=ppt/slides/_rels/slide20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88.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90.xml"/><Relationship Id="rId1" Type="http://schemas.openxmlformats.org/officeDocument/2006/relationships/slideLayout" Target="../slideLayouts/slideLayout33.xml"/></Relationships>
</file>

<file path=ppt/slides/_rels/slide20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91.xml"/><Relationship Id="rId1" Type="http://schemas.openxmlformats.org/officeDocument/2006/relationships/slideLayout" Target="../slideLayouts/slideLayout85.xml"/></Relationships>
</file>

<file path=ppt/slides/_rels/slide208.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92.xml"/><Relationship Id="rId1" Type="http://schemas.openxmlformats.org/officeDocument/2006/relationships/slideLayout" Target="../slideLayouts/slideLayout86.xml"/></Relationships>
</file>

<file path=ppt/slides/_rels/slide20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93.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xml"/><Relationship Id="rId1" Type="http://schemas.openxmlformats.org/officeDocument/2006/relationships/slideLayout" Target="../slideLayouts/slideLayout198.xml"/></Relationships>
</file>

<file path=ppt/slides/_rels/slide21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94.xml"/><Relationship Id="rId1" Type="http://schemas.openxmlformats.org/officeDocument/2006/relationships/slideLayout" Target="../slideLayouts/slideLayout16.xml"/><Relationship Id="rId4" Type="http://schemas.openxmlformats.org/officeDocument/2006/relationships/image" Target="../media/image146.png"/></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7.xml"/><Relationship Id="rId1" Type="http://schemas.openxmlformats.org/officeDocument/2006/relationships/slideLayout" Target="../slideLayouts/slideLayout88.xml"/></Relationships>
</file>

<file path=ppt/slides/_rels/slide215.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98.xml"/><Relationship Id="rId1" Type="http://schemas.openxmlformats.org/officeDocument/2006/relationships/slideLayout" Target="../slideLayouts/slideLayout8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7.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71.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198.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3.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6.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205.xml"/><Relationship Id="rId1" Type="http://schemas.openxmlformats.org/officeDocument/2006/relationships/slideLayout" Target="../slideLayouts/slideLayout320.xml"/></Relationships>
</file>

<file path=ppt/slides/_rels/slide227.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206.xml"/><Relationship Id="rId1" Type="http://schemas.openxmlformats.org/officeDocument/2006/relationships/slideLayout" Target="../slideLayouts/slideLayout33.xml"/></Relationships>
</file>

<file path=ppt/slides/_rels/slide22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7.xml"/><Relationship Id="rId1" Type="http://schemas.openxmlformats.org/officeDocument/2006/relationships/slideLayout" Target="../slideLayouts/slideLayout32.xml"/></Relationships>
</file>

<file path=ppt/slides/_rels/slide229.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98.xml"/><Relationship Id="rId4" Type="http://schemas.openxmlformats.org/officeDocument/2006/relationships/image" Target="../media/image36.png"/></Relationships>
</file>

<file path=ppt/slides/_rels/slide230.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32.xml"/></Relationships>
</file>

<file path=ppt/slides/_rels/slide231.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32.xml"/></Relationships>
</file>

<file path=ppt/slides/_rels/slide232.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3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6.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210.xml"/><Relationship Id="rId1" Type="http://schemas.openxmlformats.org/officeDocument/2006/relationships/slideLayout" Target="../slideLayouts/slideLayout91.xml"/><Relationship Id="rId4" Type="http://schemas.openxmlformats.org/officeDocument/2006/relationships/image" Target="../media/image162.jpeg"/></Relationships>
</file>

<file path=ppt/slides/_rels/slide23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211.xml"/><Relationship Id="rId1" Type="http://schemas.openxmlformats.org/officeDocument/2006/relationships/slideLayout" Target="../slideLayouts/slideLayout91.xml"/></Relationships>
</file>

<file path=ppt/slides/_rels/slide23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2.xml"/><Relationship Id="rId1" Type="http://schemas.openxmlformats.org/officeDocument/2006/relationships/slideLayout" Target="../slideLayouts/slideLayout33.xml"/></Relationships>
</file>

<file path=ppt/slides/_rels/slide239.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3.xml"/><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198.xml"/></Relationships>
</file>

<file path=ppt/slides/_rels/slide240.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4.xml"/><Relationship Id="rId1" Type="http://schemas.openxmlformats.org/officeDocument/2006/relationships/slideLayout" Target="../slideLayouts/slideLayout33.xml"/></Relationships>
</file>

<file path=ppt/slides/_rels/slide24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215.xml"/><Relationship Id="rId1" Type="http://schemas.openxmlformats.org/officeDocument/2006/relationships/slideLayout" Target="../slideLayouts/slideLayout33.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3.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49.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16.xml"/><Relationship Id="rId1" Type="http://schemas.openxmlformats.org/officeDocument/2006/relationships/slideLayout" Target="../slideLayouts/slideLayout49.xml"/></Relationships>
</file>

<file path=ppt/slides/_rels/slide24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17.xml"/><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18.xml"/><Relationship Id="rId1" Type="http://schemas.openxmlformats.org/officeDocument/2006/relationships/slideLayout" Target="../slideLayouts/slideLayout88.xml"/></Relationships>
</file>

<file path=ppt/slides/_rels/slide248.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3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198.xml"/></Relationships>
</file>

<file path=ppt/slides/_rels/slide250.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32.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2.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19.xml"/><Relationship Id="rId1" Type="http://schemas.openxmlformats.org/officeDocument/2006/relationships/slideLayout" Target="../slideLayouts/slideLayout342.xml"/><Relationship Id="rId4" Type="http://schemas.openxmlformats.org/officeDocument/2006/relationships/image" Target="../media/image171.jpeg"/></Relationships>
</file>

<file path=ppt/slides/_rels/slide253.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20.xml"/><Relationship Id="rId1" Type="http://schemas.openxmlformats.org/officeDocument/2006/relationships/slideLayout" Target="../slideLayouts/slideLayout83.xml"/><Relationship Id="rId4" Type="http://schemas.openxmlformats.org/officeDocument/2006/relationships/image" Target="../media/image172.pn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5.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221.xml"/><Relationship Id="rId1" Type="http://schemas.openxmlformats.org/officeDocument/2006/relationships/slideLayout" Target="../slideLayouts/slideLayout83.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7.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7.png"/><Relationship Id="rId2" Type="http://schemas.openxmlformats.org/officeDocument/2006/relationships/notesSlide" Target="../notesSlides/notesSlide222.xml"/><Relationship Id="rId1" Type="http://schemas.openxmlformats.org/officeDocument/2006/relationships/slideLayout" Target="../slideLayouts/slideLayout562.xml"/><Relationship Id="rId6" Type="http://schemas.openxmlformats.org/officeDocument/2006/relationships/image" Target="../media/image176.jpeg"/><Relationship Id="rId5" Type="http://schemas.openxmlformats.org/officeDocument/2006/relationships/hyperlink" Target="http://www.jtsa.edu/images/art/s_priest.jpg" TargetMode="External"/><Relationship Id="rId4" Type="http://schemas.openxmlformats.org/officeDocument/2006/relationships/image" Target="../media/image175.jpeg"/></Relationships>
</file>

<file path=ppt/slides/_rels/slide258.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85.jpeg"/><Relationship Id="rId3" Type="http://schemas.openxmlformats.org/officeDocument/2006/relationships/image" Target="../media/image178.jpeg"/><Relationship Id="rId7" Type="http://schemas.openxmlformats.org/officeDocument/2006/relationships/image" Target="../media/image181.jpeg"/><Relationship Id="rId12" Type="http://schemas.openxmlformats.org/officeDocument/2006/relationships/image" Target="../media/image184.jpeg"/><Relationship Id="rId2" Type="http://schemas.openxmlformats.org/officeDocument/2006/relationships/notesSlide" Target="../notesSlides/notesSlide223.xml"/><Relationship Id="rId1" Type="http://schemas.openxmlformats.org/officeDocument/2006/relationships/slideLayout" Target="../slideLayouts/slideLayout369.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83.jpeg"/><Relationship Id="rId5" Type="http://schemas.openxmlformats.org/officeDocument/2006/relationships/image" Target="../media/image180.jpeg"/><Relationship Id="rId15" Type="http://schemas.openxmlformats.org/officeDocument/2006/relationships/image" Target="../media/image186.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79.jpeg"/><Relationship Id="rId9" Type="http://schemas.openxmlformats.org/officeDocument/2006/relationships/image" Target="../media/image182.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59.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24.xml"/><Relationship Id="rId1" Type="http://schemas.openxmlformats.org/officeDocument/2006/relationships/slideLayout" Target="../slideLayouts/slideLayout374.xml"/></Relationships>
</file>

<file path=ppt/slides/_rels/slide26.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25.xml"/><Relationship Id="rId1" Type="http://schemas.openxmlformats.org/officeDocument/2006/relationships/slideLayout" Target="../slideLayouts/slideLayout204.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25.xml"/><Relationship Id="rId1" Type="http://schemas.openxmlformats.org/officeDocument/2006/relationships/slideLayout" Target="../slideLayouts/slideLayout379.xml"/><Relationship Id="rId5" Type="http://schemas.openxmlformats.org/officeDocument/2006/relationships/image" Target="../media/image189.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6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26.xml"/><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75.jpeg"/><Relationship Id="rId7" Type="http://schemas.openxmlformats.org/officeDocument/2006/relationships/diagramColors" Target="../diagrams/colors1.xml"/><Relationship Id="rId2" Type="http://schemas.openxmlformats.org/officeDocument/2006/relationships/notesSlide" Target="../notesSlides/notesSlide227.xml"/><Relationship Id="rId1" Type="http://schemas.openxmlformats.org/officeDocument/2006/relationships/slideLayout" Target="../slideLayouts/slideLayout57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63.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7.png"/><Relationship Id="rId2" Type="http://schemas.openxmlformats.org/officeDocument/2006/relationships/notesSlide" Target="../notesSlides/notesSlide228.xml"/><Relationship Id="rId1" Type="http://schemas.openxmlformats.org/officeDocument/2006/relationships/slideLayout" Target="../slideLayouts/slideLayout562.xml"/><Relationship Id="rId6" Type="http://schemas.openxmlformats.org/officeDocument/2006/relationships/image" Target="../media/image176.jpeg"/><Relationship Id="rId5" Type="http://schemas.openxmlformats.org/officeDocument/2006/relationships/hyperlink" Target="http://www.jtsa.edu/images/art/s_priest.jpg" TargetMode="External"/><Relationship Id="rId4" Type="http://schemas.openxmlformats.org/officeDocument/2006/relationships/image" Target="../media/image175.jpeg"/></Relationships>
</file>

<file path=ppt/slides/_rels/slide26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75.jpeg"/><Relationship Id="rId7" Type="http://schemas.openxmlformats.org/officeDocument/2006/relationships/diagramColors" Target="../diagrams/colors2.xml"/><Relationship Id="rId2" Type="http://schemas.openxmlformats.org/officeDocument/2006/relationships/notesSlide" Target="../notesSlides/notesSlide229.xml"/><Relationship Id="rId1" Type="http://schemas.openxmlformats.org/officeDocument/2006/relationships/slideLayout" Target="../slideLayouts/slideLayout3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65.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75.jpeg"/><Relationship Id="rId7" Type="http://schemas.openxmlformats.org/officeDocument/2006/relationships/diagramColors" Target="../diagrams/colors3.xml"/><Relationship Id="rId2" Type="http://schemas.openxmlformats.org/officeDocument/2006/relationships/notesSlide" Target="../notesSlides/notesSlide230.xml"/><Relationship Id="rId1" Type="http://schemas.openxmlformats.org/officeDocument/2006/relationships/slideLayout" Target="../slideLayouts/slideLayout3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75.jpeg"/><Relationship Id="rId7" Type="http://schemas.openxmlformats.org/officeDocument/2006/relationships/diagramColors" Target="../diagrams/colors4.xml"/><Relationship Id="rId2" Type="http://schemas.openxmlformats.org/officeDocument/2006/relationships/notesSlide" Target="../notesSlides/notesSlide231.xml"/><Relationship Id="rId1" Type="http://schemas.openxmlformats.org/officeDocument/2006/relationships/slideLayout" Target="../slideLayouts/slideLayout3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67.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75.jpeg"/><Relationship Id="rId7" Type="http://schemas.openxmlformats.org/officeDocument/2006/relationships/diagramColors" Target="../diagrams/colors5.xml"/><Relationship Id="rId2" Type="http://schemas.openxmlformats.org/officeDocument/2006/relationships/notesSlide" Target="../notesSlides/notesSlide232.xml"/><Relationship Id="rId1" Type="http://schemas.openxmlformats.org/officeDocument/2006/relationships/slideLayout" Target="../slideLayouts/slideLayout3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68.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75.jpeg"/><Relationship Id="rId7" Type="http://schemas.openxmlformats.org/officeDocument/2006/relationships/diagramColors" Target="../diagrams/colors6.xml"/><Relationship Id="rId2" Type="http://schemas.openxmlformats.org/officeDocument/2006/relationships/notesSlide" Target="../notesSlides/notesSlide233.xml"/><Relationship Id="rId1" Type="http://schemas.openxmlformats.org/officeDocument/2006/relationships/slideLayout" Target="../slideLayouts/slideLayout3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69.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75.jpeg"/><Relationship Id="rId7" Type="http://schemas.openxmlformats.org/officeDocument/2006/relationships/diagramColors" Target="../diagrams/colors7.xml"/><Relationship Id="rId2" Type="http://schemas.openxmlformats.org/officeDocument/2006/relationships/notesSlide" Target="../notesSlides/notesSlide234.xml"/><Relationship Id="rId1" Type="http://schemas.openxmlformats.org/officeDocument/2006/relationships/slideLayout" Target="../slideLayouts/slideLayout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75.jpeg"/><Relationship Id="rId7" Type="http://schemas.openxmlformats.org/officeDocument/2006/relationships/diagramColors" Target="../diagrams/colors8.xml"/><Relationship Id="rId2" Type="http://schemas.openxmlformats.org/officeDocument/2006/relationships/notesSlide" Target="../notesSlides/notesSlide235.xml"/><Relationship Id="rId1" Type="http://schemas.openxmlformats.org/officeDocument/2006/relationships/slideLayout" Target="../slideLayouts/slideLayout3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71.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75.jpeg"/><Relationship Id="rId7" Type="http://schemas.openxmlformats.org/officeDocument/2006/relationships/diagramColors" Target="../diagrams/colors9.xml"/><Relationship Id="rId2" Type="http://schemas.openxmlformats.org/officeDocument/2006/relationships/notesSlide" Target="../notesSlides/notesSlide236.xml"/><Relationship Id="rId1" Type="http://schemas.openxmlformats.org/officeDocument/2006/relationships/slideLayout" Target="../slideLayouts/slideLayout3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72.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75.jpeg"/><Relationship Id="rId7" Type="http://schemas.openxmlformats.org/officeDocument/2006/relationships/diagramColors" Target="../diagrams/colors10.xml"/><Relationship Id="rId2" Type="http://schemas.openxmlformats.org/officeDocument/2006/relationships/notesSlide" Target="../notesSlides/notesSlide237.xml"/><Relationship Id="rId1" Type="http://schemas.openxmlformats.org/officeDocument/2006/relationships/slideLayout" Target="../slideLayouts/slideLayout3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73.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38.xml"/><Relationship Id="rId1" Type="http://schemas.openxmlformats.org/officeDocument/2006/relationships/slideLayout" Target="../slideLayouts/slideLayout33.xml"/></Relationships>
</file>

<file path=ppt/slides/_rels/slide27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39.xml"/><Relationship Id="rId1" Type="http://schemas.openxmlformats.org/officeDocument/2006/relationships/slideLayout" Target="../slideLayouts/slideLayout470.xml"/><Relationship Id="rId4" Type="http://schemas.openxmlformats.org/officeDocument/2006/relationships/image" Target="../media/image192.png"/></Relationships>
</file>

<file path=ppt/slides/_rels/slide275.xml.rels><?xml version="1.0" encoding="UTF-8" standalone="yes"?>
<Relationships xmlns="http://schemas.openxmlformats.org/package/2006/relationships"><Relationship Id="rId3" Type="http://schemas.openxmlformats.org/officeDocument/2006/relationships/notesSlide" Target="../notesSlides/notesSlide240.xml"/><Relationship Id="rId2" Type="http://schemas.openxmlformats.org/officeDocument/2006/relationships/slideLayout" Target="../slideLayouts/slideLayout392.xml"/><Relationship Id="rId1" Type="http://schemas.openxmlformats.org/officeDocument/2006/relationships/themeOverride" Target="../theme/themeOverride25.xml"/></Relationships>
</file>

<file path=ppt/slides/_rels/slide276.xml.rels><?xml version="1.0" encoding="UTF-8" standalone="yes"?>
<Relationships xmlns="http://schemas.openxmlformats.org/package/2006/relationships"><Relationship Id="rId3" Type="http://schemas.openxmlformats.org/officeDocument/2006/relationships/notesSlide" Target="../notesSlides/notesSlide241.xml"/><Relationship Id="rId2" Type="http://schemas.openxmlformats.org/officeDocument/2006/relationships/slideLayout" Target="../slideLayouts/slideLayout392.xml"/><Relationship Id="rId1" Type="http://schemas.openxmlformats.org/officeDocument/2006/relationships/themeOverride" Target="../theme/themeOverride26.xml"/></Relationships>
</file>

<file path=ppt/slides/_rels/slide277.xml.rels><?xml version="1.0" encoding="UTF-8" standalone="yes"?>
<Relationships xmlns="http://schemas.openxmlformats.org/package/2006/relationships"><Relationship Id="rId3" Type="http://schemas.openxmlformats.org/officeDocument/2006/relationships/notesSlide" Target="../notesSlides/notesSlide242.xml"/><Relationship Id="rId2" Type="http://schemas.openxmlformats.org/officeDocument/2006/relationships/slideLayout" Target="../slideLayouts/slideLayout392.xml"/><Relationship Id="rId1" Type="http://schemas.openxmlformats.org/officeDocument/2006/relationships/themeOverride" Target="../theme/themeOverride27.xml"/></Relationships>
</file>

<file path=ppt/slides/_rels/slide278.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75.jpeg"/><Relationship Id="rId7" Type="http://schemas.openxmlformats.org/officeDocument/2006/relationships/diagramColors" Target="../diagrams/colors11.xml"/><Relationship Id="rId2" Type="http://schemas.openxmlformats.org/officeDocument/2006/relationships/notesSlide" Target="../notesSlides/notesSlide243.xml"/><Relationship Id="rId1" Type="http://schemas.openxmlformats.org/officeDocument/2006/relationships/slideLayout" Target="../slideLayouts/slideLayout575.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79.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75.jpeg"/><Relationship Id="rId7" Type="http://schemas.openxmlformats.org/officeDocument/2006/relationships/diagramColors" Target="../diagrams/colors12.xml"/><Relationship Id="rId2" Type="http://schemas.openxmlformats.org/officeDocument/2006/relationships/notesSlide" Target="../notesSlides/notesSlide244.xml"/><Relationship Id="rId1" Type="http://schemas.openxmlformats.org/officeDocument/2006/relationships/slideLayout" Target="../slideLayouts/slideLayout575.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98.xml"/></Relationships>
</file>

<file path=ppt/slides/_rels/slide280.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45.xml"/><Relationship Id="rId1" Type="http://schemas.openxmlformats.org/officeDocument/2006/relationships/slideLayout" Target="../slideLayouts/slideLayout369.xml"/></Relationships>
</file>

<file path=ppt/slides/_rels/slide281.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75.jpeg"/><Relationship Id="rId7" Type="http://schemas.openxmlformats.org/officeDocument/2006/relationships/diagramColors" Target="../diagrams/colors13.xml"/><Relationship Id="rId2" Type="http://schemas.openxmlformats.org/officeDocument/2006/relationships/notesSlide" Target="../notesSlides/notesSlide246.xml"/><Relationship Id="rId1" Type="http://schemas.openxmlformats.org/officeDocument/2006/relationships/slideLayout" Target="../slideLayouts/slideLayout3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8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47.xml"/><Relationship Id="rId1" Type="http://schemas.openxmlformats.org/officeDocument/2006/relationships/slideLayout" Target="../slideLayouts/slideLayout380.xml"/></Relationships>
</file>

<file path=ppt/slides/_rels/slide28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48.xml"/><Relationship Id="rId1" Type="http://schemas.openxmlformats.org/officeDocument/2006/relationships/slideLayout" Target="../slideLayouts/slideLayout369.xml"/><Relationship Id="rId6" Type="http://schemas.openxmlformats.org/officeDocument/2006/relationships/image" Target="../media/image195.jpeg"/><Relationship Id="rId5" Type="http://schemas.openxmlformats.org/officeDocument/2006/relationships/image" Target="../media/image194.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4.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49.xml"/><Relationship Id="rId1" Type="http://schemas.openxmlformats.org/officeDocument/2006/relationships/slideLayout" Target="../slideLayouts/slideLayout582.xml"/></Relationships>
</file>

<file path=ppt/slides/_rels/slide285.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0.xml"/><Relationship Id="rId1" Type="http://schemas.openxmlformats.org/officeDocument/2006/relationships/slideLayout" Target="../slideLayouts/slideLayout582.xml"/></Relationships>
</file>

<file path=ppt/slides/_rels/slide28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1.xml"/><Relationship Id="rId1" Type="http://schemas.openxmlformats.org/officeDocument/2006/relationships/slideLayout" Target="../slideLayouts/slideLayout582.xml"/></Relationships>
</file>

<file path=ppt/slides/_rels/slide287.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145.jpeg"/><Relationship Id="rId2" Type="http://schemas.openxmlformats.org/officeDocument/2006/relationships/notesSlide" Target="../notesSlides/notesSlide252.xml"/><Relationship Id="rId1" Type="http://schemas.openxmlformats.org/officeDocument/2006/relationships/slideLayout" Target="../slideLayouts/slideLayout589.xml"/><Relationship Id="rId6" Type="http://schemas.openxmlformats.org/officeDocument/2006/relationships/image" Target="../media/image194.jpeg"/><Relationship Id="rId5"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 Id="rId4" Type="http://schemas.openxmlformats.org/officeDocument/2006/relationships/image" Target="../media/image197.jpeg"/></Relationships>
</file>

<file path=ppt/slides/_rels/slide288.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53.xml"/><Relationship Id="rId1" Type="http://schemas.openxmlformats.org/officeDocument/2006/relationships/slideLayout" Target="../slideLayouts/slideLayout556.xml"/></Relationships>
</file>

<file path=ppt/slides/_rels/slide28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54.xml"/><Relationship Id="rId1" Type="http://schemas.openxmlformats.org/officeDocument/2006/relationships/slideLayout" Target="../slideLayouts/slideLayout556.xml"/></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198.xml"/></Relationships>
</file>

<file path=ppt/slides/_rels/slide29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255.xml"/><Relationship Id="rId1" Type="http://schemas.openxmlformats.org/officeDocument/2006/relationships/slideLayout" Target="../slideLayouts/slideLayout556.xml"/></Relationships>
</file>

<file path=ppt/slides/_rels/slide291.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556.xml"/></Relationships>
</file>

<file path=ppt/slides/_rels/slide292.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56.xml"/><Relationship Id="rId1" Type="http://schemas.openxmlformats.org/officeDocument/2006/relationships/slideLayout" Target="../slideLayouts/slideLayout556.xml"/><Relationship Id="rId4" Type="http://schemas.openxmlformats.org/officeDocument/2006/relationships/image" Target="../media/image201.jpeg"/></Relationships>
</file>

<file path=ppt/slides/_rels/slide29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57.xml"/><Relationship Id="rId1" Type="http://schemas.openxmlformats.org/officeDocument/2006/relationships/slideLayout" Target="../slideLayouts/slideLayout369.xml"/><Relationship Id="rId4" Type="http://schemas.openxmlformats.org/officeDocument/2006/relationships/image" Target="../media/image203.jpeg"/></Relationships>
</file>

<file path=ppt/slides/_rels/slide29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58.xml"/><Relationship Id="rId1" Type="http://schemas.openxmlformats.org/officeDocument/2006/relationships/slideLayout" Target="../slideLayouts/slideLayout373.xml"/><Relationship Id="rId5" Type="http://schemas.openxmlformats.org/officeDocument/2006/relationships/image" Target="../media/image205.jpeg"/><Relationship Id="rId4" Type="http://schemas.openxmlformats.org/officeDocument/2006/relationships/image" Target="../media/image204.jpeg"/></Relationships>
</file>

<file path=ppt/slides/_rels/slide29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59.xml"/><Relationship Id="rId1" Type="http://schemas.openxmlformats.org/officeDocument/2006/relationships/slideLayout" Target="../slideLayouts/slideLayout394.xml"/></Relationships>
</file>

<file path=ppt/slides/_rels/slide29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60.xml"/><Relationship Id="rId1" Type="http://schemas.openxmlformats.org/officeDocument/2006/relationships/slideLayout" Target="../slideLayouts/slideLayout394.xml"/></Relationships>
</file>

<file path=ppt/slides/_rels/slide297.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image" Target="../media/image175.jpeg"/><Relationship Id="rId7" Type="http://schemas.openxmlformats.org/officeDocument/2006/relationships/diagramColors" Target="../diagrams/colors14.xml"/><Relationship Id="rId2" Type="http://schemas.openxmlformats.org/officeDocument/2006/relationships/notesSlide" Target="../notesSlides/notesSlide261.xml"/><Relationship Id="rId1" Type="http://schemas.openxmlformats.org/officeDocument/2006/relationships/slideLayout" Target="../slideLayouts/slideLayout32.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298.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75.jpeg"/><Relationship Id="rId7" Type="http://schemas.openxmlformats.org/officeDocument/2006/relationships/image" Target="../media/image209.jpeg"/><Relationship Id="rId2" Type="http://schemas.openxmlformats.org/officeDocument/2006/relationships/notesSlide" Target="../notesSlides/notesSlide262.xml"/><Relationship Id="rId1" Type="http://schemas.openxmlformats.org/officeDocument/2006/relationships/slideLayout" Target="../slideLayouts/slideLayout369.xml"/><Relationship Id="rId6" Type="http://schemas.openxmlformats.org/officeDocument/2006/relationships/hyperlink" Target="http://www.foodsubs.com/Photos/yeast-breadmachine.jpg" TargetMode="External"/><Relationship Id="rId5" Type="http://schemas.openxmlformats.org/officeDocument/2006/relationships/image" Target="../media/image208.png"/><Relationship Id="rId10" Type="http://schemas.openxmlformats.org/officeDocument/2006/relationships/image" Target="../media/image211.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10.jpeg"/></Relationships>
</file>

<file path=ppt/slides/_rels/slide29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3.xml"/><Relationship Id="rId1" Type="http://schemas.openxmlformats.org/officeDocument/2006/relationships/slideLayout" Target="../slideLayouts/slideLayout394.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198.xml"/></Relationships>
</file>

<file path=ppt/slides/_rels/slide300.xml.rels><?xml version="1.0" encoding="UTF-8" standalone="yes"?>
<Relationships xmlns="http://schemas.openxmlformats.org/package/2006/relationships"><Relationship Id="rId8" Type="http://schemas.microsoft.com/office/2007/relationships/diagramDrawing" Target="../diagrams/drawing15.xml"/><Relationship Id="rId3" Type="http://schemas.openxmlformats.org/officeDocument/2006/relationships/image" Target="../media/image175.jpeg"/><Relationship Id="rId7" Type="http://schemas.openxmlformats.org/officeDocument/2006/relationships/diagramColors" Target="../diagrams/colors15.xml"/><Relationship Id="rId2" Type="http://schemas.openxmlformats.org/officeDocument/2006/relationships/notesSlide" Target="../notesSlides/notesSlide264.xml"/><Relationship Id="rId1" Type="http://schemas.openxmlformats.org/officeDocument/2006/relationships/slideLayout" Target="../slideLayouts/slideLayout32.xml"/><Relationship Id="rId6" Type="http://schemas.openxmlformats.org/officeDocument/2006/relationships/diagramQuickStyle" Target="../diagrams/quickStyle15.xml"/><Relationship Id="rId5" Type="http://schemas.openxmlformats.org/officeDocument/2006/relationships/diagramLayout" Target="../diagrams/layout15.xml"/><Relationship Id="rId4" Type="http://schemas.openxmlformats.org/officeDocument/2006/relationships/diagramData" Target="../diagrams/data15.xml"/></Relationships>
</file>

<file path=ppt/slides/_rels/slide301.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65.xml"/><Relationship Id="rId1" Type="http://schemas.openxmlformats.org/officeDocument/2006/relationships/slideLayout" Target="../slideLayouts/slideLayout371.xml"/><Relationship Id="rId6" Type="http://schemas.openxmlformats.org/officeDocument/2006/relationships/image" Target="../media/image215.jpeg"/><Relationship Id="rId5" Type="http://schemas.openxmlformats.org/officeDocument/2006/relationships/image" Target="../media/image214.jpeg"/><Relationship Id="rId4" Type="http://schemas.openxmlformats.org/officeDocument/2006/relationships/image" Target="../media/image213.jpeg"/></Relationships>
</file>

<file path=ppt/slides/_rels/slide302.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66.xml"/><Relationship Id="rId1" Type="http://schemas.openxmlformats.org/officeDocument/2006/relationships/slideLayout" Target="../slideLayouts/slideLayout373.xml"/><Relationship Id="rId4" Type="http://schemas.openxmlformats.org/officeDocument/2006/relationships/image" Target="../media/image216.jpeg"/></Relationships>
</file>

<file path=ppt/slides/_rels/slide303.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67.xml"/><Relationship Id="rId1" Type="http://schemas.openxmlformats.org/officeDocument/2006/relationships/slideLayout" Target="../slideLayouts/slideLayout683.xml"/></Relationships>
</file>

<file path=ppt/slides/_rels/slide304.xml.rels><?xml version="1.0" encoding="UTF-8" standalone="yes"?>
<Relationships xmlns="http://schemas.openxmlformats.org/package/2006/relationships"><Relationship Id="rId8" Type="http://schemas.microsoft.com/office/2007/relationships/diagramDrawing" Target="../diagrams/drawing16.xml"/><Relationship Id="rId3" Type="http://schemas.openxmlformats.org/officeDocument/2006/relationships/image" Target="../media/image175.jpeg"/><Relationship Id="rId7" Type="http://schemas.openxmlformats.org/officeDocument/2006/relationships/diagramColors" Target="../diagrams/colors16.xml"/><Relationship Id="rId2" Type="http://schemas.openxmlformats.org/officeDocument/2006/relationships/notesSlide" Target="../notesSlides/notesSlide268.xml"/><Relationship Id="rId1" Type="http://schemas.openxmlformats.org/officeDocument/2006/relationships/slideLayout" Target="../slideLayouts/slideLayout32.xml"/><Relationship Id="rId6" Type="http://schemas.openxmlformats.org/officeDocument/2006/relationships/diagramQuickStyle" Target="../diagrams/quickStyle16.xml"/><Relationship Id="rId5" Type="http://schemas.openxmlformats.org/officeDocument/2006/relationships/diagramLayout" Target="../diagrams/layout16.xml"/><Relationship Id="rId4" Type="http://schemas.openxmlformats.org/officeDocument/2006/relationships/diagramData" Target="../diagrams/data16.xml"/></Relationships>
</file>

<file path=ppt/slides/_rels/slide305.xml.rels><?xml version="1.0" encoding="UTF-8" standalone="yes"?>
<Relationships xmlns="http://schemas.openxmlformats.org/package/2006/relationships"><Relationship Id="rId3" Type="http://schemas.openxmlformats.org/officeDocument/2006/relationships/image" Target="../media/image218.jpeg"/><Relationship Id="rId7" Type="http://schemas.openxmlformats.org/officeDocument/2006/relationships/image" Target="../media/image221.png"/><Relationship Id="rId2" Type="http://schemas.openxmlformats.org/officeDocument/2006/relationships/notesSlide" Target="../notesSlides/notesSlide269.xml"/><Relationship Id="rId1" Type="http://schemas.openxmlformats.org/officeDocument/2006/relationships/slideLayout" Target="../slideLayouts/slideLayout394.xml"/><Relationship Id="rId6" Type="http://schemas.openxmlformats.org/officeDocument/2006/relationships/hyperlink" Target="http://www.ucgcalgary.org/Regina/Regina/wheatstalks.gif" TargetMode="External"/><Relationship Id="rId5" Type="http://schemas.openxmlformats.org/officeDocument/2006/relationships/image" Target="../media/image220.jpeg"/><Relationship Id="rId4" Type="http://schemas.openxmlformats.org/officeDocument/2006/relationships/image" Target="../media/image219.jpeg"/></Relationships>
</file>

<file path=ppt/slides/_rels/slide306.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70.xml"/><Relationship Id="rId1" Type="http://schemas.openxmlformats.org/officeDocument/2006/relationships/slideLayout" Target="../slideLayouts/slideLayout405.xml"/><Relationship Id="rId4" Type="http://schemas.openxmlformats.org/officeDocument/2006/relationships/image" Target="../media/image223.jpeg"/></Relationships>
</file>

<file path=ppt/slides/_rels/slide307.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71.xml"/><Relationship Id="rId1" Type="http://schemas.openxmlformats.org/officeDocument/2006/relationships/slideLayout" Target="../slideLayouts/slideLayout690.xml"/></Relationships>
</file>

<file path=ppt/slides/_rels/slide308.xml.rels><?xml version="1.0" encoding="UTF-8" standalone="yes"?>
<Relationships xmlns="http://schemas.openxmlformats.org/package/2006/relationships"><Relationship Id="rId8" Type="http://schemas.microsoft.com/office/2007/relationships/diagramDrawing" Target="../diagrams/drawing17.xml"/><Relationship Id="rId3" Type="http://schemas.openxmlformats.org/officeDocument/2006/relationships/image" Target="../media/image175.jpeg"/><Relationship Id="rId7" Type="http://schemas.openxmlformats.org/officeDocument/2006/relationships/diagramColors" Target="../diagrams/colors17.xml"/><Relationship Id="rId2" Type="http://schemas.openxmlformats.org/officeDocument/2006/relationships/notesSlide" Target="../notesSlides/notesSlide272.xml"/><Relationship Id="rId1" Type="http://schemas.openxmlformats.org/officeDocument/2006/relationships/slideLayout" Target="../slideLayouts/slideLayout32.xml"/><Relationship Id="rId6" Type="http://schemas.openxmlformats.org/officeDocument/2006/relationships/diagramQuickStyle" Target="../diagrams/quickStyle17.xml"/><Relationship Id="rId5" Type="http://schemas.openxmlformats.org/officeDocument/2006/relationships/diagramLayout" Target="../diagrams/layout17.xml"/><Relationship Id="rId4" Type="http://schemas.openxmlformats.org/officeDocument/2006/relationships/diagramData" Target="../diagrams/data17.xml"/></Relationships>
</file>

<file path=ppt/slides/_rels/slide309.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73.xml"/><Relationship Id="rId1" Type="http://schemas.openxmlformats.org/officeDocument/2006/relationships/slideLayout" Target="../slideLayouts/slideLayout396.xml"/><Relationship Id="rId5" Type="http://schemas.openxmlformats.org/officeDocument/2006/relationships/image" Target="../media/image227.jpeg"/><Relationship Id="rId4" Type="http://schemas.openxmlformats.org/officeDocument/2006/relationships/image" Target="../media/image226.jpe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98.xml"/></Relationships>
</file>

<file path=ppt/slides/_rels/slide310.xml.rels><?xml version="1.0" encoding="UTF-8" standalone="yes"?>
<Relationships xmlns="http://schemas.openxmlformats.org/package/2006/relationships"><Relationship Id="rId8" Type="http://schemas.microsoft.com/office/2007/relationships/diagramDrawing" Target="../diagrams/drawing18.xml"/><Relationship Id="rId3" Type="http://schemas.openxmlformats.org/officeDocument/2006/relationships/image" Target="../media/image175.jpeg"/><Relationship Id="rId7" Type="http://schemas.openxmlformats.org/officeDocument/2006/relationships/diagramColors" Target="../diagrams/colors18.xml"/><Relationship Id="rId2" Type="http://schemas.openxmlformats.org/officeDocument/2006/relationships/notesSlide" Target="../notesSlides/notesSlide274.xml"/><Relationship Id="rId1" Type="http://schemas.openxmlformats.org/officeDocument/2006/relationships/slideLayout" Target="../slideLayouts/slideLayout32.xml"/><Relationship Id="rId6" Type="http://schemas.openxmlformats.org/officeDocument/2006/relationships/diagramQuickStyle" Target="../diagrams/quickStyle18.xml"/><Relationship Id="rId5" Type="http://schemas.openxmlformats.org/officeDocument/2006/relationships/diagramLayout" Target="../diagrams/layout18.xml"/><Relationship Id="rId4" Type="http://schemas.openxmlformats.org/officeDocument/2006/relationships/diagramData" Target="../diagrams/data18.xml"/></Relationships>
</file>

<file path=ppt/slides/_rels/slide311.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75.xml"/><Relationship Id="rId1" Type="http://schemas.openxmlformats.org/officeDocument/2006/relationships/slideLayout" Target="../slideLayouts/slideLayout398.xml"/></Relationships>
</file>

<file path=ppt/slides/_rels/slide312.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76.xml"/><Relationship Id="rId1" Type="http://schemas.openxmlformats.org/officeDocument/2006/relationships/slideLayout" Target="../slideLayouts/slideLayout4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77.xml"/><Relationship Id="rId1" Type="http://schemas.openxmlformats.org/officeDocument/2006/relationships/slideLayout" Target="../slideLayouts/slideLayout421.xml"/></Relationships>
</file>

<file path=ppt/slides/_rels/slide31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78.xml"/><Relationship Id="rId1" Type="http://schemas.openxmlformats.org/officeDocument/2006/relationships/slideLayout" Target="../slideLayouts/slideLayout421.xml"/></Relationships>
</file>

<file path=ppt/slides/_rels/slide315.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79.xml"/><Relationship Id="rId1" Type="http://schemas.openxmlformats.org/officeDocument/2006/relationships/slideLayout" Target="../slideLayouts/slideLayout421.xml"/></Relationships>
</file>

<file path=ppt/slides/_rels/slide316.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0.xml"/><Relationship Id="rId1" Type="http://schemas.openxmlformats.org/officeDocument/2006/relationships/slideLayout" Target="../slideLayouts/slideLayout421.xml"/></Relationships>
</file>

<file path=ppt/slides/_rels/slide317.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1.xml"/><Relationship Id="rId1" Type="http://schemas.openxmlformats.org/officeDocument/2006/relationships/slideLayout" Target="../slideLayouts/slideLayout421.xml"/></Relationships>
</file>

<file path=ppt/slides/_rels/slide31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82.xml"/><Relationship Id="rId1" Type="http://schemas.openxmlformats.org/officeDocument/2006/relationships/slideLayout" Target="../slideLayouts/slideLayout421.xml"/></Relationships>
</file>

<file path=ppt/slides/_rels/slide319.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175.jpeg"/><Relationship Id="rId7" Type="http://schemas.openxmlformats.org/officeDocument/2006/relationships/diagramColors" Target="../diagrams/colors19.xml"/><Relationship Id="rId2" Type="http://schemas.openxmlformats.org/officeDocument/2006/relationships/notesSlide" Target="../notesSlides/notesSlide283.xml"/><Relationship Id="rId1" Type="http://schemas.openxmlformats.org/officeDocument/2006/relationships/slideLayout" Target="../slideLayouts/slideLayout32.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98.xml"/></Relationships>
</file>

<file path=ppt/slides/_rels/slide320.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3" Type="http://schemas.openxmlformats.org/officeDocument/2006/relationships/image" Target="../media/image232.jpeg"/><Relationship Id="rId7" Type="http://schemas.openxmlformats.org/officeDocument/2006/relationships/image" Target="../media/image234.jpeg"/><Relationship Id="rId2" Type="http://schemas.openxmlformats.org/officeDocument/2006/relationships/notesSlide" Target="../notesSlides/notesSlide284.xml"/><Relationship Id="rId1" Type="http://schemas.openxmlformats.org/officeDocument/2006/relationships/slideLayout" Target="../slideLayouts/slideLayout39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36.jpeg"/><Relationship Id="rId5" Type="http://schemas.openxmlformats.org/officeDocument/2006/relationships/image" Target="../media/image233.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35.jpeg"/></Relationships>
</file>

<file path=ppt/slides/_rels/slide32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85.xml"/><Relationship Id="rId1" Type="http://schemas.openxmlformats.org/officeDocument/2006/relationships/slideLayout" Target="../slideLayouts/slideLayout33.xml"/></Relationships>
</file>

<file path=ppt/slides/_rels/slide322.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86.xml"/><Relationship Id="rId1" Type="http://schemas.openxmlformats.org/officeDocument/2006/relationships/slideLayout" Target="../slideLayouts/slideLayout398.xml"/><Relationship Id="rId4" Type="http://schemas.openxmlformats.org/officeDocument/2006/relationships/image" Target="../media/image238.jpeg"/></Relationships>
</file>

<file path=ppt/slides/_rels/slide323.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87.xml"/><Relationship Id="rId1" Type="http://schemas.openxmlformats.org/officeDocument/2006/relationships/slideLayout" Target="../slideLayouts/slideLayout431.xml"/></Relationships>
</file>

<file path=ppt/slides/_rels/slide324.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88.xml"/><Relationship Id="rId1" Type="http://schemas.openxmlformats.org/officeDocument/2006/relationships/slideLayout" Target="../slideLayouts/slideLayout442.xml"/><Relationship Id="rId5" Type="http://schemas.openxmlformats.org/officeDocument/2006/relationships/image" Target="../media/image242.jpeg"/><Relationship Id="rId4" Type="http://schemas.openxmlformats.org/officeDocument/2006/relationships/image" Target="../media/image241.jpeg"/></Relationships>
</file>

<file path=ppt/slides/_rels/slide325.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89.xml"/><Relationship Id="rId1" Type="http://schemas.openxmlformats.org/officeDocument/2006/relationships/slideLayout" Target="../slideLayouts/slideLayout453.xml"/></Relationships>
</file>

<file path=ppt/slides/_rels/slide326.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image" Target="../media/image175.jpeg"/><Relationship Id="rId7" Type="http://schemas.openxmlformats.org/officeDocument/2006/relationships/diagramColors" Target="../diagrams/colors20.xml"/><Relationship Id="rId2" Type="http://schemas.openxmlformats.org/officeDocument/2006/relationships/notesSlide" Target="../notesSlides/notesSlide290.xml"/><Relationship Id="rId1" Type="http://schemas.openxmlformats.org/officeDocument/2006/relationships/slideLayout" Target="../slideLayouts/slideLayout32.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327.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245.jpeg"/><Relationship Id="rId2" Type="http://schemas.openxmlformats.org/officeDocument/2006/relationships/notesSlide" Target="../notesSlides/notesSlide291.xml"/><Relationship Id="rId1" Type="http://schemas.openxmlformats.org/officeDocument/2006/relationships/slideLayout" Target="../slideLayouts/slideLayout47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44.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8.xml.rels><?xml version="1.0" encoding="UTF-8" standalone="yes"?>
<Relationships xmlns="http://schemas.openxmlformats.org/package/2006/relationships"><Relationship Id="rId3" Type="http://schemas.openxmlformats.org/officeDocument/2006/relationships/image" Target="../media/image175.jpeg"/><Relationship Id="rId7" Type="http://schemas.openxmlformats.org/officeDocument/2006/relationships/image" Target="../media/image245.jpeg"/><Relationship Id="rId2" Type="http://schemas.openxmlformats.org/officeDocument/2006/relationships/notesSlide" Target="../notesSlides/notesSlide292.xml"/><Relationship Id="rId1" Type="http://schemas.openxmlformats.org/officeDocument/2006/relationships/slideLayout" Target="../slideLayouts/slideLayout470.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44.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0.xml.rels><?xml version="1.0" encoding="UTF-8" standalone="yes"?>
<Relationships xmlns="http://schemas.openxmlformats.org/package/2006/relationships"><Relationship Id="rId8" Type="http://schemas.microsoft.com/office/2007/relationships/diagramDrawing" Target="../diagrams/drawing21.xml"/><Relationship Id="rId3" Type="http://schemas.openxmlformats.org/officeDocument/2006/relationships/image" Target="../media/image175.jpeg"/><Relationship Id="rId7" Type="http://schemas.openxmlformats.org/officeDocument/2006/relationships/diagramColors" Target="../diagrams/colors21.xml"/><Relationship Id="rId2" Type="http://schemas.openxmlformats.org/officeDocument/2006/relationships/notesSlide" Target="../notesSlides/notesSlide293.xml"/><Relationship Id="rId1" Type="http://schemas.openxmlformats.org/officeDocument/2006/relationships/slideLayout" Target="../slideLayouts/slideLayout32.xml"/><Relationship Id="rId6" Type="http://schemas.openxmlformats.org/officeDocument/2006/relationships/diagramQuickStyle" Target="../diagrams/quickStyle21.xml"/><Relationship Id="rId5" Type="http://schemas.openxmlformats.org/officeDocument/2006/relationships/diagramLayout" Target="../diagrams/layout21.xml"/><Relationship Id="rId4" Type="http://schemas.openxmlformats.org/officeDocument/2006/relationships/diagramData" Target="../diagrams/data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94.xml"/><Relationship Id="rId1" Type="http://schemas.openxmlformats.org/officeDocument/2006/relationships/slideLayout" Target="../slideLayouts/slideLayout394.xml"/></Relationships>
</file>

<file path=ppt/slides/_rels/slide33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5.xml"/><Relationship Id="rId1" Type="http://schemas.openxmlformats.org/officeDocument/2006/relationships/slideLayout" Target="../slideLayouts/slideLayout394.xml"/></Relationships>
</file>

<file path=ppt/slides/_rels/slide333.xml.rels><?xml version="1.0" encoding="UTF-8" standalone="yes"?>
<Relationships xmlns="http://schemas.openxmlformats.org/package/2006/relationships"><Relationship Id="rId8" Type="http://schemas.microsoft.com/office/2007/relationships/diagramDrawing" Target="../diagrams/drawing22.xml"/><Relationship Id="rId3" Type="http://schemas.openxmlformats.org/officeDocument/2006/relationships/image" Target="../media/image175.jpeg"/><Relationship Id="rId7" Type="http://schemas.openxmlformats.org/officeDocument/2006/relationships/diagramColors" Target="../diagrams/colors22.xml"/><Relationship Id="rId2" Type="http://schemas.openxmlformats.org/officeDocument/2006/relationships/notesSlide" Target="../notesSlides/notesSlide296.xml"/><Relationship Id="rId1" Type="http://schemas.openxmlformats.org/officeDocument/2006/relationships/slideLayout" Target="../slideLayouts/slideLayout32.xml"/><Relationship Id="rId6" Type="http://schemas.openxmlformats.org/officeDocument/2006/relationships/diagramQuickStyle" Target="../diagrams/quickStyle22.xml"/><Relationship Id="rId5" Type="http://schemas.openxmlformats.org/officeDocument/2006/relationships/diagramLayout" Target="../diagrams/layout22.xml"/><Relationship Id="rId4" Type="http://schemas.openxmlformats.org/officeDocument/2006/relationships/diagramData" Target="../diagrams/data22.xml"/></Relationships>
</file>

<file path=ppt/slides/_rels/slide334.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51.jpeg"/><Relationship Id="rId2" Type="http://schemas.openxmlformats.org/officeDocument/2006/relationships/notesSlide" Target="../notesSlides/notesSlide297.xml"/><Relationship Id="rId1" Type="http://schemas.openxmlformats.org/officeDocument/2006/relationships/slideLayout" Target="../slideLayouts/slideLayout398.xml"/><Relationship Id="rId6" Type="http://schemas.openxmlformats.org/officeDocument/2006/relationships/image" Target="../media/image250.jpeg"/><Relationship Id="rId5" Type="http://schemas.openxmlformats.org/officeDocument/2006/relationships/image" Target="../media/image249.jpeg"/><Relationship Id="rId4" Type="http://schemas.openxmlformats.org/officeDocument/2006/relationships/image" Target="../media/image248.jpeg"/></Relationships>
</file>

<file path=ppt/slides/_rels/slide335.xml.rels><?xml version="1.0" encoding="UTF-8" standalone="yes"?>
<Relationships xmlns="http://schemas.openxmlformats.org/package/2006/relationships"><Relationship Id="rId8" Type="http://schemas.microsoft.com/office/2007/relationships/diagramDrawing" Target="../diagrams/drawing23.xml"/><Relationship Id="rId3" Type="http://schemas.openxmlformats.org/officeDocument/2006/relationships/image" Target="../media/image175.jpeg"/><Relationship Id="rId7" Type="http://schemas.openxmlformats.org/officeDocument/2006/relationships/diagramColors" Target="../diagrams/colors23.xml"/><Relationship Id="rId2" Type="http://schemas.openxmlformats.org/officeDocument/2006/relationships/notesSlide" Target="../notesSlides/notesSlide298.xml"/><Relationship Id="rId1" Type="http://schemas.openxmlformats.org/officeDocument/2006/relationships/slideLayout" Target="../slideLayouts/slideLayout32.xml"/><Relationship Id="rId6" Type="http://schemas.openxmlformats.org/officeDocument/2006/relationships/diagramQuickStyle" Target="../diagrams/quickStyle23.xml"/><Relationship Id="rId5" Type="http://schemas.openxmlformats.org/officeDocument/2006/relationships/diagramLayout" Target="../diagrams/layout23.xml"/><Relationship Id="rId4" Type="http://schemas.openxmlformats.org/officeDocument/2006/relationships/diagramData" Target="../diagrams/data23.xml"/></Relationships>
</file>

<file path=ppt/slides/_rels/slide33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99.xml"/><Relationship Id="rId1" Type="http://schemas.openxmlformats.org/officeDocument/2006/relationships/slideLayout" Target="../slideLayouts/slideLayout394.xml"/></Relationships>
</file>

<file path=ppt/slides/_rels/slide337.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300.xml"/><Relationship Id="rId1" Type="http://schemas.openxmlformats.org/officeDocument/2006/relationships/slideLayout" Target="../slideLayouts/slideLayout369.xml"/></Relationships>
</file>

<file path=ppt/slides/_rels/slide338.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301.xml"/><Relationship Id="rId1" Type="http://schemas.openxmlformats.org/officeDocument/2006/relationships/slideLayout" Target="../slideLayouts/slideLayout369.xml"/></Relationships>
</file>

<file path=ppt/slides/_rels/slide339.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302.xml"/><Relationship Id="rId1" Type="http://schemas.openxmlformats.org/officeDocument/2006/relationships/slideLayout" Target="../slideLayouts/slideLayout369.xml"/><Relationship Id="rId4" Type="http://schemas.openxmlformats.org/officeDocument/2006/relationships/image" Target="../media/image254.jpeg"/></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40.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303.xml"/><Relationship Id="rId1" Type="http://schemas.openxmlformats.org/officeDocument/2006/relationships/slideLayout" Target="../slideLayouts/slideLayout369.xml"/></Relationships>
</file>

<file path=ppt/slides/_rels/slide34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304.xml"/><Relationship Id="rId1" Type="http://schemas.openxmlformats.org/officeDocument/2006/relationships/slideLayout" Target="../slideLayouts/slideLayout374.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369.xml"/></Relationships>
</file>

<file path=ppt/slides/_rels/slide34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306.xml"/><Relationship Id="rId1" Type="http://schemas.openxmlformats.org/officeDocument/2006/relationships/slideLayout" Target="../slideLayouts/slideLayout369.xml"/></Relationships>
</file>

<file path=ppt/slides/_rels/slide344.xml.rels><?xml version="1.0" encoding="UTF-8" standalone="yes"?>
<Relationships xmlns="http://schemas.openxmlformats.org/package/2006/relationships"><Relationship Id="rId8" Type="http://schemas.microsoft.com/office/2007/relationships/diagramDrawing" Target="../diagrams/drawing24.xml"/><Relationship Id="rId3" Type="http://schemas.openxmlformats.org/officeDocument/2006/relationships/image" Target="../media/image175.jpeg"/><Relationship Id="rId7" Type="http://schemas.openxmlformats.org/officeDocument/2006/relationships/diagramColors" Target="../diagrams/colors24.xml"/><Relationship Id="rId2" Type="http://schemas.openxmlformats.org/officeDocument/2006/relationships/notesSlide" Target="../notesSlides/notesSlide307.xml"/><Relationship Id="rId1" Type="http://schemas.openxmlformats.org/officeDocument/2006/relationships/slideLayout" Target="../slideLayouts/slideLayout32.xml"/><Relationship Id="rId6" Type="http://schemas.openxmlformats.org/officeDocument/2006/relationships/diagramQuickStyle" Target="../diagrams/quickStyle24.xml"/><Relationship Id="rId5" Type="http://schemas.openxmlformats.org/officeDocument/2006/relationships/diagramLayout" Target="../diagrams/layout24.xml"/><Relationship Id="rId4" Type="http://schemas.openxmlformats.org/officeDocument/2006/relationships/diagramData" Target="../diagrams/data24.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355.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355.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355.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355.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04.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350.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image" Target="../media/image258.jpeg"/><Relationship Id="rId1" Type="http://schemas.openxmlformats.org/officeDocument/2006/relationships/slideLayout" Target="../slideLayouts/slideLayout483.xml"/><Relationship Id="rId4" Type="http://schemas.openxmlformats.org/officeDocument/2006/relationships/image" Target="../media/image260.jpeg"/></Relationships>
</file>

<file path=ppt/slides/_rels/slide351.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312.xml"/><Relationship Id="rId1" Type="http://schemas.openxmlformats.org/officeDocument/2006/relationships/slideLayout" Target="../slideLayouts/slideLayout489.xml"/></Relationships>
</file>

<file path=ppt/slides/_rels/slide352.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13.xml"/><Relationship Id="rId1" Type="http://schemas.openxmlformats.org/officeDocument/2006/relationships/slideLayout" Target="../slideLayouts/slideLayout489.xml"/></Relationships>
</file>

<file path=ppt/slides/_rels/slide353.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14.xml"/><Relationship Id="rId1" Type="http://schemas.openxmlformats.org/officeDocument/2006/relationships/slideLayout" Target="../slideLayouts/slideLayout489.xml"/></Relationships>
</file>

<file path=ppt/slides/_rels/slide354.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15.xml"/><Relationship Id="rId1" Type="http://schemas.openxmlformats.org/officeDocument/2006/relationships/slideLayout" Target="../slideLayouts/slideLayout489.xml"/></Relationships>
</file>

<file path=ppt/slides/_rels/slide355.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16.xml"/><Relationship Id="rId1" Type="http://schemas.openxmlformats.org/officeDocument/2006/relationships/slideLayout" Target="../slideLayouts/slideLayout489.xml"/></Relationships>
</file>

<file path=ppt/slides/_rels/slide356.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17.xml"/><Relationship Id="rId1" Type="http://schemas.openxmlformats.org/officeDocument/2006/relationships/slideLayout" Target="../slideLayouts/slideLayout489.xml"/></Relationships>
</file>

<file path=ppt/slides/_rels/slide357.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18.xml"/><Relationship Id="rId1" Type="http://schemas.openxmlformats.org/officeDocument/2006/relationships/slideLayout" Target="../slideLayouts/slideLayout489.xml"/></Relationships>
</file>

<file path=ppt/slides/_rels/slide35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319.xml"/><Relationship Id="rId1" Type="http://schemas.openxmlformats.org/officeDocument/2006/relationships/slideLayout" Target="../slideLayouts/slideLayout489.xml"/></Relationships>
</file>

<file path=ppt/slides/_rels/slide359.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20.xml"/><Relationship Id="rId1" Type="http://schemas.openxmlformats.org/officeDocument/2006/relationships/slideLayout" Target="../slideLayouts/slideLayout489.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206.xml"/></Relationships>
</file>

<file path=ppt/slides/_rels/slide360.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21.xml"/><Relationship Id="rId1" Type="http://schemas.openxmlformats.org/officeDocument/2006/relationships/slideLayout" Target="../slideLayouts/slideLayout489.xml"/></Relationships>
</file>

<file path=ppt/slides/_rels/slide361.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22.xml"/><Relationship Id="rId1" Type="http://schemas.openxmlformats.org/officeDocument/2006/relationships/slideLayout" Target="../slideLayouts/slideLayout489.xml"/></Relationships>
</file>

<file path=ppt/slides/_rels/slide362.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23.xml"/><Relationship Id="rId1" Type="http://schemas.openxmlformats.org/officeDocument/2006/relationships/slideLayout" Target="../slideLayouts/slideLayout489.xml"/></Relationships>
</file>

<file path=ppt/slides/_rels/slide363.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24.xml"/><Relationship Id="rId1" Type="http://schemas.openxmlformats.org/officeDocument/2006/relationships/slideLayout" Target="../slideLayouts/slideLayout489.xml"/></Relationships>
</file>

<file path=ppt/slides/_rels/slide364.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25.xml"/><Relationship Id="rId1" Type="http://schemas.openxmlformats.org/officeDocument/2006/relationships/slideLayout" Target="../slideLayouts/slideLayout489.xml"/></Relationships>
</file>

<file path=ppt/slides/_rels/slide365.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26.xml"/><Relationship Id="rId1" Type="http://schemas.openxmlformats.org/officeDocument/2006/relationships/slideLayout" Target="../slideLayouts/slideLayout489.xml"/></Relationships>
</file>

<file path=ppt/slides/_rels/slide36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27.xml"/><Relationship Id="rId1" Type="http://schemas.openxmlformats.org/officeDocument/2006/relationships/slideLayout" Target="../slideLayouts/slideLayout489.xml"/></Relationships>
</file>

<file path=ppt/slides/_rels/slide367.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28.xml"/><Relationship Id="rId1" Type="http://schemas.openxmlformats.org/officeDocument/2006/relationships/slideLayout" Target="../slideLayouts/slideLayout489.xml"/></Relationships>
</file>

<file path=ppt/slides/_rels/slide36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29.xml"/><Relationship Id="rId1" Type="http://schemas.openxmlformats.org/officeDocument/2006/relationships/slideLayout" Target="../slideLayouts/slideLayout489.xml"/></Relationships>
</file>

<file path=ppt/slides/_rels/slide369.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30.xml"/><Relationship Id="rId1" Type="http://schemas.openxmlformats.org/officeDocument/2006/relationships/slideLayout" Target="../slideLayouts/slideLayout489.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04.xml"/></Relationships>
</file>

<file path=ppt/slides/_rels/slide370.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31.xml"/><Relationship Id="rId1" Type="http://schemas.openxmlformats.org/officeDocument/2006/relationships/slideLayout" Target="../slideLayouts/slideLayout489.xml"/></Relationships>
</file>

<file path=ppt/slides/_rels/slide37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32.xml"/><Relationship Id="rId1" Type="http://schemas.openxmlformats.org/officeDocument/2006/relationships/slideLayout" Target="../slideLayouts/slideLayout489.xml"/></Relationships>
</file>

<file path=ppt/slides/_rels/slide37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33.xml"/><Relationship Id="rId1" Type="http://schemas.openxmlformats.org/officeDocument/2006/relationships/slideLayout" Target="../slideLayouts/slideLayout489.xml"/></Relationships>
</file>

<file path=ppt/slides/_rels/slide37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34.xml"/><Relationship Id="rId1" Type="http://schemas.openxmlformats.org/officeDocument/2006/relationships/slideLayout" Target="../slideLayouts/slideLayout489.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5.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35.xml"/><Relationship Id="rId1" Type="http://schemas.openxmlformats.org/officeDocument/2006/relationships/slideLayout" Target="../slideLayouts/slideLayout4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7.xml.rels><?xml version="1.0" encoding="UTF-8" standalone="yes"?>
<Relationships xmlns="http://schemas.openxmlformats.org/package/2006/relationships"><Relationship Id="rId3" Type="http://schemas.openxmlformats.org/officeDocument/2006/relationships/image" Target="../media/image284.emf"/><Relationship Id="rId2" Type="http://schemas.openxmlformats.org/officeDocument/2006/relationships/notesSlide" Target="../notesSlides/notesSlide336.xml"/><Relationship Id="rId1" Type="http://schemas.openxmlformats.org/officeDocument/2006/relationships/slideLayout" Target="../slideLayouts/slideLayout55.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79.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37.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4.xml"/></Relationships>
</file>

<file path=ppt/slides/_rels/slide380.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102.xml"/></Relationships>
</file>

<file path=ppt/slides/_rels/slide3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9.xml"/><Relationship Id="rId1" Type="http://schemas.openxmlformats.org/officeDocument/2006/relationships/slideLayout" Target="../slideLayouts/slideLayout118.xml"/></Relationships>
</file>

<file path=ppt/slides/_rels/slide3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41.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42.xml"/><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343.xml"/><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345.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7.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390.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47.xml"/><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48.xml"/><Relationship Id="rId1" Type="http://schemas.openxmlformats.org/officeDocument/2006/relationships/slideLayout" Target="../slideLayouts/slideLayout44.xml"/></Relationships>
</file>

<file path=ppt/slides/_rels/slide393.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49.xml"/><Relationship Id="rId1" Type="http://schemas.openxmlformats.org/officeDocument/2006/relationships/slideLayout" Target="../slideLayouts/slideLayout44.xml"/></Relationships>
</file>

<file path=ppt/slides/_rels/slide39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0.xml"/><Relationship Id="rId1" Type="http://schemas.openxmlformats.org/officeDocument/2006/relationships/slideLayout" Target="../slideLayouts/slideLayout44.xml"/></Relationships>
</file>

<file path=ppt/slides/_rels/slide39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51.xml"/><Relationship Id="rId1" Type="http://schemas.openxmlformats.org/officeDocument/2006/relationships/slideLayout" Target="../slideLayouts/slideLayout44.xml"/></Relationships>
</file>

<file path=ppt/slides/_rels/slide396.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16.xml"/></Relationships>
</file>

<file path=ppt/slides/_rels/slide39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3.xml"/><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3" Type="http://schemas.openxmlformats.org/officeDocument/2006/relationships/image" Target="../media/image293.png"/><Relationship Id="rId2" Type="http://schemas.openxmlformats.org/officeDocument/2006/relationships/notesSlide" Target="../notesSlides/notesSlide354.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55.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4.xml"/></Relationships>
</file>

<file path=ppt/slides/_rels/slide40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56.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357.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602.xml"/></Relationships>
</file>

<file path=ppt/slides/_rels/slide404.xml.rels><?xml version="1.0" encoding="UTF-8" standalone="yes"?>
<Relationships xmlns="http://schemas.openxmlformats.org/package/2006/relationships"><Relationship Id="rId2" Type="http://schemas.openxmlformats.org/officeDocument/2006/relationships/notesSlide" Target="../notesSlides/notesSlide360.xml"/><Relationship Id="rId1" Type="http://schemas.openxmlformats.org/officeDocument/2006/relationships/slideLayout" Target="../slideLayouts/slideLayout367.xml"/></Relationships>
</file>

<file path=ppt/slides/_rels/slide40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61.xml"/><Relationship Id="rId1" Type="http://schemas.openxmlformats.org/officeDocument/2006/relationships/slideLayout" Target="../slideLayouts/slideLayout660.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362.xml"/><Relationship Id="rId1" Type="http://schemas.openxmlformats.org/officeDocument/2006/relationships/slideLayout" Target="../slideLayouts/slideLayout1.xml"/><Relationship Id="rId4" Type="http://schemas.openxmlformats.org/officeDocument/2006/relationships/image" Target="../media/image296.png"/></Relationships>
</file>

<file path=ppt/slides/_rels/slide4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54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04.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2.xml"/><Relationship Id="rId1" Type="http://schemas.openxmlformats.org/officeDocument/2006/relationships/slideLayout" Target="../slideLayouts/slideLayout551.xml"/><Relationship Id="rId4" Type="http://schemas.openxmlformats.org/officeDocument/2006/relationships/image" Target="../media/image50.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6.xml"/><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53.jpeg"/></Relationships>
</file>

<file path=ppt/slides/_rels/slide4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158.xml"/></Relationships>
</file>

<file path=ppt/slides/_rels/slide5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5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2.xml"/><Relationship Id="rId1" Type="http://schemas.openxmlformats.org/officeDocument/2006/relationships/slideLayout" Target="../slideLayouts/slideLayout125.xml"/></Relationships>
</file>

<file path=ppt/slides/_rels/slide5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3.xml"/><Relationship Id="rId1" Type="http://schemas.openxmlformats.org/officeDocument/2006/relationships/slideLayout" Target="../slideLayouts/slideLayout135.xml"/><Relationship Id="rId4" Type="http://schemas.openxmlformats.org/officeDocument/2006/relationships/image" Target="../media/image63.png"/></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6.xml"/><Relationship Id="rId1" Type="http://schemas.openxmlformats.org/officeDocument/2006/relationships/slideLayout" Target="../slideLayouts/slideLayout152.xml"/></Relationships>
</file>

<file path=ppt/slides/_rels/slide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75.xml"/></Relationships>
</file>

<file path=ppt/slides/_rels/slide6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xml"/><Relationship Id="rId1" Type="http://schemas.openxmlformats.org/officeDocument/2006/relationships/slideLayout" Target="../slideLayouts/slideLayout158.xml"/><Relationship Id="rId5" Type="http://schemas.microsoft.com/office/2007/relationships/hdphoto" Target="../media/hdphoto1.wdp"/><Relationship Id="rId4" Type="http://schemas.openxmlformats.org/officeDocument/2006/relationships/image" Target="../media/image20.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6.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8.xml"/><Relationship Id="rId1" Type="http://schemas.openxmlformats.org/officeDocument/2006/relationships/themeOverride" Target="../theme/themeOverride7.xml"/><Relationship Id="rId4"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xml"/><Relationship Id="rId1" Type="http://schemas.openxmlformats.org/officeDocument/2006/relationships/themeOverride" Target="../theme/themeOverride9.xml"/><Relationship Id="rId4" Type="http://schemas.openxmlformats.org/officeDocument/2006/relationships/image" Target="../media/image76.png"/></Relationships>
</file>

<file path=ppt/slides/_rels/slide7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xml"/></Relationships>
</file>

<file path=ppt/slides/_rels/slide79.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58.xml"/><Relationship Id="rId4" Type="http://schemas.openxmlformats.org/officeDocument/2006/relationships/image" Target="../media/image21.jpeg"/></Relationships>
</file>

<file path=ppt/slides/_rels/slide8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76.xml"/><Relationship Id="rId1" Type="http://schemas.openxmlformats.org/officeDocument/2006/relationships/slideLayout" Target="../slideLayouts/slideLayout15.xml"/><Relationship Id="rId4" Type="http://schemas.openxmlformats.org/officeDocument/2006/relationships/image" Target="../media/image78.jpe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8.xml"/><Relationship Id="rId1" Type="http://schemas.openxmlformats.org/officeDocument/2006/relationships/themeOverride" Target="../theme/themeOverride10.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8.xml"/><Relationship Id="rId1" Type="http://schemas.openxmlformats.org/officeDocument/2006/relationships/themeOverride" Target="../theme/themeOverride11.xml"/><Relationship Id="rId4" Type="http://schemas.openxmlformats.org/officeDocument/2006/relationships/image" Target="../media/image79.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49.xml"/><Relationship Id="rId1" Type="http://schemas.openxmlformats.org/officeDocument/2006/relationships/themeOverride" Target="../theme/themeOverride1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66.xml"/></Relationships>
</file>

<file path=ppt/slides/_rels/slide8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494.xml"/><Relationship Id="rId1" Type="http://schemas.openxmlformats.org/officeDocument/2006/relationships/themeOverride" Target="../theme/themeOverride13.xml"/><Relationship Id="rId4" Type="http://schemas.openxmlformats.org/officeDocument/2006/relationships/image" Target="../media/image81.jpe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8.xml"/><Relationship Id="rId1" Type="http://schemas.openxmlformats.org/officeDocument/2006/relationships/themeOverride" Target="../theme/themeOverride14.xml"/><Relationship Id="rId4" Type="http://schemas.openxmlformats.org/officeDocument/2006/relationships/image" Target="../media/image27.png"/></Relationships>
</file>

<file path=ppt/slides/_rels/slide8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9.xml"/><Relationship Id="rId1" Type="http://schemas.openxmlformats.org/officeDocument/2006/relationships/slideLayout" Target="../slideLayouts/slideLayout158.xml"/></Relationships>
</file>

<file path=ppt/slides/_rels/slide9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ar-JO" sz="7200" dirty="0">
                <a:solidFill>
                  <a:schemeClr val="bg2"/>
                </a:solidFill>
                <a:ea typeface="ＭＳ Ｐゴシック" charset="0"/>
              </a:rPr>
              <a:t>لاويين</a:t>
            </a:r>
            <a:endParaRPr lang="en-US" sz="7200" dirty="0">
              <a:solidFill>
                <a:schemeClr val="bg2"/>
              </a:solidFill>
              <a:ea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التقديس</a:t>
            </a:r>
            <a:r>
              <a:rPr kumimoji="0" 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خلال الذبيحة والإنفصال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lang="ar-JO" sz="1600" b="1" dirty="0">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9380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21163" y="44624"/>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 من خلال الذبيحة و الإنفصال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الهدف : حتى يبقى الرب قادراً على البقاء مع الشعب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 جبل سيناء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 شهر واحد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1 - 10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11 - 27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إله 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إله 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ضمان الشركة مع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استمرارية الشركة مع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السعي إلى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 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 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27)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15)</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 20)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 22)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 24)</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1128648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لاويين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43788763"/>
      </p:ext>
    </p:extLst>
  </p:cSld>
  <p:clrMapOvr>
    <a:overrideClrMapping bg1="lt1" tx1="dk1" bg2="lt2" tx2="dk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4" descr="diag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noChangeArrowheads="1"/>
          </p:cNvSpPr>
          <p:nvPr>
            <p:ph type="title" idx="4294967295"/>
          </p:nvPr>
        </p:nvSpPr>
        <p:spPr>
          <a:xfrm>
            <a:off x="228600" y="4572000"/>
            <a:ext cx="3352800" cy="2133600"/>
          </a:xfrm>
          <a:solidFill>
            <a:srgbClr val="000000"/>
          </a:solidFill>
        </p:spPr>
        <p:txBody>
          <a:bodyPr/>
          <a:lstStyle/>
          <a:p>
            <a:pPr eaLnBrk="1" hangingPunct="1"/>
            <a:r>
              <a:rPr lang="ar-JO" sz="4000" dirty="0">
                <a:solidFill>
                  <a:schemeClr val="bg1"/>
                </a:solidFill>
                <a:ea typeface="ＭＳ Ｐゴシック" charset="0"/>
              </a:rPr>
              <a:t>خيمة</a:t>
            </a:r>
            <a:br>
              <a:rPr lang="ar-JO" sz="4000" dirty="0">
                <a:solidFill>
                  <a:schemeClr val="bg1"/>
                </a:solidFill>
                <a:ea typeface="ＭＳ Ｐゴシック" charset="0"/>
              </a:rPr>
            </a:br>
            <a:r>
              <a:rPr lang="ar-JO" sz="4000" dirty="0">
                <a:solidFill>
                  <a:schemeClr val="bg1"/>
                </a:solidFill>
                <a:ea typeface="ＭＳ Ｐゴシック" charset="0"/>
              </a:rPr>
              <a:t>الإجتماع</a:t>
            </a:r>
            <a:br>
              <a:rPr lang="ar-JO" sz="4000" dirty="0">
                <a:solidFill>
                  <a:schemeClr val="bg1"/>
                </a:solidFill>
                <a:ea typeface="ＭＳ Ｐゴシック" charset="0"/>
              </a:rPr>
            </a:br>
            <a:r>
              <a:rPr lang="ar-JO" sz="4000" dirty="0">
                <a:solidFill>
                  <a:schemeClr val="bg1"/>
                </a:solidFill>
                <a:ea typeface="ＭＳ Ｐゴシック" charset="0"/>
              </a:rPr>
              <a:t>والساحة</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الساحة </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خيمة الاجتماع</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الأعمدة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01734" name="Rectangle 3"/>
          <p:cNvSpPr txBox="1">
            <a:spLocks noChangeArrowheads="1"/>
          </p:cNvSpPr>
          <p:nvPr/>
        </p:nvSpPr>
        <p:spPr bwMode="auto">
          <a:xfrm>
            <a:off x="5638800" y="1295400"/>
            <a:ext cx="3048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"الستائر" من الكتان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5105400" y="2895600"/>
            <a:ext cx="3048000" cy="6858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مذبح تقدمات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المحرقة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3"/>
          <p:cNvSpPr txBox="1">
            <a:spLocks noChangeArrowheads="1"/>
          </p:cNvSpPr>
          <p:nvPr/>
        </p:nvSpPr>
        <p:spPr bwMode="auto">
          <a:xfrm>
            <a:off x="4343400" y="22860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المرحضة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البوابة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891565413"/>
      </p:ext>
    </p:extLst>
  </p:cSld>
  <p:clrMapOvr>
    <a:masterClrMapping/>
  </p:clrMapOvr>
  <p:transition spd="med">
    <p:randomBar dir="vert"/>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2862322"/>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 يقدم المتعبد قربانه.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 يضع يده (أيديهم) على رأس المحرقة، ويمكنه الإعتراف بخطيتهِ.</a:t>
            </a:r>
            <a:r>
              <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p>
          <a:p>
            <a:pPr marL="461963" marR="0" lvl="0" indent="-461963"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3- يذبح المتعبد المحرقة.</a:t>
            </a:r>
            <a:endPar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244" name="Text Box 4"/>
          <p:cNvSpPr txBox="1">
            <a:spLocks noChangeArrowheads="1"/>
          </p:cNvSpPr>
          <p:nvPr/>
        </p:nvSpPr>
        <p:spPr bwMode="auto">
          <a:xfrm>
            <a:off x="0" y="6248400"/>
            <a:ext cx="9144001"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5"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طقوس التقدمات في لاويين 1- 5</a:t>
            </a:r>
            <a:endParaRPr lang="en-US" sz="4000" dirty="0">
              <a:solidFill>
                <a:schemeClr val="bg1"/>
              </a:solidFill>
            </a:endParaRPr>
          </a:p>
        </p:txBody>
      </p:sp>
    </p:spTree>
    <p:extLst>
      <p:ext uri="{BB962C8B-B14F-4D97-AF65-F5344CB8AC3E}">
        <p14:creationId xmlns:p14="http://schemas.microsoft.com/office/powerpoint/2010/main" val="7222096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8243">
                                            <p:txEl>
                                              <p:pRg st="0" end="0"/>
                                            </p:txEl>
                                          </p:spTgt>
                                        </p:tgtEl>
                                        <p:attrNameLst>
                                          <p:attrName>style.visibility</p:attrName>
                                        </p:attrNameLst>
                                      </p:cBhvr>
                                      <p:to>
                                        <p:strVal val="visible"/>
                                      </p:to>
                                    </p:set>
                                    <p:animEffect transition="in" filter="dissolve">
                                      <p:cBhvr>
                                        <p:cTn id="7" dur="75"/>
                                        <p:tgtEl>
                                          <p:spTgt spid="778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8243">
                                            <p:txEl>
                                              <p:pRg st="1" end="1"/>
                                            </p:txEl>
                                          </p:spTgt>
                                        </p:tgtEl>
                                        <p:attrNameLst>
                                          <p:attrName>style.visibility</p:attrName>
                                        </p:attrNameLst>
                                      </p:cBhvr>
                                      <p:to>
                                        <p:strVal val="visible"/>
                                      </p:to>
                                    </p:set>
                                    <p:animEffect transition="in" filter="dissolve">
                                      <p:cBhvr>
                                        <p:cTn id="12" dur="75"/>
                                        <p:tgtEl>
                                          <p:spTgt spid="778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78243">
                                            <p:txEl>
                                              <p:pRg st="2" end="2"/>
                                            </p:txEl>
                                          </p:spTgt>
                                        </p:tgtEl>
                                        <p:attrNameLst>
                                          <p:attrName>style.visibility</p:attrName>
                                        </p:attrNameLst>
                                      </p:cBhvr>
                                      <p:to>
                                        <p:strVal val="visible"/>
                                      </p:to>
                                    </p:set>
                                    <p:animEffect transition="in" filter="dissolve">
                                      <p:cBhvr>
                                        <p:cTn id="17" dur="75"/>
                                        <p:tgtEl>
                                          <p:spTgt spid="7782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build="p"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0291" name="Text Box 3"/>
          <p:cNvSpPr txBox="1">
            <a:spLocks noChangeArrowheads="1"/>
          </p:cNvSpPr>
          <p:nvPr/>
        </p:nvSpPr>
        <p:spPr bwMode="auto">
          <a:xfrm>
            <a:off x="533400" y="1773238"/>
            <a:ext cx="79248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يجمع الكاهن الدم في إناء</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ويرشه باتجاه زوايا المذبح</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الشمالية الشرقية والجنوبية الغربية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بطريقة بحيث ترش فيها</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جميع الزوايا الأربعة.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ثم يصب ما تبقى من الدم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عند قاعدة المذبح.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0293"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171885538"/>
      </p:ext>
    </p:extLst>
  </p:cSld>
  <p:clrMapOvr>
    <a:masterClrMapping/>
  </p:clrMapOvr>
  <p:transition spd="med">
    <p:randomBar dir="vert"/>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2339" name="Text Box 3"/>
          <p:cNvSpPr txBox="1">
            <a:spLocks noChangeArrowheads="1"/>
          </p:cNvSpPr>
          <p:nvPr/>
        </p:nvSpPr>
        <p:spPr bwMode="auto">
          <a:xfrm>
            <a:off x="533400" y="1557338"/>
            <a:ext cx="8610600" cy="3970318"/>
          </a:xfrm>
          <a:prstGeom prst="rect">
            <a:avLst/>
          </a:prstGeom>
          <a:noFill/>
          <a:ln w="9525">
            <a:noFill/>
            <a:miter lim="800000"/>
            <a:headEnd/>
            <a:tailEnd/>
          </a:ln>
          <a:effectLst/>
        </p:spPr>
        <p:txBody>
          <a:bodyPr>
            <a:spAutoFit/>
          </a:body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5- يتم إحراق جزء من الذبيحة.</a:t>
            </a:r>
            <a:endParaRPr kumimoji="0" lang="en-US" sz="20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6- وتؤكل الأجزاء المتبقية من الذبيحة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ذبيحة سلامة،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إما من قبل الكاهن والمتعبدين (تقدمة شركة)،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وعائلاتهم،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وحدهم.</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82341"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762039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82339">
                                            <p:txEl>
                                              <p:pRg st="3" end="3"/>
                                            </p:txEl>
                                          </p:spTgt>
                                        </p:tgtEl>
                                        <p:attrNameLst>
                                          <p:attrName>style.visibility</p:attrName>
                                        </p:attrNameLst>
                                      </p:cBhvr>
                                      <p:to>
                                        <p:strVal val="visible"/>
                                      </p:to>
                                    </p:set>
                                    <p:animEffect transition="in" filter="dissolve">
                                      <p:cBhvr>
                                        <p:cTn id="17" dur="500"/>
                                        <p:tgtEl>
                                          <p:spTgt spid="78233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82339">
                                            <p:txEl>
                                              <p:pRg st="4" end="4"/>
                                            </p:txEl>
                                          </p:spTgt>
                                        </p:tgtEl>
                                        <p:attrNameLst>
                                          <p:attrName>style.visibility</p:attrName>
                                        </p:attrNameLst>
                                      </p:cBhvr>
                                      <p:to>
                                        <p:strVal val="visible"/>
                                      </p:to>
                                    </p:set>
                                    <p:animEffect transition="in" filter="dissolve">
                                      <p:cBhvr>
                                        <p:cTn id="22" dur="500"/>
                                        <p:tgtEl>
                                          <p:spTgt spid="78233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82339">
                                            <p:txEl>
                                              <p:pRg st="5" end="5"/>
                                            </p:txEl>
                                          </p:spTgt>
                                        </p:tgtEl>
                                        <p:attrNameLst>
                                          <p:attrName>style.visibility</p:attrName>
                                        </p:attrNameLst>
                                      </p:cBhvr>
                                      <p:to>
                                        <p:strVal val="visible"/>
                                      </p:to>
                                    </p:set>
                                    <p:animEffect transition="in" filter="dissolve">
                                      <p:cBhvr>
                                        <p:cTn id="27" dur="500"/>
                                        <p:tgtEl>
                                          <p:spTgt spid="78233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82339">
                                            <p:txEl>
                                              <p:pRg st="6" end="6"/>
                                            </p:txEl>
                                          </p:spTgt>
                                        </p:tgtEl>
                                        <p:attrNameLst>
                                          <p:attrName>style.visibility</p:attrName>
                                        </p:attrNameLst>
                                      </p:cBhvr>
                                      <p:to>
                                        <p:strVal val="visible"/>
                                      </p:to>
                                    </p:set>
                                    <p:animEffect transition="in" filter="dissolve">
                                      <p:cBhvr>
                                        <p:cTn id="32" dur="500"/>
                                        <p:tgtEl>
                                          <p:spTgt spid="78233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1185944"/>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8214313"/>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358504"/>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18114"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5"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6"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7"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8118" name="Text Box 3"/>
          <p:cNvSpPr>
            <a:spLocks noGrp="1" noChangeArrowheads="1"/>
          </p:cNvSpPr>
          <p:nvPr>
            <p:ph type="title"/>
          </p:nvPr>
        </p:nvSpPr>
        <p:spPr>
          <a:xfrm>
            <a:off x="304800" y="152400"/>
            <a:ext cx="7772400" cy="762000"/>
          </a:xfrm>
          <a:solidFill>
            <a:srgbClr val="000000"/>
          </a:solidFill>
        </p:spPr>
        <p:txBody>
          <a:bodyPr/>
          <a:lstStyle/>
          <a:p>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18119" name="Group 4"/>
          <p:cNvGrpSpPr>
            <a:grpSpLocks/>
          </p:cNvGrpSpPr>
          <p:nvPr/>
        </p:nvGrpSpPr>
        <p:grpSpPr bwMode="auto">
          <a:xfrm>
            <a:off x="0" y="993775"/>
            <a:ext cx="9124950" cy="5864225"/>
            <a:chOff x="6" y="626"/>
            <a:chExt cx="5748" cy="1638"/>
          </a:xfrm>
        </p:grpSpPr>
        <p:grpSp>
          <p:nvGrpSpPr>
            <p:cNvPr id="218121"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6"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2"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4"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3"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2"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4"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0"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5"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المحرقة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8"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6"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8- 13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18- 21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24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6"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7"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ذكر،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ومن الطيور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(يمام أو أفراخ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حمام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تستهلك بكاملها</a:t>
                </a:r>
              </a:p>
            </p:txBody>
          </p:sp>
          <p:sp>
            <p:nvSpPr>
              <p:cNvPr id="218144"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8"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 طوعي؛ للتكفير عن خطيئة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مقصودة بشكل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عام؛ وللتعبير عن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الاستسلام 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2"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9"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تقدمة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الدقيق</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0"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0"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2</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14- 23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8"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1"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قمح، دقيق، زيت زيتون، لبان،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خبز، مع ملح وتحرق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ذبيحة 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6"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2"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طوعي؛ والاعتراف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بصلاح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وأحكامه؛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والإخلاص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4"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18120" name="Text Box 42"/>
          <p:cNvSpPr txBox="1">
            <a:spLocks noChangeArrowheads="1"/>
          </p:cNvSpPr>
          <p:nvPr/>
        </p:nvSpPr>
        <p:spPr bwMode="auto">
          <a:xfrm>
            <a:off x="0" y="6550025"/>
            <a:ext cx="42672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98228875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a:defRPr/>
            </a:pPr>
            <a:r>
              <a:rPr lang="ar-JO" dirty="0">
                <a:solidFill>
                  <a:schemeClr val="tx2"/>
                </a:solidFill>
                <a:effectLst>
                  <a:glow rad="127000">
                    <a:schemeClr val="bg1"/>
                  </a:glow>
                </a:effectLst>
                <a:ea typeface="ＭＳ Ｐゴシック" charset="0"/>
              </a:rPr>
              <a:t>تقدمة الحبوب = الشكر</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503034301"/>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4116" t="9101" r="7197" b="6897"/>
          <a:stretch/>
        </p:blipFill>
        <p:spPr>
          <a:xfrm rot="10740000">
            <a:off x="-1" y="673101"/>
            <a:ext cx="9183471" cy="6146798"/>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نشأة العالم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وضع الزوجين في عدن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تجربة و سقوط الإنسان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الكراهية و الجريمة الأولى</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نسب آدم الكامل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دروس عن الأولويات المناسبة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موجز العلاقات الشخصية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إيمان قائد المئة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دعوة متى من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إرسال الرسل للتبشير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شهادة عن رسالة يوحنا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المسيا الحقيقي يدعى شيطاناً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رسالة مخفية في الأمثال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قتل المعمدان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حكمة في الرد على الفريسيين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مفاتيح الملكوت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تأثير تجلي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الحاجة للغفران الحقيقي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توضيح أسباب الطلاق</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فرص للحصاد</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لعن شجرة التين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دفع الجزية لقيصر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مواجهة النفاق باللعنات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أحداث المجيء الثاني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دينونة الأمم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أحداث ليلة الجلجثة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طريق الصليب</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قيامة المخلص و المأمورية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لاويين</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127591" y="818708"/>
            <a:ext cx="2094614" cy="21477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القداسة تتطلب محرقة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قبول تقدمة الطعام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ضرورة ذبيحة السلامة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طلب ذبيحة الخطية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ذبيحة محرقة عن التعديات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حفظ قداسة الكاهن</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ذبيحة و تقدمة هارون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النار تحرق ناداب و أبيهو</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6" name="Rectangle 15"/>
          <p:cNvSpPr/>
          <p:nvPr/>
        </p:nvSpPr>
        <p:spPr>
          <a:xfrm>
            <a:off x="2222206" y="818709"/>
            <a:ext cx="1998920" cy="19882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تحذير من الحيوانات النجسة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تقدمة تطهير من الولادة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متطلبات نجاسة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علامة تطهير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تطهير نجاسة البشر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تنظيم الكفارة السنوية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أهمية الدم</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منع النجاسة الجنسية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أوامر القداسة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قيود ضد الخطايا الأخلاقية</a:t>
            </a:r>
          </a:p>
        </p:txBody>
      </p:sp>
      <p:sp>
        <p:nvSpPr>
          <p:cNvPr id="17" name="Rectangle 16"/>
          <p:cNvSpPr/>
          <p:nvPr/>
        </p:nvSpPr>
        <p:spPr>
          <a:xfrm>
            <a:off x="4990216" y="818709"/>
            <a:ext cx="2239924" cy="17216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مؤهلات الكاهن أمام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احترام ذبائح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تنظيم الإحتفالات الدينية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أكل الخبز المقدس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السنة السبتية و اليوبيل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عواقب العصيان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أهمية حفظ النذور</a:t>
            </a:r>
          </a:p>
        </p:txBody>
      </p:sp>
    </p:spTree>
    <p:extLst>
      <p:ext uri="{BB962C8B-B14F-4D97-AF65-F5344CB8AC3E}">
        <p14:creationId xmlns:p14="http://schemas.microsoft.com/office/powerpoint/2010/main" val="201022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0764438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849" y="-15550"/>
            <a:ext cx="9189849" cy="68548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5849" y="-15550"/>
            <a:ext cx="9200735" cy="1296279"/>
          </a:xfrm>
          <a:solidFill>
            <a:schemeClr val="tx1"/>
          </a:solidFill>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تقدمة السلامة (لا 3)</a:t>
            </a:r>
            <a:endParaRPr lang="en-US" sz="3200" dirty="0">
              <a:effectLst>
                <a:glow rad="127000">
                  <a:schemeClr val="tx1"/>
                </a:glow>
              </a:effectLst>
              <a:ea typeface="ＭＳ Ｐゴシック" charset="0"/>
            </a:endParaRP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لحم ذبيحة شكر سلامته يؤكل يوم قربانه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يبقي منه شيئاً إلى الصباح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7: 15</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970991442"/>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لماذا تعتبر رائحة مرضية للرب؟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(لا 1: 9، 17، 2: 2، 9، 12، 3: 5، 16، 4: 31)</a:t>
            </a:r>
            <a:endParaRPr lang="en-US" sz="3600" dirty="0">
              <a:effectLst>
                <a:glow rad="127000">
                  <a:schemeClr val="tx1"/>
                </a:glow>
              </a:effectLst>
              <a:ea typeface="ＭＳ Ｐゴシック" charset="0"/>
            </a:endParaRP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473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يجب أن نعبر عن محبتنا لله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بطرق لم يطلبها هو بشكل محدد</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1545130492"/>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2286000"/>
            <a:ext cx="9144000" cy="1143000"/>
          </a:xfrm>
        </p:spPr>
        <p:txBody>
          <a:bodyPr/>
          <a:lstStyle/>
          <a:p>
            <a:pPr eaLnBrk="1" hangingPunct="1"/>
            <a:r>
              <a:rPr lang="ar-JO" dirty="0">
                <a:solidFill>
                  <a:schemeClr val="bg1"/>
                </a:solidFill>
                <a:cs typeface="Arial" panose="020B0604020202020204" pitchFamily="34" charset="0"/>
              </a:rPr>
              <a:t>رومية 12 </a:t>
            </a:r>
            <a:endParaRPr lang="en-US" dirty="0">
              <a:cs typeface="Arial" panose="020B0604020202020204" pitchFamily="34" charset="0"/>
            </a:endParaRPr>
          </a:p>
        </p:txBody>
      </p:sp>
      <p:sp>
        <p:nvSpPr>
          <p:cNvPr id="926723" name="Rectangle 3"/>
          <p:cNvSpPr>
            <a:spLocks noGrp="1" noChangeArrowheads="1"/>
          </p:cNvSpPr>
          <p:nvPr>
            <p:ph type="subTitle" idx="1"/>
          </p:nvPr>
        </p:nvSpPr>
        <p:spPr>
          <a:xfrm>
            <a:off x="806824" y="3886200"/>
            <a:ext cx="7530352" cy="1752600"/>
          </a:xfrm>
        </p:spPr>
        <p:txBody>
          <a:bodyPr/>
          <a:lstStyle/>
          <a:p>
            <a:pPr eaLnBrk="1" hangingPunct="1"/>
            <a:r>
              <a:rPr lang="ar-JO" dirty="0">
                <a:solidFill>
                  <a:srgbClr val="FFFFFF"/>
                </a:solidFill>
                <a:cs typeface="Arial" panose="020B0604020202020204" pitchFamily="34" charset="0"/>
              </a:rPr>
              <a:t>البر مطبق في الحياة المتغيرة</a:t>
            </a:r>
            <a:endParaRPr lang="en-US" dirty="0">
              <a:solidFill>
                <a:srgbClr val="FFFFFF"/>
              </a:solidFill>
              <a:cs typeface="Arial" panose="020B0604020202020204" pitchFamily="34" charset="0"/>
            </a:endParaRPr>
          </a:p>
        </p:txBody>
      </p:sp>
      <p:sp>
        <p:nvSpPr>
          <p:cNvPr id="143364" name="Text Box 4"/>
          <p:cNvSpPr txBox="1">
            <a:spLocks noChangeArrowheads="1"/>
          </p:cNvSpPr>
          <p:nvPr/>
        </p:nvSpPr>
        <p:spPr bwMode="auto">
          <a:xfrm>
            <a:off x="8205788" y="76200"/>
            <a:ext cx="898003"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614378901"/>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8519954"/>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ar-JO" dirty="0">
                <a:solidFill>
                  <a:schemeClr val="bg2"/>
                </a:solidFill>
                <a:ea typeface="ＭＳ Ｐゴシック" charset="0"/>
              </a:rPr>
              <a:t>رومية ١٢: ٢</a:t>
            </a:r>
            <a:endParaRPr kumimoji="0" lang="en-US" dirty="0">
              <a:solidFill>
                <a:schemeClr val="bg2"/>
              </a:solidFill>
              <a:ea typeface="ＭＳ Ｐゴシック" charset="0"/>
            </a:endParaRPr>
          </a:p>
        </p:txBody>
      </p:sp>
      <p:sp>
        <p:nvSpPr>
          <p:cNvPr id="929796" name="Text Box 4"/>
          <p:cNvSpPr txBox="1">
            <a:spLocks noChangeArrowheads="1"/>
          </p:cNvSpPr>
          <p:nvPr/>
        </p:nvSpPr>
        <p:spPr bwMode="auto">
          <a:xfrm>
            <a:off x="8281988" y="0"/>
            <a:ext cx="898003" cy="461665"/>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564231" name="Text Box 7"/>
          <p:cNvSpPr txBox="1">
            <a:spLocks noChangeArrowheads="1"/>
          </p:cNvSpPr>
          <p:nvPr/>
        </p:nvSpPr>
        <p:spPr bwMode="auto">
          <a:xfrm>
            <a:off x="1676400" y="873125"/>
            <a:ext cx="6096000" cy="1077218"/>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"قدموا أجسادكم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ذبيحة 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05628013"/>
      </p:ext>
    </p:extLst>
  </p:cSld>
  <p:clrMapOvr>
    <a:overrideClrMapping bg1="dk2" tx1="lt1" bg2="dk1" tx2="lt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1600" y="0"/>
            <a:ext cx="9280573" cy="6976174"/>
          </a:xfrm>
          <a:prstGeom prst="rect">
            <a:avLst/>
          </a:prstGeom>
          <a:noFill/>
          <a:ln w="9525">
            <a:noFill/>
            <a:miter lim="800000"/>
            <a:headEnd/>
            <a:tailEnd/>
          </a:ln>
        </p:spPr>
      </p:pic>
      <p:sp>
        <p:nvSpPr>
          <p:cNvPr id="2" name="Title 1"/>
          <p:cNvSpPr>
            <a:spLocks noGrp="1"/>
          </p:cNvSpPr>
          <p:nvPr>
            <p:ph type="ctrTitle"/>
          </p:nvPr>
        </p:nvSpPr>
        <p:spPr>
          <a:xfrm>
            <a:off x="4991100" y="332656"/>
            <a:ext cx="4152900" cy="559420"/>
          </a:xfrm>
          <a:solidFill>
            <a:srgbClr val="000055"/>
          </a:solidFill>
        </p:spPr>
        <p:txBody>
          <a:bodyPr/>
          <a:lstStyle/>
          <a:p>
            <a:pPr rtl="1"/>
            <a:r>
              <a:rPr lang="ar-JO" sz="3200" dirty="0">
                <a:solidFill>
                  <a:srgbClr val="FFFFFF"/>
                </a:solidFill>
                <a:cs typeface="Arial" panose="020B0604020202020204" pitchFamily="34" charset="0"/>
              </a:rPr>
              <a:t>رومية</a:t>
            </a:r>
            <a:r>
              <a:rPr lang="en-US" sz="3200" dirty="0">
                <a:solidFill>
                  <a:srgbClr val="FFFFFF"/>
                </a:solidFill>
                <a:cs typeface="Arial" panose="020B0604020202020204" pitchFamily="34" charset="0"/>
              </a:rPr>
              <a:t> </a:t>
            </a:r>
            <a:r>
              <a:rPr lang="ar-JO" sz="3200" dirty="0">
                <a:solidFill>
                  <a:srgbClr val="FFFFFF"/>
                </a:solidFill>
                <a:cs typeface="Arial" panose="020B0604020202020204" pitchFamily="34" charset="0"/>
              </a:rPr>
              <a:t>١٢: ٢</a:t>
            </a:r>
            <a:endParaRPr lang="en-US" sz="3200" dirty="0">
              <a:solidFill>
                <a:srgbClr val="FFFFFF"/>
              </a:solidFill>
              <a:cs typeface="Arial" panose="020B0604020202020204" pitchFamily="34" charset="0"/>
            </a:endParaRPr>
          </a:p>
        </p:txBody>
      </p:sp>
      <p:sp>
        <p:nvSpPr>
          <p:cNvPr id="4" name="Title 1"/>
          <p:cNvSpPr txBox="1">
            <a:spLocks/>
          </p:cNvSpPr>
          <p:nvPr/>
        </p:nvSpPr>
        <p:spPr bwMode="auto">
          <a:xfrm>
            <a:off x="-67641" y="5044266"/>
            <a:ext cx="9145016" cy="18448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كن</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88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متغيّرًا</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عن طريق</a:t>
            </a:r>
            <a:endPar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تجديد ذهنك</a:t>
            </a:r>
            <a:endParaRPr kumimoji="0" lang="en-US"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76093017"/>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pPr rtl="1"/>
            <a:r>
              <a:rPr lang="ar-JO" sz="3200" dirty="0">
                <a:solidFill>
                  <a:srgbClr val="FFFFFF"/>
                </a:solidFill>
                <a:cs typeface="Arial" panose="020B0604020202020204" pitchFamily="34" charset="0"/>
              </a:rPr>
              <a:t>رومية</a:t>
            </a:r>
            <a:r>
              <a:rPr lang="en-US" sz="3200" dirty="0">
                <a:solidFill>
                  <a:srgbClr val="FFFFFF"/>
                </a:solidFill>
                <a:cs typeface="Arial" panose="020B0604020202020204" pitchFamily="34" charset="0"/>
              </a:rPr>
              <a:t> </a:t>
            </a:r>
            <a:r>
              <a:rPr lang="ar-JO" sz="3200" dirty="0">
                <a:solidFill>
                  <a:srgbClr val="FFFFFF"/>
                </a:solidFill>
                <a:cs typeface="Arial" panose="020B0604020202020204" pitchFamily="34" charset="0"/>
              </a:rPr>
              <a:t>١٢: ٢</a:t>
            </a:r>
            <a:endParaRPr lang="en-US" sz="3200" dirty="0">
              <a:solidFill>
                <a:schemeClr val="accent2">
                  <a:lumMod val="40000"/>
                  <a:lumOff val="60000"/>
                </a:schemeClr>
              </a:solidFill>
              <a:cs typeface="Arial" panose="020B0604020202020204" pitchFamily="34" charset="0"/>
            </a:endParaRP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وَلَا تُشَاكِلُوا هَذَا ٱلدَّهْرَ،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بَلْ تَغَيَّرُوا عَنْ شَكْلِكُمْ بِتَجْدِيدِ أَذْهَانِكُمْ،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 لِتَخْتَبِرُوا مَا هِيَ إِرَادَةُ ٱللهِ: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ٱلصَّالِحَةُ ٱلْمَرْضِيَّةُ ٱلْكَامِلَةُ.</a:t>
            </a:r>
            <a:endParaRPr kumimoji="0" lang="en-US"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406162857"/>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7716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ar-JO" sz="9600" dirty="0">
                <a:solidFill>
                  <a:schemeClr val="tx1"/>
                </a:solidFill>
                <a:effectLst/>
                <a:ea typeface="ＭＳ Ｐゴシック" charset="0"/>
              </a:rPr>
              <a:t>كن قديساً</a:t>
            </a:r>
            <a:endParaRPr lang="en-US" sz="96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4781324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20162"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3"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4"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5"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166"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20167" name="Group 41"/>
          <p:cNvGrpSpPr>
            <a:grpSpLocks/>
          </p:cNvGrpSpPr>
          <p:nvPr/>
        </p:nvGrpSpPr>
        <p:grpSpPr bwMode="auto">
          <a:xfrm>
            <a:off x="0" y="993775"/>
            <a:ext cx="9124950" cy="5864225"/>
            <a:chOff x="6" y="626"/>
            <a:chExt cx="5748" cy="2262"/>
          </a:xfrm>
        </p:grpSpPr>
        <p:grpSp>
          <p:nvGrpSpPr>
            <p:cNvPr id="220169"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7"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0"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5"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1"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3"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2"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1"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3" name="Group 54"/>
            <p:cNvGrpSpPr>
              <a:grpSpLocks/>
            </p:cNvGrpSpPr>
            <p:nvPr/>
          </p:nvGrpSpPr>
          <p:grpSpPr bwMode="auto">
            <a:xfrm>
              <a:off x="6" y="834"/>
              <a:ext cx="5748" cy="2054"/>
              <a:chOff x="6" y="2264"/>
              <a:chExt cx="5748" cy="2054"/>
            </a:xfrm>
          </p:grpSpPr>
          <p:grpSp>
            <p:nvGrpSpPr>
              <p:cNvPr id="220174"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9"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5"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3</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11- 34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7"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6"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 أو غنم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صحيح؛ أقراص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خبز متنوعة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5"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7"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تطوعي؛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وجبة جماعية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3"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8"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1"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9"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4: 1- 5: 13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24- 30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14- 17</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3- 22</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9"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0"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أو ضأن؛ حمامة/ يمامة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10/1 إيفة دقيق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للفقير جدًا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7"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1"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الكفارة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والمغفرة،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والتطهير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5"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2"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الإثم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3"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3"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5: 14- 6: 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1- 6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1"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4"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ضأن صحيح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9"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5"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للتكفير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غرامة 20%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7"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0168" name="Text Box 91"/>
          <p:cNvSpPr txBox="1">
            <a:spLocks noChangeArrowheads="1"/>
          </p:cNvSpPr>
          <p:nvPr/>
        </p:nvSpPr>
        <p:spPr bwMode="auto">
          <a:xfrm>
            <a:off x="0" y="6548438"/>
            <a:ext cx="44196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p>
        </p:txBody>
      </p:sp>
    </p:spTree>
    <p:extLst>
      <p:ext uri="{BB962C8B-B14F-4D97-AF65-F5344CB8AC3E}">
        <p14:creationId xmlns:p14="http://schemas.microsoft.com/office/powerpoint/2010/main" val="84771205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ar-JO" sz="4000" dirty="0">
                <a:solidFill>
                  <a:schemeClr val="tx1"/>
                </a:solidFill>
                <a:ea typeface="ＭＳ Ｐゴシック" charset="-128"/>
                <a:cs typeface="Arial" panose="020B0604020202020204" pitchFamily="34" charset="0"/>
              </a:rPr>
              <a:t>البر الذي يحول في رومية 12-13</a:t>
            </a:r>
            <a:endParaRPr lang="en-US" sz="4000" dirty="0">
              <a:solidFill>
                <a:schemeClr val="tx1"/>
              </a:solidFill>
              <a:ea typeface="ＭＳ Ｐゴシック" charset="-128"/>
              <a:cs typeface="Arial" panose="020B0604020202020204" pitchFamily="34" charset="0"/>
            </a:endParaRPr>
          </a:p>
        </p:txBody>
      </p:sp>
      <p:sp>
        <p:nvSpPr>
          <p:cNvPr id="92877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128"/>
              </a:rPr>
              <a:t>145</a:t>
            </a:r>
            <a:endPar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128"/>
            </a:endParaRP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12</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المجتمع</a:t>
            </a:r>
            <a:b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b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13</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782360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إعمل ما هو غير مطلوب – عبادة إضافية</a:t>
            </a:r>
            <a:r>
              <a:rPr lang="en-US" sz="4800" dirty="0">
                <a:effectLst>
                  <a:glow rad="127000">
                    <a:schemeClr val="tx1"/>
                  </a:glow>
                </a:effectLst>
                <a:ea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3321874528"/>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التقدمات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329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21510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80675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5788" y="2265004"/>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1. إعمل ما هو غير مطلوب – عبادة إضافية</a:t>
            </a:r>
            <a:r>
              <a:rPr lang="en-US"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948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6195" name="Text Box 3"/>
          <p:cNvSpPr txBox="1">
            <a:spLocks noChangeArrowheads="1"/>
          </p:cNvSpPr>
          <p:nvPr/>
        </p:nvSpPr>
        <p:spPr bwMode="auto">
          <a:xfrm>
            <a:off x="1045030" y="1006475"/>
            <a:ext cx="7413170" cy="3970318"/>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محرقة كاملة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تقدمة الحبوب</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السلامة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الخطية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الإثم</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76196" name="Text Box 4"/>
          <p:cNvSpPr txBox="1">
            <a:spLocks noChangeArrowheads="1"/>
          </p:cNvSpPr>
          <p:nvPr/>
        </p:nvSpPr>
        <p:spPr bwMode="auto">
          <a:xfrm>
            <a:off x="6516379" y="2057400"/>
            <a:ext cx="1376980"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7" name="Text Box 5"/>
          <p:cNvSpPr txBox="1">
            <a:spLocks noChangeArrowheads="1"/>
          </p:cNvSpPr>
          <p:nvPr/>
        </p:nvSpPr>
        <p:spPr bwMode="auto">
          <a:xfrm>
            <a:off x="6255148" y="4114800"/>
            <a:ext cx="1231106"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519807" y="2667000"/>
            <a:ext cx="1489189"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تطوعي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1" name="Text Box 9"/>
          <p:cNvSpPr txBox="1">
            <a:spLocks noChangeArrowheads="1"/>
          </p:cNvSpPr>
          <p:nvPr/>
        </p:nvSpPr>
        <p:spPr bwMode="auto">
          <a:xfrm>
            <a:off x="6671301" y="4724400"/>
            <a:ext cx="13481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2" name="Text Box 10"/>
          <p:cNvSpPr txBox="1">
            <a:spLocks noChangeArrowheads="1"/>
          </p:cNvSpPr>
          <p:nvPr/>
        </p:nvSpPr>
        <p:spPr bwMode="auto">
          <a:xfrm>
            <a:off x="8299450" y="7620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التقدمات في لاويين 1-7</a:t>
            </a:r>
            <a:endParaRPr lang="en-US" sz="4000" dirty="0">
              <a:solidFill>
                <a:schemeClr val="bg1"/>
              </a:solidFill>
            </a:endParaRPr>
          </a:p>
        </p:txBody>
      </p:sp>
    </p:spTree>
    <p:extLst>
      <p:ext uri="{BB962C8B-B14F-4D97-AF65-F5344CB8AC3E}">
        <p14:creationId xmlns:p14="http://schemas.microsoft.com/office/powerpoint/2010/main" val="1628802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إعمل ما هو مطلوب – الإعتراف بالخطية</a:t>
            </a:r>
            <a:r>
              <a:rPr lang="en-US" sz="4800" dirty="0">
                <a:effectLst>
                  <a:glow rad="127000">
                    <a:schemeClr val="tx1"/>
                  </a:glow>
                </a:effectLst>
                <a:ea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225309321"/>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التقدمات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1932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3322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93110"/>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229632" y="26240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2. إعمل ما هو مطلوب – الإعتراف بالخطية</a:t>
            </a:r>
            <a:r>
              <a:rPr lang="en-US"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379903"/>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4892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12974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animBg="1"/>
      <p:bldP spid="2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679366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cs typeface="Arial" panose="020B0604020202020204" pitchFamily="34" charset="0"/>
              </a:rPr>
              <a:t>لماذا</a:t>
            </a:r>
            <a:br>
              <a:rPr lang="ar-JO" sz="6000" dirty="0">
                <a:ea typeface="ＭＳ Ｐゴシック" charset="0"/>
                <a:cs typeface="Arial" panose="020B0604020202020204" pitchFamily="34" charset="0"/>
              </a:rPr>
            </a:br>
            <a:r>
              <a:rPr lang="ar-JO" sz="6000" dirty="0">
                <a:ea typeface="ＭＳ Ｐゴシック" charset="0"/>
                <a:cs typeface="Arial" panose="020B0604020202020204" pitchFamily="34" charset="0"/>
              </a:rPr>
              <a:t>أسس الله</a:t>
            </a:r>
            <a:br>
              <a:rPr lang="ar-JO" sz="6000" dirty="0">
                <a:ea typeface="ＭＳ Ｐゴシック" charset="0"/>
                <a:cs typeface="Arial" panose="020B0604020202020204" pitchFamily="34" charset="0"/>
              </a:rPr>
            </a:br>
            <a:r>
              <a:rPr lang="ar-JO" sz="6000" dirty="0">
                <a:ea typeface="ＭＳ Ｐゴシック" charset="0"/>
                <a:cs typeface="Arial" panose="020B0604020202020204" pitchFamily="34" charset="0"/>
              </a:rPr>
              <a:t>نظام الذبائح؟</a:t>
            </a:r>
            <a:endParaRPr lang="en-US" dirty="0">
              <a:ea typeface="ＭＳ Ｐゴシック" charset="0"/>
              <a:cs typeface="Arial" panose="020B0604020202020204" pitchFamily="34"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هل الدم في الحقيقة</a:t>
            </a:r>
          </a:p>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يغفر الخطية؟</a:t>
            </a:r>
            <a:endParaRPr kumimoji="1"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50309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هذه الإجابات هي الأكثر دقَّة؟</a:t>
            </a:r>
            <a:endParaRPr kumimoji="0" lang="en-US" dirty="0">
              <a:ea typeface="ＭＳ Ｐゴシック" charset="0"/>
            </a:endParaRPr>
          </a:p>
        </p:txBody>
      </p:sp>
      <p:sp>
        <p:nvSpPr>
          <p:cNvPr id="540677" name="Text Box 1029"/>
          <p:cNvSpPr txBox="1">
            <a:spLocks noChangeArrowheads="1"/>
          </p:cNvSpPr>
          <p:nvPr/>
        </p:nvSpPr>
        <p:spPr bwMode="auto">
          <a:xfrm>
            <a:off x="133176" y="2768694"/>
            <a:ext cx="959024"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القديم</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244315"/>
            <a:ext cx="863600"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57200" marR="0" lvl="0" indent="-457200" algn="r" defTabSz="914400" rtl="1" eaLnBrk="0" fontAlgn="base" latinLnBrk="0" hangingPunct="0">
              <a:lnSpc>
                <a:spcPct val="100000"/>
              </a:lnSpc>
              <a:spcBef>
                <a:spcPct val="50000"/>
              </a:spcBef>
              <a:spcAft>
                <a:spcPct val="0"/>
              </a:spcAft>
              <a:buClrTx/>
              <a:buSzTx/>
              <a:buFont typeface="Arial" panose="020B0604020202020204" pitchFamily="34" charset="0"/>
              <a:buChar char="•"/>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ما المقاطع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387684381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9313881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يغفر الله لبني إسرائيل من خلال دم </a:t>
            </a:r>
            <a:r>
              <a:rPr lang="ar-JO" sz="4800" dirty="0">
                <a:solidFill>
                  <a:srgbClr val="FFFF00"/>
                </a:solidFill>
                <a:effectLst>
                  <a:glow rad="127000">
                    <a:schemeClr val="tx1"/>
                  </a:glow>
                </a:effectLst>
                <a:ea typeface="ＭＳ Ｐゴシック" charset="0"/>
              </a:rPr>
              <a:t>الذبائح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4: 1-5: 13، 6: 24-30)</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266400657"/>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a:t>
            </a:r>
            <a:r>
              <a:rPr lang="ar-JO" sz="3600" dirty="0">
                <a:solidFill>
                  <a:srgbClr val="FFFF00"/>
                </a:solidFill>
                <a:effectLst>
                  <a:glow rad="127000">
                    <a:schemeClr val="tx1"/>
                  </a:glow>
                </a:effectLst>
                <a:ea typeface="ＭＳ Ｐゴシック" charset="0"/>
              </a:rPr>
              <a:t>ذبيحة الخطية </a:t>
            </a: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(4: 1- 5: 13؛ 6: 24- 30).</a:t>
            </a:r>
            <a:endParaRPr lang="en-US" sz="3600" dirty="0">
              <a:effectLst>
                <a:glow rad="127000">
                  <a:schemeClr val="tx1"/>
                </a:glow>
              </a:effectLst>
              <a:ea typeface="ＭＳ Ｐゴシック" charset="0"/>
            </a:endParaRP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3205154759"/>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كانت مصر هي القوة العظمى</a:t>
            </a:r>
            <a:endParaRPr kumimoji="1" lang="en-US" dirty="0">
              <a:solidFill>
                <a:schemeClr val="bg1"/>
              </a:solidFill>
              <a:effectLst>
                <a:glow rad="228600">
                  <a:schemeClr val="tx1"/>
                </a:glow>
              </a:effectLst>
              <a:ea typeface="ＭＳ Ｐゴシック" charset="0"/>
            </a:endParaRP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434574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989894673"/>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700633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26920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sz="3200" dirty="0">
              <a:solidFill>
                <a:schemeClr val="tx1"/>
              </a:solidFill>
              <a:effectLst>
                <a:outerShdw blurRad="38100" dist="38100" dir="2700000" algn="tl">
                  <a:srgbClr val="000000"/>
                </a:outerShdw>
              </a:effectLst>
              <a:ea typeface="SimSu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663080517"/>
              </p:ext>
            </p:extLst>
          </p:nvPr>
        </p:nvGraphicFramePr>
        <p:xfrm>
          <a:off x="-76200" y="533400"/>
          <a:ext cx="9296400" cy="637424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51816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1: 3-17، 6: 8-13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2: 6، 14-23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عد 15: 1-10 </a:t>
                      </a:r>
                    </a:p>
                    <a:p>
                      <a:pPr algn="ctr"/>
                      <a:r>
                        <a:rPr lang="ar-JO" sz="1400" b="1" i="0" baseline="0" dirty="0">
                          <a:latin typeface="Arial" panose="020B0604020202020204" pitchFamily="34" charset="0"/>
                          <a:cs typeface="Arial" panose="020B0604020202020204" pitchFamily="34" charset="0"/>
                        </a:rPr>
                        <a:t>لا 23</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43840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الثور (1: 3)، الخروف الذكر </a:t>
                      </a:r>
                    </a:p>
                    <a:p>
                      <a:pPr algn="ctr"/>
                      <a:r>
                        <a:rPr lang="ar-JO" sz="1400" b="1" i="0" dirty="0">
                          <a:latin typeface="Arial" panose="020B0604020202020204" pitchFamily="34" charset="0"/>
                          <a:cs typeface="Arial" panose="020B0604020202020204" pitchFamily="34" charset="0"/>
                        </a:rPr>
                        <a:t>(1: 10)</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i="0" dirty="0">
                          <a:latin typeface="Arial" panose="020B0604020202020204" pitchFamily="34" charset="0"/>
                          <a:cs typeface="Arial" panose="020B0604020202020204" pitchFamily="34" charset="0"/>
                        </a:rPr>
                        <a:t>تحضر الحبوب</a:t>
                      </a:r>
                      <a:r>
                        <a:rPr lang="ar-JO" sz="1400" b="1" i="0" baseline="0" dirty="0">
                          <a:latin typeface="Arial" panose="020B0604020202020204" pitchFamily="34" charset="0"/>
                          <a:cs typeface="Arial" panose="020B0604020202020204" pitchFamily="34" charset="0"/>
                        </a:rPr>
                        <a:t> و الشعير بإحدى 5 طرق :</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1. </a:t>
                      </a:r>
                      <a:r>
                        <a:rPr lang="ar-JO" sz="1400" b="1" dirty="0"/>
                        <a:t>دقيق أساسي بالزيت ؛ مختلطة مع الجزء المحترق على المذبح</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a:t>
                      </a:r>
                      <a:r>
                        <a:rPr lang="ar-JO" sz="1400" b="1" dirty="0"/>
                        <a:t>كعكات / رقائق مخبوزة بالفرن ممزوجة أو تقدم مع 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a:t>
                      </a:r>
                      <a:r>
                        <a:rPr lang="ar-JO" sz="1400" b="1" dirty="0"/>
                        <a:t>كعك مخبوز في الشواية بالزيت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4. كعك مقلي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dirty="0"/>
                        <a:t>5.</a:t>
                      </a:r>
                      <a:r>
                        <a:rPr lang="ar-JO" sz="1400" b="1" baseline="0" dirty="0"/>
                        <a:t> إذ</a:t>
                      </a:r>
                      <a:r>
                        <a:rPr lang="ar-JO" sz="1400" b="1" dirty="0"/>
                        <a:t>ا كانت باكورة: رؤوس حبوب جديدة مطحونة</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dirty="0"/>
                        <a:t>مع ثور نصف هين </a:t>
                      </a:r>
                    </a:p>
                    <a:p>
                      <a:pPr algn="r"/>
                      <a:r>
                        <a:rPr lang="ar-JO" sz="1400" b="1" dirty="0"/>
                        <a:t>مع كبش نصف</a:t>
                      </a:r>
                      <a:r>
                        <a:rPr lang="ar-JO" sz="1400" b="1" baseline="0" dirty="0"/>
                        <a:t> </a:t>
                      </a:r>
                      <a:r>
                        <a:rPr lang="ar-JO" sz="1400" b="1" dirty="0"/>
                        <a:t>هين </a:t>
                      </a:r>
                    </a:p>
                    <a:p>
                      <a:pPr algn="r"/>
                      <a:r>
                        <a:rPr lang="ar-JO" sz="1400" b="1" dirty="0"/>
                        <a:t>مع حمل</a:t>
                      </a:r>
                      <a:r>
                        <a:rPr lang="ar-JO" sz="1400" b="1" baseline="0" dirty="0"/>
                        <a:t> نصف </a:t>
                      </a:r>
                      <a:r>
                        <a:rPr lang="ar-JO" sz="1400" b="1" dirty="0"/>
                        <a:t>هين </a:t>
                      </a:r>
                    </a:p>
                    <a:p>
                      <a:pPr algn="r"/>
                      <a:r>
                        <a:rPr lang="ar-JO" sz="1400" b="1" dirty="0"/>
                        <a:t>(ملاحظة: هين واحد = حوالي </a:t>
                      </a:r>
                      <a:r>
                        <a:rPr lang="ar-JO" sz="1400" b="1" baseline="0" dirty="0"/>
                        <a:t> ربع</a:t>
                      </a:r>
                      <a:r>
                        <a:rPr lang="ar-JO" sz="1400" b="1" dirty="0"/>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1: 4 (باستثناء الطيور) </a:t>
                      </a:r>
                    </a:p>
                    <a:p>
                      <a:pPr algn="ctr"/>
                      <a:r>
                        <a:rPr lang="ar-JO" sz="1400" b="1" i="0" baseline="0" dirty="0">
                          <a:latin typeface="Arial" panose="020B0604020202020204" pitchFamily="34" charset="0"/>
                          <a:cs typeface="Arial" panose="020B0604020202020204" pitchFamily="34" charset="0"/>
                        </a:rPr>
                        <a:t>(أنظر تحت ذبيحة الخطية)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تتم من خلال العابد ما عدا الطيور تذبح من قبل الكاهن (1: 15)</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44880">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السلخ والتقطيع والاغتسال </a:t>
                      </a:r>
                    </a:p>
                    <a:p>
                      <a:pPr algn="ctr"/>
                      <a:r>
                        <a:rPr lang="ar-JO" sz="1400" b="1" dirty="0"/>
                        <a:t>(راجع 1 ، 6 ، 12 ، 16 - 17)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ما يحضرها المصلي مقدما. فصل الكاهن نصب تذكاري لحرقه على المذبح.</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221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751370302"/>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301367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8874989"/>
              </p:ext>
            </p:extLst>
          </p:nvPr>
        </p:nvGraphicFramePr>
        <p:xfrm>
          <a:off x="-76200" y="533400"/>
          <a:ext cx="9296401" cy="6474461"/>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385891">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01168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سيل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يوضع الدم في وعاء و يرش على جوانب المذبح     (1: 5، 11)</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ينزف دم الطائر على جانب المذبح (1: 15)</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5824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r"/>
                      <a:r>
                        <a:rPr lang="ar-JO" sz="1400" b="1" i="0" dirty="0">
                          <a:latin typeface="Arial" panose="020B0604020202020204" pitchFamily="34" charset="0"/>
                          <a:cs typeface="Arial" panose="020B0604020202020204" pitchFamily="34" charset="0"/>
                        </a:rPr>
                        <a:t>يحرق الحيوان كاملاً على المذبح (1: 8-9، 12، 13، 15،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أحرق الكاهن النصب التذكاري على المذبح (أحرق كل شيء إذا كان تقدمة الكاهن نفسه)</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إراقة كاملة سكبت للرب في الهيكل (عدد 28: 7)</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rowSpan="3">
                  <a:txBody>
                    <a:bodyPr/>
                    <a:lstStyle/>
                    <a:p>
                      <a:pPr algn="ctr"/>
                      <a:r>
                        <a:rPr lang="ar-JO" b="1" dirty="0"/>
                        <a:t>توزيع الذبيحة أو التخلص منها</a:t>
                      </a:r>
                      <a:endParaRPr lang="en-US" sz="18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الجلد (7: 8)</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التقدمة المصاحبة للمحرقة: يأكل الكاهن نصيباً غير محترق</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لا شيء</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تقدمة السلامة المصاحبة: أكل العابد نصيبًا غير محترق ، وذهب جزء صغير إلى الكاهن</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المتبقي</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محصول الطيور إلى حفرة الرماد (1:16)</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4261"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49728679"/>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76200" y="533400"/>
          <a:ext cx="9296400" cy="6495462"/>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487209">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3: 7، 11-36</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4: 1-5: 13، 6: 24-30</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5: 14-6: 7، 7: 1-10</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2250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التقدمات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الثور أو الضأن أو الماعز ، ذكرًا أو أنثى (3: 1 ، 6 ، 12 ؛ في تقدمة</a:t>
                      </a:r>
                      <a:r>
                        <a:rPr lang="ar-JO" sz="1400" b="1" baseline="0" dirty="0"/>
                        <a:t> اختيارية</a:t>
                      </a:r>
                      <a:r>
                        <a:rPr lang="ar-JO" sz="1400" b="1" dirty="0"/>
                        <a:t>، يُسمح بوجود عيوب طفيفة في الحيوانات ، 22:23)</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ثور صغير (عن الكاهن أو عن الشعب)</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خروف ذكر (لقائد السبط)</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ماعز أنثى أو خروف (عن الشخثص العادي)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حمام أو يمام (للشخص الفقير</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5.</a:t>
                      </a:r>
                      <a:r>
                        <a:rPr lang="ar-JO" sz="1400" b="1" i="0" baseline="0" dirty="0">
                          <a:latin typeface="Arial" panose="020B0604020202020204" pitchFamily="34" charset="0"/>
                          <a:cs typeface="Arial" panose="020B0604020202020204" pitchFamily="34" charset="0"/>
                        </a:rPr>
                        <a:t> طحين (عشر الإيفة لكل شخص فقير)</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كبش (ذكر خروف في حالة برص مطهر أو طهارة</a:t>
                      </a:r>
                      <a:r>
                        <a:rPr lang="ar-JO" sz="1400" b="1" baseline="0" dirty="0"/>
                        <a:t> من ال</a:t>
                      </a:r>
                      <a:r>
                        <a:rPr lang="ar-JO" sz="1400" b="1" dirty="0"/>
                        <a:t>دنس)</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1582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3: 2، 8، 13</a:t>
                      </a:r>
                      <a:br>
                        <a:rPr lang="en-US" sz="1400" b="1" i="0" dirty="0">
                          <a:latin typeface="Arial" panose="020B0604020202020204" pitchFamily="34" charset="0"/>
                          <a:cs typeface="Arial" panose="020B0604020202020204" pitchFamily="34" charset="0"/>
                        </a:rPr>
                      </a:br>
                      <a:r>
                        <a:rPr lang="en-US" sz="1400" b="1" i="0" dirty="0">
                          <a:latin typeface="Arial" panose="020B0604020202020204" pitchFamily="34" charset="0"/>
                          <a:cs typeface="Arial" panose="020B0604020202020204" pitchFamily="34" charset="0"/>
                        </a:rPr>
                        <a:t>(</a:t>
                      </a:r>
                      <a:r>
                        <a:rPr lang="ar-JO" sz="1400" b="1" i="0" dirty="0">
                          <a:latin typeface="Arial" panose="020B0604020202020204" pitchFamily="34" charset="0"/>
                          <a:cs typeface="Arial" panose="020B0604020202020204" pitchFamily="34" charset="0"/>
                        </a:rPr>
                        <a:t>أنظر</a:t>
                      </a:r>
                      <a:r>
                        <a:rPr lang="ar-JO" sz="1400" b="1" i="0" baseline="0" dirty="0">
                          <a:latin typeface="Arial" panose="020B0604020202020204" pitchFamily="34" charset="0"/>
                          <a:cs typeface="Arial" panose="020B0604020202020204" pitchFamily="34" charset="0"/>
                        </a:rPr>
                        <a:t> ذبيحة المحرقة</a:t>
                      </a:r>
                      <a:r>
                        <a:rPr lang="en-US" sz="1400" b="1" i="0" dirty="0">
                          <a:latin typeface="Arial" panose="020B0604020202020204" pitchFamily="34" charset="0"/>
                          <a:cs typeface="Arial" panose="020B0604020202020204" pitchFamily="34" charset="0"/>
                        </a:rPr>
                        <a:t>)</a:t>
                      </a:r>
                    </a:p>
                  </a:txBody>
                  <a:tcPr anchor="ctr"/>
                </a:tc>
                <a:tc>
                  <a:txBody>
                    <a:bodyPr/>
                    <a:lstStyle/>
                    <a:p>
                      <a:pPr algn="ctr"/>
                      <a:r>
                        <a:rPr lang="ar-JO" sz="1400" b="1" dirty="0"/>
                        <a:t>تعريف الخاطئ بالحيوان أو النقل الرمزي اللاحق للخطيئة والنقل القانوني للذنب</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يبدو أن الاعتراف (عدد 5: 7) مصحوبًا بوضع اليدين</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عند مدخل الهيكل</a:t>
                      </a:r>
                    </a:p>
                    <a:p>
                      <a:pPr algn="ctr"/>
                      <a:r>
                        <a:rPr lang="ar-JO" sz="1400" b="1" i="0" dirty="0">
                          <a:latin typeface="Arial" panose="020B0604020202020204" pitchFamily="34" charset="0"/>
                          <a:cs typeface="Arial" panose="020B0604020202020204" pitchFamily="34" charset="0"/>
                        </a:rPr>
                        <a:t>(أنظر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عند مدخل الهيكل للكاهن و الأمة</a:t>
                      </a:r>
                      <a:endParaRPr lang="en-US" sz="1400" b="1" i="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2. شمال المذبح للآخرين (أنظر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شمال المذبح</a:t>
                      </a:r>
                      <a:br>
                        <a:rPr lang="en-US" sz="1400" b="1" i="0" baseline="0" dirty="0">
                          <a:latin typeface="Arial" panose="020B0604020202020204" pitchFamily="34" charset="0"/>
                          <a:cs typeface="Arial" panose="020B0604020202020204" pitchFamily="34" charset="0"/>
                        </a:rPr>
                      </a:br>
                      <a:r>
                        <a:rPr lang="en-US" sz="1400" b="1" i="0" baseline="0" dirty="0">
                          <a:latin typeface="Arial" panose="020B0604020202020204" pitchFamily="34" charset="0"/>
                          <a:cs typeface="Arial" panose="020B0604020202020204" pitchFamily="34" charset="0"/>
                        </a:rPr>
                        <a:t>(</a:t>
                      </a:r>
                      <a:r>
                        <a:rPr lang="ar-JO" sz="1400" b="1" i="0" baseline="0" dirty="0">
                          <a:latin typeface="Arial" panose="020B0604020202020204" pitchFamily="34" charset="0"/>
                          <a:cs typeface="Arial" panose="020B0604020202020204" pitchFamily="34" charset="0"/>
                        </a:rPr>
                        <a:t>لا 7: 2</a:t>
                      </a:r>
                      <a:r>
                        <a:rPr lang="en-US" sz="1400" b="1" i="0" baseline="0" dirty="0">
                          <a:latin typeface="Arial" panose="020B0604020202020204" pitchFamily="34" charset="0"/>
                          <a:cs typeface="Arial" panose="020B0604020202020204" pitchFamily="34" charset="0"/>
                        </a:rPr>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83685">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800" b="1" dirty="0"/>
                    </a:p>
                  </a:txBody>
                  <a:tcPr anchor="ctr"/>
                </a:tc>
                <a:tc>
                  <a:txBody>
                    <a:bodyPr/>
                    <a:lstStyle/>
                    <a:p>
                      <a:endParaRPr lang="en-US" sz="1800" b="1" dirty="0"/>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6309"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945467218"/>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altLang="zh-CN" sz="32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449724577"/>
              </p:ext>
            </p:extLst>
          </p:nvPr>
        </p:nvGraphicFramePr>
        <p:xfrm>
          <a:off x="-76200" y="533400"/>
          <a:ext cx="9296401" cy="6398343"/>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401178">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117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574201">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سفك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0" indent="0" algn="ctr">
                        <a:buNone/>
                      </a:pPr>
                      <a:r>
                        <a:rPr lang="ar-JO" sz="1400" b="1" dirty="0"/>
                        <a:t>يوضع الدم في وعاء يرش على جوانب المذبح (3: 2 ، 8 ، 13)</a:t>
                      </a:r>
                      <a:endParaRPr lang="en-US" sz="1400" b="1" i="0" baseline="0" dirty="0">
                        <a:latin typeface="Arial" panose="020B0604020202020204" pitchFamily="34" charset="0"/>
                        <a:cs typeface="Arial" panose="020B0604020202020204" pitchFamily="34" charset="0"/>
                      </a:endParaRPr>
                    </a:p>
                  </a:txBody>
                  <a:tcPr anchor="ctr"/>
                </a:tc>
                <a:tc>
                  <a:txBody>
                    <a:bodyPr/>
                    <a:lstStyle/>
                    <a:p>
                      <a:pPr algn="ctr"/>
                      <a:r>
                        <a:rPr lang="ar-JO" sz="1400" b="1" dirty="0"/>
                        <a:t>اختلفت الطقوس وفقًا لموقف المصلي (ولكنها تنطوي على ”سكب" بدلاً من ”رش الدم") ، أو مناسبة التضحية ، أو نوع الحيوان (على سبيل المثال ، مختلف إذا كان طائرًا)</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نزل الدم في وعاء وتناثر على جوانب المذبح (٧: ٢)</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66886">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ctr"/>
                      <a:r>
                        <a:rPr lang="ar-JO" sz="1400" b="1" dirty="0"/>
                        <a:t>يتم حرق الأحشاء المختارة (بما في ذلك "الذيل السمني" للأغنام)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82309">
                <a:tc vMerge="1">
                  <a:txBody>
                    <a:bodyPr/>
                    <a:lstStyle/>
                    <a:p>
                      <a:endParaRPr lang="en-US"/>
                    </a:p>
                  </a:txBody>
                  <a:tcPr/>
                </a:tc>
                <a:tc rowSpan="3">
                  <a:txBody>
                    <a:bodyPr/>
                    <a:lstStyle/>
                    <a:p>
                      <a:pPr algn="ctr"/>
                      <a:r>
                        <a:rPr lang="ar-JO" b="1" dirty="0"/>
                        <a:t>توزيع الذبيحة أو التخلص منها</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dirty="0"/>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كان صدر الحيوان ليكون بمثابة "قربان" ويأكله الكهنة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تلقى الكاهن ذبيحة القرابين من قبل الزعيم أو الشخص العادي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يستلم</a:t>
                      </a:r>
                      <a:r>
                        <a:rPr lang="ar-JO" sz="1400" b="1" i="0" baseline="0" dirty="0">
                          <a:latin typeface="Arial" panose="020B0604020202020204" pitchFamily="34" charset="0"/>
                          <a:cs typeface="Arial" panose="020B0604020202020204" pitchFamily="34" charset="0"/>
                        </a:rPr>
                        <a:t> الكاهن الذبيحة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82309">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وجبة جماعية لأسرة المصلي في الزمان والمكان المناسبين</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90282">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البقية</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حرق الجزء المتبقي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تحرق الذبيحة خارج المحلة للكاهن و الأمةى</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8357"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155963688"/>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5981249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الذبائح الخاصة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514769480"/>
              </p:ext>
            </p:extLst>
          </p:nvPr>
        </p:nvGraphicFramePr>
        <p:xfrm>
          <a:off x="-76200" y="457198"/>
          <a:ext cx="9296401" cy="647700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362199">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8035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solidFill>
                            <a:schemeClr val="tx1"/>
                          </a:solidFill>
                          <a:latin typeface="Arial" panose="020B0604020202020204" pitchFamily="34" charset="0"/>
                          <a:cs typeface="Arial" panose="020B0604020202020204" pitchFamily="34" charset="0"/>
                        </a:rPr>
                        <a:t>تكفيري</a:t>
                      </a:r>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ar-JO" sz="1800" b="1" i="0" kern="1200" dirty="0">
                          <a:solidFill>
                            <a:schemeClr val="dk1"/>
                          </a:solidFill>
                          <a:latin typeface="Arial" panose="020B0604020202020204" pitchFamily="34" charset="0"/>
                          <a:ea typeface="+mn-ea"/>
                          <a:cs typeface="Arial" panose="020B0604020202020204" pitchFamily="34" charset="0"/>
                        </a:rPr>
                        <a:t>التكريس</a:t>
                      </a:r>
                      <a:endParaRPr lang="en-US" sz="18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1.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70</a:t>
                      </a:r>
                      <a:r>
                        <a:rPr lang="ar-JO" sz="1400" b="1" i="0" baseline="0" dirty="0">
                          <a:latin typeface="Arial" panose="020B0604020202020204" pitchFamily="34" charset="0"/>
                          <a:cs typeface="Arial" panose="020B0604020202020204" pitchFamily="34" charset="0"/>
                        </a:rPr>
                        <a:t> ثور، 100 كبش، 200 خروف ذكر</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حبوب دورية، تقدمة خبز خاصة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ar-JO" b="1" i="0" dirty="0">
                          <a:latin typeface="Arial" panose="020B0604020202020204" pitchFamily="34" charset="0"/>
                          <a:cs typeface="Arial" panose="020B0604020202020204" pitchFamily="34" charset="0"/>
                        </a:rPr>
                        <a:t>طقوس التطهير</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a:t>
                      </a:r>
                      <a:r>
                        <a:rPr lang="ar-JO" sz="1400" b="1" i="0" baseline="0" dirty="0">
                          <a:latin typeface="Arial" panose="020B0604020202020204" pitchFamily="34" charset="0"/>
                          <a:cs typeface="Arial" panose="020B0604020202020204" pitchFamily="34" charset="0"/>
                        </a:rPr>
                        <a:t>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 (حمام أو يمام للفقراء )</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خبوب</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gridSpan="2">
                  <a:txBody>
                    <a:bodyPr/>
                    <a:lstStyle/>
                    <a:p>
                      <a:pPr algn="r"/>
                      <a:r>
                        <a:rPr lang="ar-JO" sz="1400" b="1" i="0" baseline="0" dirty="0">
                          <a:latin typeface="Arial" panose="020B0604020202020204" pitchFamily="34" charset="0"/>
                          <a:cs typeface="Arial" panose="020B0604020202020204" pitchFamily="34" charset="0"/>
                        </a:rPr>
                        <a:t>3. الرجل (15: 14-15) أو المرأة بنزف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أو يمامة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خروف عمره سنة (أو حمام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0405" name="Text Box 85"/>
          <p:cNvSpPr txBox="1">
            <a:spLocks noChangeArrowheads="1"/>
          </p:cNvSpPr>
          <p:nvPr/>
        </p:nvSpPr>
        <p:spPr bwMode="auto">
          <a:xfrm>
            <a:off x="71628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10652560"/>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وتعويض </a:t>
            </a:r>
            <a:r>
              <a:rPr lang="ar-JO" sz="3600" dirty="0">
                <a:solidFill>
                  <a:srgbClr val="FFFF00"/>
                </a:solidFill>
                <a:effectLst>
                  <a:glow rad="127000">
                    <a:schemeClr val="tx1"/>
                  </a:glow>
                </a:effectLst>
                <a:ea typeface="ＭＳ Ｐゴシック" charset="0"/>
              </a:rPr>
              <a:t>خطية الإثم</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(5: 14- 6: 7؛ 7: 1- 10).</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4139952" y="1687745"/>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+20%</a:t>
            </a:r>
            <a:endParaRPr lang="en-US"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1154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62859"/>
            <a:ext cx="8437975" cy="4049957"/>
            <a:chOff x="278781" y="2157696"/>
            <a:chExt cx="8437975" cy="4049957"/>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57696"/>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45643"/>
              <a:ext cx="2240201" cy="9144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82296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6490"/>
            <a:ext cx="9144000" cy="682468"/>
          </a:xfrm>
          <a:solidFill>
            <a:schemeClr val="tx1"/>
          </a:solidFill>
          <a:effectLst/>
        </p:spPr>
        <p:txBody>
          <a:bodyPr/>
          <a:lstStyle/>
          <a:p>
            <a:pPr>
              <a:defRPr/>
            </a:pPr>
            <a:r>
              <a:rPr lang="ar-JO" sz="3600" dirty="0">
                <a:effectLst/>
                <a:ea typeface="ＭＳ Ｐゴシック" charset="0"/>
              </a:rPr>
              <a:t>ذبائح الإثم</a:t>
            </a:r>
            <a:endParaRPr lang="en-US" altLang="zh-CN" sz="36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301675" y="2345735"/>
            <a:ext cx="310447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الكاهن أو الجماعة</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كلها</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3020010" y="2345735"/>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قائد</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لماذا : التكفير</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عن خطايا السهو؟</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ماذا : يعتمد على هوية المخطئ</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1191126" y="2940680"/>
            <a:ext cx="1611671"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ثور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248294" y="2940680"/>
            <a:ext cx="1636899"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ماعز ذكر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a:extLst>
              <a:ext uri="{FF2B5EF4-FFF2-40B4-BE49-F238E27FC236}">
                <a16:creationId xmlns:a16="http://schemas.microsoft.com/office/drawing/2014/main" id="{F16DEDBC-003B-2D45-A17F-373633F6093E}"/>
              </a:ext>
            </a:extLst>
          </p:cNvPr>
          <p:cNvSpPr txBox="1">
            <a:spLocks noChangeArrowheads="1"/>
          </p:cNvSpPr>
          <p:nvPr/>
        </p:nvSpPr>
        <p:spPr bwMode="auto">
          <a:xfrm>
            <a:off x="149255" y="3868838"/>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الأشخاص الآخرون يمكنهم اختيار أي مما يلي</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ماعز أنثى واحدة</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kern="0" dirty="0">
                <a:solidFill>
                  <a:srgbClr val="929000"/>
                </a:solidFill>
                <a:effectLst>
                  <a:glow rad="127000">
                    <a:srgbClr val="FFFFFF"/>
                  </a:glow>
                </a:effectLst>
                <a:latin typeface="Arial" panose="020B0604020202020204" pitchFamily="34" charset="0"/>
                <a:ea typeface="ＭＳ Ｐゴシック" charset="0"/>
                <a:cs typeface="Arial" panose="020B0604020202020204" pitchFamily="34" charset="0"/>
              </a:rPr>
              <a:t>خروف أنثى واحدة</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زوجي حمام أو يمام</a:t>
            </a:r>
            <a:endParaRPr kumimoji="0" lang="en-US"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مقدارين من الطحين</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42495463"/>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9190713"/>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140967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dirty="0">
                <a:effectLst>
                  <a:glow rad="127000">
                    <a:schemeClr val="tx1"/>
                  </a:glow>
                </a:effectLst>
                <a:ea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732568"/>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310186"/>
          </a:xfrm>
          <a:effectLst>
            <a:outerShdw blurRad="63500" dist="35921" dir="2700000" algn="ctr" rotWithShape="0">
              <a:schemeClr val="tx2">
                <a:alpha val="74998"/>
              </a:schemeClr>
            </a:outerShdw>
          </a:effectLst>
        </p:spPr>
        <p:txBody>
          <a:bodyPr anchor="t"/>
          <a:lstStyle/>
          <a:p>
            <a:pPr>
              <a:defRPr/>
            </a:pPr>
            <a:br>
              <a:rPr lang="en-US" dirty="0">
                <a:effectLst>
                  <a:glow rad="127000">
                    <a:schemeClr val="tx1"/>
                  </a:glow>
                </a:effectLst>
                <a:ea typeface="ＭＳ Ｐゴシック" charset="0"/>
              </a:rPr>
            </a:br>
            <a:r>
              <a:rPr lang="ar-JO" dirty="0">
                <a:effectLst>
                  <a:glow rad="127000">
                    <a:schemeClr val="tx1"/>
                  </a:glow>
                </a:effectLst>
                <a:ea typeface="ＭＳ Ｐゴシック" charset="0"/>
              </a:rPr>
              <a:t>كيف يمكننا أن نستمر بالتمتع </a:t>
            </a: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بعد أن نعرفه؟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8981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تحافظ على شركتك مع إلهك القدوس؟</a:t>
            </a:r>
            <a:endParaRPr lang="en-US" dirty="0">
              <a:effectLst>
                <a:glow rad="127000">
                  <a:schemeClr val="tx1"/>
                </a:glow>
              </a:effectLst>
              <a:ea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1775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أعبد الله و اعترف بخطاياك</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Tree>
    <p:extLst>
      <p:ext uri="{BB962C8B-B14F-4D97-AF65-F5344CB8AC3E}">
        <p14:creationId xmlns:p14="http://schemas.microsoft.com/office/powerpoint/2010/main" val="608831288"/>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790095782"/>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اعمل ما هو مطلوب – الإعتراف بالخطية</a:t>
            </a:r>
            <a:r>
              <a:rPr lang="en-US" sz="4800" dirty="0">
                <a:effectLst>
                  <a:glow rad="127000">
                    <a:schemeClr val="tx1"/>
                  </a:glow>
                </a:effectLst>
                <a:ea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1875226514"/>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r="32754"/>
          <a:stretch/>
        </p:blipFill>
        <p:spPr>
          <a:xfrm>
            <a:off x="-125260" y="-69907"/>
            <a:ext cx="6300592" cy="703264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
          <p:cNvGrpSpPr/>
          <p:nvPr/>
        </p:nvGrpSpPr>
        <p:grpSpPr>
          <a:xfrm>
            <a:off x="9468544" y="1018800"/>
            <a:ext cx="4853461" cy="3045394"/>
            <a:chOff x="4903115" y="919460"/>
            <a:chExt cx="4853461" cy="3045394"/>
          </a:xfrm>
        </p:grpSpPr>
        <p:sp>
          <p:nvSpPr>
            <p:cNvPr id="3" name="Rectangle 2"/>
            <p:cNvSpPr/>
            <p:nvPr/>
          </p:nvSpPr>
          <p:spPr bwMode="auto">
            <a:xfrm rot="19342948">
              <a:off x="4903115" y="919460"/>
              <a:ext cx="273630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5"/>
            <p:cNvSpPr/>
            <p:nvPr/>
          </p:nvSpPr>
          <p:spPr bwMode="auto">
            <a:xfrm rot="19342948">
              <a:off x="6775322" y="1279499"/>
              <a:ext cx="273630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p:nvPr/>
          </p:nvSpPr>
          <p:spPr bwMode="auto">
            <a:xfrm>
              <a:off x="5292080" y="3501008"/>
              <a:ext cx="374441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p:cNvSpPr/>
            <p:nvPr/>
          </p:nvSpPr>
          <p:spPr bwMode="auto">
            <a:xfrm>
              <a:off x="6012160" y="2492896"/>
              <a:ext cx="374441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dirty="0">
                <a:solidFill>
                  <a:schemeClr val="tx2"/>
                </a:solidFill>
                <a:effectLst>
                  <a:glow rad="127000">
                    <a:schemeClr val="bg1"/>
                  </a:glow>
                </a:effectLst>
                <a:ea typeface="Tahoma" panose="020B0604030504040204" pitchFamily="34" charset="0"/>
              </a:rPr>
              <a:t>وَبِدُونِ </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سَفْكِ </a:t>
            </a:r>
            <a:br>
              <a:rPr lang="ar-JO" dirty="0">
                <a:solidFill>
                  <a:schemeClr val="tx2"/>
                </a:solidFill>
                <a:effectLst>
                  <a:glow rad="127000">
                    <a:schemeClr val="bg1"/>
                  </a:glow>
                </a:effectLst>
                <a:ea typeface="Tahoma" panose="020B0604030504040204" pitchFamily="34" charset="0"/>
              </a:rPr>
            </a:br>
            <a:r>
              <a:rPr lang="ar-JO" dirty="0">
                <a:solidFill>
                  <a:srgbClr val="FF0000"/>
                </a:solidFill>
                <a:effectLst>
                  <a:glow rad="127000">
                    <a:schemeClr val="bg1"/>
                  </a:glow>
                </a:effectLst>
                <a:ea typeface="Tahoma" panose="020B0604030504040204" pitchFamily="34" charset="0"/>
              </a:rPr>
              <a:t>دَمٍ</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لَا تَحْصُلُ</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مَغْفِرَةٌ</a:t>
            </a:r>
            <a:br>
              <a:rPr lang="en-US" dirty="0">
                <a:solidFill>
                  <a:schemeClr val="tx2"/>
                </a:solidFill>
                <a:effectLst>
                  <a:glow rad="127000">
                    <a:schemeClr val="bg1"/>
                  </a:glow>
                </a:effectLst>
                <a:ea typeface="Tahoma" panose="020B0604030504040204" pitchFamily="34" charset="0"/>
              </a:rPr>
            </a:br>
            <a:br>
              <a:rPr lang="en-US" sz="3600" dirty="0">
                <a:solidFill>
                  <a:schemeClr val="tx2"/>
                </a:solidFill>
                <a:effectLst>
                  <a:glow rad="127000">
                    <a:schemeClr val="bg1"/>
                  </a:glow>
                </a:effectLst>
                <a:ea typeface="Tahoma" panose="020B0604030504040204" pitchFamily="34" charset="0"/>
              </a:rPr>
            </a:br>
            <a:r>
              <a:rPr lang="ar-JO" sz="3600" dirty="0">
                <a:solidFill>
                  <a:schemeClr val="tx2"/>
                </a:solidFill>
                <a:effectLst>
                  <a:glow rad="127000">
                    <a:schemeClr val="bg1"/>
                  </a:glow>
                </a:effectLst>
                <a:ea typeface="Tahoma" panose="020B0604030504040204" pitchFamily="34" charset="0"/>
              </a:rPr>
              <a:t>عبرانيين 9: 22</a:t>
            </a:r>
            <a:endParaRPr lang="en-US" sz="3600" dirty="0">
              <a:solidFill>
                <a:schemeClr val="tx2"/>
              </a:solidFill>
              <a:effectLst>
                <a:glow rad="127000">
                  <a:schemeClr val="bg1"/>
                </a:glow>
              </a:effectLst>
              <a:ea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334006" y="16481"/>
            <a:ext cx="4809994"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بدون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84734" y="899763"/>
            <a:ext cx="4351340" cy="10972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177741" y="1861028"/>
            <a:ext cx="3324225"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153928"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27712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185774" y="4856419"/>
            <a:ext cx="3486165"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277121" y="6271494"/>
            <a:ext cx="3125464" cy="7315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6078782"/>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3494435564"/>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1832381"/>
          </a:xfrm>
          <a:solidFill>
            <a:schemeClr val="tx1"/>
          </a:solidFill>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لم أصل إلى هنا بمفردي</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020461409"/>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و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1753086"/>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457199"/>
          <a:ext cx="9296401" cy="642872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209799">
                  <a:extLst>
                    <a:ext uri="{9D8B030D-6E8A-4147-A177-3AD203B41FA5}">
                      <a16:colId xmlns:a16="http://schemas.microsoft.com/office/drawing/2014/main" val="20004"/>
                    </a:ext>
                  </a:extLst>
                </a:gridCol>
                <a:gridCol w="19050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6911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ar-JO" sz="1400" b="1" i="0" kern="1200" dirty="0">
                          <a:solidFill>
                            <a:schemeClr val="dk1"/>
                          </a:solidFill>
                          <a:latin typeface="Arial" panose="020B0604020202020204" pitchFamily="34" charset="0"/>
                          <a:ea typeface="+mn-ea"/>
                          <a:cs typeface="Arial" panose="020B0604020202020204" pitchFamily="34" charset="0"/>
                        </a:rPr>
                        <a:t>التكريس</a:t>
                      </a:r>
                      <a:endParaRPr lang="en-US" sz="14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1.</a:t>
                      </a:r>
                      <a:r>
                        <a:rPr lang="ar-JO" sz="1400" b="1" i="0" baseline="0" dirty="0">
                          <a:latin typeface="Arial" panose="020B0604020202020204" pitchFamily="34" charset="0"/>
                          <a:cs typeface="Arial" panose="020B0604020202020204" pitchFamily="34" charset="0"/>
                        </a:rPr>
                        <a:t>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 للتكريس</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ثور (طقس خاص)</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العديد من الثيران و الأغنام و الماعز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سبعة ثيران وسبعة كباش وسبعة خراف وسبعة تيوس 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ar-JO" sz="1400" b="1" i="0" dirty="0">
                          <a:latin typeface="Arial" panose="020B0604020202020204" pitchFamily="34" charset="0"/>
                          <a:cs typeface="Arial" panose="020B0604020202020204" pitchFamily="34" charset="0"/>
                        </a:rPr>
                        <a:t>طقوس</a:t>
                      </a:r>
                      <a:r>
                        <a:rPr lang="ar-JO" sz="1400" b="1" i="0" baseline="0" dirty="0">
                          <a:latin typeface="Arial" panose="020B0604020202020204" pitchFamily="34" charset="0"/>
                          <a:cs typeface="Arial" panose="020B0604020202020204" pitchFamily="34" charset="0"/>
                        </a:rPr>
                        <a:t> التطهير</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حمل ذكر يبلغ من العمر عامًا (بالإضافة إلى وعاء</a:t>
                      </a:r>
                      <a:r>
                        <a:rPr lang="ar-JO" sz="1400" b="1" baseline="0" dirty="0"/>
                        <a:t> من</a:t>
                      </a:r>
                      <a:r>
                        <a:rPr lang="ar-JO" sz="1400" b="1" dirty="0"/>
                        <a:t> الزيت)</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gridSpan="2">
                  <a:txBody>
                    <a:bodyPr/>
                    <a:lstStyle/>
                    <a:p>
                      <a:pPr algn="ctr"/>
                      <a:r>
                        <a:rPr lang="ar-JO" sz="1400" b="1" i="0" baseline="0" dirty="0">
                          <a:latin typeface="Arial" panose="020B0604020202020204" pitchFamily="34" charset="0"/>
                          <a:cs typeface="Arial" panose="020B0604020202020204" pitchFamily="34" charset="0"/>
                        </a:rPr>
                        <a:t>3. الرجل (15: 14-15) أو المرأة مع 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2453" name="Text Box 85"/>
          <p:cNvSpPr txBox="1">
            <a:spLocks noChangeArrowheads="1"/>
          </p:cNvSpPr>
          <p:nvPr/>
        </p:nvSpPr>
        <p:spPr bwMode="auto">
          <a:xfrm>
            <a:off x="7772400" y="6128563"/>
            <a:ext cx="13716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217663734"/>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533399"/>
          <a:ext cx="9220202" cy="632460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259580">
                  <a:extLst>
                    <a:ext uri="{9D8B030D-6E8A-4147-A177-3AD203B41FA5}">
                      <a16:colId xmlns:a16="http://schemas.microsoft.com/office/drawing/2014/main" val="20002"/>
                    </a:ext>
                  </a:extLst>
                </a:gridCol>
                <a:gridCol w="95962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9906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gridCol w="830254">
                  <a:extLst>
                    <a:ext uri="{9D8B030D-6E8A-4147-A177-3AD203B41FA5}">
                      <a16:colId xmlns:a16="http://schemas.microsoft.com/office/drawing/2014/main" val="20008"/>
                    </a:ext>
                  </a:extLst>
                </a:gridCol>
                <a:gridCol w="1074748">
                  <a:extLst>
                    <a:ext uri="{9D8B030D-6E8A-4147-A177-3AD203B41FA5}">
                      <a16:colId xmlns:a16="http://schemas.microsoft.com/office/drawing/2014/main" val="20009"/>
                    </a:ext>
                  </a:extLst>
                </a:gridCol>
              </a:tblGrid>
              <a:tr h="672188">
                <a:tc rowSpan="5">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ar-JO" sz="1400" b="1" i="0" dirty="0">
                          <a:latin typeface="Arial" panose="020B0604020202020204" pitchFamily="34" charset="0"/>
                          <a:cs typeface="Arial" panose="020B0604020202020204" pitchFamily="34" charset="0"/>
                        </a:rPr>
                        <a:t>أخرى</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طقس الغيرة (عد 5: 15-26)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1/10 دقيق شعير عيفة ، بدون زيت أو بخور (ملاحظة: إيفة واحدة = ½ مكيال ، حوالي 8 ليترات)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gridSpan="2">
                  <a:txBody>
                    <a:bodyPr/>
                    <a:lstStyle/>
                    <a:p>
                      <a:pPr marL="177800" marR="0" lvl="0" indent="-1778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تقدمة الحبوب اليومية للكاهن (لا 6: 19-23)</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gridSpan="2">
                  <a:txBody>
                    <a:bodyPr/>
                    <a:lstStyle/>
                    <a:p>
                      <a:pPr marL="177800" indent="-177800" algn="ctr"/>
                      <a:r>
                        <a:rPr lang="ar-JO" sz="1400" b="1" i="0" dirty="0">
                          <a:latin typeface="Arial" panose="020B0604020202020204" pitchFamily="34" charset="0"/>
                          <a:cs typeface="Arial" panose="020B0604020202020204" pitchFamily="34" charset="0"/>
                        </a:rPr>
                        <a:t>3. ذبيحة</a:t>
                      </a:r>
                      <a:r>
                        <a:rPr lang="ar-JO" sz="1400" b="1" i="0" baseline="0" dirty="0">
                          <a:latin typeface="Arial" panose="020B0604020202020204" pitchFamily="34" charset="0"/>
                          <a:cs typeface="Arial" panose="020B0604020202020204" pitchFamily="34" charset="0"/>
                        </a:rPr>
                        <a:t> الخطية للفقراء (5: 11-13)</a:t>
                      </a:r>
                      <a:endParaRPr lang="en-US" sz="1400" b="1" i="0" dirty="0">
                        <a:latin typeface="Arial" panose="020B0604020202020204" pitchFamily="34" charset="0"/>
                        <a:cs typeface="Arial" panose="020B0604020202020204" pitchFamily="34" charset="0"/>
                      </a:endParaRPr>
                    </a:p>
                    <a:p>
                      <a:pPr marL="177800" indent="-177800"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bl>
          </a:graphicData>
        </a:graphic>
      </p:graphicFrame>
      <p:sp>
        <p:nvSpPr>
          <p:cNvPr id="234501" name="Text Box 85"/>
          <p:cNvSpPr txBox="1">
            <a:spLocks noChangeArrowheads="1"/>
          </p:cNvSpPr>
          <p:nvPr/>
        </p:nvSpPr>
        <p:spPr bwMode="auto">
          <a:xfrm>
            <a:off x="8077200" y="5802868"/>
            <a:ext cx="1066800" cy="73866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524796446"/>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 ما تحتاج إليه</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1 - 10</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1467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0" y="533400"/>
          <a:ext cx="9134475" cy="63246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تكريسي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محرقة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الحبوب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الشراب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العبادة الطوعية : بعض الطقوس المقررة و</a:t>
                      </a:r>
                      <a:r>
                        <a:rPr lang="ar-JO" sz="1400" b="1" baseline="0" dirty="0">
                          <a:solidFill>
                            <a:schemeClr val="bg2"/>
                          </a:solidFill>
                        </a:rPr>
                        <a:t> الذبائح الموسمية</a:t>
                      </a:r>
                      <a:r>
                        <a:rPr lang="ar-JO" sz="1400" b="1" dirty="0">
                          <a:solidFill>
                            <a:schemeClr val="bg2"/>
                          </a:solidFill>
                        </a:rPr>
                        <a:t> </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تقدمة إضافية لتقدمات السلامة المشتركة المحترقة دائمًا ؛ يمكن أن يكون ذبيحة خطيئة للفقراء جدا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تقدمة إضافية لتقدمات السلامة المشتركة و المحترقة دائماً لكن ليس مع ذبائح الإثم و الخطية وحدها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محترق بالكامل على المذبح (لاويين 1: 9)</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وباعتبارها تقدمة</a:t>
                      </a:r>
                      <a:r>
                        <a:rPr lang="ar-JO" sz="1400" b="1" baseline="0" dirty="0">
                          <a:solidFill>
                            <a:schemeClr val="bg2"/>
                          </a:solidFill>
                        </a:rPr>
                        <a:t> </a:t>
                      </a:r>
                      <a:r>
                        <a:rPr lang="ar-JO" sz="1400" b="1" dirty="0">
                          <a:solidFill>
                            <a:schemeClr val="bg2"/>
                          </a:solidFill>
                        </a:rPr>
                        <a:t>غير دموية ، فقد صاحبها قرابين دموية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ربما كان النبيذ بديلاً متعمدًا عن دماء الإراقة الوثنية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يدل على فعل العابد من التكريس الكامل 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تكريسًا واضحًا للحياة اليومية لله تقديراً لرحمة العهد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كحمل الله في تكريس كامل لتحقيق مشيئة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يرتبط شخص المسيح الكامل بموته الفدائي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658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734990955"/>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763421552"/>
              </p:ext>
            </p:extLst>
          </p:nvPr>
        </p:nvGraphicFramePr>
        <p:xfrm>
          <a:off x="0" y="152400"/>
          <a:ext cx="9134475" cy="6778625"/>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5302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اشتراكي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تكفيري</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6576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السلامة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الخطية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الإثم</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31520">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الشكر: للخلاص غير المتوقع أو البركة الممنوحة بالفعل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خطايا السهو ضد الوصية الإلهية من قبل الفرد أو الأمة كلها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التملك غير المشروع أو الحرمان من الحقوق الواجبة لله أو الإنسان ، والتي يمكن تقديرها عادةً في شكل تعويض نقدي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الاقتراب: للبركة أو النجاة استجابة للصلاة المصاحبة للنذر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التقدمة</a:t>
                      </a:r>
                      <a:r>
                        <a:rPr lang="ar-JO" sz="1400" b="1" baseline="0" dirty="0">
                          <a:solidFill>
                            <a:schemeClr val="bg2"/>
                          </a:solidFill>
                        </a:rPr>
                        <a:t> الإختيارية</a:t>
                      </a:r>
                      <a:r>
                        <a:rPr lang="ar-JO" sz="1400" b="1" dirty="0">
                          <a:solidFill>
                            <a:schemeClr val="bg2"/>
                          </a:solidFill>
                        </a:rPr>
                        <a:t>: للتعبير عن التفاني والشكر بغض النظر عن نعمة معينة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معظم الأجزاء تؤكل أمام الرب من قبل العابد و عائلته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أنظر المناسبة أعلاه</a:t>
                      </a: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عادة ما تكون التضحية (انظر "المناسبة" أعلاه) مصحوبة بتعويض زائد غرامة للطرف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يعترف العابد أن اللحم يؤكل كرمز لأمانة عهد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الكفارة المقدمة والمغفرة عن خطايا معينة غير مقصودة حيث لم يكن هناك رد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وكان الكبش للكفارة مصحوبة برد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448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موت المسيح هو أساس الشركة مع الله و المؤمنين الآخرين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كذبيحة بديلة مرضية ليوفر غفران الخطايا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إن موت المسيح يكفر عن الضرر أو الأذى الناجم عن الخطيئة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sz="1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7620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8636" name="Text Box 85"/>
          <p:cNvSpPr txBox="1">
            <a:spLocks noChangeArrowheads="1"/>
          </p:cNvSpPr>
          <p:nvPr/>
        </p:nvSpPr>
        <p:spPr bwMode="auto">
          <a:xfrm>
            <a:off x="76200" y="353238"/>
            <a:ext cx="12954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754591091"/>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0775922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26988"/>
            <a:ext cx="9144000" cy="7056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Text Box 3"/>
          <p:cNvSpPr txBox="1">
            <a:spLocks noChangeArrowheads="1"/>
          </p:cNvSpPr>
          <p:nvPr/>
        </p:nvSpPr>
        <p:spPr bwMode="auto">
          <a:xfrm>
            <a:off x="395288" y="1273175"/>
            <a:ext cx="7924800" cy="3937000"/>
          </a:xfrm>
          <a:prstGeom prst="rect">
            <a:avLst/>
          </a:prstGeom>
          <a:noFill/>
          <a:ln w="9525">
            <a:noFill/>
            <a:miter lim="800000"/>
            <a:headEnd/>
            <a:tailEnd/>
          </a:ln>
          <a:effectLst/>
        </p:spPr>
        <p:txBody>
          <a:bodyPr>
            <a:spAutoFit/>
          </a:bodyPr>
          <a:lstStyle/>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1           حرق الذبيحة كاملة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2      تقدمات الحبوب/الشراب</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ذبيحة السلامة</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3</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4: 1-5: 13          ذبيحة الخطية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5: 14-6: 7              ذبيحة الإثم</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p:txBody>
      </p:sp>
      <p:sp>
        <p:nvSpPr>
          <p:cNvPr id="774148" name="Text Box 4"/>
          <p:cNvSpPr txBox="1">
            <a:spLocks noChangeArrowheads="1"/>
          </p:cNvSpPr>
          <p:nvPr/>
        </p:nvSpPr>
        <p:spPr bwMode="auto">
          <a:xfrm>
            <a:off x="6248400" y="1273175"/>
            <a:ext cx="2895600" cy="5584825"/>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8-13 </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14-23</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24-30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7: 1-10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p:txBody>
      </p:sp>
      <p:sp>
        <p:nvSpPr>
          <p:cNvPr id="774149" name="Text Box 5"/>
          <p:cNvSpPr txBox="1">
            <a:spLocks noChangeArrowheads="1"/>
          </p:cNvSpPr>
          <p:nvPr/>
        </p:nvSpPr>
        <p:spPr bwMode="auto">
          <a:xfrm>
            <a:off x="6248400" y="2971800"/>
            <a:ext cx="271621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61963" indent="-461963"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7: 11-38</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0" name="Text Box 6"/>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128</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1" name="Oval 7"/>
          <p:cNvSpPr>
            <a:spLocks noChangeArrowheads="1"/>
          </p:cNvSpPr>
          <p:nvPr/>
        </p:nvSpPr>
        <p:spPr bwMode="auto">
          <a:xfrm>
            <a:off x="3798888" y="1066800"/>
            <a:ext cx="2209800"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2" name="Oval 8"/>
          <p:cNvSpPr>
            <a:spLocks noChangeArrowheads="1"/>
          </p:cNvSpPr>
          <p:nvPr/>
        </p:nvSpPr>
        <p:spPr bwMode="auto">
          <a:xfrm>
            <a:off x="5897562" y="1066800"/>
            <a:ext cx="2560637"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3" name="Text Box 9"/>
          <p:cNvSpPr txBox="1">
            <a:spLocks noChangeArrowheads="1"/>
          </p:cNvSpPr>
          <p:nvPr/>
        </p:nvSpPr>
        <p:spPr bwMode="auto">
          <a:xfrm>
            <a:off x="2987675" y="5608638"/>
            <a:ext cx="2954338"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الأشخاص</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4" name="Text Box 10"/>
          <p:cNvSpPr txBox="1">
            <a:spLocks noChangeArrowheads="1"/>
          </p:cNvSpPr>
          <p:nvPr/>
        </p:nvSpPr>
        <p:spPr bwMode="auto">
          <a:xfrm>
            <a:off x="6181725" y="5608638"/>
            <a:ext cx="2854325"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الكهنة</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التقدمات في لاويين 1-7</a:t>
            </a:r>
            <a:endParaRPr lang="en-US" dirty="0">
              <a:ea typeface="ＭＳ Ｐゴシック" charset="0"/>
            </a:endParaRPr>
          </a:p>
        </p:txBody>
      </p:sp>
    </p:spTree>
    <p:extLst>
      <p:ext uri="{BB962C8B-B14F-4D97-AF65-F5344CB8AC3E}">
        <p14:creationId xmlns:p14="http://schemas.microsoft.com/office/powerpoint/2010/main" val="26091653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94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74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المحرقة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تقدمة الحبوب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السلامة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الخطية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ذبيحة الإثم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70052" name="Text Box 4"/>
          <p:cNvSpPr txBox="1">
            <a:spLocks noChangeArrowheads="1"/>
          </p:cNvSpPr>
          <p:nvPr/>
        </p:nvSpPr>
        <p:spPr bwMode="auto">
          <a:xfrm>
            <a:off x="8451850" y="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0053" name="Text Box 5"/>
          <p:cNvSpPr txBox="1">
            <a:spLocks noChangeArrowheads="1"/>
          </p:cNvSpPr>
          <p:nvPr/>
        </p:nvSpPr>
        <p:spPr bwMode="auto">
          <a:xfrm>
            <a:off x="6219049" y="20574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4" name="Text Box 6"/>
          <p:cNvSpPr txBox="1">
            <a:spLocks noChangeArrowheads="1"/>
          </p:cNvSpPr>
          <p:nvPr/>
        </p:nvSpPr>
        <p:spPr bwMode="auto">
          <a:xfrm>
            <a:off x="6219049" y="41148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7" name="Text Box 9"/>
          <p:cNvSpPr txBox="1">
            <a:spLocks noChangeArrowheads="1"/>
          </p:cNvSpPr>
          <p:nvPr/>
        </p:nvSpPr>
        <p:spPr bwMode="auto">
          <a:xfrm>
            <a:off x="6230938" y="2667000"/>
            <a:ext cx="20669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l"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اختيارية</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8" name="Text Box 10"/>
          <p:cNvSpPr txBox="1">
            <a:spLocks noChangeArrowheads="1"/>
          </p:cNvSpPr>
          <p:nvPr/>
        </p:nvSpPr>
        <p:spPr bwMode="auto">
          <a:xfrm>
            <a:off x="6579129" y="4724400"/>
            <a:ext cx="1532471"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إلزامية </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الذبائح في سفر اللاويين 1- 7</a:t>
            </a:r>
            <a:endParaRPr lang="en-US" sz="4000" dirty="0">
              <a:solidFill>
                <a:schemeClr val="bg1"/>
              </a:solidFill>
            </a:endParaRPr>
          </a:p>
        </p:txBody>
      </p:sp>
    </p:spTree>
    <p:extLst>
      <p:ext uri="{BB962C8B-B14F-4D97-AF65-F5344CB8AC3E}">
        <p14:creationId xmlns:p14="http://schemas.microsoft.com/office/powerpoint/2010/main" val="438026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9092599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هل الحيوانات تُخلّص؟</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341285442"/>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ar-JO" sz="4800" dirty="0">
                <a:solidFill>
                  <a:srgbClr val="000000"/>
                </a:solidFill>
                <a:ea typeface="ＭＳ Ｐゴシック" charset="0"/>
              </a:rPr>
              <a:t>الله يغفر لنا</a:t>
            </a:r>
            <a:br>
              <a:rPr lang="ar-JO" sz="4800" dirty="0">
                <a:solidFill>
                  <a:srgbClr val="000000"/>
                </a:solidFill>
                <a:ea typeface="ＭＳ Ｐゴシック" charset="0"/>
              </a:rPr>
            </a:br>
            <a:r>
              <a:rPr lang="ar-JO" sz="4800" dirty="0">
                <a:solidFill>
                  <a:srgbClr val="000000"/>
                </a:solidFill>
                <a:ea typeface="ＭＳ Ｐゴシック" charset="0"/>
              </a:rPr>
              <a:t>من خلال </a:t>
            </a:r>
            <a:r>
              <a:rPr lang="ar-JO" sz="4800" dirty="0">
                <a:solidFill>
                  <a:srgbClr val="C00000"/>
                </a:solidFill>
                <a:ea typeface="ＭＳ Ｐゴシック" charset="0"/>
              </a:rPr>
              <a:t>دم</a:t>
            </a:r>
            <a:r>
              <a:rPr lang="ar-JO" sz="4800" dirty="0">
                <a:solidFill>
                  <a:srgbClr val="000000"/>
                </a:solidFill>
                <a:ea typeface="ＭＳ Ｐゴシック" charset="0"/>
              </a:rPr>
              <a:t> المسيح</a:t>
            </a:r>
            <a:endParaRPr lang="en-US" sz="4800" dirty="0">
              <a:solidFill>
                <a:srgbClr val="000000"/>
              </a:solidFill>
              <a:ea typeface="ＭＳ Ｐゴシック" charset="0"/>
            </a:endParaRP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إذن لماذا أرسل الله يسوع؟</a:t>
            </a:r>
            <a:endParaRPr kumimoji="1"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417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القديم</a:t>
            </a:r>
            <a:endParaRPr lang="en-US" sz="3600" dirty="0">
              <a:solidFill>
                <a:srgbClr val="000000"/>
              </a:solidFill>
              <a:ea typeface="ＭＳ Ｐゴシック" charset="0"/>
            </a:endParaRPr>
          </a:p>
        </p:txBody>
      </p:sp>
      <p:sp>
        <p:nvSpPr>
          <p:cNvPr id="240644" name="Text Box 4"/>
          <p:cNvSpPr txBox="1">
            <a:spLocks noChangeArrowheads="1"/>
          </p:cNvSpPr>
          <p:nvPr/>
        </p:nvSpPr>
        <p:spPr bwMode="auto">
          <a:xfrm>
            <a:off x="8281988" y="0"/>
            <a:ext cx="7713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127أ</a:t>
            </a:r>
            <a:endParaRPr lang="en-US" sz="2400" b="1" dirty="0">
              <a:solidFill>
                <a:srgbClr val="CBCBCB"/>
              </a:solidFill>
              <a:latin typeface="Arial" panose="020B0604020202020204" pitchFamily="34" charset="0"/>
              <a:cs typeface="Arial" panose="020B0604020202020204" pitchFamily="34" charset="0"/>
            </a:endParaRP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defRPr/>
            </a:pPr>
            <a:r>
              <a:rPr kumimoji="1" lang="ar-JO"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الدم</a:t>
            </a:r>
            <a:endParaRPr kumimoji="1" lang="en-US"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مرادف للحياة</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يشير مجازياً إلى القتل</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يدل على الموت</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859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الجديد</a:t>
            </a:r>
            <a:endParaRPr lang="en-US" sz="3600" dirty="0">
              <a:solidFill>
                <a:srgbClr val="000000"/>
              </a:solidFill>
              <a:ea typeface="ＭＳ Ｐゴシック" charset="0"/>
            </a:endParaRPr>
          </a:p>
        </p:txBody>
      </p:sp>
      <p:sp>
        <p:nvSpPr>
          <p:cNvPr id="242692" name="Text Box 4"/>
          <p:cNvSpPr txBox="1">
            <a:spLocks noChangeArrowheads="1"/>
          </p:cNvSpPr>
          <p:nvPr/>
        </p:nvSpPr>
        <p:spPr bwMode="auto">
          <a:xfrm>
            <a:off x="8281988" y="0"/>
            <a:ext cx="732893"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rPr>
              <a:t>127أ</a:t>
            </a:r>
            <a:endParaRPr lang="en-US" sz="2400" b="1" dirty="0">
              <a:solidFill>
                <a:srgbClr val="CBCBCB"/>
              </a:solidFill>
              <a:latin typeface="Arial" panose="020B0604020202020204" pitchFamily="34" charset="0"/>
            </a:endParaRP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spcBef>
                <a:spcPct val="20000"/>
              </a:spcBef>
              <a:spcAft>
                <a:spcPct val="0"/>
              </a:spcAft>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دم المسيح :</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يزود الكفارة من خلال موته المضحي (أع 20: 28، أف 1: 7)</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يجعلنا مبررين (رو 5: 9)</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يأتي بالسلام بين الله و الإنسان (كو 1: 20)</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يطهر ضمائرنا حتى لا نستمر بالخطية (عب 9: 14)</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يعطينا فداء أبدياً (عب 9: 12)</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30332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269">
                                            <p:txEl>
                                              <p:pRg st="1" end="1"/>
                                            </p:txEl>
                                          </p:spTgt>
                                        </p:tgtEl>
                                        <p:attrNameLst>
                                          <p:attrName>style.visibility</p:attrName>
                                        </p:attrNameLst>
                                      </p:cBhvr>
                                      <p:to>
                                        <p:strVal val="visible"/>
                                      </p:to>
                                    </p:set>
                                    <p:animEffect transition="in" filter="box(in)">
                                      <p:cBhvr>
                                        <p:cTn id="12" dur="500"/>
                                        <p:tgtEl>
                                          <p:spTgt spid="1126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269">
                                            <p:txEl>
                                              <p:pRg st="2" end="2"/>
                                            </p:txEl>
                                          </p:spTgt>
                                        </p:tgtEl>
                                        <p:attrNameLst>
                                          <p:attrName>style.visibility</p:attrName>
                                        </p:attrNameLst>
                                      </p:cBhvr>
                                      <p:to>
                                        <p:strVal val="visible"/>
                                      </p:to>
                                    </p:set>
                                    <p:animEffect transition="in" filter="box(in)">
                                      <p:cBhvr>
                                        <p:cTn id="17" dur="500"/>
                                        <p:tgtEl>
                                          <p:spTgt spid="1126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269">
                                            <p:txEl>
                                              <p:pRg st="3" end="3"/>
                                            </p:txEl>
                                          </p:spTgt>
                                        </p:tgtEl>
                                        <p:attrNameLst>
                                          <p:attrName>style.visibility</p:attrName>
                                        </p:attrNameLst>
                                      </p:cBhvr>
                                      <p:to>
                                        <p:strVal val="visible"/>
                                      </p:to>
                                    </p:set>
                                    <p:animEffect transition="in" filter="box(in)">
                                      <p:cBhvr>
                                        <p:cTn id="22" dur="500"/>
                                        <p:tgtEl>
                                          <p:spTgt spid="1126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269">
                                            <p:txEl>
                                              <p:pRg st="4" end="4"/>
                                            </p:txEl>
                                          </p:spTgt>
                                        </p:tgtEl>
                                        <p:attrNameLst>
                                          <p:attrName>style.visibility</p:attrName>
                                        </p:attrNameLst>
                                      </p:cBhvr>
                                      <p:to>
                                        <p:strVal val="visible"/>
                                      </p:to>
                                    </p:set>
                                    <p:animEffect transition="in" filter="box(in)">
                                      <p:cBhvr>
                                        <p:cTn id="27" dur="500"/>
                                        <p:tgtEl>
                                          <p:spTgt spid="1126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1269">
                                            <p:txEl>
                                              <p:pRg st="5" end="5"/>
                                            </p:txEl>
                                          </p:spTgt>
                                        </p:tgtEl>
                                        <p:attrNameLst>
                                          <p:attrName>style.visibility</p:attrName>
                                        </p:attrNameLst>
                                      </p:cBhvr>
                                      <p:to>
                                        <p:strVal val="visible"/>
                                      </p:to>
                                    </p:set>
                                    <p:animEffect transition="in" filter="box(in)">
                                      <p:cBhvr>
                                        <p:cTn id="32"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مارس</a:t>
            </a:r>
            <a:r>
              <a:rPr lang="ar-JO" sz="4800" dirty="0">
                <a:effectLst>
                  <a:glow rad="127000">
                    <a:schemeClr val="tx1"/>
                  </a:glow>
                </a:effectLst>
                <a:ea typeface="ＭＳ Ｐゴシック" charset="0"/>
              </a:rPr>
              <a:t> عادات تقية</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11 - 27</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9129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909310"/>
          </a:xfrm>
          <a:prstGeom prst="rect">
            <a:avLst/>
          </a:prstGeom>
          <a:noFill/>
          <a:ln w="9525">
            <a:noFill/>
            <a:miter lim="800000"/>
            <a:headEnd/>
            <a:tailEnd/>
          </a:ln>
          <a:effectLst/>
        </p:spPr>
        <p:txBody>
          <a:bodyPr wrap="square">
            <a:spAutoFit/>
          </a:bodyPr>
          <a:lstStyle/>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المحرقة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حيوان بلا عيب للتكفير عن الخطية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ذبيحة المسيح الكاملة</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الحبوب</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 دخل الكاهن                         </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تكريسنا</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السلامة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المشاركة في بركات الله  </a:t>
            </a:r>
          </a:p>
          <a:p>
            <a:pPr marL="461963" indent="-461963" algn="ctr" defTabSz="914400" fontAlgn="base">
              <a:spcBef>
                <a:spcPct val="50000"/>
              </a:spcBef>
              <a:spcAft>
                <a:spcPct val="0"/>
              </a:spcAft>
              <a:defRPr/>
            </a:pP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العشاء الرباني</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12152851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1316">
                                            <p:txEl>
                                              <p:pRg st="3" end="3"/>
                                            </p:txEl>
                                          </p:spTgt>
                                        </p:tgtEl>
                                        <p:attrNameLst>
                                          <p:attrName>style.visibility</p:attrName>
                                        </p:attrNameLst>
                                      </p:cBhvr>
                                      <p:to>
                                        <p:strVal val="visible"/>
                                      </p:to>
                                    </p:set>
                                    <p:animEffect transition="in" filter="dissolve">
                                      <p:cBhvr>
                                        <p:cTn id="22" dur="75"/>
                                        <p:tgtEl>
                                          <p:spTgt spid="1413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93319"/>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الخطية</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تنقية النجاسة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بديلاً عنا</a:t>
            </a:r>
            <a:endParaRPr lang="en-US" sz="3600" b="1" dirty="0">
              <a:solidFill>
                <a:srgbClr val="FFFFFF"/>
              </a:solidFill>
              <a:effectLst>
                <a:outerShdw blurRad="50800" dist="101600" dir="2700000" algn="tl" rotWithShape="0">
                  <a:srgbClr val="000000"/>
                </a:outerShdw>
              </a:effectLst>
              <a:latin typeface="Helvetica" charset="0"/>
            </a:endParaRPr>
          </a:p>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الإثم</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التعويض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يكفر عن جروح الخطية</a:t>
            </a:r>
            <a:endParaRPr lang="en-US" sz="3600" b="1" dirty="0">
              <a:solidFill>
                <a:srgbClr val="FFFFFF"/>
              </a:solidFill>
              <a:effectLst>
                <a:outerShdw blurRad="50800" dist="101600" dir="2700000" algn="tl" rotWithShape="0">
                  <a:srgbClr val="000000"/>
                </a:outerShdw>
              </a:effectLst>
              <a:latin typeface="Times New Roman"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622084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200329"/>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كل شيء تقريباً يتطهر حسب الناموس بالدم و بدون سفك دم لا تحصل مغفرة</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عبرانيين 9: 22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 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1172833178"/>
      </p:ext>
    </p:extLst>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466468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3970318"/>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تَقْرِيباً بِالدَّمِ.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إِلّا بِسَفْكِ الدَّمِ!"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22 (ن. د. ج)</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661030369"/>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15522" y="1492894"/>
            <a:ext cx="5234336"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ليست القداسة المسيحية مسألة امتثال دقيق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لتشريع مبادئ قانون خارجي؛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بالحري مسألة إنتاج الروح القدس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لثماره في الحياة،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وإعادة إنتاج تلك النِعم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شوهدت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 كمال حياة المسيح.</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 ف. بروس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171698518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6122443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36"/>
          <p:cNvSpPr>
            <a:spLocks noGrp="1" noChangeArrowheads="1"/>
          </p:cNvSpPr>
          <p:nvPr>
            <p:ph type="title" idx="4294967295"/>
          </p:nvPr>
        </p:nvSpPr>
        <p:spPr/>
        <p:txBody>
          <a:bodyPr/>
          <a:lstStyle/>
          <a:p>
            <a:pPr eaLnBrk="1" hangingPunct="1"/>
            <a:r>
              <a:rPr lang="en-US" sz="4000" dirty="0">
                <a:ea typeface="ＭＳ Ｐゴシック" charset="0"/>
              </a:rPr>
              <a:t>Leviticus 8-10 Chart</a:t>
            </a:r>
          </a:p>
        </p:txBody>
      </p:sp>
      <p:sp>
        <p:nvSpPr>
          <p:cNvPr id="2508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6" name="Text Box 4"/>
          <p:cNvSpPr txBox="1">
            <a:spLocks noChangeArrowheads="1"/>
          </p:cNvSpPr>
          <p:nvPr/>
        </p:nvSpPr>
        <p:spPr bwMode="auto">
          <a:xfrm>
            <a:off x="1447800" y="51736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lang="en-US" sz="2400" b="1" dirty="0">
                <a:solidFill>
                  <a:srgbClr val="FFFFFF"/>
                </a:solidFill>
                <a:latin typeface="Arial" panose="020B0604020202020204" pitchFamily="34" charset="0"/>
                <a:ea typeface="Times New Roman" pitchFamily="-111" charset="0"/>
                <a:cs typeface="Arial" panose="020B0604020202020204" pitchFamily="34" charset="0"/>
              </a:rPr>
            </a:b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886"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913"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4"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5" name="Text Box 13"/>
          <p:cNvSpPr txBox="1">
            <a:spLocks noChangeArrowheads="1"/>
          </p:cNvSpPr>
          <p:nvPr/>
        </p:nvSpPr>
        <p:spPr bwMode="auto">
          <a:xfrm rot="17112393">
            <a:off x="-629443" y="2683669"/>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6"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7" name="Text Box 15"/>
          <p:cNvSpPr txBox="1">
            <a:spLocks noChangeArrowheads="1"/>
          </p:cNvSpPr>
          <p:nvPr/>
        </p:nvSpPr>
        <p:spPr bwMode="auto">
          <a:xfrm rot="17108616">
            <a:off x="525462" y="2570163"/>
            <a:ext cx="419576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8" name="Text Box 16"/>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3" name="Text Box 31"/>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4" name="Text Box 32"/>
          <p:cNvSpPr txBox="1">
            <a:spLocks noChangeArrowheads="1"/>
          </p:cNvSpPr>
          <p:nvPr/>
        </p:nvSpPr>
        <p:spPr bwMode="auto">
          <a:xfrm>
            <a:off x="3124200" y="51736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br>
              <a:rPr lang="en-US" sz="2800" b="1" dirty="0">
                <a:solidFill>
                  <a:srgbClr val="FFFFFF"/>
                </a:solidFill>
                <a:latin typeface="Arial" panose="020B0604020202020204" pitchFamily="34" charset="0"/>
                <a:ea typeface="Times New Roman" pitchFamily="-111" charset="0"/>
                <a:cs typeface="Arial" panose="020B0604020202020204" pitchFamily="34"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8- 10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6" name="Text Box 34"/>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0911" name="Text Box 35"/>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32801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sz="4000" dirty="0">
                <a:solidFill>
                  <a:schemeClr val="bg1"/>
                </a:solidFill>
              </a:rPr>
              <a:t>بدأ الكهنوت</a:t>
            </a:r>
            <a:endParaRPr lang="en-US" sz="4000" dirty="0">
              <a:solidFill>
                <a:schemeClr val="bg1"/>
              </a:solidFill>
            </a:endParaRPr>
          </a:p>
        </p:txBody>
      </p:sp>
      <p:sp>
        <p:nvSpPr>
          <p:cNvPr id="6" name="Text Box 9"/>
          <p:cNvSpPr txBox="1">
            <a:spLocks noChangeArrowheads="1"/>
          </p:cNvSpPr>
          <p:nvPr/>
        </p:nvSpPr>
        <p:spPr bwMode="auto">
          <a:xfrm>
            <a:off x="8287181" y="76200"/>
            <a:ext cx="699230"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"ثُمَّ قَدَّمَ مُوسَى بَنِي هَارُونَ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وَأَلْبَسَهُمْ أَقْمِصَةً وَنَطَّقَهُمْ بِمَنَاطِقَ وَشَدَّ لَهُمْ قَلَانِسَ،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كَمَا أَمَرَ ٱلرَّبُّ مُوسَى." (لاويين 8: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930866318"/>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5487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قديس</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كما أن 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5631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52930" name="Picture 9" descr="high prie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48225" y="0"/>
            <a:ext cx="4371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1" name="Rectangle 8"/>
          <p:cNvSpPr>
            <a:spLocks noGrp="1" noChangeArrowheads="1"/>
          </p:cNvSpPr>
          <p:nvPr>
            <p:ph type="title"/>
          </p:nvPr>
        </p:nvSpPr>
        <p:spPr>
          <a:xfrm>
            <a:off x="0" y="0"/>
            <a:ext cx="6248400" cy="1600200"/>
          </a:xfrm>
          <a:solidFill>
            <a:srgbClr val="000000"/>
          </a:solidFill>
        </p:spPr>
        <p:txBody>
          <a:bodyPr/>
          <a:lstStyle/>
          <a:p>
            <a:pPr eaLnBrk="1" hangingPunct="1"/>
            <a:r>
              <a:rPr kumimoji="1" lang="ar-JO" sz="4000" dirty="0">
                <a:solidFill>
                  <a:srgbClr val="FFFFFF"/>
                </a:solidFill>
                <a:effectLst/>
                <a:ea typeface="ＭＳ Ｐゴシック" charset="0"/>
                <a:cs typeface="Arial" panose="020B0604020202020204" pitchFamily="34" charset="0"/>
              </a:rPr>
              <a:t>رسامة هرون وأبنائه</a:t>
            </a:r>
            <a:br>
              <a:rPr kumimoji="1" lang="ar-JO" sz="4000" dirty="0">
                <a:solidFill>
                  <a:srgbClr val="FFFFFF"/>
                </a:solidFill>
                <a:effectLst/>
                <a:ea typeface="ＭＳ Ｐゴシック" charset="0"/>
                <a:cs typeface="Arial" panose="020B0604020202020204" pitchFamily="34" charset="0"/>
              </a:rPr>
            </a:br>
            <a:r>
              <a:rPr kumimoji="1" lang="ar-JO" sz="4000" dirty="0">
                <a:solidFill>
                  <a:srgbClr val="FFFFFF"/>
                </a:solidFill>
                <a:effectLst/>
                <a:ea typeface="ＭＳ Ｐゴシック" charset="0"/>
                <a:cs typeface="Arial" panose="020B0604020202020204" pitchFamily="34" charset="0"/>
              </a:rPr>
              <a:t>كهنة</a:t>
            </a:r>
            <a:endParaRPr kumimoji="1" lang="en-US" sz="4000" dirty="0">
              <a:solidFill>
                <a:srgbClr val="FFFFFF"/>
              </a:solidFill>
              <a:effectLst/>
              <a:ea typeface="ＭＳ Ｐゴシック" charset="0"/>
              <a:cs typeface="Arial" panose="020B0604020202020204" pitchFamily="34" charset="0"/>
            </a:endParaRPr>
          </a:p>
        </p:txBody>
      </p:sp>
      <p:sp>
        <p:nvSpPr>
          <p:cNvPr id="66571" name="Rectangle 11"/>
          <p:cNvSpPr>
            <a:spLocks noChangeArrowheads="1"/>
          </p:cNvSpPr>
          <p:nvPr/>
        </p:nvSpPr>
        <p:spPr bwMode="auto">
          <a:xfrm>
            <a:off x="117475" y="6096000"/>
            <a:ext cx="3733800" cy="7620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لاوِيّين 8 - 10</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196934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ar-JO" sz="3600" dirty="0">
                <a:solidFill>
                  <a:schemeClr val="tx1"/>
                </a:solidFill>
                <a:ea typeface="ＭＳ Ｐゴシック" charset="0"/>
              </a:rPr>
              <a:t>تباين اللاويين والكهنة</a:t>
            </a:r>
            <a:endParaRPr lang="en-US" sz="3600" dirty="0">
              <a:solidFill>
                <a:schemeClr val="tx1"/>
              </a:solidFill>
              <a:ea typeface="ＭＳ Ｐゴシック" charset="0"/>
            </a:endParaRPr>
          </a:p>
        </p:txBody>
      </p:sp>
      <p:sp>
        <p:nvSpPr>
          <p:cNvPr id="254980" name="Text Box 3"/>
          <p:cNvSpPr txBox="1">
            <a:spLocks noChangeArrowheads="1"/>
          </p:cNvSpPr>
          <p:nvPr/>
        </p:nvSpPr>
        <p:spPr bwMode="auto">
          <a:xfrm>
            <a:off x="8451850"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132</a:t>
            </a:r>
            <a:endParaRPr kumimoji="0" lang="en-US" sz="2400" b="1"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endParaRP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9"/>
          <p:cNvGrpSpPr>
            <a:grpSpLocks/>
          </p:cNvGrpSpPr>
          <p:nvPr/>
        </p:nvGrpSpPr>
        <p:grpSpPr bwMode="auto">
          <a:xfrm>
            <a:off x="4018550" y="5272088"/>
            <a:ext cx="2045368"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9495" name="Text Box 39"/>
          <p:cNvSpPr txBox="1">
            <a:spLocks noChangeArrowheads="1"/>
          </p:cNvSpPr>
          <p:nvPr/>
        </p:nvSpPr>
        <p:spPr bwMode="auto">
          <a:xfrm>
            <a:off x="4594604" y="1295400"/>
            <a:ext cx="8739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إبراهيم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96" name="Text Box 40"/>
          <p:cNvSpPr txBox="1">
            <a:spLocks noChangeArrowheads="1"/>
          </p:cNvSpPr>
          <p:nvPr/>
        </p:nvSpPr>
        <p:spPr bwMode="auto">
          <a:xfrm>
            <a:off x="4573575" y="2182813"/>
            <a:ext cx="7906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إسحق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99" name="Text Box 43"/>
          <p:cNvSpPr txBox="1">
            <a:spLocks noChangeArrowheads="1"/>
          </p:cNvSpPr>
          <p:nvPr/>
        </p:nvSpPr>
        <p:spPr bwMode="auto">
          <a:xfrm>
            <a:off x="4612352" y="2895600"/>
            <a:ext cx="8146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يعقوب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0" name="Text Box 44"/>
          <p:cNvSpPr txBox="1">
            <a:spLocks noChangeArrowheads="1"/>
          </p:cNvSpPr>
          <p:nvPr/>
        </p:nvSpPr>
        <p:spPr bwMode="auto">
          <a:xfrm>
            <a:off x="1" y="3733800"/>
            <a:ext cx="7439024" cy="427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 أبنًا: رأوبين – شمعون – لاوي – يهوذا – الخ.</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1" name="Text Box 45"/>
          <p:cNvSpPr txBox="1">
            <a:spLocks noChangeArrowheads="1"/>
          </p:cNvSpPr>
          <p:nvPr/>
        </p:nvSpPr>
        <p:spPr bwMode="auto">
          <a:xfrm>
            <a:off x="3196394" y="4724400"/>
            <a:ext cx="355282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 النسل الآخر  </a:t>
            </a:r>
            <a:r>
              <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هرون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2" name="Text Box 46"/>
          <p:cNvSpPr txBox="1">
            <a:spLocks noChangeArrowheads="1"/>
          </p:cNvSpPr>
          <p:nvPr/>
        </p:nvSpPr>
        <p:spPr bwMode="auto">
          <a:xfrm>
            <a:off x="3443068" y="5672191"/>
            <a:ext cx="102985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لاويين</a:t>
            </a: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6">
            <a:extLst>
              <a:ext uri="{FF2B5EF4-FFF2-40B4-BE49-F238E27FC236}">
                <a16:creationId xmlns:a16="http://schemas.microsoft.com/office/drawing/2014/main" id="{46297663-3ED5-6CFE-E82C-7084C198FD90}"/>
              </a:ext>
            </a:extLst>
          </p:cNvPr>
          <p:cNvSpPr txBox="1">
            <a:spLocks noChangeArrowheads="1"/>
          </p:cNvSpPr>
          <p:nvPr/>
        </p:nvSpPr>
        <p:spPr bwMode="auto">
          <a:xfrm>
            <a:off x="2862733" y="6287435"/>
            <a:ext cx="219052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عرض رقم 171أ</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ext Box 46">
            <a:extLst>
              <a:ext uri="{FF2B5EF4-FFF2-40B4-BE49-F238E27FC236}">
                <a16:creationId xmlns:a16="http://schemas.microsoft.com/office/drawing/2014/main" id="{4A080FDA-DABB-BD08-B6A0-DF64FF72EFFE}"/>
              </a:ext>
            </a:extLst>
          </p:cNvPr>
          <p:cNvSpPr txBox="1">
            <a:spLocks noChangeArrowheads="1"/>
          </p:cNvSpPr>
          <p:nvPr/>
        </p:nvSpPr>
        <p:spPr bwMode="auto">
          <a:xfrm>
            <a:off x="4968809" y="6287435"/>
            <a:ext cx="225014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عرض رقم 202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46">
            <a:extLst>
              <a:ext uri="{FF2B5EF4-FFF2-40B4-BE49-F238E27FC236}">
                <a16:creationId xmlns:a16="http://schemas.microsoft.com/office/drawing/2014/main" id="{1FD4C7D2-2BBF-51E5-0893-D3951A460C59}"/>
              </a:ext>
            </a:extLst>
          </p:cNvPr>
          <p:cNvSpPr txBox="1">
            <a:spLocks noChangeArrowheads="1"/>
          </p:cNvSpPr>
          <p:nvPr/>
        </p:nvSpPr>
        <p:spPr bwMode="auto">
          <a:xfrm>
            <a:off x="5611769" y="5672191"/>
            <a:ext cx="9642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كهنة</a:t>
            </a:r>
          </a:p>
        </p:txBody>
      </p:sp>
    </p:spTree>
    <p:extLst>
      <p:ext uri="{BB962C8B-B14F-4D97-AF65-F5344CB8AC3E}">
        <p14:creationId xmlns:p14="http://schemas.microsoft.com/office/powerpoint/2010/main" val="25984435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4"/>
                                        </p:tgtEl>
                                        <p:attrNameLst>
                                          <p:attrName>style.visibility</p:attrName>
                                        </p:attrNameLst>
                                      </p:cBhvr>
                                      <p:to>
                                        <p:strVal val="visible"/>
                                      </p:to>
                                    </p:set>
                                    <p:anim calcmode="lin" valueType="num">
                                      <p:cBhvr additive="base">
                                        <p:cTn id="73" dur="500" fill="hold"/>
                                        <p:tgtEl>
                                          <p:spTgt spid="4"/>
                                        </p:tgtEl>
                                        <p:attrNameLst>
                                          <p:attrName>ppt_x</p:attrName>
                                        </p:attrNameLst>
                                      </p:cBhvr>
                                      <p:tavLst>
                                        <p:tav tm="0">
                                          <p:val>
                                            <p:strVal val="#ppt_x"/>
                                          </p:val>
                                        </p:tav>
                                        <p:tav tm="100000">
                                          <p:val>
                                            <p:strVal val="#ppt_x"/>
                                          </p:val>
                                        </p:tav>
                                      </p:tavLst>
                                    </p:anim>
                                    <p:anim calcmode="lin" valueType="num">
                                      <p:cBhvr additive="base">
                                        <p:cTn id="7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fill="hold"/>
                                        <p:tgtEl>
                                          <p:spTgt spid="5"/>
                                        </p:tgtEl>
                                        <p:attrNameLst>
                                          <p:attrName>ppt_x</p:attrName>
                                        </p:attrNameLst>
                                      </p:cBhvr>
                                      <p:tavLst>
                                        <p:tav tm="0">
                                          <p:val>
                                            <p:strVal val="#ppt_x"/>
                                          </p:val>
                                        </p:tav>
                                        <p:tav tm="100000">
                                          <p:val>
                                            <p:strVal val="#ppt_x"/>
                                          </p:val>
                                        </p:tav>
                                      </p:tavLst>
                                    </p:anim>
                                    <p:anim calcmode="lin" valueType="num">
                                      <p:cBhvr additive="base">
                                        <p:cTn id="8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7"/>
                                        </p:tgtEl>
                                        <p:attrNameLst>
                                          <p:attrName>style.visibility</p:attrName>
                                        </p:attrNameLst>
                                      </p:cBhvr>
                                      <p:to>
                                        <p:strVal val="visible"/>
                                      </p:to>
                                    </p:set>
                                    <p:anim calcmode="lin" valueType="num">
                                      <p:cBhvr additive="base">
                                        <p:cTn id="85" dur="500" fill="hold"/>
                                        <p:tgtEl>
                                          <p:spTgt spid="7"/>
                                        </p:tgtEl>
                                        <p:attrNameLst>
                                          <p:attrName>ppt_x</p:attrName>
                                        </p:attrNameLst>
                                      </p:cBhvr>
                                      <p:tavLst>
                                        <p:tav tm="0">
                                          <p:val>
                                            <p:strVal val="#ppt_x"/>
                                          </p:val>
                                        </p:tav>
                                        <p:tav tm="100000">
                                          <p:val>
                                            <p:strVal val="#ppt_x"/>
                                          </p:val>
                                        </p:tav>
                                      </p:tavLst>
                                    </p:anim>
                                    <p:anim calcmode="lin" valueType="num">
                                      <p:cBhvr additive="base">
                                        <p:cTn id="86"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P spid="4" grpId="0" autoUpdateAnimBg="0"/>
      <p:bldP spid="5" grpId="0" autoUpdateAnimBg="0"/>
      <p:bldP spid="7"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ar-JO" altLang="zh-CN" sz="3600" dirty="0">
                <a:solidFill>
                  <a:srgbClr val="FFFFFF"/>
                </a:solidFill>
                <a:ea typeface="ＭＳ Ｐゴシック" charset="0"/>
              </a:rPr>
              <a:t>تباين اللاويين والكهنة</a:t>
            </a:r>
            <a:endParaRPr lang="en-US" sz="3600" dirty="0">
              <a:solidFill>
                <a:srgbClr val="FFFFFF"/>
              </a:solidFill>
              <a:ea typeface="ＭＳ Ｐゴシック" charset="0"/>
            </a:endParaRPr>
          </a:p>
        </p:txBody>
      </p:sp>
      <p:sp>
        <p:nvSpPr>
          <p:cNvPr id="257028" name="Text Box 4"/>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132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من سلالة...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لاوي</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هرون (أيضًا من نسل لاوي)</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السكّان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كثير (المجموعة الأكبر)</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قليل (مجموعة فرعية من اللاويين،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يش 21: 4)</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الوظيفة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كهنة مساعدون وإشراف على أنشطة دينية مسموح بها خارج المكان المقدس: التعليم، الترنيم، قيادة العبادة، المسؤولين، الإدارة، والقضاء وحراس الباب</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وسطاء بين الله وإسرائيل</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وظيفتهم في تقديم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القربان</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لم يقدموا ذبائح مع أنهم قدموا بخورًا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يقدمون محرقات (تث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موقع المسكن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شاسعة – عبر 35 مدينة بين الأسباط في الأجزاء الوسطى، والشمالية، والشرقية من إسرائيل (يش 21: 5- 7)</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مقتصرة على 13 مدينة في يهوذا، وشمعون، وبنيامين القريبة من الهيكل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(يش 21: 4، 9- 13)</a:t>
              </a:r>
              <a:endParaRPr kumimoji="0" lang="en-US"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endParaRP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Helvetica" charset="0"/>
                    <a:ea typeface="SimSun" charset="0"/>
                    <a:cs typeface="SimSun" charset="0"/>
                  </a:rPr>
                  <a:t>لاويين</a:t>
                </a:r>
                <a:endParaRPr kumimoji="0" lang="en-US" altLang="zh-CN" sz="4400" b="0" u="none" strike="noStrike" kern="1200" cap="none" spc="0" normalizeH="0" baseline="0" noProof="0" dirty="0">
                  <a:ln>
                    <a:noFill/>
                  </a:ln>
                  <a:solidFill>
                    <a:srgbClr val="FFFFFF"/>
                  </a:solidFill>
                  <a:effectLst/>
                  <a:uLnTx/>
                  <a:uFillTx/>
                  <a:latin typeface="Helvetica" charset="0"/>
                  <a:ea typeface="SimSun" charset="0"/>
                  <a:cs typeface="SimSun" charset="0"/>
                </a:endParaRP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كهنة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822214908"/>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9074"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Rectangle 4"/>
          <p:cNvSpPr>
            <a:spLocks noGrp="1" noChangeArrowheads="1"/>
          </p:cNvSpPr>
          <p:nvPr>
            <p:ph type="title"/>
          </p:nvPr>
        </p:nvSpPr>
        <p:spPr>
          <a:xfrm>
            <a:off x="1219200" y="152400"/>
            <a:ext cx="6553200" cy="762000"/>
          </a:xfrm>
          <a:solidFill>
            <a:srgbClr val="EFE409"/>
          </a:solidFill>
        </p:spPr>
        <p:txBody>
          <a:bodyPr/>
          <a:lstStyle/>
          <a:p>
            <a:pPr eaLnBrk="1" hangingPunct="1"/>
            <a:r>
              <a:rPr kumimoji="1" lang="ar-JO" dirty="0">
                <a:solidFill>
                  <a:schemeClr val="bg2"/>
                </a:solidFill>
                <a:effectLst/>
                <a:ea typeface="ＭＳ Ｐゴシック" charset="0"/>
                <a:cs typeface="Arial" panose="020B0604020202020204" pitchFamily="34" charset="0"/>
              </a:rPr>
              <a:t>ملابس رئيس الكهنة</a:t>
            </a:r>
            <a:endParaRPr kumimoji="1" lang="en-US" dirty="0">
              <a:solidFill>
                <a:schemeClr val="bg2"/>
              </a:solidFill>
              <a:effectLst/>
              <a:ea typeface="ＭＳ Ｐゴシック" charset="0"/>
              <a:cs typeface="Arial" panose="020B0604020202020204" pitchFamily="34" charset="0"/>
            </a:endParaRP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77000" y="40386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7" name="Text Box 6"/>
          <p:cNvSpPr txBox="1">
            <a:spLocks noChangeArrowheads="1"/>
          </p:cNvSpPr>
          <p:nvPr/>
        </p:nvSpPr>
        <p:spPr bwMode="auto">
          <a:xfrm>
            <a:off x="3048000" y="6146800"/>
            <a:ext cx="140294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800" b="1" dirty="0">
                <a:solidFill>
                  <a:srgbClr val="FFFFFF"/>
                </a:solidFill>
                <a:latin typeface="Tahoma" charset="0"/>
              </a:rPr>
              <a:t>خروج 28</a:t>
            </a:r>
            <a:endParaRPr lang="en-US" sz="2800" b="1" dirty="0">
              <a:solidFill>
                <a:srgbClr val="FFFFFF"/>
              </a:solidFill>
              <a:latin typeface="Tahoma" charset="0"/>
            </a:endParaRP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5" name="Text Box 9"/>
          <p:cNvSpPr txBox="1">
            <a:spLocks noChangeArrowheads="1"/>
          </p:cNvSpPr>
          <p:nvPr/>
        </p:nvSpPr>
        <p:spPr bwMode="auto">
          <a:xfrm>
            <a:off x="8213441" y="76200"/>
            <a:ext cx="846707"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rPr>
              <a:t>119ت</a:t>
            </a:r>
            <a:endParaRPr lang="en-US" sz="2400" b="1" dirty="0">
              <a:solidFill>
                <a:srgbClr val="FFFFFF"/>
              </a:solidFill>
              <a:effectLst>
                <a:outerShdw blurRad="38100" dist="38100" dir="2700000" algn="tl">
                  <a:srgbClr val="000000"/>
                </a:outerShdw>
              </a:effectLst>
              <a:latin typeface="Arial" panose="020B0604020202020204" pitchFamily="34" charset="0"/>
            </a:endParaRP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marL="0" algn="r" defTabSz="914400" rtl="1" eaLnBrk="0" fontAlgn="base" latinLnBrk="0"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9" name="Line 13"/>
          <p:cNvSpPr>
            <a:spLocks noChangeShapeType="1"/>
          </p:cNvSpPr>
          <p:nvPr/>
        </p:nvSpPr>
        <p:spPr bwMode="auto">
          <a:xfrm flipH="1" flipV="1">
            <a:off x="1828799" y="2438400"/>
            <a:ext cx="1985211" cy="28074"/>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5" name="Rectangle 19"/>
          <p:cNvSpPr>
            <a:spLocks noChangeArrowheads="1"/>
          </p:cNvSpPr>
          <p:nvPr/>
        </p:nvSpPr>
        <p:spPr bwMode="auto">
          <a:xfrm>
            <a:off x="2971800" y="1066800"/>
            <a:ext cx="6117202" cy="37338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عمامة (لوحة ذهبية على الجبهة)</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سترة (قميص من الكتان الأبيض الناعم)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الملابس الداخلية (كتان من الخصر إلى الفخذ)</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رداء (ازرق مع اجراس ورمان)</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أفود (ذهبي ، أزرق ، بنفسجي مع أحجار الجزع)</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وشاح (حزام لتثبيت الملابس معًا)</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الصدرة</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الأوريم و التميم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p:txBody>
      </p:sp>
    </p:spTree>
    <p:extLst>
      <p:ext uri="{BB962C8B-B14F-4D97-AF65-F5344CB8AC3E}">
        <p14:creationId xmlns:p14="http://schemas.microsoft.com/office/powerpoint/2010/main" val="23873925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8106"/>
                                        </p:tgtEl>
                                        <p:attrNameLst>
                                          <p:attrName>style.visibility</p:attrName>
                                        </p:attrNameLst>
                                      </p:cBhvr>
                                      <p:to>
                                        <p:strVal val="visible"/>
                                      </p:to>
                                    </p:set>
                                    <p:animEffect transition="in" filter="wipe(right)">
                                      <p:cBhvr>
                                        <p:cTn id="7" dur="500"/>
                                        <p:tgtEl>
                                          <p:spTgt spid="388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88115">
                                            <p:txEl>
                                              <p:pRg st="0" end="0"/>
                                            </p:txEl>
                                          </p:spTgt>
                                        </p:tgtEl>
                                        <p:attrNameLst>
                                          <p:attrName>style.visibility</p:attrName>
                                        </p:attrNameLst>
                                      </p:cBhvr>
                                      <p:to>
                                        <p:strVal val="visible"/>
                                      </p:to>
                                    </p:set>
                                    <p:animScale>
                                      <p:cBhvr>
                                        <p:cTn id="12"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88115">
                                            <p:txEl>
                                              <p:pRg st="0" end="0"/>
                                            </p:txEl>
                                          </p:spTgt>
                                        </p:tgtEl>
                                        <p:attrNameLst>
                                          <p:attrName>ppt_x</p:attrName>
                                          <p:attrName>ppt_y</p:attrName>
                                        </p:attrNameLst>
                                      </p:cBhvr>
                                    </p:animMotion>
                                    <p:animEffect transition="in" filter="fade">
                                      <p:cBhvr>
                                        <p:cTn id="14" dur="1000"/>
                                        <p:tgtEl>
                                          <p:spTgt spid="388115">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2" presetClass="entr" presetSubtype="0" fill="hold" nodeType="clickEffect">
                                  <p:stCondLst>
                                    <p:cond delay="0"/>
                                  </p:stCondLst>
                                  <p:childTnLst>
                                    <p:set>
                                      <p:cBhvr>
                                        <p:cTn id="18" dur="1" fill="hold">
                                          <p:stCondLst>
                                            <p:cond delay="0"/>
                                          </p:stCondLst>
                                        </p:cTn>
                                        <p:tgtEl>
                                          <p:spTgt spid="388115">
                                            <p:txEl>
                                              <p:pRg st="1" end="1"/>
                                            </p:txEl>
                                          </p:spTgt>
                                        </p:tgtEl>
                                        <p:attrNameLst>
                                          <p:attrName>style.visibility</p:attrName>
                                        </p:attrNameLst>
                                      </p:cBhvr>
                                      <p:to>
                                        <p:strVal val="visible"/>
                                      </p:to>
                                    </p:set>
                                    <p:animScale>
                                      <p:cBhvr>
                                        <p:cTn id="19"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388115">
                                            <p:txEl>
                                              <p:pRg st="1" end="1"/>
                                            </p:txEl>
                                          </p:spTgt>
                                        </p:tgtEl>
                                        <p:attrNameLst>
                                          <p:attrName>ppt_x</p:attrName>
                                          <p:attrName>ppt_y</p:attrName>
                                        </p:attrNameLst>
                                      </p:cBhvr>
                                    </p:animMotion>
                                    <p:animEffect transition="in" filter="fade">
                                      <p:cBhvr>
                                        <p:cTn id="21" dur="1000"/>
                                        <p:tgtEl>
                                          <p:spTgt spid="388115">
                                            <p:txEl>
                                              <p:pRg st="1" end="1"/>
                                            </p:txEl>
                                          </p:spTgt>
                                        </p:tgtEl>
                                      </p:cBhvr>
                                    </p:animEffect>
                                  </p:childTnLst>
                                </p:cTn>
                              </p:par>
                            </p:childTnLst>
                          </p:cTn>
                        </p:par>
                        <p:par>
                          <p:cTn id="22" fill="hold" nodeType="afterGroup">
                            <p:stCondLst>
                              <p:cond delay="1000"/>
                            </p:stCondLst>
                            <p:childTnLst>
                              <p:par>
                                <p:cTn id="23" presetID="22" presetClass="entr" presetSubtype="2" fill="hold" grpId="0" nodeType="afterEffect">
                                  <p:stCondLst>
                                    <p:cond delay="0"/>
                                  </p:stCondLst>
                                  <p:childTnLst>
                                    <p:set>
                                      <p:cBhvr>
                                        <p:cTn id="24" dur="1" fill="hold">
                                          <p:stCondLst>
                                            <p:cond delay="0"/>
                                          </p:stCondLst>
                                        </p:cTn>
                                        <p:tgtEl>
                                          <p:spTgt spid="388107"/>
                                        </p:tgtEl>
                                        <p:attrNameLst>
                                          <p:attrName>style.visibility</p:attrName>
                                        </p:attrNameLst>
                                      </p:cBhvr>
                                      <p:to>
                                        <p:strVal val="visible"/>
                                      </p:to>
                                    </p:set>
                                    <p:animEffect transition="in" filter="wipe(right)">
                                      <p:cBhvr>
                                        <p:cTn id="25" dur="500"/>
                                        <p:tgtEl>
                                          <p:spTgt spid="388107"/>
                                        </p:tgtEl>
                                      </p:cBhvr>
                                    </p:animEffect>
                                  </p:childTnLst>
                                </p:cTn>
                              </p:par>
                            </p:childTnLst>
                          </p:cTn>
                        </p:par>
                        <p:par>
                          <p:cTn id="26" fill="hold" nodeType="afterGroup">
                            <p:stCondLst>
                              <p:cond delay="1500"/>
                            </p:stCondLst>
                            <p:childTnLst>
                              <p:par>
                                <p:cTn id="27" presetID="22" presetClass="entr" presetSubtype="2" fill="hold" grpId="0" nodeType="afterEffect">
                                  <p:stCondLst>
                                    <p:cond delay="0"/>
                                  </p:stCondLst>
                                  <p:childTnLst>
                                    <p:set>
                                      <p:cBhvr>
                                        <p:cTn id="28" dur="1" fill="hold">
                                          <p:stCondLst>
                                            <p:cond delay="0"/>
                                          </p:stCondLst>
                                        </p:cTn>
                                        <p:tgtEl>
                                          <p:spTgt spid="388108"/>
                                        </p:tgtEl>
                                        <p:attrNameLst>
                                          <p:attrName>style.visibility</p:attrName>
                                        </p:attrNameLst>
                                      </p:cBhvr>
                                      <p:to>
                                        <p:strVal val="visible"/>
                                      </p:to>
                                    </p:set>
                                    <p:animEffect transition="in" filter="wipe(right)">
                                      <p:cBhvr>
                                        <p:cTn id="29" dur="500"/>
                                        <p:tgtEl>
                                          <p:spTgt spid="38810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2" presetClass="entr" presetSubtype="0" fill="hold" nodeType="clickEffect">
                                  <p:stCondLst>
                                    <p:cond delay="0"/>
                                  </p:stCondLst>
                                  <p:childTnLst>
                                    <p:set>
                                      <p:cBhvr>
                                        <p:cTn id="33" dur="1" fill="hold">
                                          <p:stCondLst>
                                            <p:cond delay="0"/>
                                          </p:stCondLst>
                                        </p:cTn>
                                        <p:tgtEl>
                                          <p:spTgt spid="388115">
                                            <p:txEl>
                                              <p:pRg st="2" end="2"/>
                                            </p:txEl>
                                          </p:spTgt>
                                        </p:tgtEl>
                                        <p:attrNameLst>
                                          <p:attrName>style.visibility</p:attrName>
                                        </p:attrNameLst>
                                      </p:cBhvr>
                                      <p:to>
                                        <p:strVal val="visible"/>
                                      </p:to>
                                    </p:set>
                                    <p:animScale>
                                      <p:cBhvr>
                                        <p:cTn id="34"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388115">
                                            <p:txEl>
                                              <p:pRg st="2" end="2"/>
                                            </p:txEl>
                                          </p:spTgt>
                                        </p:tgtEl>
                                        <p:attrNameLst>
                                          <p:attrName>ppt_x</p:attrName>
                                          <p:attrName>ppt_y</p:attrName>
                                        </p:attrNameLst>
                                      </p:cBhvr>
                                    </p:animMotion>
                                    <p:animEffect transition="in" filter="fade">
                                      <p:cBhvr>
                                        <p:cTn id="36" dur="1000"/>
                                        <p:tgtEl>
                                          <p:spTgt spid="388115">
                                            <p:txEl>
                                              <p:pRg st="2" end="2"/>
                                            </p:txEl>
                                          </p:spTgt>
                                        </p:tgtEl>
                                      </p:cBhvr>
                                    </p:animEffect>
                                  </p:childTnLst>
                                </p:cTn>
                              </p:par>
                            </p:childTnLst>
                          </p:cTn>
                        </p:par>
                        <p:par>
                          <p:cTn id="37" fill="hold" nodeType="afterGroup">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388109"/>
                                        </p:tgtEl>
                                        <p:attrNameLst>
                                          <p:attrName>style.visibility</p:attrName>
                                        </p:attrNameLst>
                                      </p:cBhvr>
                                      <p:to>
                                        <p:strVal val="visible"/>
                                      </p:to>
                                    </p:set>
                                    <p:animEffect transition="in" filter="wipe(right)">
                                      <p:cBhvr>
                                        <p:cTn id="40" dur="500"/>
                                        <p:tgtEl>
                                          <p:spTgt spid="38810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2" presetClass="entr" presetSubtype="0" fill="hold" nodeType="clickEffect">
                                  <p:stCondLst>
                                    <p:cond delay="0"/>
                                  </p:stCondLst>
                                  <p:childTnLst>
                                    <p:set>
                                      <p:cBhvr>
                                        <p:cTn id="44" dur="1" fill="hold">
                                          <p:stCondLst>
                                            <p:cond delay="0"/>
                                          </p:stCondLst>
                                        </p:cTn>
                                        <p:tgtEl>
                                          <p:spTgt spid="388115">
                                            <p:txEl>
                                              <p:pRg st="3" end="3"/>
                                            </p:txEl>
                                          </p:spTgt>
                                        </p:tgtEl>
                                        <p:attrNameLst>
                                          <p:attrName>style.visibility</p:attrName>
                                        </p:attrNameLst>
                                      </p:cBhvr>
                                      <p:to>
                                        <p:strVal val="visible"/>
                                      </p:to>
                                    </p:set>
                                    <p:animScale>
                                      <p:cBhvr>
                                        <p:cTn id="45"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388115">
                                            <p:txEl>
                                              <p:pRg st="3" end="3"/>
                                            </p:txEl>
                                          </p:spTgt>
                                        </p:tgtEl>
                                        <p:attrNameLst>
                                          <p:attrName>ppt_x</p:attrName>
                                          <p:attrName>ppt_y</p:attrName>
                                        </p:attrNameLst>
                                      </p:cBhvr>
                                    </p:animMotion>
                                    <p:animEffect transition="in" filter="fade">
                                      <p:cBhvr>
                                        <p:cTn id="47" dur="1000"/>
                                        <p:tgtEl>
                                          <p:spTgt spid="388115">
                                            <p:txEl>
                                              <p:pRg st="3" end="3"/>
                                            </p:txEl>
                                          </p:spTgt>
                                        </p:tgtEl>
                                      </p:cBhvr>
                                    </p:animEffect>
                                  </p:childTnLst>
                                </p:cTn>
                              </p:par>
                            </p:childTnLst>
                          </p:cTn>
                        </p:par>
                        <p:par>
                          <p:cTn id="48" fill="hold" nodeType="afterGroup">
                            <p:stCondLst>
                              <p:cond delay="1000"/>
                            </p:stCondLst>
                            <p:childTnLst>
                              <p:par>
                                <p:cTn id="49" presetID="22" presetClass="entr" presetSubtype="2" fill="hold" grpId="0" nodeType="afterEffect">
                                  <p:stCondLst>
                                    <p:cond delay="0"/>
                                  </p:stCondLst>
                                  <p:childTnLst>
                                    <p:set>
                                      <p:cBhvr>
                                        <p:cTn id="50" dur="1" fill="hold">
                                          <p:stCondLst>
                                            <p:cond delay="0"/>
                                          </p:stCondLst>
                                        </p:cTn>
                                        <p:tgtEl>
                                          <p:spTgt spid="388110"/>
                                        </p:tgtEl>
                                        <p:attrNameLst>
                                          <p:attrName>style.visibility</p:attrName>
                                        </p:attrNameLst>
                                      </p:cBhvr>
                                      <p:to>
                                        <p:strVal val="visible"/>
                                      </p:to>
                                    </p:set>
                                    <p:animEffect transition="in" filter="wipe(right)">
                                      <p:cBhvr>
                                        <p:cTn id="51" dur="500"/>
                                        <p:tgtEl>
                                          <p:spTgt spid="3881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nodeType="clickEffect">
                                  <p:stCondLst>
                                    <p:cond delay="0"/>
                                  </p:stCondLst>
                                  <p:childTnLst>
                                    <p:set>
                                      <p:cBhvr>
                                        <p:cTn id="55" dur="1" fill="hold">
                                          <p:stCondLst>
                                            <p:cond delay="0"/>
                                          </p:stCondLst>
                                        </p:cTn>
                                        <p:tgtEl>
                                          <p:spTgt spid="388115">
                                            <p:txEl>
                                              <p:pRg st="4" end="4"/>
                                            </p:txEl>
                                          </p:spTgt>
                                        </p:tgtEl>
                                        <p:attrNameLst>
                                          <p:attrName>style.visibility</p:attrName>
                                        </p:attrNameLst>
                                      </p:cBhvr>
                                      <p:to>
                                        <p:strVal val="visible"/>
                                      </p:to>
                                    </p:set>
                                    <p:animScale>
                                      <p:cBhvr>
                                        <p:cTn id="56"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388115">
                                            <p:txEl>
                                              <p:pRg st="4" end="4"/>
                                            </p:txEl>
                                          </p:spTgt>
                                        </p:tgtEl>
                                        <p:attrNameLst>
                                          <p:attrName>ppt_x</p:attrName>
                                          <p:attrName>ppt_y</p:attrName>
                                        </p:attrNameLst>
                                      </p:cBhvr>
                                    </p:animMotion>
                                    <p:animEffect transition="in" filter="fade">
                                      <p:cBhvr>
                                        <p:cTn id="58" dur="1000"/>
                                        <p:tgtEl>
                                          <p:spTgt spid="388115">
                                            <p:txEl>
                                              <p:pRg st="4" end="4"/>
                                            </p:txEl>
                                          </p:spTgt>
                                        </p:tgtEl>
                                      </p:cBhvr>
                                    </p:animEffect>
                                  </p:childTnLst>
                                </p:cTn>
                              </p:par>
                            </p:childTnLst>
                          </p:cTn>
                        </p:par>
                        <p:par>
                          <p:cTn id="59" fill="hold" nodeType="afterGroup">
                            <p:stCondLst>
                              <p:cond delay="1000"/>
                            </p:stCondLst>
                            <p:childTnLst>
                              <p:par>
                                <p:cTn id="60" presetID="22" presetClass="entr" presetSubtype="2" fill="hold" grpId="0" nodeType="afterEffect">
                                  <p:stCondLst>
                                    <p:cond delay="0"/>
                                  </p:stCondLst>
                                  <p:childTnLst>
                                    <p:set>
                                      <p:cBhvr>
                                        <p:cTn id="61" dur="1" fill="hold">
                                          <p:stCondLst>
                                            <p:cond delay="0"/>
                                          </p:stCondLst>
                                        </p:cTn>
                                        <p:tgtEl>
                                          <p:spTgt spid="388111"/>
                                        </p:tgtEl>
                                        <p:attrNameLst>
                                          <p:attrName>style.visibility</p:attrName>
                                        </p:attrNameLst>
                                      </p:cBhvr>
                                      <p:to>
                                        <p:strVal val="visible"/>
                                      </p:to>
                                    </p:set>
                                    <p:animEffect transition="in" filter="wipe(right)">
                                      <p:cBhvr>
                                        <p:cTn id="62" dur="500"/>
                                        <p:tgtEl>
                                          <p:spTgt spid="38811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2" presetClass="entr" presetSubtype="0" fill="hold" nodeType="clickEffect">
                                  <p:stCondLst>
                                    <p:cond delay="0"/>
                                  </p:stCondLst>
                                  <p:childTnLst>
                                    <p:set>
                                      <p:cBhvr>
                                        <p:cTn id="66" dur="1" fill="hold">
                                          <p:stCondLst>
                                            <p:cond delay="0"/>
                                          </p:stCondLst>
                                        </p:cTn>
                                        <p:tgtEl>
                                          <p:spTgt spid="388115">
                                            <p:txEl>
                                              <p:pRg st="5" end="5"/>
                                            </p:txEl>
                                          </p:spTgt>
                                        </p:tgtEl>
                                        <p:attrNameLst>
                                          <p:attrName>style.visibility</p:attrName>
                                        </p:attrNameLst>
                                      </p:cBhvr>
                                      <p:to>
                                        <p:strVal val="visible"/>
                                      </p:to>
                                    </p:set>
                                    <p:animScale>
                                      <p:cBhvr>
                                        <p:cTn id="67"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8" dur="1000" decel="50000" fill="hold">
                                          <p:stCondLst>
                                            <p:cond delay="0"/>
                                          </p:stCondLst>
                                        </p:cTn>
                                        <p:tgtEl>
                                          <p:spTgt spid="388115">
                                            <p:txEl>
                                              <p:pRg st="5" end="5"/>
                                            </p:txEl>
                                          </p:spTgt>
                                        </p:tgtEl>
                                        <p:attrNameLst>
                                          <p:attrName>ppt_x</p:attrName>
                                          <p:attrName>ppt_y</p:attrName>
                                        </p:attrNameLst>
                                      </p:cBhvr>
                                    </p:animMotion>
                                    <p:animEffect transition="in" filter="fade">
                                      <p:cBhvr>
                                        <p:cTn id="69" dur="1000"/>
                                        <p:tgtEl>
                                          <p:spTgt spid="388115">
                                            <p:txEl>
                                              <p:pRg st="5" end="5"/>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52" presetClass="entr" presetSubtype="0" fill="hold" nodeType="clickEffect">
                                  <p:stCondLst>
                                    <p:cond delay="0"/>
                                  </p:stCondLst>
                                  <p:childTnLst>
                                    <p:set>
                                      <p:cBhvr>
                                        <p:cTn id="73" dur="1" fill="hold">
                                          <p:stCondLst>
                                            <p:cond delay="0"/>
                                          </p:stCondLst>
                                        </p:cTn>
                                        <p:tgtEl>
                                          <p:spTgt spid="388115">
                                            <p:txEl>
                                              <p:pRg st="6" end="6"/>
                                            </p:txEl>
                                          </p:spTgt>
                                        </p:tgtEl>
                                        <p:attrNameLst>
                                          <p:attrName>style.visibility</p:attrName>
                                        </p:attrNameLst>
                                      </p:cBhvr>
                                      <p:to>
                                        <p:strVal val="visible"/>
                                      </p:to>
                                    </p:set>
                                    <p:animScale>
                                      <p:cBhvr>
                                        <p:cTn id="74"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5" dur="1000" decel="50000" fill="hold">
                                          <p:stCondLst>
                                            <p:cond delay="0"/>
                                          </p:stCondLst>
                                        </p:cTn>
                                        <p:tgtEl>
                                          <p:spTgt spid="388115">
                                            <p:txEl>
                                              <p:pRg st="6" end="6"/>
                                            </p:txEl>
                                          </p:spTgt>
                                        </p:tgtEl>
                                        <p:attrNameLst>
                                          <p:attrName>ppt_x</p:attrName>
                                          <p:attrName>ppt_y</p:attrName>
                                        </p:attrNameLst>
                                      </p:cBhvr>
                                    </p:animMotion>
                                    <p:animEffect transition="in" filter="fade">
                                      <p:cBhvr>
                                        <p:cTn id="76" dur="1000"/>
                                        <p:tgtEl>
                                          <p:spTgt spid="388115">
                                            <p:txEl>
                                              <p:pRg st="6" end="6"/>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52" presetClass="entr" presetSubtype="0" fill="hold" nodeType="clickEffect">
                                  <p:stCondLst>
                                    <p:cond delay="0"/>
                                  </p:stCondLst>
                                  <p:childTnLst>
                                    <p:set>
                                      <p:cBhvr>
                                        <p:cTn id="80" dur="1" fill="hold">
                                          <p:stCondLst>
                                            <p:cond delay="0"/>
                                          </p:stCondLst>
                                        </p:cTn>
                                        <p:tgtEl>
                                          <p:spTgt spid="388115">
                                            <p:txEl>
                                              <p:pRg st="7" end="7"/>
                                            </p:txEl>
                                          </p:spTgt>
                                        </p:tgtEl>
                                        <p:attrNameLst>
                                          <p:attrName>style.visibility</p:attrName>
                                        </p:attrNameLst>
                                      </p:cBhvr>
                                      <p:to>
                                        <p:strVal val="visible"/>
                                      </p:to>
                                    </p:set>
                                    <p:animScale>
                                      <p:cBhvr>
                                        <p:cTn id="81"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2" dur="1000" decel="50000" fill="hold">
                                          <p:stCondLst>
                                            <p:cond delay="0"/>
                                          </p:stCondLst>
                                        </p:cTn>
                                        <p:tgtEl>
                                          <p:spTgt spid="388115">
                                            <p:txEl>
                                              <p:pRg st="7" end="7"/>
                                            </p:txEl>
                                          </p:spTgt>
                                        </p:tgtEl>
                                        <p:attrNameLst>
                                          <p:attrName>ppt_x</p:attrName>
                                          <p:attrName>ppt_y</p:attrName>
                                        </p:attrNameLst>
                                      </p:cBhvr>
                                    </p:animMotion>
                                    <p:animEffect transition="in" filter="fade">
                                      <p:cBhvr>
                                        <p:cTn id="83" dur="1000"/>
                                        <p:tgtEl>
                                          <p:spTgt spid="388115">
                                            <p:txEl>
                                              <p:pRg st="7" end="7"/>
                                            </p:txEl>
                                          </p:spTgt>
                                        </p:tgtEl>
                                      </p:cBhvr>
                                    </p:animEffect>
                                  </p:childTnLst>
                                </p:cTn>
                              </p:par>
                            </p:childTnLst>
                          </p:cTn>
                        </p:par>
                        <p:par>
                          <p:cTn id="84" fill="hold" nodeType="afterGroup">
                            <p:stCondLst>
                              <p:cond delay="1000"/>
                            </p:stCondLst>
                            <p:childTnLst>
                              <p:par>
                                <p:cTn id="85" presetID="22" presetClass="entr" presetSubtype="2" fill="hold" grpId="0" nodeType="afterEffect">
                                  <p:stCondLst>
                                    <p:cond delay="0"/>
                                  </p:stCondLst>
                                  <p:childTnLst>
                                    <p:set>
                                      <p:cBhvr>
                                        <p:cTn id="86" dur="1" fill="hold">
                                          <p:stCondLst>
                                            <p:cond delay="0"/>
                                          </p:stCondLst>
                                        </p:cTn>
                                        <p:tgtEl>
                                          <p:spTgt spid="388112"/>
                                        </p:tgtEl>
                                        <p:attrNameLst>
                                          <p:attrName>style.visibility</p:attrName>
                                        </p:attrNameLst>
                                      </p:cBhvr>
                                      <p:to>
                                        <p:strVal val="visible"/>
                                      </p:to>
                                    </p:set>
                                    <p:animEffect transition="in" filter="wipe(right)">
                                      <p:cBhvr>
                                        <p:cTn id="87" dur="500"/>
                                        <p:tgtEl>
                                          <p:spTgt spid="388112"/>
                                        </p:tgtEl>
                                      </p:cBhvr>
                                    </p:animEffect>
                                  </p:childTnLst>
                                </p:cTn>
                              </p:par>
                            </p:childTnLst>
                          </p:cTn>
                        </p:par>
                        <p:par>
                          <p:cTn id="88" fill="hold" nodeType="afterGroup">
                            <p:stCondLst>
                              <p:cond delay="1500"/>
                            </p:stCondLst>
                            <p:childTnLst>
                              <p:par>
                                <p:cTn id="89" presetID="22" presetClass="entr" presetSubtype="8" fill="hold" grpId="0" nodeType="afterEffect">
                                  <p:stCondLst>
                                    <p:cond delay="0"/>
                                  </p:stCondLst>
                                  <p:childTnLst>
                                    <p:set>
                                      <p:cBhvr>
                                        <p:cTn id="90" dur="1" fill="hold">
                                          <p:stCondLst>
                                            <p:cond delay="0"/>
                                          </p:stCondLst>
                                        </p:cTn>
                                        <p:tgtEl>
                                          <p:spTgt spid="388114"/>
                                        </p:tgtEl>
                                        <p:attrNameLst>
                                          <p:attrName>style.visibility</p:attrName>
                                        </p:attrNameLst>
                                      </p:cBhvr>
                                      <p:to>
                                        <p:strVal val="visible"/>
                                      </p:to>
                                    </p:set>
                                    <p:animEffect transition="in" filter="wipe(left)">
                                      <p:cBhvr>
                                        <p:cTn id="91" dur="500"/>
                                        <p:tgtEl>
                                          <p:spTgt spid="388114"/>
                                        </p:tgtEl>
                                      </p:cBhvr>
                                    </p:animEffect>
                                  </p:childTnLst>
                                </p:cTn>
                              </p:par>
                            </p:childTnLst>
                          </p:cTn>
                        </p:par>
                        <p:par>
                          <p:cTn id="92" fill="hold" nodeType="afterGroup">
                            <p:stCondLst>
                              <p:cond delay="2000"/>
                            </p:stCondLst>
                            <p:childTnLst>
                              <p:par>
                                <p:cTn id="93" presetID="25" presetClass="entr" presetSubtype="0" fill="hold" nodeType="afterEffect">
                                  <p:stCondLst>
                                    <p:cond delay="0"/>
                                  </p:stCondLst>
                                  <p:childTnLst>
                                    <p:set>
                                      <p:cBhvr>
                                        <p:cTn id="94" dur="1" fill="hold">
                                          <p:stCondLst>
                                            <p:cond delay="0"/>
                                          </p:stCondLst>
                                        </p:cTn>
                                        <p:tgtEl>
                                          <p:spTgt spid="388101"/>
                                        </p:tgtEl>
                                        <p:attrNameLst>
                                          <p:attrName>style.visibility</p:attrName>
                                        </p:attrNameLst>
                                      </p:cBhvr>
                                      <p:to>
                                        <p:strVal val="visible"/>
                                      </p:to>
                                    </p:set>
                                    <p:anim calcmode="lin" valueType="num">
                                      <p:cBhvr>
                                        <p:cTn id="95"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96"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97"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8" dur="1000" fill="hold"/>
                                        <p:tgtEl>
                                          <p:spTgt spid="388101"/>
                                        </p:tgtEl>
                                        <p:attrNameLst>
                                          <p:attrName>ppt_h</p:attrName>
                                        </p:attrNameLst>
                                      </p:cBhvr>
                                      <p:tavLst>
                                        <p:tav tm="0">
                                          <p:val>
                                            <p:strVal val="#ppt_h"/>
                                          </p:val>
                                        </p:tav>
                                        <p:tav tm="100000">
                                          <p:val>
                                            <p:strVal val="#ppt_h"/>
                                          </p:val>
                                        </p:tav>
                                      </p:tavLst>
                                    </p:anim>
                                    <p:anim calcmode="lin" valueType="num">
                                      <p:cBhvr>
                                        <p:cTn id="99"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100"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101"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102" dur="1000" decel="50000">
                                          <p:stCondLst>
                                            <p:cond delay="0"/>
                                          </p:stCondLst>
                                        </p:cTn>
                                        <p:tgtEl>
                                          <p:spTgt spid="388101"/>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388113"/>
                                        </p:tgtEl>
                                        <p:attrNameLst>
                                          <p:attrName>style.visibility</p:attrName>
                                        </p:attrNameLst>
                                      </p:cBhvr>
                                      <p:to>
                                        <p:strVal val="visible"/>
                                      </p:to>
                                    </p:set>
                                    <p:animEffect transition="in" filter="wipe(right)">
                                      <p:cBhvr>
                                        <p:cTn id="105" dur="500"/>
                                        <p:tgtEl>
                                          <p:spTgt spid="388113"/>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35" presetClass="entr" presetSubtype="0" fill="hold" grpId="0" nodeType="clickEffect">
                                  <p:stCondLst>
                                    <p:cond delay="0"/>
                                  </p:stCondLst>
                                  <p:childTnLst>
                                    <p:set>
                                      <p:cBhvr>
                                        <p:cTn id="109" dur="1" fill="hold">
                                          <p:stCondLst>
                                            <p:cond delay="0"/>
                                          </p:stCondLst>
                                        </p:cTn>
                                        <p:tgtEl>
                                          <p:spTgt spid="388103"/>
                                        </p:tgtEl>
                                        <p:attrNameLst>
                                          <p:attrName>style.visibility</p:attrName>
                                        </p:attrNameLst>
                                      </p:cBhvr>
                                      <p:to>
                                        <p:strVal val="visible"/>
                                      </p:to>
                                    </p:set>
                                    <p:animEffect transition="in" filter="fade">
                                      <p:cBhvr>
                                        <p:cTn id="110" dur="2000"/>
                                        <p:tgtEl>
                                          <p:spTgt spid="388103"/>
                                        </p:tgtEl>
                                      </p:cBhvr>
                                    </p:animEffect>
                                    <p:anim calcmode="lin" valueType="num">
                                      <p:cBhvr>
                                        <p:cTn id="111" dur="2000" fill="hold"/>
                                        <p:tgtEl>
                                          <p:spTgt spid="388103"/>
                                        </p:tgtEl>
                                        <p:attrNameLst>
                                          <p:attrName>style.rotation</p:attrName>
                                        </p:attrNameLst>
                                      </p:cBhvr>
                                      <p:tavLst>
                                        <p:tav tm="0">
                                          <p:val>
                                            <p:fltVal val="720"/>
                                          </p:val>
                                        </p:tav>
                                        <p:tav tm="100000">
                                          <p:val>
                                            <p:fltVal val="0"/>
                                          </p:val>
                                        </p:tav>
                                      </p:tavLst>
                                    </p:anim>
                                    <p:anim calcmode="lin" valueType="num">
                                      <p:cBhvr>
                                        <p:cTn id="112" dur="2000" fill="hold"/>
                                        <p:tgtEl>
                                          <p:spTgt spid="388103"/>
                                        </p:tgtEl>
                                        <p:attrNameLst>
                                          <p:attrName>ppt_h</p:attrName>
                                        </p:attrNameLst>
                                      </p:cBhvr>
                                      <p:tavLst>
                                        <p:tav tm="0">
                                          <p:val>
                                            <p:fltVal val="0"/>
                                          </p:val>
                                        </p:tav>
                                        <p:tav tm="100000">
                                          <p:val>
                                            <p:strVal val="#ppt_h"/>
                                          </p:val>
                                        </p:tav>
                                      </p:tavLst>
                                    </p:anim>
                                    <p:anim calcmode="lin" valueType="num">
                                      <p:cBhvr>
                                        <p:cTn id="113" dur="2000" fill="hold"/>
                                        <p:tgtEl>
                                          <p:spTgt spid="388103"/>
                                        </p:tgtEl>
                                        <p:attrNameLst>
                                          <p:attrName>ppt_w</p:attrName>
                                        </p:attrNameLst>
                                      </p:cBhvr>
                                      <p:tavLst>
                                        <p:tav tm="0">
                                          <p:val>
                                            <p:fltVal val="0"/>
                                          </p:val>
                                        </p:tav>
                                        <p:tav tm="100000">
                                          <p:val>
                                            <p:strVal val="#ppt_w"/>
                                          </p:val>
                                        </p:tav>
                                      </p:tavLst>
                                    </p:anim>
                                  </p:childTnLst>
                                </p:cTn>
                              </p:par>
                              <p:par>
                                <p:cTn id="114" presetID="35" presetClass="entr" presetSubtype="0" fill="hold" grpId="0" nodeType="withEffect">
                                  <p:stCondLst>
                                    <p:cond delay="0"/>
                                  </p:stCondLst>
                                  <p:childTnLst>
                                    <p:set>
                                      <p:cBhvr>
                                        <p:cTn id="115" dur="1" fill="hold">
                                          <p:stCondLst>
                                            <p:cond delay="0"/>
                                          </p:stCondLst>
                                        </p:cTn>
                                        <p:tgtEl>
                                          <p:spTgt spid="388104"/>
                                        </p:tgtEl>
                                        <p:attrNameLst>
                                          <p:attrName>style.visibility</p:attrName>
                                        </p:attrNameLst>
                                      </p:cBhvr>
                                      <p:to>
                                        <p:strVal val="visible"/>
                                      </p:to>
                                    </p:set>
                                    <p:animEffect transition="in" filter="fade">
                                      <p:cBhvr>
                                        <p:cTn id="116" dur="2000"/>
                                        <p:tgtEl>
                                          <p:spTgt spid="388104"/>
                                        </p:tgtEl>
                                      </p:cBhvr>
                                    </p:animEffect>
                                    <p:anim calcmode="lin" valueType="num">
                                      <p:cBhvr>
                                        <p:cTn id="117" dur="2000" fill="hold"/>
                                        <p:tgtEl>
                                          <p:spTgt spid="388104"/>
                                        </p:tgtEl>
                                        <p:attrNameLst>
                                          <p:attrName>style.rotation</p:attrName>
                                        </p:attrNameLst>
                                      </p:cBhvr>
                                      <p:tavLst>
                                        <p:tav tm="0">
                                          <p:val>
                                            <p:fltVal val="720"/>
                                          </p:val>
                                        </p:tav>
                                        <p:tav tm="100000">
                                          <p:val>
                                            <p:fltVal val="0"/>
                                          </p:val>
                                        </p:tav>
                                      </p:tavLst>
                                    </p:anim>
                                    <p:anim calcmode="lin" valueType="num">
                                      <p:cBhvr>
                                        <p:cTn id="118" dur="2000" fill="hold"/>
                                        <p:tgtEl>
                                          <p:spTgt spid="388104"/>
                                        </p:tgtEl>
                                        <p:attrNameLst>
                                          <p:attrName>ppt_h</p:attrName>
                                        </p:attrNameLst>
                                      </p:cBhvr>
                                      <p:tavLst>
                                        <p:tav tm="0">
                                          <p:val>
                                            <p:fltVal val="0"/>
                                          </p:val>
                                        </p:tav>
                                        <p:tav tm="100000">
                                          <p:val>
                                            <p:strVal val="#ppt_h"/>
                                          </p:val>
                                        </p:tav>
                                      </p:tavLst>
                                    </p:anim>
                                    <p:anim calcmode="lin" valueType="num">
                                      <p:cBhvr>
                                        <p:cTn id="119"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4824624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pic>
        <p:nvPicPr>
          <p:cNvPr id="6" name="Picture 2" descr="Slide4">
            <a:extLst>
              <a:ext uri="{FF2B5EF4-FFF2-40B4-BE49-F238E27FC236}">
                <a16:creationId xmlns:a16="http://schemas.microsoft.com/office/drawing/2014/main" id="{BA220DFB-2A8D-E841-A9DD-6FAD7CF99459}"/>
              </a:ext>
            </a:extLst>
          </p:cNvPr>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75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26083270"/>
      </p:ext>
    </p:extLst>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3171" name="Picture 1" descr="drunk Nada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6011863" cy="683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54797853"/>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5219" name="Picture 2" descr="nadab&amp;abihu[7].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336800"/>
            <a:ext cx="6502400" cy="452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3" descr="nadab.gif"/>
          <p:cNvPicPr>
            <a:picLocks noChangeAspect="1"/>
          </p:cNvPicPr>
          <p:nvPr/>
        </p:nvPicPr>
        <p:blipFill>
          <a:blip r:embed="rId4" cstate="screen">
            <a:extLst>
              <a:ext uri="{28A0092B-C50C-407E-A947-70E740481C1C}">
                <a14:useLocalDpi xmlns:a14="http://schemas.microsoft.com/office/drawing/2010/main"/>
              </a:ext>
            </a:extLst>
          </a:blip>
          <a:srcRect t="5057"/>
          <a:stretch>
            <a:fillRect/>
          </a:stretch>
        </p:blipFill>
        <p:spPr bwMode="auto">
          <a:xfrm>
            <a:off x="0" y="-26988"/>
            <a:ext cx="5659438" cy="3240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1" name="Picture 4" descr="fire on nada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211638" y="1916113"/>
            <a:ext cx="4435475" cy="3919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82308029"/>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flam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305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لاوِيّين 10: 8- 9</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ffectLst>
                  <a:glow rad="241300">
                    <a:schemeClr val="tx1">
                      <a:alpha val="75000"/>
                    </a:schemeClr>
                  </a:glow>
                </a:effectLst>
              </a:rPr>
              <a:t>ناداب و</a:t>
            </a:r>
            <a:br>
              <a:rPr lang="ar-JO" sz="4000" dirty="0">
                <a:solidFill>
                  <a:schemeClr val="bg1"/>
                </a:solidFill>
                <a:effectLst>
                  <a:glow rad="241300">
                    <a:schemeClr val="tx1">
                      <a:alpha val="75000"/>
                    </a:schemeClr>
                  </a:glow>
                </a:effectLst>
              </a:rPr>
            </a:br>
            <a:r>
              <a:rPr lang="ar-JO" sz="4000" dirty="0">
                <a:solidFill>
                  <a:schemeClr val="bg1"/>
                </a:solidFill>
                <a:effectLst>
                  <a:glow rad="241300">
                    <a:schemeClr val="tx1">
                      <a:alpha val="75000"/>
                    </a:schemeClr>
                  </a:glow>
                </a:effectLst>
              </a:rPr>
              <a:t>أبيهو</a:t>
            </a:r>
            <a:endParaRPr lang="en-US" sz="4000" dirty="0">
              <a:solidFill>
                <a:schemeClr val="bg1"/>
              </a:solidFill>
              <a:effectLst>
                <a:glow rad="241300">
                  <a:schemeClr val="tx1">
                    <a:alpha val="75000"/>
                  </a:schemeClr>
                </a:glow>
              </a:effectLst>
            </a:endParaRPr>
          </a:p>
        </p:txBody>
      </p:sp>
      <p:sp>
        <p:nvSpPr>
          <p:cNvPr id="6" name="Text Box 3"/>
          <p:cNvSpPr txBox="1">
            <a:spLocks noChangeArrowheads="1"/>
          </p:cNvSpPr>
          <p:nvPr/>
        </p:nvSpPr>
        <p:spPr bwMode="auto">
          <a:xfrm>
            <a:off x="34925" y="476250"/>
            <a:ext cx="5616575" cy="57554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"وَكَلَّمَ ٱلرَّبُّ هَارُونَ قَائِلًا: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خَمْرًا وَمُسْكِرًا لَا تَشْرَبْ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أَنْتَ وَبَنُوكَ مَعَكَ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عِنْدَ دُخُولِكُمْ إِلَى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خَيْمَةِ ٱلِٱجْتِمَاعِ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لِكَيْ لَا تَمُوتُوا.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فَرْضًا دَهْرِيًّا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فِي أَجْيَالِكُمْ."</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pic>
        <p:nvPicPr>
          <p:cNvPr id="267269" name="Picture 4" descr="Nadab_w_Abihu_C-230.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3" y="2133600"/>
            <a:ext cx="2286000" cy="259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2492375"/>
            <a:ext cx="2870200" cy="283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11507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dirty="0">
                <a:ea typeface="ＭＳ Ｐゴシック" charset="0"/>
              </a:rPr>
              <a:t>Levi</a:t>
            </a:r>
            <a:r>
              <a:rPr kumimoji="1" lang="uk-UA" altLang="ja-JP" sz="2800" dirty="0">
                <a:ea typeface="ＭＳ Ｐゴシック" charset="0"/>
              </a:rPr>
              <a:t>'</a:t>
            </a:r>
            <a:r>
              <a:rPr kumimoji="1" lang="en-US" sz="2800" dirty="0">
                <a:ea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Arial" panose="020B0604020202020204" pitchFamily="34" charset="0"/>
                  <a:ea typeface="Franklin Gothic Medium"/>
                  <a:cs typeface="Arial" panose="020B0604020202020204" pitchFamily="34" charset="0"/>
                </a:rPr>
                <a:t>شجرة عائلة لاوي</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endParaRP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إيثامار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1"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2"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3"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4" name="Text Box 43"/>
          <p:cNvSpPr txBox="1">
            <a:spLocks noChangeArrowheads="1"/>
          </p:cNvSpPr>
          <p:nvPr/>
        </p:nvSpPr>
        <p:spPr bwMode="auto">
          <a:xfrm>
            <a:off x="7189319" y="4572000"/>
            <a:ext cx="111440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قدما ناراً غريبة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فأماتهما الله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30672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31645" y="232008"/>
            <a:ext cx="4114669" cy="516408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ما هي الممارسة الموجودة في حياتك و التي تحتاج أن تعترف بها و تتطهر منها؟</a:t>
            </a:r>
            <a:endParaRPr lang="en-US" sz="48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اتبعوا السلام مع الجميع و القداسة التي بدونها لن يرى أحد الرب (عب 12 :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8517A5BF-1813-834F-8307-C35FCD7247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8947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107958756"/>
      </p:ext>
    </p:extLst>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9468544" y="-819472"/>
            <a:ext cx="4853461" cy="7804050"/>
            <a:chOff x="4903115" y="-918812"/>
            <a:chExt cx="4853461" cy="7804050"/>
          </a:xfrm>
        </p:grpSpPr>
        <p:sp>
          <p:nvSpPr>
            <p:cNvPr id="3" name="Rectangle 2"/>
            <p:cNvSpPr/>
            <p:nvPr/>
          </p:nvSpPr>
          <p:spPr bwMode="auto">
            <a:xfrm rot="19342948">
              <a:off x="4903115" y="-91881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6775322" y="-55877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5292080" y="350100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6012160" y="249289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dirty="0">
                <a:solidFill>
                  <a:schemeClr val="tx2"/>
                </a:solidFill>
                <a:effectLst>
                  <a:glow rad="127000">
                    <a:schemeClr val="bg1"/>
                  </a:glow>
                </a:effectLst>
                <a:ea typeface="Tahoma" panose="020B0604030504040204" pitchFamily="34" charset="0"/>
              </a:rPr>
              <a:t>وَبِدُونِ </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سَفْكِ </a:t>
            </a:r>
            <a:br>
              <a:rPr lang="ar-JO" dirty="0">
                <a:solidFill>
                  <a:schemeClr val="tx2"/>
                </a:solidFill>
                <a:effectLst>
                  <a:glow rad="127000">
                    <a:schemeClr val="bg1"/>
                  </a:glow>
                </a:effectLst>
                <a:ea typeface="Tahoma" panose="020B0604030504040204" pitchFamily="34" charset="0"/>
              </a:rPr>
            </a:br>
            <a:r>
              <a:rPr lang="ar-JO" dirty="0">
                <a:solidFill>
                  <a:srgbClr val="FF0000"/>
                </a:solidFill>
                <a:effectLst>
                  <a:glow rad="127000">
                    <a:schemeClr val="bg1"/>
                  </a:glow>
                </a:effectLst>
                <a:ea typeface="Tahoma" panose="020B0604030504040204" pitchFamily="34" charset="0"/>
              </a:rPr>
              <a:t>دَمٍ</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لَا تَحْصُلُ</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مَغْفِرَةٌ</a:t>
            </a:r>
            <a:br>
              <a:rPr lang="en-US" dirty="0">
                <a:solidFill>
                  <a:schemeClr val="tx2"/>
                </a:solidFill>
                <a:effectLst>
                  <a:glow rad="127000">
                    <a:schemeClr val="bg1"/>
                  </a:glow>
                </a:effectLst>
                <a:ea typeface="Tahoma" panose="020B0604030504040204" pitchFamily="34" charset="0"/>
              </a:rPr>
            </a:br>
            <a:br>
              <a:rPr lang="en-US" sz="3600" dirty="0">
                <a:solidFill>
                  <a:schemeClr val="tx2"/>
                </a:solidFill>
                <a:effectLst>
                  <a:glow rad="127000">
                    <a:schemeClr val="bg1"/>
                  </a:glow>
                </a:effectLst>
                <a:ea typeface="Tahoma" panose="020B0604030504040204" pitchFamily="34" charset="0"/>
              </a:rPr>
            </a:br>
            <a:r>
              <a:rPr lang="ar-JO" sz="3600" dirty="0">
                <a:solidFill>
                  <a:schemeClr val="tx2"/>
                </a:solidFill>
                <a:effectLst>
                  <a:glow rad="127000">
                    <a:schemeClr val="bg1"/>
                  </a:glow>
                </a:effectLst>
                <a:ea typeface="Tahoma" panose="020B0604030504040204" pitchFamily="34" charset="0"/>
              </a:rPr>
              <a:t>عبرانيين 9: 22</a:t>
            </a:r>
            <a:endParaRPr lang="en-US" sz="3600" dirty="0">
              <a:solidFill>
                <a:schemeClr val="tx2"/>
              </a:solidFill>
              <a:effectLst>
                <a:glow rad="127000">
                  <a:schemeClr val="bg1"/>
                </a:glow>
              </a:effectLst>
              <a:ea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419600" y="66585"/>
            <a:ext cx="4019088" cy="83317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 بدون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67250" y="899763"/>
            <a:ext cx="4592857" cy="13256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819775" y="2124075"/>
            <a:ext cx="3324225"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543550"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68516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436096" y="4856419"/>
            <a:ext cx="3664174"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685161" y="6334125"/>
            <a:ext cx="3125464" cy="58695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62944618"/>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1026"/>
          <p:cNvSpPr>
            <a:spLocks noGrp="1" noChangeArrowheads="1"/>
          </p:cNvSpPr>
          <p:nvPr>
            <p:ph type="ctrTitle"/>
          </p:nvPr>
        </p:nvSpPr>
        <p:spPr>
          <a:xfrm>
            <a:off x="4572000" y="304800"/>
            <a:ext cx="4191000" cy="762000"/>
          </a:xfrm>
        </p:spPr>
        <p:txBody>
          <a:bodyPr/>
          <a:lstStyle/>
          <a:p>
            <a:pPr algn="r" eaLnBrk="1" hangingPunct="1"/>
            <a:r>
              <a:rPr kumimoji="0" lang="ar-JO" sz="3200" dirty="0">
                <a:latin typeface="Arial" panose="020B0604020202020204" pitchFamily="34" charset="0"/>
                <a:ea typeface="Osaka" charset="0"/>
                <a:cs typeface="Arial" panose="020B0604020202020204" pitchFamily="34" charset="0"/>
              </a:rPr>
              <a:t>الخلاص في كلِّ العصور:</a:t>
            </a:r>
            <a:endParaRPr kumimoji="0" lang="en-US" sz="3200" dirty="0">
              <a:latin typeface="Arial" panose="020B0604020202020204" pitchFamily="34" charset="0"/>
              <a:ea typeface="Osaka" charset="0"/>
              <a:cs typeface="Arial" panose="020B0604020202020204" pitchFamily="34" charset="0"/>
            </a:endParaRP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91495" name="Rectangle 1034"/>
          <p:cNvSpPr>
            <a:spLocks noChangeArrowheads="1"/>
          </p:cNvSpPr>
          <p:nvPr/>
        </p:nvSpPr>
        <p:spPr bwMode="auto">
          <a:xfrm>
            <a:off x="6516216" y="3417912"/>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للأمام</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7" name="Rectangle 1035"/>
          <p:cNvSpPr>
            <a:spLocks noChangeArrowheads="1"/>
          </p:cNvSpPr>
          <p:nvPr/>
        </p:nvSpPr>
        <p:spPr bwMode="auto">
          <a:xfrm>
            <a:off x="95250" y="341563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بعد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الالتفات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للخلف</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صليب المسيح</a:t>
            </a:r>
            <a:endPar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spTree>
    <p:extLst>
      <p:ext uri="{BB962C8B-B14F-4D97-AF65-F5344CB8AC3E}">
        <p14:creationId xmlns:p14="http://schemas.microsoft.com/office/powerpoint/2010/main" val="2508844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68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0" fill="hold" grpId="0" nodeType="clickEffect">
                                  <p:stCondLst>
                                    <p:cond delay="0"/>
                                  </p:stCondLst>
                                  <p:childTnLst>
                                    <p:set>
                                      <p:cBhvr>
                                        <p:cTn id="22" dur="1" fill="hold">
                                          <p:stCondLst>
                                            <p:cond delay="0"/>
                                          </p:stCondLst>
                                        </p:cTn>
                                        <p:tgtEl>
                                          <p:spTgt spid="5468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19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b="1">
              <a:solidFill>
                <a:srgbClr val="000099"/>
              </a:solidFill>
              <a:latin typeface="Arial" panose="020B0604020202020204" pitchFamily="34" charset="0"/>
              <a:ea typeface="ＭＳ Ｐゴシック" charset="0"/>
              <a:cs typeface="Arial" panose="020B0604020202020204" pitchFamily="34" charset="0"/>
            </a:endParaRPr>
          </a:p>
        </p:txBody>
      </p:sp>
      <p:sp>
        <p:nvSpPr>
          <p:cNvPr id="538627" name="Rectangle 1027"/>
          <p:cNvSpPr>
            <a:spLocks noGrp="1" noChangeArrowheads="1"/>
          </p:cNvSpPr>
          <p:nvPr>
            <p:ph type="title"/>
          </p:nvPr>
        </p:nvSpPr>
        <p:spPr>
          <a:xfrm>
            <a:off x="228600" y="120312"/>
            <a:ext cx="7772400" cy="381000"/>
          </a:xfrm>
          <a:ln>
            <a:noFill/>
          </a:ln>
        </p:spPr>
        <p:txBody>
          <a:bodyPr/>
          <a:lstStyle/>
          <a:p>
            <a:pPr algn="ctr" eaLnBrk="1" hangingPunct="1">
              <a:defRPr/>
            </a:pPr>
            <a:r>
              <a:rPr lang="ar-JO" altLang="zh-CN" sz="3200" dirty="0">
                <a:ea typeface="SimSun" charset="0"/>
              </a:rPr>
              <a:t>الخلاص في العهعد القديم</a:t>
            </a:r>
            <a:endParaRPr lang="en-US" sz="3200" dirty="0">
              <a:ea typeface="SimSun" charset="0"/>
            </a:endParaRPr>
          </a:p>
        </p:txBody>
      </p:sp>
      <p:sp>
        <p:nvSpPr>
          <p:cNvPr id="193540" name="Text Box 1028"/>
          <p:cNvSpPr txBox="1">
            <a:spLocks noChangeArrowheads="1"/>
          </p:cNvSpPr>
          <p:nvPr/>
        </p:nvSpPr>
        <p:spPr bwMode="auto">
          <a:xfrm>
            <a:off x="8222025" y="-32088"/>
            <a:ext cx="8771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ar-JO" sz="2400" b="1" dirty="0">
                <a:solidFill>
                  <a:srgbClr val="F1F7E9"/>
                </a:solidFill>
                <a:latin typeface="Arial" panose="020B0604020202020204" pitchFamily="34" charset="0"/>
                <a:cs typeface="Arial" panose="020B0604020202020204" pitchFamily="34" charset="0"/>
              </a:rPr>
              <a:t>119ج</a:t>
            </a:r>
            <a:endParaRPr lang="en-US" sz="2400" b="1" dirty="0">
              <a:solidFill>
                <a:srgbClr val="F1F7E9"/>
              </a:solidFill>
              <a:latin typeface="Arial" panose="020B0604020202020204" pitchFamily="34" charset="0"/>
              <a:cs typeface="Arial" panose="020B0604020202020204" pitchFamily="34" charset="0"/>
            </a:endParaRPr>
          </a:p>
        </p:txBody>
      </p:sp>
      <p:grpSp>
        <p:nvGrpSpPr>
          <p:cNvPr id="193541" name="Group 1029"/>
          <p:cNvGrpSpPr>
            <a:grpSpLocks/>
          </p:cNvGrpSpPr>
          <p:nvPr/>
        </p:nvGrpSpPr>
        <p:grpSpPr bwMode="auto">
          <a:xfrm>
            <a:off x="0" y="490200"/>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a:solidFill>
                    <a:srgbClr val="003300"/>
                  </a:solidFill>
                  <a:latin typeface="Arial" panose="020B0604020202020204" pitchFamily="34" charset="0"/>
                  <a:ea typeface="ＭＳ Ｐゴシック" charset="0"/>
                  <a:cs typeface="Arial" panose="020B0604020202020204" pitchFamily="34" charset="0"/>
                </a:rPr>
                <a:t> </a:t>
              </a:r>
            </a:p>
            <a:p>
              <a:pPr algn="ctr" defTabSz="914400" eaLnBrk="0" fontAlgn="base" hangingPunct="0">
                <a:spcBef>
                  <a:spcPct val="0"/>
                </a:spcBef>
                <a:spcAft>
                  <a:spcPct val="0"/>
                </a:spcAft>
              </a:pPr>
              <a:endParaRPr lang="en-US" sz="2000" b="1">
                <a:solidFill>
                  <a:srgbClr val="003300"/>
                </a:solidFill>
                <a:latin typeface="Arial" panose="020B0604020202020204" pitchFamily="34" charset="0"/>
                <a:ea typeface="ＭＳ Ｐゴシック" charset="0"/>
                <a:cs typeface="Arial" panose="020B0604020202020204" pitchFamily="34" charset="0"/>
              </a:endParaRPr>
            </a:p>
          </p:txBody>
        </p:sp>
        <p:sp>
          <p:nvSpPr>
            <p:cNvPr id="193543" name="Rectangle 1031"/>
            <p:cNvSpPr>
              <a:spLocks noChangeArrowheads="1"/>
            </p:cNvSpPr>
            <p:nvPr/>
          </p:nvSpPr>
          <p:spPr bwMode="auto">
            <a:xfrm>
              <a:off x="950" y="16"/>
              <a:ext cx="1512"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panose="020B0604020202020204" pitchFamily="34" charset="0"/>
                  <a:ea typeface="ＭＳ Ｐゴシック" charset="0"/>
                  <a:cs typeface="Arial" panose="020B0604020202020204" pitchFamily="34" charset="0"/>
                </a:rPr>
                <a:t>أزمنة العهد القديم</a:t>
              </a:r>
              <a:endParaRPr lang="en-US" sz="2400" b="1" dirty="0">
                <a:solidFill>
                  <a:srgbClr val="F1F7E9"/>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en-US" sz="2400" b="1" dirty="0">
                  <a:solidFill>
                    <a:srgbClr val="F1F7E9"/>
                  </a:solidFill>
                  <a:latin typeface="Arial" panose="020B0604020202020204" pitchFamily="34" charset="0"/>
                  <a:ea typeface="ＭＳ Ｐゴシック" charset="0"/>
                  <a:cs typeface="Arial" panose="020B0604020202020204" pitchFamily="34" charset="0"/>
                </a:rPr>
                <a:t>(</a:t>
              </a:r>
              <a:r>
                <a:rPr lang="ar-JO" sz="2400" b="1" dirty="0">
                  <a:solidFill>
                    <a:srgbClr val="F1F7E9"/>
                  </a:solidFill>
                  <a:latin typeface="Arial" panose="020B0604020202020204" pitchFamily="34" charset="0"/>
                  <a:ea typeface="ＭＳ Ｐゴシック" charset="0"/>
                  <a:cs typeface="Arial" panose="020B0604020202020204" pitchFamily="34" charset="0"/>
                </a:rPr>
                <a:t>موسى حتى موت المسيح</a:t>
              </a:r>
              <a:r>
                <a:rPr lang="en-US" sz="2400" b="1" dirty="0">
                  <a:solidFill>
                    <a:srgbClr val="F1F7E9"/>
                  </a:solidFill>
                  <a:latin typeface="Arial" panose="020B0604020202020204" pitchFamily="34" charset="0"/>
                  <a:ea typeface="ＭＳ Ｐゴシック" charset="0"/>
                  <a:cs typeface="Arial" panose="020B0604020202020204" pitchFamily="34" charset="0"/>
                </a:rPr>
                <a:t>)</a:t>
              </a:r>
            </a:p>
          </p:txBody>
        </p:sp>
        <p:sp>
          <p:nvSpPr>
            <p:cNvPr id="193544" name="Rectangle 1032"/>
            <p:cNvSpPr>
              <a:spLocks noChangeArrowheads="1"/>
            </p:cNvSpPr>
            <p:nvPr/>
          </p:nvSpPr>
          <p:spPr bwMode="auto">
            <a:xfrm>
              <a:off x="2462" y="0"/>
              <a:ext cx="1404"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panose="020B0604020202020204" pitchFamily="34" charset="0"/>
                  <a:ea typeface="ＭＳ Ｐゴシック" charset="0"/>
                  <a:cs typeface="Arial" panose="020B0604020202020204" pitchFamily="34" charset="0"/>
                </a:rPr>
                <a:t>أزمنة العهد الجديد</a:t>
              </a:r>
              <a:endParaRPr lang="en-US" sz="2400" b="1" dirty="0">
                <a:solidFill>
                  <a:srgbClr val="F1F7E9"/>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en-US" sz="2400" b="1" dirty="0">
                  <a:solidFill>
                    <a:srgbClr val="F1F7E9"/>
                  </a:solidFill>
                  <a:latin typeface="Arial" panose="020B0604020202020204" pitchFamily="34" charset="0"/>
                  <a:ea typeface="ＭＳ Ｐゴシック" charset="0"/>
                  <a:cs typeface="Arial" panose="020B0604020202020204" pitchFamily="34" charset="0"/>
                </a:rPr>
                <a:t>(</a:t>
              </a:r>
              <a:r>
                <a:rPr lang="ar-JO" sz="2400" b="1" dirty="0">
                  <a:solidFill>
                    <a:srgbClr val="F1F7E9"/>
                  </a:solidFill>
                  <a:latin typeface="Arial" panose="020B0604020202020204" pitchFamily="34" charset="0"/>
                  <a:ea typeface="ＭＳ Ｐゴシック" charset="0"/>
                  <a:cs typeface="Arial" panose="020B0604020202020204" pitchFamily="34" charset="0"/>
                </a:rPr>
                <a:t>موت المسيح حتى اليوم</a:t>
              </a:r>
              <a:r>
                <a:rPr lang="en-US" sz="2400" b="1" dirty="0">
                  <a:solidFill>
                    <a:srgbClr val="F1F7E9"/>
                  </a:solidFill>
                  <a:latin typeface="Arial" panose="020B0604020202020204" pitchFamily="34" charset="0"/>
                  <a:ea typeface="ＭＳ Ｐゴシック" charset="0"/>
                  <a:cs typeface="Arial" panose="020B0604020202020204" pitchFamily="34" charset="0"/>
                </a:rPr>
                <a:t>)</a:t>
              </a:r>
            </a:p>
          </p:txBody>
        </p:sp>
        <p:sp>
          <p:nvSpPr>
            <p:cNvPr id="193545" name="Rectangle 1033"/>
            <p:cNvSpPr>
              <a:spLocks noChangeArrowheads="1"/>
            </p:cNvSpPr>
            <p:nvPr/>
          </p:nvSpPr>
          <p:spPr bwMode="auto">
            <a:xfrm>
              <a:off x="43" y="652"/>
              <a:ext cx="907"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أساس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46" name="Rectangle 1034"/>
            <p:cNvSpPr>
              <a:spLocks noChangeArrowheads="1"/>
            </p:cNvSpPr>
            <p:nvPr/>
          </p:nvSpPr>
          <p:spPr bwMode="auto">
            <a:xfrm>
              <a:off x="950" y="652"/>
              <a:ext cx="1512"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تدبير الله الكريم لموت المسيح (إن الدم هو الذي يكفر عن النفس ، لا : 17:11 ب)</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47" name="Rectangle 1035"/>
            <p:cNvSpPr>
              <a:spLocks noChangeArrowheads="1"/>
            </p:cNvSpPr>
            <p:nvPr/>
          </p:nvSpPr>
          <p:spPr bwMode="auto">
            <a:xfrm>
              <a:off x="2462" y="652"/>
              <a:ext cx="1404"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تدبير الله الكريم لموت المسيح ("لا غفران بدون سفك دم" عب. 9: 22)</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48" name="Rectangle 1036"/>
            <p:cNvSpPr>
              <a:spLocks noChangeArrowheads="1"/>
            </p:cNvSpPr>
            <p:nvPr/>
          </p:nvSpPr>
          <p:spPr bwMode="auto">
            <a:xfrm>
              <a:off x="43" y="1515"/>
              <a:ext cx="907"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متطلبات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49" name="Rectangle 1037"/>
            <p:cNvSpPr>
              <a:spLocks noChangeArrowheads="1"/>
            </p:cNvSpPr>
            <p:nvPr/>
          </p:nvSpPr>
          <p:spPr bwMode="auto">
            <a:xfrm>
              <a:off x="950" y="1515"/>
              <a:ext cx="1512"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الإيمان بالتدبير الذي أعلنه الله - كهدية    (مز. 51: 16-17)</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0" name="Rectangle 1038"/>
            <p:cNvSpPr>
              <a:spLocks noChangeArrowheads="1"/>
            </p:cNvSpPr>
            <p:nvPr/>
          </p:nvSpPr>
          <p:spPr bwMode="auto">
            <a:xfrm>
              <a:off x="2462" y="1515"/>
              <a:ext cx="1404"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الإيمان بالتدبير الذي أعلنه الله - كهدية (غلاطية 2: 16)</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1" name="Rectangle 1039"/>
            <p:cNvSpPr>
              <a:spLocks noChangeArrowheads="1"/>
            </p:cNvSpPr>
            <p:nvPr/>
          </p:nvSpPr>
          <p:spPr bwMode="auto">
            <a:xfrm>
              <a:off x="43" y="2263"/>
              <a:ext cx="907"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المحتوى النهائي للخلاص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2" name="Rectangle 1040"/>
            <p:cNvSpPr>
              <a:spLocks noChangeArrowheads="1"/>
            </p:cNvSpPr>
            <p:nvPr/>
          </p:nvSpPr>
          <p:spPr bwMode="auto">
            <a:xfrm>
              <a:off x="950" y="2263"/>
              <a:ext cx="1512"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موضوع الإيمان هو الله نفسه - حث الأنبياء على التوبة وليس الذبائح (إرميا 3:12)</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3" name="Rectangle 1041"/>
            <p:cNvSpPr>
              <a:spLocks noChangeArrowheads="1"/>
            </p:cNvSpPr>
            <p:nvPr/>
          </p:nvSpPr>
          <p:spPr bwMode="auto">
            <a:xfrm>
              <a:off x="2462" y="2263"/>
              <a:ext cx="1404"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موضوع الإيمان هو الله نفسه - أبطال الإيمان يُستشهدون بالحض على الإيمان بالله (عبرانيين 11)</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4" name="Rectangle 1042"/>
            <p:cNvSpPr>
              <a:spLocks noChangeArrowheads="1"/>
            </p:cNvSpPr>
            <p:nvPr/>
          </p:nvSpPr>
          <p:spPr bwMode="auto">
            <a:xfrm>
              <a:off x="43" y="3011"/>
              <a:ext cx="907"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كشف الإعلان المحدد   عن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5" name="Rectangle 1043"/>
            <p:cNvSpPr>
              <a:spLocks noChangeArrowheads="1"/>
            </p:cNvSpPr>
            <p:nvPr/>
          </p:nvSpPr>
          <p:spPr bwMode="auto">
            <a:xfrm>
              <a:off x="950" y="3011"/>
              <a:ext cx="1512"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المحتوى التراكمي للإيمان له ذبائح ووعود: الحيوانات (تك 3:21) ، ذبيحة هابيل </a:t>
              </a:r>
            </a:p>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(تك 4: 4) ، العهد الإبراهيمي (تك 15)</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6" name="Rectangle 1044"/>
            <p:cNvSpPr>
              <a:spLocks noChangeArrowheads="1"/>
            </p:cNvSpPr>
            <p:nvPr/>
          </p:nvSpPr>
          <p:spPr bwMode="auto">
            <a:xfrm>
              <a:off x="2462" y="3011"/>
              <a:ext cx="1404"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المحتوى الجديد للإيمان هو دم يسوع المسيح المسفوك (بطرس الأولى 1: 18-21) الذي يزيل الخطيئة (قارن. تضحيات العهد القديم كانت مجرد خطيئة مغطاة)</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7" name="Rectangle 1045"/>
            <p:cNvSpPr>
              <a:spLocks noChangeArrowheads="1"/>
            </p:cNvSpPr>
            <p:nvPr/>
          </p:nvSpPr>
          <p:spPr bwMode="auto">
            <a:xfrm>
              <a:off x="43" y="3989"/>
              <a:ext cx="907"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انطباع المؤمن عن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8" name="Rectangle 1046"/>
            <p:cNvSpPr>
              <a:spLocks noChangeArrowheads="1"/>
            </p:cNvSpPr>
            <p:nvPr/>
          </p:nvSpPr>
          <p:spPr bwMode="auto">
            <a:xfrm>
              <a:off x="950" y="3989"/>
              <a:ext cx="1512"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أطِع القانون الأخلاقي ، وقدم الذبائح الحيوانية ، وأطيع الشريعة الموسوية (المدنية والجوانب الاحتفالية)</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9" name="Rectangle 1047"/>
            <p:cNvSpPr>
              <a:spLocks noChangeArrowheads="1"/>
            </p:cNvSpPr>
            <p:nvPr/>
          </p:nvSpPr>
          <p:spPr bwMode="auto">
            <a:xfrm>
              <a:off x="2462" y="3989"/>
              <a:ext cx="1404"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أطع القانون الأخلاقي ، واحترم العشاء الرباني والمعمودية ، وما إلى ذلك من خلال تمكين الروح (رومية 8: 9)</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897167562"/>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تركيز لاويين 1- 10</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1174" y="-1323528"/>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JESUS PAID IT ALL</a:t>
            </a:r>
          </a:p>
        </p:txBody>
      </p:sp>
      <p:sp>
        <p:nvSpPr>
          <p:cNvPr id="5" name="Rectangle 2"/>
          <p:cNvSpPr txBox="1">
            <a:spLocks noChangeArrowheads="1"/>
          </p:cNvSpPr>
          <p:nvPr/>
        </p:nvSpPr>
        <p:spPr bwMode="auto">
          <a:xfrm>
            <a:off x="-25054" y="5517232"/>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ذبيحة خطيتنا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ورئيس كهنتنا</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0D30E26-FE63-4E78-B27A-B17EF0DD0160}"/>
              </a:ext>
            </a:extLst>
          </p:cNvPr>
          <p:cNvSpPr/>
          <p:nvPr/>
        </p:nvSpPr>
        <p:spPr bwMode="auto">
          <a:xfrm>
            <a:off x="3038475" y="4010025"/>
            <a:ext cx="2962275" cy="525401"/>
          </a:xfrm>
          <a:prstGeom prst="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إشعياء 53: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85D087E1-3F8C-41A4-9915-4D46D13CD6AF}"/>
              </a:ext>
            </a:extLst>
          </p:cNvPr>
          <p:cNvSpPr/>
          <p:nvPr/>
        </p:nvSpPr>
        <p:spPr bwMode="auto">
          <a:xfrm>
            <a:off x="304800" y="2276475"/>
            <a:ext cx="8315325" cy="1330436"/>
          </a:xfrm>
          <a:prstGeom prst="round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يسوع </a:t>
            </a:r>
            <a:r>
              <a:rPr kumimoji="0" lang="ar-JO" sz="72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دفع</a:t>
            </a: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كل شيء</a:t>
            </a:r>
          </a:p>
        </p:txBody>
      </p:sp>
    </p:spTree>
    <p:extLst>
      <p:ext uri="{BB962C8B-B14F-4D97-AF65-F5344CB8AC3E}">
        <p14:creationId xmlns:p14="http://schemas.microsoft.com/office/powerpoint/2010/main" val="49238588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لدم المسيح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أن يغفر خطايانا؟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2041597" y="2060848"/>
            <a:ext cx="5080000" cy="4254500"/>
          </a:xfrm>
          <a:prstGeom prst="rect">
            <a:avLst/>
          </a:prstGeom>
        </p:spPr>
      </p:pic>
      <p:sp>
        <p:nvSpPr>
          <p:cNvPr id="6" name="Rectangle 5">
            <a:extLst>
              <a:ext uri="{FF2B5EF4-FFF2-40B4-BE49-F238E27FC236}">
                <a16:creationId xmlns:a16="http://schemas.microsoft.com/office/drawing/2014/main" id="{0A74B469-5634-4B03-88B6-EA2FDE11C6BC}"/>
              </a:ext>
            </a:extLst>
          </p:cNvPr>
          <p:cNvSpPr/>
          <p:nvPr/>
        </p:nvSpPr>
        <p:spPr bwMode="auto">
          <a:xfrm rot="21233219">
            <a:off x="2143125" y="3562350"/>
            <a:ext cx="4914899" cy="1571842"/>
          </a:xfrm>
          <a:prstGeom prst="rect">
            <a:avLst/>
          </a:prstGeom>
          <a:solidFill>
            <a:srgbClr val="B1ACA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أنا أغفر</a:t>
            </a:r>
            <a:r>
              <a:rPr kumimoji="0" lang="ar-JO"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لكَ</a:t>
            </a:r>
            <a:endParaRPr kumimoji="0" lang="en-US"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489608296"/>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المسيح يغفر بطريقتين:</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الثقة بدم المسيح يضع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المؤمنين </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علاقة</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الاعتراف بخطايانا يعيد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المؤمنين</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شركتهم</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كمخلّص</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كربّ</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6661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القداسة</a:t>
            </a:r>
            <a:endParaRPr lang="en-US" sz="66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458095" y="1535796"/>
            <a:ext cx="5440277"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القداسة ليست الطريق إلى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الطريق إلى القداسة.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أدريان روجرز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660382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9625773"/>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8535124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88539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r>
              <a:rPr lang="ar-JO" dirty="0">
                <a:solidFill>
                  <a:schemeClr val="tx1"/>
                </a:solidFill>
                <a:ea typeface="ＭＳ Ｐゴシック" charset="0"/>
              </a:rPr>
              <a:t>برهان</a:t>
            </a:r>
            <a:endParaRPr lang="en-US" dirty="0">
              <a:solidFill>
                <a:schemeClr val="tx1"/>
              </a:solidFill>
              <a:ea typeface="ＭＳ Ｐゴシック" charset="0"/>
            </a:endParaRPr>
          </a:p>
        </p:txBody>
      </p:sp>
      <p:sp>
        <p:nvSpPr>
          <p:cNvPr id="271363" name="Text Box 4"/>
          <p:cNvSpPr txBox="1">
            <a:spLocks noChangeArrowheads="1"/>
          </p:cNvSpPr>
          <p:nvPr/>
        </p:nvSpPr>
        <p:spPr bwMode="auto">
          <a:xfrm>
            <a:off x="8451850"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123</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71364"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marR="0" lvl="0" indent="-60960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طريقتان يمكن أن تجعلا إسرائيل مقدسة (11: 45)</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 الذبائح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(1- 10)</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الإنفصال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وثنية جيرانها (11- 27)</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71365" name="Picture 5" descr="Jesus as K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67400" y="3581400"/>
            <a:ext cx="32766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4388922"/>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ar-SA" sz="6000" dirty="0">
                <a:solidFill>
                  <a:schemeClr val="bg2"/>
                </a:solidFill>
              </a:rPr>
              <a:t>لاوِيّين</a:t>
            </a:r>
            <a:endParaRPr lang="en-US" sz="6000" dirty="0">
              <a:solidFill>
                <a:schemeClr val="bg2"/>
              </a:solidFill>
            </a:endParaRPr>
          </a:p>
        </p:txBody>
      </p:sp>
      <p:sp>
        <p:nvSpPr>
          <p:cNvPr id="33797" name="Text Box 5"/>
          <p:cNvSpPr txBox="1">
            <a:spLocks noChangeArrowheads="1"/>
          </p:cNvSpPr>
          <p:nvPr/>
        </p:nvSpPr>
        <p:spPr bwMode="auto">
          <a:xfrm>
            <a:off x="4191000" y="5445125"/>
            <a:ext cx="44958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27-11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الانفصال</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p:txBody>
      </p:sp>
      <p:sp>
        <p:nvSpPr>
          <p:cNvPr id="33798" name="Text Box 6"/>
          <p:cNvSpPr txBox="1">
            <a:spLocks noChangeArrowheads="1"/>
          </p:cNvSpPr>
          <p:nvPr/>
        </p:nvSpPr>
        <p:spPr bwMode="auto">
          <a:xfrm>
            <a:off x="152400" y="5445125"/>
            <a:ext cx="39243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10–1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الذبيحة</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9" name="Text Box 7"/>
          <p:cNvSpPr txBox="1">
            <a:spLocks noChangeArrowheads="1"/>
          </p:cNvSpPr>
          <p:nvPr/>
        </p:nvSpPr>
        <p:spPr bwMode="auto">
          <a:xfrm>
            <a:off x="1676400" y="873125"/>
            <a:ext cx="6096000" cy="523220"/>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0000"/>
                </a:solidFill>
                <a:effectLst/>
                <a:uLnTx/>
                <a:uFillTx/>
                <a:latin typeface="Arial Black" pitchFamily="-111" charset="0"/>
                <a:ea typeface="SimSun" pitchFamily="2" charset="-122"/>
                <a:cs typeface="SimSun" pitchFamily="2" charset="-122"/>
              </a:rPr>
              <a:t>التقديس عن طريق الذبيحة والانفصال</a:t>
            </a:r>
          </a:p>
        </p:txBody>
      </p:sp>
      <p:sp>
        <p:nvSpPr>
          <p:cNvPr id="2" name="Text Box 4">
            <a:extLst>
              <a:ext uri="{FF2B5EF4-FFF2-40B4-BE49-F238E27FC236}">
                <a16:creationId xmlns:a16="http://schemas.microsoft.com/office/drawing/2014/main" id="{AB71D07C-81C4-842C-8B1D-17A02A469FD2}"/>
              </a:ext>
            </a:extLst>
          </p:cNvPr>
          <p:cNvSpPr txBox="1">
            <a:spLocks noChangeArrowheads="1"/>
          </p:cNvSpPr>
          <p:nvPr/>
        </p:nvSpPr>
        <p:spPr bwMode="auto">
          <a:xfrm>
            <a:off x="7607300" y="-26988"/>
            <a:ext cx="1513556"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م ع ق، </a:t>
            </a:r>
            <a:r>
              <a:rPr lang="ar-JO" b="1" dirty="0">
                <a:solidFill>
                  <a:srgbClr val="CBCBCB"/>
                </a:solidFill>
                <a:latin typeface="Arial" panose="020B0604020202020204" pitchFamily="34" charset="0"/>
              </a:rPr>
              <a:t>124</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15214467"/>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2630705372"/>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16354" y="44624"/>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التقديس عن طريق الذبيحة والانفصال</a:t>
                </a:r>
                <a:endParaRPr kumimoji="0" lang="en-US"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أن يبقى الربّ مع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جبل سيناء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شهر واحد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11- 27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ضمان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استمرار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الاقتراب من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صحيحة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مثاليون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شرائع التقديس لـ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(11- 27)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النجاسة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(11- 15)</a:t>
                </a:r>
                <a:endParaRPr kumimoji="0" lang="en-US"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الاجتماع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(18- 20)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(21- 22)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(23- 24)</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62722846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42"/>
          <p:cNvSpPr>
            <a:spLocks noGrp="1" noChangeArrowheads="1"/>
          </p:cNvSpPr>
          <p:nvPr>
            <p:ph type="title" idx="4294967295"/>
          </p:nvPr>
        </p:nvSpPr>
        <p:spPr/>
        <p:txBody>
          <a:bodyPr/>
          <a:lstStyle/>
          <a:p>
            <a:pPr eaLnBrk="1" hangingPunct="1"/>
            <a:r>
              <a:rPr lang="en-US" sz="4000" dirty="0">
                <a:ea typeface="ＭＳ Ｐゴシック" charset="0"/>
              </a:rPr>
              <a:t>Leviticus 11-16 Chart</a:t>
            </a:r>
          </a:p>
        </p:txBody>
      </p:sp>
      <p:sp>
        <p:nvSpPr>
          <p:cNvPr id="273410"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4" name="Text Box 4"/>
          <p:cNvSpPr txBox="1">
            <a:spLocks noChangeArrowheads="1"/>
          </p:cNvSpPr>
          <p:nvPr/>
        </p:nvSpPr>
        <p:spPr bwMode="auto">
          <a:xfrm>
            <a:off x="1447800" y="524294"/>
            <a:ext cx="1895475" cy="89255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لتقدمات</a:t>
            </a:r>
            <a:br>
              <a:rPr lang="en-US" sz="2400" b="1" dirty="0">
                <a:solidFill>
                  <a:srgbClr val="FFFFFF"/>
                </a:solidFill>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14"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47"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2"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3" name="Text Box 13"/>
          <p:cNvSpPr txBox="1">
            <a:spLocks noChangeArrowheads="1"/>
          </p:cNvSpPr>
          <p:nvPr/>
        </p:nvSpPr>
        <p:spPr bwMode="auto">
          <a:xfrm>
            <a:off x="4495800" y="4953000"/>
            <a:ext cx="2590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4" name="Text Box 14"/>
          <p:cNvSpPr txBox="1">
            <a:spLocks noChangeArrowheads="1"/>
          </p:cNvSpPr>
          <p:nvPr/>
        </p:nvSpPr>
        <p:spPr bwMode="auto">
          <a:xfrm rot="17112393">
            <a:off x="-634206" y="26884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5" name="Text Box 15"/>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6" name="Text Box 16"/>
          <p:cNvSpPr txBox="1">
            <a:spLocks noChangeArrowheads="1"/>
          </p:cNvSpPr>
          <p:nvPr/>
        </p:nvSpPr>
        <p:spPr bwMode="auto">
          <a:xfrm rot="17108616">
            <a:off x="520701" y="25749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7" name="Text Box 17"/>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0" name="Text Box 30"/>
          <p:cNvSpPr txBox="1">
            <a:spLocks noChangeArrowheads="1"/>
          </p:cNvSpPr>
          <p:nvPr/>
        </p:nvSpPr>
        <p:spPr bwMode="auto">
          <a:xfrm rot="17096383">
            <a:off x="3020219" y="3661569"/>
            <a:ext cx="27019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الطعام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1" name="Text Box 31"/>
          <p:cNvSpPr txBox="1">
            <a:spLocks noChangeArrowheads="1"/>
          </p:cNvSpPr>
          <p:nvPr/>
        </p:nvSpPr>
        <p:spPr bwMode="auto">
          <a:xfrm rot="17096383">
            <a:off x="3586957" y="3124994"/>
            <a:ext cx="38544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الكفارة 16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4" name="Text Box 34"/>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5" name="Text Box 35"/>
          <p:cNvSpPr txBox="1">
            <a:spLocks noChangeArrowheads="1"/>
          </p:cNvSpPr>
          <p:nvPr/>
        </p:nvSpPr>
        <p:spPr bwMode="auto">
          <a:xfrm>
            <a:off x="4572000" y="5668963"/>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المسير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6" name="Text Box 36"/>
          <p:cNvSpPr txBox="1">
            <a:spLocks noChangeArrowheads="1"/>
          </p:cNvSpPr>
          <p:nvPr/>
        </p:nvSpPr>
        <p:spPr bwMode="auto">
          <a:xfrm>
            <a:off x="3124200" y="524294"/>
            <a:ext cx="1895475" cy="8925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8" name="Text Box 38"/>
          <p:cNvSpPr txBox="1">
            <a:spLocks noChangeArrowheads="1"/>
          </p:cNvSpPr>
          <p:nvPr/>
        </p:nvSpPr>
        <p:spPr bwMode="auto">
          <a:xfrm rot="21591997">
            <a:off x="4763793" y="555072"/>
            <a:ext cx="1406358"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الطهارة</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11- 16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9" name="Text Box 39"/>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60" name="Text Box 40"/>
          <p:cNvSpPr txBox="1">
            <a:spLocks noChangeArrowheads="1"/>
          </p:cNvSpPr>
          <p:nvPr/>
        </p:nvSpPr>
        <p:spPr bwMode="auto">
          <a:xfrm rot="17096383">
            <a:off x="3508375" y="3657600"/>
            <a:ext cx="27003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الجسد 12- 15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3445" name="Text Box 41"/>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439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1938992"/>
          </a:xfrm>
          <a:prstGeom prst="rect">
            <a:avLst/>
          </a:prstGeom>
          <a:noFill/>
          <a:ln w="9525">
            <a:noFill/>
            <a:miter lim="800000"/>
            <a:headEnd/>
            <a:tailEnd/>
          </a:ln>
          <a:effectLst/>
        </p:spPr>
        <p:txBody>
          <a:bodyPr>
            <a:spAutoFit/>
          </a:bodyPr>
          <a:lstStyle>
            <a:defPPr>
              <a:defRPr lang="en-US"/>
            </a:defPPr>
            <a:lvl1pPr marR="0" lvl="0" indent="0" defTabSz="914400"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defRPr>
            </a:lvl1pPr>
          </a:lstStyle>
          <a:p>
            <a:pPr marL="571500" indent="-571500" algn="r" rtl="1">
              <a:buFont typeface="Arial" panose="020B0604020202020204" pitchFamily="34" charset="0"/>
              <a:buChar char="•"/>
            </a:pPr>
            <a:r>
              <a:rPr lang="ar-JO" dirty="0"/>
              <a:t>الطاهر = الحياة، الصحة، القداسة</a:t>
            </a:r>
            <a:endParaRPr lang="en-US" dirty="0"/>
          </a:p>
          <a:p>
            <a:pPr marL="571500" indent="-571500" algn="r" rtl="1">
              <a:buFont typeface="Arial" panose="020B0604020202020204" pitchFamily="34" charset="0"/>
              <a:buChar char="•"/>
            </a:pPr>
            <a:r>
              <a:rPr lang="ar-JO" dirty="0"/>
              <a:t>النجس = الموت، المرض، المدنس</a:t>
            </a:r>
            <a:endParaRPr lang="en-US" dirty="0"/>
          </a:p>
          <a:p>
            <a:pPr marL="571500" indent="-571500" algn="r" rtl="1">
              <a:buFont typeface="Arial" panose="020B0604020202020204" pitchFamily="34" charset="0"/>
              <a:buChar char="•"/>
            </a:pPr>
            <a:r>
              <a:rPr lang="ar-JO" dirty="0"/>
              <a:t>الانفصال والوضع الخاص</a:t>
            </a:r>
            <a:endParaRPr lang="en-US" dirty="0"/>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ar-JO" sz="4000" dirty="0">
                <a:solidFill>
                  <a:schemeClr val="bg1"/>
                </a:solidFill>
                <a:effectLst>
                  <a:outerShdw blurRad="38100" dist="38100" dir="2700000" algn="tl">
                    <a:srgbClr val="808080"/>
                  </a:outerShdw>
                </a:effectLst>
                <a:ea typeface="ＭＳ Ｐゴシック" charset="0"/>
              </a:rPr>
              <a:t>الطاهر والنجس (لا 11)</a:t>
            </a:r>
            <a:endParaRPr lang="en-US" sz="40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179718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10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15825"/>
                            </p:stCondLst>
                            <p:childTnLst>
                              <p:par>
                                <p:cTn id="13" presetID="9" presetClass="entr" presetSubtype="0" fill="hold" grpId="0" nodeType="afterEffect">
                                  <p:stCondLst>
                                    <p:cond delay="6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685800" y="685800"/>
            <a:ext cx="3994150" cy="982663"/>
          </a:xfrm>
        </p:spPr>
        <p:txBody>
          <a:bodyPr/>
          <a:lstStyle/>
          <a:p>
            <a:pPr algn="ctr"/>
            <a:r>
              <a:rPr kumimoji="0" lang="ar-JO" dirty="0">
                <a:ea typeface="ＭＳ Ｐゴシック" charset="0"/>
                <a:cs typeface="Arial" panose="020B0604020202020204" pitchFamily="34" charset="0"/>
              </a:rPr>
              <a:t>أي الأطعمة؟</a:t>
            </a:r>
            <a:endParaRPr kumimoji="0" lang="en-US" dirty="0">
              <a:ea typeface="ＭＳ Ｐゴシック" charset="0"/>
              <a:cs typeface="Arial" panose="020B0604020202020204" pitchFamily="34" charset="0"/>
            </a:endParaRPr>
          </a:p>
        </p:txBody>
      </p:sp>
      <p:pic>
        <p:nvPicPr>
          <p:cNvPr id="299014" name="Picture 6" descr="Camel"/>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3810000" y="3302000"/>
            <a:ext cx="5334000" cy="3556000"/>
          </a:xfrm>
        </p:spPr>
      </p:pic>
      <p:sp>
        <p:nvSpPr>
          <p:cNvPr id="299013" name="Rectangle 5"/>
          <p:cNvSpPr>
            <a:spLocks noChangeArrowheads="1"/>
          </p:cNvSpPr>
          <p:nvPr/>
        </p:nvSpPr>
        <p:spPr bwMode="auto">
          <a:xfrm rot="19731131">
            <a:off x="1543050" y="904875"/>
            <a:ext cx="6483350" cy="435927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الجمل، الأرنب، الخنزير،</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الوبر، الحيّة، والنسر، والأنوق،</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والغراب وأجناس الغربان،</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والبوم، والسأف،</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وكل أجناس الباز،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واللقلق، وكل أنواعه، والخفاش.</a:t>
            </a:r>
          </a:p>
        </p:txBody>
      </p:sp>
      <p:sp>
        <p:nvSpPr>
          <p:cNvPr id="277508" name="TextBox 5"/>
          <p:cNvSpPr txBox="1">
            <a:spLocks noChangeArrowheads="1"/>
          </p:cNvSpPr>
          <p:nvPr/>
        </p:nvSpPr>
        <p:spPr bwMode="auto">
          <a:xfrm>
            <a:off x="555625" y="6324600"/>
            <a:ext cx="15872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
                <a:srgbClr val="FF9933"/>
              </a:buClr>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 11</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355518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1" end="1"/>
                                            </p:txEl>
                                          </p:spTgt>
                                        </p:tgtEl>
                                        <p:attrNameLst>
                                          <p:attrName>style.visibility</p:attrName>
                                        </p:attrNameLst>
                                      </p:cBhvr>
                                      <p:to>
                                        <p:strVal val="visible"/>
                                      </p:to>
                                    </p:set>
                                    <p:animEffect transition="in" filter="wipe(down)">
                                      <p:cBhvr>
                                        <p:cTn id="24" dur="500"/>
                                        <p:tgtEl>
                                          <p:spTgt spid="299013">
                                            <p:txEl>
                                              <p:pRg st="1" end="1"/>
                                            </p:txEl>
                                          </p:spTgt>
                                        </p:tgtEl>
                                      </p:cBhvr>
                                    </p:animEffect>
                                  </p:childTnLst>
                                </p:cTn>
                              </p:par>
                            </p:childTnLst>
                          </p:cTn>
                        </p:par>
                        <p:par>
                          <p:cTn id="25" fill="hold">
                            <p:stCondLst>
                              <p:cond delay="3500"/>
                            </p:stCondLst>
                            <p:childTnLst>
                              <p:par>
                                <p:cTn id="26" presetID="22" presetClass="entr" presetSubtype="4" fill="hold" nodeType="afterEffect">
                                  <p:stCondLst>
                                    <p:cond delay="0"/>
                                  </p:stCondLst>
                                  <p:childTnLst>
                                    <p:set>
                                      <p:cBhvr>
                                        <p:cTn id="27" dur="1" fill="hold">
                                          <p:stCondLst>
                                            <p:cond delay="0"/>
                                          </p:stCondLst>
                                        </p:cTn>
                                        <p:tgtEl>
                                          <p:spTgt spid="299013">
                                            <p:txEl>
                                              <p:pRg st="2" end="2"/>
                                            </p:txEl>
                                          </p:spTgt>
                                        </p:tgtEl>
                                        <p:attrNameLst>
                                          <p:attrName>style.visibility</p:attrName>
                                        </p:attrNameLst>
                                      </p:cBhvr>
                                      <p:to>
                                        <p:strVal val="visible"/>
                                      </p:to>
                                    </p:set>
                                    <p:animEffect transition="in" filter="wipe(down)">
                                      <p:cBhvr>
                                        <p:cTn id="28" dur="500"/>
                                        <p:tgtEl>
                                          <p:spTgt spid="299013">
                                            <p:txEl>
                                              <p:pRg st="2" end="2"/>
                                            </p:txEl>
                                          </p:spTgt>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299013">
                                            <p:txEl>
                                              <p:pRg st="3" end="3"/>
                                            </p:txEl>
                                          </p:spTgt>
                                        </p:tgtEl>
                                        <p:attrNameLst>
                                          <p:attrName>style.visibility</p:attrName>
                                        </p:attrNameLst>
                                      </p:cBhvr>
                                      <p:to>
                                        <p:strVal val="visible"/>
                                      </p:to>
                                    </p:set>
                                    <p:animEffect transition="in" filter="wipe(down)">
                                      <p:cBhvr>
                                        <p:cTn id="32" dur="500"/>
                                        <p:tgtEl>
                                          <p:spTgt spid="299013">
                                            <p:txEl>
                                              <p:pRg st="3" end="3"/>
                                            </p:txEl>
                                          </p:spTgt>
                                        </p:tgtEl>
                                      </p:cBhvr>
                                    </p:animEffect>
                                  </p:childTnLst>
                                </p:cTn>
                              </p:par>
                            </p:childTnLst>
                          </p:cTn>
                        </p:par>
                        <p:par>
                          <p:cTn id="33" fill="hold">
                            <p:stCondLst>
                              <p:cond delay="4500"/>
                            </p:stCondLst>
                            <p:childTnLst>
                              <p:par>
                                <p:cTn id="34" presetID="22" presetClass="entr" presetSubtype="4" fill="hold" nodeType="afterEffect">
                                  <p:stCondLst>
                                    <p:cond delay="0"/>
                                  </p:stCondLst>
                                  <p:childTnLst>
                                    <p:set>
                                      <p:cBhvr>
                                        <p:cTn id="35" dur="1" fill="hold">
                                          <p:stCondLst>
                                            <p:cond delay="0"/>
                                          </p:stCondLst>
                                        </p:cTn>
                                        <p:tgtEl>
                                          <p:spTgt spid="299013">
                                            <p:txEl>
                                              <p:pRg st="4" end="4"/>
                                            </p:txEl>
                                          </p:spTgt>
                                        </p:tgtEl>
                                        <p:attrNameLst>
                                          <p:attrName>style.visibility</p:attrName>
                                        </p:attrNameLst>
                                      </p:cBhvr>
                                      <p:to>
                                        <p:strVal val="visible"/>
                                      </p:to>
                                    </p:set>
                                    <p:animEffect transition="in" filter="wipe(down)">
                                      <p:cBhvr>
                                        <p:cTn id="36" dur="500"/>
                                        <p:tgtEl>
                                          <p:spTgt spid="299013">
                                            <p:txEl>
                                              <p:pRg st="4" end="4"/>
                                            </p:txEl>
                                          </p:spTgt>
                                        </p:tgtEl>
                                      </p:cBhvr>
                                    </p:animEffect>
                                  </p:childTnLst>
                                </p:cTn>
                              </p:par>
                            </p:childTnLst>
                          </p:cTn>
                        </p:par>
                        <p:par>
                          <p:cTn id="37" fill="hold">
                            <p:stCondLst>
                              <p:cond delay="5000"/>
                            </p:stCondLst>
                            <p:childTnLst>
                              <p:par>
                                <p:cTn id="38" presetID="22" presetClass="entr" presetSubtype="4" fill="hold" nodeType="afterEffect">
                                  <p:stCondLst>
                                    <p:cond delay="0"/>
                                  </p:stCondLst>
                                  <p:childTnLst>
                                    <p:set>
                                      <p:cBhvr>
                                        <p:cTn id="39" dur="1" fill="hold">
                                          <p:stCondLst>
                                            <p:cond delay="0"/>
                                          </p:stCondLst>
                                        </p:cTn>
                                        <p:tgtEl>
                                          <p:spTgt spid="299013">
                                            <p:txEl>
                                              <p:pRg st="5" end="5"/>
                                            </p:txEl>
                                          </p:spTgt>
                                        </p:tgtEl>
                                        <p:attrNameLst>
                                          <p:attrName>style.visibility</p:attrName>
                                        </p:attrNameLst>
                                      </p:cBhvr>
                                      <p:to>
                                        <p:strVal val="visible"/>
                                      </p:to>
                                    </p:set>
                                    <p:animEffect transition="in" filter="wipe(down)">
                                      <p:cBhvr>
                                        <p:cTn id="40" dur="500"/>
                                        <p:tgtEl>
                                          <p:spTgt spid="299013">
                                            <p:txEl>
                                              <p:pRg st="5" end="5"/>
                                            </p:txEl>
                                          </p:spTgt>
                                        </p:tgtEl>
                                      </p:cBhvr>
                                    </p:animEffect>
                                  </p:childTnLst>
                                </p:cTn>
                              </p:par>
                            </p:childTnLst>
                          </p:cTn>
                        </p:par>
                        <p:par>
                          <p:cTn id="41" fill="hold">
                            <p:stCondLst>
                              <p:cond delay="5500"/>
                            </p:stCondLst>
                            <p:childTnLst>
                              <p:par>
                                <p:cTn id="42" presetID="22" presetClass="entr" presetSubtype="4" fill="hold" nodeType="afterEffect">
                                  <p:stCondLst>
                                    <p:cond delay="0"/>
                                  </p:stCondLst>
                                  <p:childTnLst>
                                    <p:set>
                                      <p:cBhvr>
                                        <p:cTn id="43" dur="1" fill="hold">
                                          <p:stCondLst>
                                            <p:cond delay="0"/>
                                          </p:stCondLst>
                                        </p:cTn>
                                        <p:tgtEl>
                                          <p:spTgt spid="299013">
                                            <p:txEl>
                                              <p:pRg st="6" end="6"/>
                                            </p:txEl>
                                          </p:spTgt>
                                        </p:tgtEl>
                                        <p:attrNameLst>
                                          <p:attrName>style.visibility</p:attrName>
                                        </p:attrNameLst>
                                      </p:cBhvr>
                                      <p:to>
                                        <p:strVal val="visible"/>
                                      </p:to>
                                    </p:set>
                                    <p:animEffect transition="in" filter="wipe(down)">
                                      <p:cBhvr>
                                        <p:cTn id="44" dur="500"/>
                                        <p:tgtEl>
                                          <p:spTgt spid="2990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6" name="Rectangle 4"/>
          <p:cNvSpPr>
            <a:spLocks noGrp="1" noChangeArrowheads="1"/>
          </p:cNvSpPr>
          <p:nvPr>
            <p:ph type="title"/>
          </p:nvPr>
        </p:nvSpPr>
        <p:spPr>
          <a:xfrm>
            <a:off x="3880961" y="-304800"/>
            <a:ext cx="738664" cy="7162800"/>
          </a:xfrm>
          <a:solidFill>
            <a:srgbClr val="FF0000"/>
          </a:solidFill>
        </p:spPr>
        <p:txBody>
          <a:bodyPr vert="eaVert" anchor="t">
            <a:spAutoFit/>
          </a:bodyPr>
          <a:lstStyle/>
          <a:p>
            <a:pPr>
              <a:spcBef>
                <a:spcPct val="50000"/>
              </a:spcBef>
              <a:defRPr/>
            </a:pPr>
            <a:r>
              <a:rPr lang="ar-JO"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rPr>
              <a:t>"قُمْ يا بطرس، أذبح وكُلْ"</a:t>
            </a:r>
            <a:endParaRPr lang="en-US"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52400"/>
            <a:ext cx="4114800" cy="1905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rPr>
              <a:t>استعداد بطرس</a:t>
            </a:r>
            <a:endParaRPr kumimoji="0" lang="en-US"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733800" y="1676400"/>
            <a:ext cx="5410200" cy="5181600"/>
          </a:xfrm>
          <a:prstGeom prst="rect">
            <a:avLst/>
          </a:prstGeom>
          <a:noFill/>
          <a:ln w="9525">
            <a:noFill/>
            <a:miter lim="800000"/>
            <a:headEnd/>
            <a:tailEnd/>
          </a:ln>
          <a:effectLst/>
        </p:spPr>
        <p:txBody>
          <a:bodyPr/>
          <a:lstStyle/>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كُلْ طعامًا "دَنِسًا"</a:t>
            </a:r>
          </a:p>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8- 16)</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وكانت</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 </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الملاءة مليئة من جميع أنواع الحيوانات ذوات الأربعة أرجل بالإضافة إلى زحّافات الأرض وطيور السماء</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12)</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53609890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a:ext>
            </a:extLst>
          </a:blip>
          <a:srcRect/>
          <a:stretch>
            <a:fillRect/>
          </a:stretch>
        </p:blipFill>
        <p:spPr bwMode="auto">
          <a:xfrm>
            <a:off x="0" y="2698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686800" cy="3478213"/>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الطاهر = الحياة، الصحة، القداسة</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النجس = الموت، المرض، المدنس</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الانفصال والوضع الخاص</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endParaRPr kumimoji="0" lang="en-US" sz="4000" b="1" u="sng"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9749" name="Rectangle 5"/>
          <p:cNvSpPr>
            <a:spLocks noGrp="1" noChangeArrowheads="1"/>
          </p:cNvSpPr>
          <p:nvPr>
            <p:ph type="title" idx="4294967295"/>
          </p:nvPr>
        </p:nvSpPr>
        <p:spPr>
          <a:xfrm>
            <a:off x="685800" y="4572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الطاهر والنجس (لا 11)</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449996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p:stCondLst>
                              <p:cond delay="78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159748">
                                            <p:txEl>
                                              <p:pRg st="2" end="2"/>
                                            </p:txEl>
                                          </p:spTgt>
                                        </p:tgtEl>
                                        <p:attrNameLst>
                                          <p:attrName>style.visibility</p:attrName>
                                        </p:attrNameLst>
                                      </p:cBhvr>
                                      <p:to>
                                        <p:strVal val="visible"/>
                                      </p:to>
                                    </p:set>
                                    <p:animEffect transition="in" filter="dissolve">
                                      <p:cBhvr>
                                        <p:cTn id="15" dur="75"/>
                                        <p:tgtEl>
                                          <p:spTgt spid="1597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rtl="1"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3 أحداث رئيسية في سفر الخروج</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1-18</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19-24</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25-40</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3668" name="Text Box 4"/>
          <p:cNvSpPr txBox="1">
            <a:spLocks noChangeArrowheads="1"/>
          </p:cNvSpPr>
          <p:nvPr/>
        </p:nvSpPr>
        <p:spPr bwMode="auto">
          <a:xfrm>
            <a:off x="4650376" y="2479675"/>
            <a:ext cx="2455817"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69" name="Text Box 5"/>
          <p:cNvSpPr txBox="1">
            <a:spLocks noChangeArrowheads="1"/>
          </p:cNvSpPr>
          <p:nvPr/>
        </p:nvSpPr>
        <p:spPr bwMode="auto">
          <a:xfrm>
            <a:off x="4441371" y="3429000"/>
            <a:ext cx="2664822"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الناموس</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0" name="Text Box 6"/>
          <p:cNvSpPr txBox="1">
            <a:spLocks noChangeArrowheads="1"/>
          </p:cNvSpPr>
          <p:nvPr/>
        </p:nvSpPr>
        <p:spPr bwMode="auto">
          <a:xfrm>
            <a:off x="3670663" y="4343400"/>
            <a:ext cx="3435530"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خيمة الإجتماع</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2" name="Rectangle 8"/>
          <p:cNvSpPr>
            <a:spLocks noGrp="1" noChangeArrowheads="1"/>
          </p:cNvSpPr>
          <p:nvPr>
            <p:ph type="title" idx="4294967295"/>
          </p:nvPr>
        </p:nvSpPr>
        <p:spPr>
          <a:xfrm>
            <a:off x="0" y="0"/>
            <a:ext cx="9109075"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اختبار مراجعة في سفر الخروج</a:t>
            </a:r>
            <a:endParaRPr lang="en-US" dirty="0">
              <a:ea typeface="ＭＳ Ｐゴシック" charset="0"/>
            </a:endParaRPr>
          </a:p>
        </p:txBody>
      </p:sp>
    </p:spTree>
    <p:extLst>
      <p:ext uri="{BB962C8B-B14F-4D97-AF65-F5344CB8AC3E}">
        <p14:creationId xmlns:p14="http://schemas.microsoft.com/office/powerpoint/2010/main" val="20633719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p:nvPr>
        </p:nvSpPr>
        <p:spPr/>
        <p:txBody>
          <a:bodyPr/>
          <a:lstStyle/>
          <a:p>
            <a:r>
              <a:rPr lang="en-US">
                <a:ea typeface="ＭＳ Ｐゴシック" charset="0"/>
              </a:rPr>
              <a:t>Lamb</a:t>
            </a:r>
          </a:p>
        </p:txBody>
      </p:sp>
      <p:pic>
        <p:nvPicPr>
          <p:cNvPr id="281602" name="Picture 5" descr="la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31950" y="0"/>
            <a:ext cx="5880100" cy="736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1603" name="Rectangle 3"/>
          <p:cNvSpPr>
            <a:spLocks noGrp="1" noChangeArrowheads="1"/>
          </p:cNvSpPr>
          <p:nvPr>
            <p:ph type="body" idx="1"/>
          </p:nvPr>
        </p:nvSpPr>
        <p:spPr/>
        <p:txBody>
          <a:bodyPr/>
          <a:lstStyle/>
          <a:p>
            <a:endParaRPr lang="en-US">
              <a:latin typeface="Times New Roman" charset="0"/>
              <a:ea typeface="ＭＳ Ｐゴシック" charset="0"/>
              <a:cs typeface="ＭＳ Ｐゴシック" charset="0"/>
            </a:endParaRPr>
          </a:p>
        </p:txBody>
      </p:sp>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468325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4206248"/>
        </p:xfrm>
        <a:graphic>
          <a:graphicData uri="http://schemas.openxmlformats.org/drawingml/2006/table">
            <a:tbl>
              <a:tblPr/>
              <a:tblGrid>
                <a:gridCol w="1259632">
                  <a:extLst>
                    <a:ext uri="{9D8B030D-6E8A-4147-A177-3AD203B41FA5}">
                      <a16:colId xmlns:a16="http://schemas.microsoft.com/office/drawing/2014/main" val="20000"/>
                    </a:ext>
                  </a:extLst>
                </a:gridCol>
                <a:gridCol w="2550368">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13960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نأكل</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المقدد؟ </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"وَٱلْخِنْزِيرَ،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لِأَنَّهُ يَشُقُّ ظِلْفًا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وَيَقْسِمُهُ ظِلْفَيْنِ،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لَكِنَّهُ لَا يَجْتَرُّ،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فَهُوَ نَجِسٌ لَكُمْ."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11: 7- 8)</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الأطعمة المحظورة: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تنقل أمراضًا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وهي ... غير اقتصادية في تربيتها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 مفضلة في ذبائح الوثنيين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شرائع الطعام... أبقت إسرائيل بعيدًا عن أنواع</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الحساسية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لكن</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الضأن هو المصدر</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الرئيسي للحوم في إسرائيل وهو الأقل حساسية من</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جميع أنواع اللحوم.</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(Fee &amp; Stuart, 145).</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809475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7076004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2987177"/>
        </p:xfrm>
        <a:graphic>
          <a:graphicData uri="http://schemas.openxmlformats.org/drawingml/2006/table">
            <a:tbl>
              <a:tblPr/>
              <a:tblGrid>
                <a:gridCol w="1403648">
                  <a:extLst>
                    <a:ext uri="{9D8B030D-6E8A-4147-A177-3AD203B41FA5}">
                      <a16:colId xmlns:a16="http://schemas.microsoft.com/office/drawing/2014/main" val="20000"/>
                    </a:ext>
                  </a:extLst>
                </a:gridCol>
                <a:gridCol w="2406352">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3">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نحتاج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12: 3)</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"فَتُخْتَنُونَ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لَحْمِ غُرْلَتِكُمْ، فَيَكُونُ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عَلَامَةَ عَهْدٍ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بَيْنِي وَبَيْنَكُمْ."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النساء اليهوديات المصابات بسرطان عنق الرحم        أقل بكثير من أولئك المتزوجات من غير المختونين.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يمكن للرجال غير المختونين أن يخلفوا بكتيريا     ناقلة للسرطان في الرحم.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للطفل في اليوم الثامن من عمره أعلى مستوى من فيتامين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K</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وبرثروبين تخثر الدم.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358426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pPr rtl="1"/>
            <a:r>
              <a:rPr lang="ar-JO" sz="3200" b="1" dirty="0">
                <a:latin typeface="Arial" panose="020B0604020202020204" pitchFamily="34" charset="0"/>
                <a:ea typeface="ＭＳ Ｐゴシック" charset="0"/>
                <a:cs typeface="Arial" panose="020B0604020202020204" pitchFamily="34" charset="0"/>
              </a:rPr>
              <a:t>الختان، وفيتامين ك و البروثرومبين</a:t>
            </a:r>
            <a:endParaRPr lang="en-US" sz="3200" b="1" dirty="0">
              <a:latin typeface="Arial" panose="020B0604020202020204" pitchFamily="34" charset="0"/>
              <a:ea typeface="ＭＳ Ｐゴシック" charset="0"/>
              <a:cs typeface="Arial" panose="020B0604020202020204" pitchFamily="34" charset="0"/>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(100% من الطبيعي)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الأيام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المتاح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تركيز البروثرومبين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4104849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ar-JO" sz="2800" b="1" dirty="0">
                <a:latin typeface="Arial" panose="020B0604020202020204" pitchFamily="34" charset="0"/>
                <a:ea typeface="ＭＳ Ｐゴシック" charset="0"/>
                <a:cs typeface="Arial" panose="020B0604020202020204" pitchFamily="34" charset="0"/>
              </a:rPr>
              <a:t>"فَٱثْبُتُوا إِذًا فِي ٱلْحُرِّيَّةِ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ٱلَّتِي قَدْ حَرَّرَنَا</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ٱلْمَسِيحُ بِهَا،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وَلَا تَرْتَبِكُوا أَيْضًا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بِنِيرِ عُبُودِيَّةٍ.“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(غلاطية 5: 1).</a:t>
            </a:r>
            <a:endParaRPr lang="en-US" sz="2800"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3422948"/>
            <a:ext cx="9144000"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"هَا أَنَا بُولُسُ أَقُولُ 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إِنَّهُ إِنِ ٱخْتَتَنْتُمْ لَا يَنْفَعُكُمُ ٱلْمَسِيحُ شَيْئًا!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٣</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لَكِنْ أَشْهَدُ أَيْضًا لِكُلِّ إِنْسَانٍ مُخْتَتِنٍ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أَنَّهُ مُلْتَزِمٌ أَنْ يَعْمَلَ بِكُلِّ 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٤</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قَدْ تَبَطَّلْتُمْ عَنِ ٱلْمَسِيحِ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أَيُّهَا ٱلَّذِينَ تَتَبَرَّرُونَ بِٱلنَّامُوسِ.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سَقَطْتُمْ مِنَ ٱلنِّعْمَةِ."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(5: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circumcis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0" y="150792"/>
            <a:ext cx="4157663" cy="295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04677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270384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405" y="6115050"/>
            <a:ext cx="9144000" cy="72408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الله رحيم؟</a:t>
            </a:r>
            <a:endParaRPr lang="en-US" sz="36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أولئك الذين يعانون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مرض جلدي خطير، عليهم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أن يمزقوا ثيابهم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ويتركوا شعرهم غير ممشط.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يجب عليهم أن يغطوا أفواههم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وينادون: نجسّ نجس!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46</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طالما استمر المرض الخطير،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فسيكونون نجسين رسميًا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ويجب أن يقيموا في مكان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منعزل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خارج المحلة."</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13: 45- 46).</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8920038"/>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85880"/>
            <a:ext cx="9144000" cy="1435000"/>
          </a:xfrm>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كيف يمكن إنقاذ الأبرص</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من محنته؟</a:t>
            </a:r>
            <a:endParaRPr lang="en-US"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1317274558"/>
      </p:ext>
    </p:extLst>
  </p:cSld>
  <p:clrMapOvr>
    <a:masterClrMapping/>
  </p:clrMapOvr>
  <p:transition/>
</p:sld>
</file>

<file path=ppt/slides/slide219.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92163"/>
          <a:ext cx="9067800" cy="4206252"/>
        </p:xfrm>
        <a:graphic>
          <a:graphicData uri="http://schemas.openxmlformats.org/drawingml/2006/table">
            <a:tbl>
              <a:tblPr/>
              <a:tblGrid>
                <a:gridCol w="1475656">
                  <a:extLst>
                    <a:ext uri="{9D8B030D-6E8A-4147-A177-3AD203B41FA5}">
                      <a16:colId xmlns:a16="http://schemas.microsoft.com/office/drawing/2014/main" val="20000"/>
                    </a:ext>
                  </a:extLst>
                </a:gridCol>
                <a:gridCol w="3020144">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834796">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"المصابون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بالبرص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يشعرون بالسوء</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حيال مرضهم،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فلماذا يتم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عزلهم؟"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الكاهن أن يفحص...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فإن رأى الكاهن الضربة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جلد الجسد...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إن كانت الضربة لمعة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بيضاء في جلد جسده...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يحجز الكاهن المضروب</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سبعة أيام... يقيم وحده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خارج المحلة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يكون مقامه"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13: 3- 4، 46).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القرنين السادس والرابع عشر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قتل البرص مئات الملايين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الأوروبيين.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 بعضهم أفكارًا غريبة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غير ناجحة.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بعد أن استسلم الأطباء تقريبًا،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اقترحت الكنيسة حجرًا كتابيًا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للمصابين بالبرص،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الذي أوقف أخيرًا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البلاء المروع.</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6010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5715" name="Text Box 3"/>
          <p:cNvSpPr txBox="1">
            <a:spLocks noChangeArrowheads="1"/>
          </p:cNvSpPr>
          <p:nvPr/>
        </p:nvSpPr>
        <p:spPr bwMode="auto">
          <a:xfrm>
            <a:off x="0" y="1736725"/>
            <a:ext cx="4267200" cy="224676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في أي إصحاح حدث الخروج؟</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fontAlgn="base">
              <a:spcBef>
                <a:spcPct val="50000"/>
              </a:spcBef>
              <a:spcAft>
                <a:spcPct val="0"/>
              </a:spcAft>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a:t>
            </a:r>
          </a:p>
        </p:txBody>
      </p:sp>
      <p:sp>
        <p:nvSpPr>
          <p:cNvPr id="115716" name="Text Box 4"/>
          <p:cNvSpPr txBox="1">
            <a:spLocks noChangeArrowheads="1"/>
          </p:cNvSpPr>
          <p:nvPr/>
        </p:nvSpPr>
        <p:spPr bwMode="auto">
          <a:xfrm>
            <a:off x="601663" y="3082834"/>
            <a:ext cx="3589337" cy="646331"/>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square">
            <a:spAutoFit/>
          </a:bodyPr>
          <a:lstStyle/>
          <a:p>
            <a:pPr algn="r" defTabSz="914400" eaLnBrk="0" fontAlgn="base" hangingPunct="0">
              <a:spcBef>
                <a:spcPct val="0"/>
              </a:spcBef>
              <a:spcAft>
                <a:spcPct val="0"/>
              </a:spcAft>
              <a:defRPr/>
            </a:pPr>
            <a:r>
              <a:rPr lang="ar-JO" sz="3600" b="1" dirty="0">
                <a:solidFill>
                  <a:srgbClr val="FFFF00"/>
                </a:solidFill>
                <a:latin typeface="Arial" panose="020B0604020202020204" pitchFamily="34" charset="0"/>
                <a:ea typeface="Times New Roman" pitchFamily="-111" charset="0"/>
                <a:cs typeface="Arial" panose="020B0604020202020204" pitchFamily="34" charset="0"/>
              </a:rPr>
              <a:t>خر 12</a:t>
            </a:r>
            <a:endParaRPr lang="en-US" sz="3600" b="1" dirty="0">
              <a:solidFill>
                <a:srgbClr val="FFFF00"/>
              </a:solidFill>
              <a:latin typeface="Arial" panose="020B0604020202020204" pitchFamily="34" charset="0"/>
              <a:ea typeface="Times New Roman" pitchFamily="-111" charset="0"/>
              <a:cs typeface="Arial" panose="020B0604020202020204" pitchFamily="34" charset="0"/>
            </a:endParaRPr>
          </a:p>
        </p:txBody>
      </p:sp>
      <p:pic>
        <p:nvPicPr>
          <p:cNvPr id="137220" name="Picture 7"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707886"/>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a typeface="Times New Roman" pitchFamily="-111" charset="0"/>
              </a:rPr>
              <a:t>سؤال إضافي</a:t>
            </a:r>
            <a:endParaRPr lang="en-US" sz="4000" dirty="0">
              <a:solidFill>
                <a:schemeClr val="bg1"/>
              </a:solidFill>
              <a:ea typeface="Times New Roman" pitchFamily="-111" charset="0"/>
            </a:endParaRPr>
          </a:p>
        </p:txBody>
      </p:sp>
    </p:spTree>
    <p:extLst>
      <p:ext uri="{BB962C8B-B14F-4D97-AF65-F5344CB8AC3E}">
        <p14:creationId xmlns:p14="http://schemas.microsoft.com/office/powerpoint/2010/main" val="3599816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١٤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7477407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92163"/>
          <a:ext cx="9067800" cy="2987185"/>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 الخطأ</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خلط</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اللحوم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الحليب؟</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لَا تَطْبُخُوا جَدْياً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بِلَبَنِ أُمِّهِ."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(تث 14: 21؛</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23: 19؛ 34: 26).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تجنبوا ممارسات الخصوبة الكنعانية.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لا يمكن امتصاص الكالسيوم بسهولة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حمية اللحوم والحليب، مما يضعف        الأسنان و يبطيء التئام العظام المكسورة.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92779"/>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7941884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ar-JO" sz="2800" dirty="0">
                <a:effectLst>
                  <a:glow rad="127000">
                    <a:schemeClr val="tx1"/>
                  </a:glow>
                </a:effectLst>
                <a:ea typeface="ＭＳ Ｐゴシック" charset="0"/>
              </a:rPr>
              <a:t>الإفرازات الجسدية</a:t>
            </a:r>
            <a:br>
              <a:rPr lang="ar-JO"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لاويين 15</a:t>
            </a:r>
            <a:r>
              <a:rPr lang="en-US" sz="2800" dirty="0">
                <a:effectLst>
                  <a:glow rad="127000">
                    <a:schemeClr val="tx1"/>
                  </a:glow>
                </a:effectLst>
                <a:ea typeface="ＭＳ Ｐゴシック" charset="0"/>
              </a:rPr>
              <a:t>)</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panose="020B0604020202020204" pitchFamily="34" charset="0"/>
                <a:ea typeface="ＭＳ Ｐゴシック" charset="0"/>
                <a:cs typeface="ＭＳ Ｐゴシック" charset="0"/>
              </a:rPr>
              <a:t>https://inspirationpoetry.wordpress.com/2016/05/11/</a:t>
            </a:r>
            <a:r>
              <a:rPr lang="ar-SA" sz="1800" b="1" dirty="0">
                <a:effectLst>
                  <a:glow rad="127000">
                    <a:schemeClr val="tx1"/>
                  </a:glow>
                </a:effectLst>
                <a:latin typeface="Arial" panose="020B0604020202020204" pitchFamily="34" charset="0"/>
                <a:ea typeface="ＭＳ Ｐゴシック" charset="0"/>
                <a:cs typeface="ＭＳ Ｐゴシック" charset="0"/>
              </a:rPr>
              <a:t>لاوِيّين</a:t>
            </a:r>
            <a:r>
              <a:rPr lang="en-US" sz="1800" b="1" dirty="0">
                <a:effectLst>
                  <a:glow rad="127000">
                    <a:schemeClr val="tx1"/>
                  </a:glow>
                </a:effectLst>
                <a:latin typeface="Arial" panose="020B0604020202020204" pitchFamily="34" charset="0"/>
                <a:ea typeface="ＭＳ Ｐゴシック" charset="0"/>
                <a:cs typeface="ＭＳ Ｐゴシック" charset="0"/>
              </a:rPr>
              <a:t>-15-discharges-causing-uncleaness/</a:t>
            </a:r>
          </a:p>
        </p:txBody>
      </p:sp>
    </p:spTree>
    <p:extLst>
      <p:ext uri="{BB962C8B-B14F-4D97-AF65-F5344CB8AC3E}">
        <p14:creationId xmlns:p14="http://schemas.microsoft.com/office/powerpoint/2010/main" val="1706099359"/>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245130"/>
            <a:ext cx="7737645" cy="1408520"/>
          </a:xfrm>
          <a:solidFill>
            <a:schemeClr val="bg1"/>
          </a:solidFill>
          <a:effectLst/>
        </p:spPr>
        <p:txBody>
          <a:bodyPr anchor="ctr"/>
          <a:lstStyle/>
          <a:p>
            <a:pPr>
              <a:defRPr/>
            </a:pPr>
            <a:r>
              <a:rPr lang="ar-JO" sz="2400" dirty="0">
                <a:solidFill>
                  <a:srgbClr val="000000"/>
                </a:solidFill>
                <a:effectLst/>
                <a:ea typeface="ＭＳ Ｐゴシック" charset="0"/>
              </a:rPr>
              <a:t>و كل من مسه ذو السيل و لم يغسل يديه بماء يغسل ثيابه و يستحم بماء و يكون نجساً إلى المساء</a:t>
            </a:r>
            <a:br>
              <a:rPr lang="ar-JO" sz="2400" dirty="0">
                <a:solidFill>
                  <a:srgbClr val="000000"/>
                </a:solidFill>
                <a:effectLst/>
                <a:ea typeface="ＭＳ Ｐゴシック" charset="0"/>
              </a:rPr>
            </a:br>
            <a:r>
              <a:rPr lang="ar-JO" sz="2400" dirty="0">
                <a:solidFill>
                  <a:srgbClr val="000000"/>
                </a:solidFill>
                <a:ea typeface="ＭＳ Ｐゴシック" charset="0"/>
              </a:rPr>
              <a:t>(لا 15: 11)</a:t>
            </a:r>
            <a:endParaRPr lang="en-US" sz="2400" dirty="0">
              <a:solidFill>
                <a:srgbClr val="000000"/>
              </a:solidFill>
              <a:effectLst/>
              <a:ea typeface="ＭＳ Ｐゴシック" charset="0"/>
            </a:endParaRPr>
          </a:p>
        </p:txBody>
      </p:sp>
    </p:spTree>
    <p:extLst>
      <p:ext uri="{BB962C8B-B14F-4D97-AF65-F5344CB8AC3E}">
        <p14:creationId xmlns:p14="http://schemas.microsoft.com/office/powerpoint/2010/main" val="130531556"/>
      </p:ext>
    </p:extLst>
  </p:cSld>
  <p:clrMapOvr>
    <a:masterClrMapping/>
  </p:clrMapOvr>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98614037"/>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663825"/>
            <a:ext cx="8763000" cy="410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1842" name="Rectangle 1027"/>
          <p:cNvSpPr>
            <a:spLocks noGrp="1" noChangeArrowheads="1"/>
          </p:cNvSpPr>
          <p:nvPr>
            <p:ph type="ctrTitle"/>
          </p:nvPr>
        </p:nvSpPr>
        <p:spPr>
          <a:xfrm>
            <a:off x="228600" y="228600"/>
            <a:ext cx="8686800" cy="1676400"/>
          </a:xfrm>
        </p:spPr>
        <p:txBody>
          <a:bodyPr/>
          <a:lstStyle/>
          <a:p>
            <a:pPr eaLnBrk="1" hangingPunct="1"/>
            <a:r>
              <a:rPr kumimoji="1" lang="ar-JO" sz="3200" dirty="0">
                <a:solidFill>
                  <a:schemeClr val="bg1"/>
                </a:solidFill>
                <a:ea typeface="ＭＳ Ｐゴシック" charset="0"/>
              </a:rPr>
              <a:t>للحصول على استطلاع رائع عبر الإنترنت عن خيمة الإجتماع:</a:t>
            </a:r>
            <a:endParaRPr kumimoji="1" lang="en-US" sz="4000" dirty="0">
              <a:ea typeface="ＭＳ Ｐゴシック" charset="0"/>
            </a:endParaRPr>
          </a:p>
        </p:txBody>
      </p:sp>
      <p:sp>
        <p:nvSpPr>
          <p:cNvPr id="291843" name="Text Box 1029"/>
          <p:cNvSpPr txBox="1">
            <a:spLocks noChangeArrowheads="1"/>
          </p:cNvSpPr>
          <p:nvPr/>
        </p:nvSpPr>
        <p:spPr bwMode="auto">
          <a:xfrm>
            <a:off x="247650" y="1628775"/>
            <a:ext cx="8374063" cy="492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kumimoji="1" lang="en-US" sz="3200" b="1" dirty="0">
                <a:solidFill>
                  <a:srgbClr val="FFFFFF"/>
                </a:solidFill>
                <a:latin typeface="Arial" panose="020B0604020202020204" pitchFamily="34" charset="0"/>
                <a:cs typeface="Arial" panose="020B0604020202020204" pitchFamily="34" charset="0"/>
              </a:rPr>
              <a:t>http://</a:t>
            </a:r>
            <a:r>
              <a:rPr kumimoji="1" lang="en-US" sz="3200" b="1" dirty="0" err="1">
                <a:solidFill>
                  <a:srgbClr val="FFFFFF"/>
                </a:solidFill>
                <a:latin typeface="Arial" panose="020B0604020202020204" pitchFamily="34" charset="0"/>
                <a:cs typeface="Arial" panose="020B0604020202020204" pitchFamily="34" charset="0"/>
              </a:rPr>
              <a:t>www.domini.org</a:t>
            </a:r>
            <a:r>
              <a:rPr kumimoji="1" lang="en-US" sz="3200" b="1" dirty="0">
                <a:solidFill>
                  <a:srgbClr val="FFFFFF"/>
                </a:solidFill>
                <a:latin typeface="Arial" panose="020B0604020202020204" pitchFamily="34" charset="0"/>
                <a:cs typeface="Arial" panose="020B0604020202020204" pitchFamily="34" charset="0"/>
              </a:rPr>
              <a:t>/</a:t>
            </a:r>
            <a:r>
              <a:rPr kumimoji="1" lang="en-US" sz="3200" b="1" dirty="0" err="1">
                <a:solidFill>
                  <a:srgbClr val="FFFFFF"/>
                </a:solidFill>
                <a:latin typeface="Arial" panose="020B0604020202020204" pitchFamily="34" charset="0"/>
                <a:cs typeface="Arial" panose="020B0604020202020204" pitchFamily="34" charset="0"/>
              </a:rPr>
              <a:t>tabern</a:t>
            </a:r>
            <a:r>
              <a:rPr kumimoji="1" lang="en-US" sz="3200" b="1" dirty="0">
                <a:solidFill>
                  <a:srgbClr val="FFFFFF"/>
                </a:solidFill>
                <a:latin typeface="Arial" panose="020B0604020202020204" pitchFamily="34" charset="0"/>
                <a:cs typeface="Arial" panose="020B0604020202020204" pitchFamily="34" charset="0"/>
              </a:rPr>
              <a:t>/</a:t>
            </a:r>
            <a:r>
              <a:rPr kumimoji="1" lang="en-US" sz="3200" b="1" dirty="0" err="1">
                <a:solidFill>
                  <a:srgbClr val="FFFFFF"/>
                </a:solidFill>
                <a:latin typeface="Arial" panose="020B0604020202020204" pitchFamily="34" charset="0"/>
                <a:cs typeface="Arial" panose="020B0604020202020204" pitchFamily="34" charset="0"/>
              </a:rPr>
              <a:t>tabhome.htm</a:t>
            </a:r>
            <a:endParaRPr kumimoji="1" lang="en-US" sz="32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63698444"/>
      </p:ext>
    </p:extLst>
  </p:cSld>
  <p:clrMapOvr>
    <a:masterClrMapping/>
  </p:clrMapOvr>
  <p:transition spd="med">
    <p:randomBar dir="vert"/>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89" name="Group 2"/>
          <p:cNvGrpSpPr>
            <a:grpSpLocks/>
          </p:cNvGrpSpPr>
          <p:nvPr/>
        </p:nvGrpSpPr>
        <p:grpSpPr bwMode="auto">
          <a:xfrm>
            <a:off x="0" y="0"/>
            <a:ext cx="9263063" cy="7086600"/>
            <a:chOff x="0" y="0"/>
            <a:chExt cx="5835" cy="4464"/>
          </a:xfrm>
        </p:grpSpPr>
        <p:pic>
          <p:nvPicPr>
            <p:cNvPr id="29389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5" name="Freeform 4"/>
            <p:cNvSpPr>
              <a:spLocks/>
            </p:cNvSpPr>
            <p:nvPr/>
          </p:nvSpPr>
          <p:spPr bwMode="auto">
            <a:xfrm>
              <a:off x="1152" y="0"/>
              <a:ext cx="4683" cy="1200"/>
            </a:xfrm>
            <a:custGeom>
              <a:avLst/>
              <a:gdLst>
                <a:gd name="T0" fmla="*/ 200 w 4658"/>
                <a:gd name="T1" fmla="*/ 1290 h 1116"/>
                <a:gd name="T2" fmla="*/ 630 w 4658"/>
                <a:gd name="T3" fmla="*/ 1916 h 1116"/>
                <a:gd name="T4" fmla="*/ 1264 w 4658"/>
                <a:gd name="T5" fmla="*/ 2452 h 1116"/>
                <a:gd name="T6" fmla="*/ 1362 w 4658"/>
                <a:gd name="T7" fmla="*/ 2655 h 1116"/>
                <a:gd name="T8" fmla="*/ 1489 w 4658"/>
                <a:gd name="T9" fmla="*/ 3155 h 1116"/>
                <a:gd name="T10" fmla="*/ 1623 w 4658"/>
                <a:gd name="T11" fmla="*/ 3491 h 1116"/>
                <a:gd name="T12" fmla="*/ 1679 w 4658"/>
                <a:gd name="T13" fmla="*/ 3683 h 1116"/>
                <a:gd name="T14" fmla="*/ 1747 w 4658"/>
                <a:gd name="T15" fmla="*/ 3744 h 1116"/>
                <a:gd name="T16" fmla="*/ 2051 w 4658"/>
                <a:gd name="T17" fmla="*/ 4143 h 1116"/>
                <a:gd name="T18" fmla="*/ 2240 w 4658"/>
                <a:gd name="T19" fmla="*/ 4330 h 1116"/>
                <a:gd name="T20" fmla="*/ 2385 w 4658"/>
                <a:gd name="T21" fmla="*/ 4577 h 1116"/>
                <a:gd name="T22" fmla="*/ 2470 w 4658"/>
                <a:gd name="T23" fmla="*/ 4671 h 1116"/>
                <a:gd name="T24" fmla="*/ 2610 w 4658"/>
                <a:gd name="T25" fmla="*/ 4777 h 1116"/>
                <a:gd name="T26" fmla="*/ 2758 w 4658"/>
                <a:gd name="T27" fmla="*/ 5066 h 1116"/>
                <a:gd name="T28" fmla="*/ 2848 w 4658"/>
                <a:gd name="T29" fmla="*/ 5259 h 1116"/>
                <a:gd name="T30" fmla="*/ 2989 w 4658"/>
                <a:gd name="T31" fmla="*/ 5367 h 1116"/>
                <a:gd name="T32" fmla="*/ 3268 w 4658"/>
                <a:gd name="T33" fmla="*/ 5767 h 1116"/>
                <a:gd name="T34" fmla="*/ 3606 w 4658"/>
                <a:gd name="T35" fmla="*/ 6288 h 1116"/>
                <a:gd name="T36" fmla="*/ 3997 w 4658"/>
                <a:gd name="T37" fmla="*/ 6539 h 1116"/>
                <a:gd name="T38" fmla="*/ 4124 w 4658"/>
                <a:gd name="T39" fmla="*/ 6692 h 1116"/>
                <a:gd name="T40" fmla="*/ 4410 w 4658"/>
                <a:gd name="T41" fmla="*/ 7231 h 1116"/>
                <a:gd name="T42" fmla="*/ 4482 w 4658"/>
                <a:gd name="T43" fmla="*/ 7429 h 1116"/>
                <a:gd name="T44" fmla="*/ 4496 w 4658"/>
                <a:gd name="T45" fmla="*/ 8123 h 1116"/>
                <a:gd name="T46" fmla="*/ 4600 w 4658"/>
                <a:gd name="T47" fmla="*/ 8381 h 1116"/>
                <a:gd name="T48" fmla="*/ 4978 w 4658"/>
                <a:gd name="T49" fmla="*/ 8404 h 1116"/>
                <a:gd name="T50" fmla="*/ 5105 w 4658"/>
                <a:gd name="T51" fmla="*/ 8955 h 1116"/>
                <a:gd name="T52" fmla="*/ 5183 w 4658"/>
                <a:gd name="T53" fmla="*/ 9149 h 1116"/>
                <a:gd name="T54" fmla="*/ 5258 w 4658"/>
                <a:gd name="T55" fmla="*/ 9022 h 1116"/>
                <a:gd name="T56" fmla="*/ 5286 w 4658"/>
                <a:gd name="T57" fmla="*/ 8575 h 1116"/>
                <a:gd name="T58" fmla="*/ 5329 w 4658"/>
                <a:gd name="T59" fmla="*/ 8476 h 1116"/>
                <a:gd name="T60" fmla="*/ 5352 w 4658"/>
                <a:gd name="T61" fmla="*/ 8404 h 1116"/>
                <a:gd name="T62" fmla="*/ 5386 w 4658"/>
                <a:gd name="T63" fmla="*/ 8076 h 1116"/>
                <a:gd name="T64" fmla="*/ 5399 w 4658"/>
                <a:gd name="T65" fmla="*/ 7669 h 1116"/>
                <a:gd name="T66" fmla="*/ 5407 w 4658"/>
                <a:gd name="T67" fmla="*/ 6404 h 1116"/>
                <a:gd name="T68" fmla="*/ 5420 w 4658"/>
                <a:gd name="T69" fmla="*/ 5457 h 1116"/>
                <a:gd name="T70" fmla="*/ 5399 w 4658"/>
                <a:gd name="T71" fmla="*/ 1968 h 1116"/>
                <a:gd name="T72" fmla="*/ 5386 w 4658"/>
                <a:gd name="T73" fmla="*/ 1290 h 1116"/>
                <a:gd name="T74" fmla="*/ 4895 w 4658"/>
                <a:gd name="T75" fmla="*/ 985 h 1116"/>
                <a:gd name="T76" fmla="*/ 3871 w 4658"/>
                <a:gd name="T77" fmla="*/ 543 h 1116"/>
                <a:gd name="T78" fmla="*/ 2793 w 4658"/>
                <a:gd name="T79" fmla="*/ 589 h 1116"/>
                <a:gd name="T80" fmla="*/ 1863 w 4658"/>
                <a:gd name="T81" fmla="*/ 349 h 1116"/>
                <a:gd name="T82" fmla="*/ 1593 w 4658"/>
                <a:gd name="T83" fmla="*/ 197 h 1116"/>
                <a:gd name="T84" fmla="*/ 1153 w 4658"/>
                <a:gd name="T85" fmla="*/ 0 h 1116"/>
                <a:gd name="T86" fmla="*/ 734 w 4658"/>
                <a:gd name="T87" fmla="*/ 6 h 1116"/>
                <a:gd name="T88" fmla="*/ 81 w 4658"/>
                <a:gd name="T89" fmla="*/ 589 h 1116"/>
                <a:gd name="T90" fmla="*/ 39 w 4658"/>
                <a:gd name="T91" fmla="*/ 637 h 1116"/>
                <a:gd name="T92" fmla="*/ 140 w 4658"/>
                <a:gd name="T93" fmla="*/ 1422 h 1116"/>
                <a:gd name="T94" fmla="*/ 542 w 4658"/>
                <a:gd name="T95" fmla="*/ 2208 h 1116"/>
                <a:gd name="T96" fmla="*/ 702 w 4658"/>
                <a:gd name="T97" fmla="*/ 2363 h 1116"/>
                <a:gd name="T98" fmla="*/ 797 w 4658"/>
                <a:gd name="T99" fmla="*/ 2514 h 1116"/>
                <a:gd name="T100" fmla="*/ 876 w 4658"/>
                <a:gd name="T101" fmla="*/ 2612 h 1116"/>
                <a:gd name="T102" fmla="*/ 1110 w 4658"/>
                <a:gd name="T103" fmla="*/ 3043 h 1116"/>
                <a:gd name="T104" fmla="*/ 1306 w 4658"/>
                <a:gd name="T105" fmla="*/ 3449 h 1116"/>
                <a:gd name="T106" fmla="*/ 1462 w 4658"/>
                <a:gd name="T107" fmla="*/ 3744 h 1116"/>
                <a:gd name="T108" fmla="*/ 1600 w 4658"/>
                <a:gd name="T109" fmla="*/ 3935 h 1116"/>
                <a:gd name="T110" fmla="*/ 1841 w 4658"/>
                <a:gd name="T111" fmla="*/ 4177 h 1116"/>
                <a:gd name="T112" fmla="*/ 1985 w 4658"/>
                <a:gd name="T113" fmla="*/ 4470 h 1116"/>
                <a:gd name="T114" fmla="*/ 2065 w 4658"/>
                <a:gd name="T115" fmla="*/ 4671 h 1116"/>
                <a:gd name="T116" fmla="*/ 2385 w 4658"/>
                <a:gd name="T117" fmla="*/ 4820 h 1116"/>
                <a:gd name="T118" fmla="*/ 2723 w 4658"/>
                <a:gd name="T119" fmla="*/ 5019 h 1116"/>
                <a:gd name="T120" fmla="*/ 2855 w 4658"/>
                <a:gd name="T121" fmla="*/ 5167 h 1116"/>
                <a:gd name="T122" fmla="*/ 3507 w 4658"/>
                <a:gd name="T123" fmla="*/ 5803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الدار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47732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93893" name="Rectangle 10"/>
          <p:cNvSpPr>
            <a:spLocks noGrp="1" noChangeArrowheads="1"/>
          </p:cNvSpPr>
          <p:nvPr>
            <p:ph type="title" idx="4294967295"/>
          </p:nvPr>
        </p:nvSpPr>
        <p:spPr>
          <a:xfrm>
            <a:off x="0" y="5943600"/>
            <a:ext cx="9144000" cy="1143000"/>
          </a:xfrm>
        </p:spPr>
        <p:txBody>
          <a:bodyPr/>
          <a:lstStyle/>
          <a:p>
            <a:pPr eaLnBrk="1" hangingPunct="1"/>
            <a:r>
              <a:rPr lang="ar-JO" sz="4000" dirty="0">
                <a:solidFill>
                  <a:schemeClr val="tx1"/>
                </a:solidFill>
                <a:ea typeface="ＭＳ Ｐゴシック" charset="0"/>
              </a:rPr>
              <a:t>يوم الكفارة (لا 16: 29- 34)</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3524292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a:t>
            </a:r>
            <a:r>
              <a:rPr lang="en-US" sz="2400" dirty="0">
                <a:solidFill>
                  <a:srgbClr val="FFFFFF"/>
                </a:solidFill>
                <a:ea typeface="ＭＳ Ｐゴシック" charset="0"/>
              </a:rPr>
              <a:t> </a:t>
            </a:r>
          </a:p>
        </p:txBody>
      </p:sp>
    </p:spTree>
    <p:extLst>
      <p:ext uri="{BB962C8B-B14F-4D97-AF65-F5344CB8AC3E}">
        <p14:creationId xmlns:p14="http://schemas.microsoft.com/office/powerpoint/2010/main" val="690629935"/>
      </p:ext>
    </p:extLst>
  </p:cSld>
  <p:clrMapOvr>
    <a:masterClrMapping/>
  </p:clrMapOvr>
  <p:transition spd="med">
    <p:randomBar dir="vert"/>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br>
              <a:rPr lang="ar-JO" sz="2400" dirty="0">
                <a:solidFill>
                  <a:srgbClr val="FFFFFF"/>
                </a:solidFill>
                <a:ea typeface="ＭＳ Ｐゴシック" charset="0"/>
              </a:rPr>
            </a:br>
            <a:r>
              <a:rPr lang="ar-JO" sz="2400" dirty="0">
                <a:solidFill>
                  <a:srgbClr val="FFFFFF"/>
                </a:solidFill>
                <a:ea typeface="ＭＳ Ｐゴシック" charset="0"/>
              </a:rPr>
              <a:t>" وَيُقَرِّبُ هَرُونُ التَّيْسَ</a:t>
            </a:r>
            <a:br>
              <a:rPr lang="ar-JO" sz="2400" dirty="0">
                <a:solidFill>
                  <a:srgbClr val="FFFFFF"/>
                </a:solidFill>
                <a:ea typeface="ＭＳ Ｐゴシック" charset="0"/>
              </a:rPr>
            </a:br>
            <a:r>
              <a:rPr lang="ar-JO" sz="2400" dirty="0">
                <a:solidFill>
                  <a:srgbClr val="FFFFFF"/>
                </a:solidFill>
                <a:ea typeface="ＭＳ Ｐゴシック" charset="0"/>
              </a:rPr>
              <a:t> الَّذِي وَقَعَتْ عَلَيْهِ قُرْعَةُ الرَّبِّ."</a:t>
            </a:r>
            <a:br>
              <a:rPr lang="ar-JO" sz="2400" dirty="0">
                <a:solidFill>
                  <a:srgbClr val="FFFFFF"/>
                </a:solidFill>
                <a:ea typeface="ＭＳ Ｐゴシック" charset="0"/>
              </a:rPr>
            </a:br>
            <a:r>
              <a:rPr lang="ar-JO" sz="2400" dirty="0">
                <a:solidFill>
                  <a:srgbClr val="FFFFFF"/>
                </a:solidFill>
                <a:ea typeface="ＭＳ Ｐゴシック" charset="0"/>
              </a:rPr>
              <a:t>(لاويين 16: 9).</a:t>
            </a:r>
          </a:p>
        </p:txBody>
      </p:sp>
    </p:spTree>
    <p:extLst>
      <p:ext uri="{BB962C8B-B14F-4D97-AF65-F5344CB8AC3E}">
        <p14:creationId xmlns:p14="http://schemas.microsoft.com/office/powerpoint/2010/main" val="3678355645"/>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2" name="Text Box 4"/>
          <p:cNvSpPr txBox="1">
            <a:spLocks noChangeArrowheads="1"/>
          </p:cNvSpPr>
          <p:nvPr/>
        </p:nvSpPr>
        <p:spPr bwMode="auto">
          <a:xfrm>
            <a:off x="1403350" y="5715000"/>
            <a:ext cx="286385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الناموس</a:t>
            </a:r>
            <a:endParaRPr lang="en-US" sz="3200" b="1" dirty="0">
              <a:solidFill>
                <a:srgbClr val="FFFFFF"/>
              </a:solidFill>
              <a:latin typeface="Arial" panose="020B0604020202020204" pitchFamily="34" charset="0"/>
              <a:cs typeface="Arial" panose="020B0604020202020204" pitchFamily="34" charset="0"/>
            </a:endParaRPr>
          </a:p>
        </p:txBody>
      </p:sp>
      <p:grpSp>
        <p:nvGrpSpPr>
          <p:cNvPr id="2" name="Group 5"/>
          <p:cNvGrpSpPr>
            <a:grpSpLocks/>
          </p:cNvGrpSpPr>
          <p:nvPr/>
        </p:nvGrpSpPr>
        <p:grpSpPr bwMode="auto">
          <a:xfrm>
            <a:off x="4403725" y="0"/>
            <a:ext cx="4740275" cy="6858000"/>
            <a:chOff x="2832" y="0"/>
            <a:chExt cx="2986" cy="4320"/>
          </a:xfrm>
        </p:grpSpPr>
        <p:pic>
          <p:nvPicPr>
            <p:cNvPr id="139270"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1"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595976" name="Text Box 8"/>
          <p:cNvSpPr txBox="1">
            <a:spLocks noChangeArrowheads="1"/>
          </p:cNvSpPr>
          <p:nvPr/>
        </p:nvSpPr>
        <p:spPr bwMode="auto">
          <a:xfrm>
            <a:off x="4953000" y="5715000"/>
            <a:ext cx="419100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خيمة الإجتماع</a:t>
            </a:r>
            <a:endParaRPr lang="en-US" sz="3200" b="1" dirty="0">
              <a:solidFill>
                <a:srgbClr val="FFFFFF"/>
              </a:solidFill>
              <a:latin typeface="Arial" panose="020B0604020202020204" pitchFamily="34" charset="0"/>
              <a:cs typeface="Arial" panose="020B0604020202020204" pitchFamily="34" charset="0"/>
            </a:endParaRPr>
          </a:p>
        </p:txBody>
      </p:sp>
      <p:sp>
        <p:nvSpPr>
          <p:cNvPr id="139269" name="Rectangle 9"/>
          <p:cNvSpPr>
            <a:spLocks noGrp="1" noChangeArrowheads="1"/>
          </p:cNvSpPr>
          <p:nvPr>
            <p:ph type="title" idx="4294967295"/>
          </p:nvPr>
        </p:nvSpPr>
        <p:spPr>
          <a:xfrm>
            <a:off x="2286000" y="2667000"/>
            <a:ext cx="3581400" cy="2743200"/>
          </a:xfrm>
          <a:solidFill>
            <a:schemeClr val="accent2"/>
          </a:solidFill>
        </p:spPr>
        <p:txBody>
          <a:bodyPr/>
          <a:lstStyle/>
          <a:p>
            <a:pPr eaLnBrk="1" hangingPunct="1"/>
            <a:r>
              <a:rPr lang="ar-JO" dirty="0">
                <a:solidFill>
                  <a:schemeClr val="bg1"/>
                </a:solidFill>
                <a:ea typeface="ＭＳ Ｐゴシック" charset="0"/>
              </a:rPr>
              <a:t>ما هما الحدثان الرئيسيان في سيناء؟</a:t>
            </a:r>
            <a:endParaRPr lang="en-US" dirty="0">
              <a:ea typeface="ＭＳ Ｐゴシック" charset="0"/>
            </a:endParaRPr>
          </a:p>
        </p:txBody>
      </p:sp>
    </p:spTree>
    <p:extLst>
      <p:ext uri="{BB962C8B-B14F-4D97-AF65-F5344CB8AC3E}">
        <p14:creationId xmlns:p14="http://schemas.microsoft.com/office/powerpoint/2010/main" val="21109069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6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"وَيَذْبَحُ (هَرُونُ) تَيْسَ الْخَطِيئَةِ الْمُقَدَّمَ مِنَ الشَّعْبِ،</a:t>
            </a:r>
            <a:br>
              <a:rPr lang="ar-JO" sz="2400" dirty="0">
                <a:solidFill>
                  <a:srgbClr val="FFFFFF"/>
                </a:solidFill>
                <a:ea typeface="ＭＳ Ｐゴシック" charset="0"/>
              </a:rPr>
            </a:br>
            <a:r>
              <a:rPr lang="ar-JO" sz="2400" dirty="0">
                <a:solidFill>
                  <a:srgbClr val="FFFFFF"/>
                </a:solidFill>
                <a:ea typeface="ＭＳ Ｐゴシック" charset="0"/>
              </a:rPr>
              <a:t> وَيَدْخُلُ بِدَمِهِ إِلَى مَا وَرَاءَ الْحِجَابِ،</a:t>
            </a:r>
            <a:br>
              <a:rPr lang="ar-JO" sz="2400" dirty="0">
                <a:solidFill>
                  <a:srgbClr val="FFFFFF"/>
                </a:solidFill>
                <a:ea typeface="ＭＳ Ｐゴシック" charset="0"/>
              </a:rPr>
            </a:br>
            <a:r>
              <a:rPr lang="ar-JO" sz="2400" dirty="0">
                <a:solidFill>
                  <a:srgbClr val="FFFFFF"/>
                </a:solidFill>
                <a:ea typeface="ＭＳ Ｐゴシック" charset="0"/>
              </a:rPr>
              <a:t> وَيَرُشُّ مِنْ دَمِهِ كَمَا رَشَّ مِنْ دَمِ الثَّوْرِ </a:t>
            </a:r>
            <a:br>
              <a:rPr lang="ar-JO" sz="2400" dirty="0">
                <a:solidFill>
                  <a:srgbClr val="FFFFFF"/>
                </a:solidFill>
                <a:ea typeface="ＭＳ Ｐゴシック" charset="0"/>
              </a:rPr>
            </a:br>
            <a:r>
              <a:rPr lang="ar-JO" sz="2400" dirty="0">
                <a:solidFill>
                  <a:srgbClr val="FFFFFF"/>
                </a:solidFill>
                <a:ea typeface="ＭＳ Ｐゴシック" charset="0"/>
              </a:rPr>
              <a:t>عَلَى الْغِطَاءِ وَأَمَامَهُ"</a:t>
            </a:r>
            <a:br>
              <a:rPr lang="ar-JO" sz="2400" dirty="0">
                <a:solidFill>
                  <a:srgbClr val="FFFFFF"/>
                </a:solidFill>
                <a:ea typeface="ＭＳ Ｐゴシック" charset="0"/>
              </a:rPr>
            </a:br>
            <a:r>
              <a:rPr lang="ar-JO" sz="2400" dirty="0">
                <a:solidFill>
                  <a:srgbClr val="FFFFFF"/>
                </a:solidFill>
                <a:ea typeface="ＭＳ Ｐゴシック" charset="0"/>
              </a:rPr>
              <a:t>(لاويين 16: 15).</a:t>
            </a:r>
            <a:endParaRPr lang="en-US" sz="2400" dirty="0">
              <a:solidFill>
                <a:srgbClr val="FFFFFF"/>
              </a:solidFill>
              <a:ea typeface="ＭＳ Ｐゴシック" charset="0"/>
            </a:endParaRPr>
          </a:p>
        </p:txBody>
      </p:sp>
    </p:spTree>
    <p:extLst>
      <p:ext uri="{BB962C8B-B14F-4D97-AF65-F5344CB8AC3E}">
        <p14:creationId xmlns:p14="http://schemas.microsoft.com/office/powerpoint/2010/main" val="1650249095"/>
      </p:ext>
    </p:extLst>
  </p:cSld>
  <p:clrMapOvr>
    <a:masterClrMapping/>
  </p:clrMapOvr>
  <p:transition spd="med">
    <p:randomBar dir="vert"/>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ar-JO" sz="2800" dirty="0">
                <a:solidFill>
                  <a:srgbClr val="FFFFFF"/>
                </a:solidFill>
                <a:ea typeface="ＭＳ Ｐゴシック" charset="0"/>
              </a:rPr>
              <a:t>"فَيَحْمِلُ التَّيْسُ ذُنُوبَ الشَّعْبِ كُلَّهَا</a:t>
            </a:r>
            <a:br>
              <a:rPr lang="ar-JO" sz="2800" dirty="0">
                <a:solidFill>
                  <a:srgbClr val="FFFFFF"/>
                </a:solidFill>
                <a:ea typeface="ＭＳ Ｐゴシック" charset="0"/>
              </a:rPr>
            </a:br>
            <a:r>
              <a:rPr lang="ar-JO" sz="2800" dirty="0">
                <a:solidFill>
                  <a:srgbClr val="FFFFFF"/>
                </a:solidFill>
                <a:ea typeface="ＭＳ Ｐゴシック" charset="0"/>
              </a:rPr>
              <a:t> إِلَى أَرْضٍ مُقْفِرَةٍ، </a:t>
            </a:r>
            <a:br>
              <a:rPr lang="ar-JO" sz="2800" dirty="0">
                <a:solidFill>
                  <a:srgbClr val="FFFFFF"/>
                </a:solidFill>
                <a:ea typeface="ＭＳ Ｐゴシック" charset="0"/>
              </a:rPr>
            </a:br>
            <a:r>
              <a:rPr lang="ar-JO" sz="2800" dirty="0">
                <a:solidFill>
                  <a:srgbClr val="FFFFFF"/>
                </a:solidFill>
                <a:ea typeface="ＭＳ Ｐゴシック" charset="0"/>
              </a:rPr>
              <a:t>وَهُنَاكَ يُطْلِقُهُ فِي الصَّحْرَاءِ." (لاويين 16: 22).</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2928761740"/>
      </p:ext>
    </p:extLst>
  </p:cSld>
  <p:clrMapOvr>
    <a:masterClrMapping/>
  </p:clrMapOvr>
  <p:transition spd="med">
    <p:randomBar dir="vert"/>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ما علاقة يسوع بكبش الفداء؟</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1767482143"/>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يسوع هو كبش الفداء</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Tree>
    <p:extLst>
      <p:ext uri="{BB962C8B-B14F-4D97-AF65-F5344CB8AC3E}">
        <p14:creationId xmlns:p14="http://schemas.microsoft.com/office/powerpoint/2010/main" val="4142834137"/>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"ذَلِكَ أَنَّ الْبَرَكَاتِ السَّمَاوِيَّةَ قَدْ تَحَقَّقَتْ فِي الْمَسِيحِ. فَهُوَ الآنَ كَاهِنُنَا الأَعْلَى الَّذِي يُؤَدِّي مُهِمَّتَهُ فِي الْخَيْمَةِ الْحَقِيقِيَّةِ،</a:t>
            </a:r>
            <a:br>
              <a:rPr lang="ar-JO" sz="2400" dirty="0">
                <a:solidFill>
                  <a:srgbClr val="FFFFFF"/>
                </a:solidFill>
                <a:ea typeface="ＭＳ Ｐゴシック" charset="0"/>
              </a:rPr>
            </a:br>
            <a:r>
              <a:rPr lang="ar-JO" sz="2400" dirty="0">
                <a:solidFill>
                  <a:srgbClr val="FFFFFF"/>
                </a:solidFill>
                <a:ea typeface="ＭＳ Ｐゴシック" charset="0"/>
              </a:rPr>
              <a:t> وَهِيَ أَعْظَمُ وَأَكْمَلُ مِنَ الْخَيْمَةِ الأَرْضِيَّةِ. إِنَّهَا فِي السَّمَاءِ. لَمْ تَصْنَعْهَا يَدٌ بَشَرِيَّةٌ،</a:t>
            </a:r>
            <a:br>
              <a:rPr lang="ar-JO" sz="2400" dirty="0">
                <a:solidFill>
                  <a:srgbClr val="FFFFFF"/>
                </a:solidFill>
                <a:ea typeface="ＭＳ Ｐゴシック" charset="0"/>
              </a:rPr>
            </a:br>
            <a:r>
              <a:rPr lang="ar-JO" sz="2400" dirty="0">
                <a:solidFill>
                  <a:srgbClr val="FFFFFF"/>
                </a:solidFill>
                <a:ea typeface="ＭＳ Ｐゴシック" charset="0"/>
              </a:rPr>
              <a:t> وَلَيْسَتْ مِنْ هَذَا الْعَالَمِ الْمَادِّيِّ"</a:t>
            </a:r>
            <a:br>
              <a:rPr lang="ar-JO" sz="2400" dirty="0">
                <a:solidFill>
                  <a:srgbClr val="FFFFFF"/>
                </a:solidFill>
                <a:ea typeface="ＭＳ Ｐゴシック" charset="0"/>
              </a:rPr>
            </a:br>
            <a:r>
              <a:rPr lang="ar-JO" sz="2400" dirty="0">
                <a:solidFill>
                  <a:srgbClr val="FFFFFF"/>
                </a:solidFill>
                <a:ea typeface="ＭＳ Ｐゴシック" charset="0"/>
              </a:rPr>
              <a:t>(عبرانيين 9: 11).</a:t>
            </a:r>
            <a:endParaRPr lang="en-US" sz="2400" dirty="0">
              <a:solidFill>
                <a:srgbClr val="FFFFFF"/>
              </a:solidFill>
              <a:ea typeface="ＭＳ Ｐゴシック" charset="0"/>
            </a:endParaRP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3937568609"/>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3060072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Blood%20400X">
            <a:hlinkClick r:id="rId3"/>
          </p:cNvPr>
          <p:cNvPicPr>
            <a:picLocks noChangeAspect="1" noChangeArrowheads="1"/>
          </p:cNvPicPr>
          <p:nvPr/>
        </p:nvPicPr>
        <p:blipFill>
          <a:blip r:embed="rId4" cstate="screen">
            <a:lum bright="-26000"/>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4421" name="Text Box 1029"/>
          <p:cNvSpPr txBox="1">
            <a:spLocks noChangeArrowheads="1"/>
          </p:cNvSpPr>
          <p:nvPr/>
        </p:nvSpPr>
        <p:spPr bwMode="auto">
          <a:xfrm>
            <a:off x="323850" y="4635500"/>
            <a:ext cx="8610600" cy="181588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 تَقْرِيباً بِالدَّمِ.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 إِلّا بِسَفْكِ 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 9: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444422" name="Rectangle 1030"/>
          <p:cNvSpPr>
            <a:spLocks noRot="1" noChangeArrowheads="1"/>
          </p:cNvSpPr>
          <p:nvPr/>
        </p:nvSpPr>
        <p:spPr bwMode="auto">
          <a:xfrm>
            <a:off x="25400" y="630238"/>
            <a:ext cx="9155113"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هي أهميّة</a:t>
            </a:r>
            <a:endParaRPr kumimoji="1" lang="en-US"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44424" name="Rectangle 1032"/>
          <p:cNvSpPr>
            <a:spLocks noGrp="1" noRot="1" noChangeArrowheads="1"/>
          </p:cNvSpPr>
          <p:nvPr>
            <p:ph type="title"/>
          </p:nvPr>
        </p:nvSpPr>
        <p:spPr>
          <a:xfrm>
            <a:off x="735013" y="2006600"/>
            <a:ext cx="8229600" cy="2717800"/>
          </a:xfrm>
          <a:effectLst>
            <a:outerShdw blurRad="63500" dist="53882" dir="2700000" algn="ctr" rotWithShape="0">
              <a:schemeClr val="tx1">
                <a:alpha val="74998"/>
              </a:schemeClr>
            </a:outerShdw>
          </a:effectLst>
        </p:spPr>
        <p:txBody>
          <a:bodyPr anchor="t"/>
          <a:lstStyle/>
          <a:p>
            <a:pPr eaLnBrk="1" hangingPunct="1">
              <a:lnSpc>
                <a:spcPct val="90000"/>
              </a:lnSpc>
              <a:spcBef>
                <a:spcPct val="20000"/>
              </a:spcBef>
              <a:buClr>
                <a:schemeClr val="hlink"/>
              </a:buClr>
              <a:buSzPct val="70000"/>
              <a:buFont typeface="Wingdings" charset="0"/>
              <a:buNone/>
              <a:defRPr/>
            </a:pPr>
            <a:r>
              <a:rPr kumimoji="1" lang="ar-JO" sz="18200" dirty="0">
                <a:solidFill>
                  <a:srgbClr val="FF0066"/>
                </a:solidFill>
                <a:ea typeface="ＭＳ Ｐゴシック" charset="0"/>
              </a:rPr>
              <a:t>الدّم؟</a:t>
            </a:r>
            <a:endParaRPr kumimoji="1" lang="en-US" sz="18200" dirty="0">
              <a:solidFill>
                <a:srgbClr val="FF0066"/>
              </a:solidFill>
              <a:ea typeface="ＭＳ Ｐゴシック" charset="0"/>
            </a:endParaRPr>
          </a:p>
        </p:txBody>
      </p:sp>
      <p:sp>
        <p:nvSpPr>
          <p:cNvPr id="6"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24587112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1026" descr="bloo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44450"/>
            <a:ext cx="9144000" cy="6840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Rectangle 1027"/>
          <p:cNvSpPr>
            <a:spLocks noGrp="1" noRot="1" noChangeArrowheads="1"/>
          </p:cNvSpPr>
          <p:nvPr>
            <p:ph type="title"/>
          </p:nvPr>
        </p:nvSpPr>
        <p:spPr>
          <a:xfrm>
            <a:off x="457200" y="620713"/>
            <a:ext cx="8229600" cy="796925"/>
          </a:xfrm>
          <a:gradFill rotWithShape="1">
            <a:gsLst>
              <a:gs pos="0">
                <a:srgbClr val="FF3300">
                  <a:gamma/>
                  <a:shade val="46275"/>
                  <a:invGamma/>
                </a:srgbClr>
              </a:gs>
              <a:gs pos="50000">
                <a:srgbClr val="FF0000"/>
              </a:gs>
              <a:gs pos="100000">
                <a:srgbClr val="FF3300">
                  <a:gamma/>
                  <a:shade val="46275"/>
                  <a:invGamma/>
                </a:srgbClr>
              </a:gs>
            </a:gsLst>
            <a:lin ang="5400000" scaled="1"/>
          </a:gradFill>
        </p:spPr>
        <p:txBody>
          <a:bodyPr/>
          <a:lstStyle/>
          <a:p>
            <a:pPr eaLnBrk="1" hangingPunct="1">
              <a:defRPr/>
            </a:pPr>
            <a:r>
              <a:rPr kumimoji="1" lang="ar-JO" altLang="ja-JP" sz="4800" dirty="0">
                <a:ea typeface="ＭＳ Ｐゴシック" charset="0"/>
              </a:rPr>
              <a:t>"الحياة في الدم"</a:t>
            </a:r>
            <a:endParaRPr kumimoji="1" lang="en-US" sz="4800" dirty="0">
              <a:ea typeface="ＭＳ Ｐゴシック" charset="0"/>
            </a:endParaRPr>
          </a:p>
        </p:txBody>
      </p:sp>
      <p:sp>
        <p:nvSpPr>
          <p:cNvPr id="445445" name="Rectangle 1029"/>
          <p:cNvSpPr>
            <a:spLocks noChangeArrowheads="1"/>
          </p:cNvSpPr>
          <p:nvPr/>
        </p:nvSpPr>
        <p:spPr bwMode="auto">
          <a:xfrm>
            <a:off x="755650" y="1733550"/>
            <a:ext cx="8137525" cy="46482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"أَنَّ حَيَاةَ الْجَسَدِ </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هِيَ فِي الدَّمِ.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لِهَذَا وَهَبْتُكُمْ إِيَّاهُ</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لِتُكَفِّرُوا عَنْ نُفُوسِكُمْ،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لأَنَّ الدَّمَ يُكَفِّرُ عَنِ النَّفْسِ"</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(لا 17: 11).</a:t>
            </a:r>
            <a:endParaRPr kumimoji="1" lang="en-US"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4141395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5445"/>
                                        </p:tgtEl>
                                        <p:attrNameLst>
                                          <p:attrName>style.visibility</p:attrName>
                                        </p:attrNameLst>
                                      </p:cBhvr>
                                      <p:to>
                                        <p:strVal val="visible"/>
                                      </p:to>
                                    </p:set>
                                    <p:animEffect transition="in" filter="fade">
                                      <p:cBhvr>
                                        <p:cTn id="7" dur="1000"/>
                                        <p:tgtEl>
                                          <p:spTgt spid="445445"/>
                                        </p:tgtEl>
                                      </p:cBhvr>
                                    </p:animEffect>
                                    <p:anim calcmode="lin" valueType="num">
                                      <p:cBhvr>
                                        <p:cTn id="8" dur="1000" fill="hold"/>
                                        <p:tgtEl>
                                          <p:spTgt spid="445445"/>
                                        </p:tgtEl>
                                        <p:attrNameLst>
                                          <p:attrName>ppt_x</p:attrName>
                                        </p:attrNameLst>
                                      </p:cBhvr>
                                      <p:tavLst>
                                        <p:tav tm="0">
                                          <p:val>
                                            <p:strVal val="#ppt_x"/>
                                          </p:val>
                                        </p:tav>
                                        <p:tav tm="100000">
                                          <p:val>
                                            <p:strVal val="#ppt_x"/>
                                          </p:val>
                                        </p:tav>
                                      </p:tavLst>
                                    </p:anim>
                                    <p:anim calcmode="lin" valueType="num">
                                      <p:cBhvr>
                                        <p:cTn id="9" dur="1000" fill="hold"/>
                                        <p:tgtEl>
                                          <p:spTgt spid="445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5"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"فَإِلَى «قُدْسِ الأَقْدَاسِ» فِي هَذِهِ الْخَيْمَةِ،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دَخَلَ الْمَسِيحُ مَرَّةً وَاحِدَةً،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حَامِلاً دَمَ نَفْسِهِ، لَا دَمَ تُيُوسٍ وَعُجُولٍ.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وَذَلِكَ بَعْدَمَا سَفَكَ دَمَهُ عِوَضاً عَنَّا.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فَحَقَّقَ فِدَاءً أَبَدِيًّا"</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00036" name="Rectangle 6"/>
          <p:cNvSpPr>
            <a:spLocks noGrp="1" noChangeArrowheads="1"/>
          </p:cNvSpPr>
          <p:nvPr>
            <p:ph type="title" idx="4294967295"/>
          </p:nvPr>
        </p:nvSpPr>
        <p:spPr>
          <a:xfrm>
            <a:off x="0" y="609600"/>
            <a:ext cx="9144000" cy="1143000"/>
          </a:xfrm>
        </p:spPr>
        <p:txBody>
          <a:bodyPr/>
          <a:lstStyle/>
          <a:p>
            <a:pPr eaLnBrk="1" hangingPunct="1"/>
            <a:r>
              <a:rPr lang="ar-JO" sz="3600" dirty="0">
                <a:solidFill>
                  <a:srgbClr val="FFFF00"/>
                </a:solidFill>
                <a:effectLst>
                  <a:glow rad="228600">
                    <a:schemeClr val="tx1"/>
                  </a:glow>
                </a:effectLst>
                <a:ea typeface="ＭＳ Ｐゴシック" charset="0"/>
              </a:rPr>
              <a:t>مرّة واحدة سفك دمه من أجل الجميع</a:t>
            </a:r>
            <a:endParaRPr lang="en-US" sz="40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1444603101"/>
      </p:ext>
    </p:extLst>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"وَهُوَ لَمْ يَدْخُلْ لِيُقَدِّمَ نَفْسَهُ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ذَبِيحَةً مَرَّةً بَعْدَ مَرَّةٍ،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كَمَا كَانَ الْكَاهِنُ الأَعْلَى</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عَلَى الأَرْضِ يَدْخُلُ مَرَّةً كُلَّ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سَنَةٍ إِلَى «قُدْسِ الأَقْدَاسِ» بِدَمٍ غَيْرِ دَمِهِ"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8"/>
              </a:schemeClr>
            </a:outerShdw>
          </a:effectLst>
        </p:spPr>
        <p:txBody>
          <a:bodyPr anchor="t">
            <a:spAutoFit/>
          </a:bodyPr>
          <a:lstStyle/>
          <a:p>
            <a:pPr eaLnBrk="1" hangingPunct="1">
              <a:spcBef>
                <a:spcPct val="50000"/>
              </a:spcBef>
              <a:defRPr/>
            </a:pPr>
            <a:r>
              <a:rPr lang="ar-JO" sz="4000" dirty="0">
                <a:solidFill>
                  <a:srgbClr val="FFFF00"/>
                </a:solidFill>
                <a:effectLst>
                  <a:glow rad="228600">
                    <a:schemeClr val="tx1"/>
                  </a:glow>
                </a:effectLst>
                <a:ea typeface="ＭＳ Ｐゴシック" charset="0"/>
              </a:rPr>
              <a:t>ليس بحاجة بعد الآن لمزيد من الكفارات</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3449030429"/>
      </p:ext>
    </p:extLst>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Slide1"/>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701040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و دعا الرب موسى و كلمه </a:t>
            </a:r>
          </a:p>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من خيمة الإجتماع</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rPr>
              <a:t>لاويين 1: 1</a:t>
            </a:r>
            <a:endParaRPr lang="en-US" sz="3200" dirty="0">
              <a:solidFill>
                <a:schemeClr val="bg1"/>
              </a:solidFill>
            </a:endParaRPr>
          </a:p>
        </p:txBody>
      </p:sp>
    </p:spTree>
    <p:extLst>
      <p:ext uri="{BB962C8B-B14F-4D97-AF65-F5344CB8AC3E}">
        <p14:creationId xmlns:p14="http://schemas.microsoft.com/office/powerpoint/2010/main" val="1001646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"وَإلَّا لَكَانَ يَجِبُ أَنْ يَمُوتَ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مُتَأَلِّماً مَرَّاتٍ كَثِيرَةً مُنْذُ تَأْسِيسِ الْعَالَمِ.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وَلَكِنَّهُ الآنَ، عِنْدَ انْتِهَاءِ الأَزْمِنَةِ،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ظَهَرَ مَرَّةً وَاحِدَةً لِيُبْطِلَ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قُوَّةَ الْخَطِيئَةِ بِتَقْدِيمِ نَفْسِهِ ذَبِيحَةً 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ea typeface="ＭＳ Ｐゴシック" charset="0"/>
              </a:rPr>
              <a:t>أزيلت الخطية وليس (فقط غير مغطاة)</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981136865"/>
      </p:ext>
    </p:extLst>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"وَلَكِنَّ الْمَسِيحَ، رَئِيسَ كَهَنَتِنَا،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قَدَّمَ ذَبِيحَةً وَاحِدَةً عَنِ الْخَطَايَا،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ثُمَّ جَلَسَ إِلَى الأَبَدِ عَنْ يَمِينِ اللهِ"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rPr>
              <a:t>مقعد في قدس الأقداس؟</a:t>
            </a:r>
            <a:endParaRPr lang="en-US" sz="3600" dirty="0">
              <a:solidFill>
                <a:srgbClr val="FFFF00"/>
              </a:solidFill>
              <a:effectLst>
                <a:glow rad="228600">
                  <a:schemeClr val="tx1"/>
                </a:glow>
              </a:effectLst>
            </a:endParaRPr>
          </a:p>
        </p:txBody>
      </p:sp>
    </p:spTree>
    <p:extLst>
      <p:ext uri="{BB962C8B-B14F-4D97-AF65-F5344CB8AC3E}">
        <p14:creationId xmlns:p14="http://schemas.microsoft.com/office/powerpoint/2010/main" val="2132822034"/>
      </p:ext>
    </p:extLst>
  </p:cSld>
  <p:clrMapOvr>
    <a:masterClrMapping/>
  </p:clrMapOvr>
  <p:transition spd="med">
    <p:randomBar dir="vert"/>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11291146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232" y="1529332"/>
            <a:ext cx="9144000" cy="6007100"/>
          </a:xfrm>
          <a:prstGeom prst="rect">
            <a:avLst/>
          </a:prstGeom>
        </p:spPr>
      </p:pic>
      <p:sp>
        <p:nvSpPr>
          <p:cNvPr id="2" name="Title 1"/>
          <p:cNvSpPr>
            <a:spLocks noGrp="1"/>
          </p:cNvSpPr>
          <p:nvPr>
            <p:ph type="ctrTitle"/>
          </p:nvPr>
        </p:nvSpPr>
        <p:spPr>
          <a:xfrm>
            <a:off x="25232" y="5712027"/>
            <a:ext cx="8816975" cy="1025419"/>
          </a:xfrm>
        </p:spPr>
        <p:txBody>
          <a:bodyPr rtlCol="0">
            <a:noAutofit/>
          </a:bodyPr>
          <a:lstStyle/>
          <a:p>
            <a:pPr eaLnBrk="1" fontAlgn="auto" hangingPunct="1">
              <a:spcAft>
                <a:spcPts val="0"/>
              </a:spcAft>
              <a:defRPr/>
            </a:pPr>
            <a:r>
              <a:rPr lang="ar-JO" sz="4800" dirty="0">
                <a:solidFill>
                  <a:schemeClr val="bg1"/>
                </a:solidFill>
                <a:effectLst>
                  <a:outerShdw blurRad="50800" dist="38100" dir="10800000" algn="r" rotWithShape="0">
                    <a:prstClr val="black">
                      <a:alpha val="40000"/>
                    </a:prstClr>
                  </a:outerShdw>
                </a:effectLst>
                <a:ea typeface="+mj-ea"/>
                <a:cs typeface="Arial" panose="020B0604020202020204" pitchFamily="34" charset="0"/>
              </a:rPr>
              <a:t>الشذوذ الجنسي</a:t>
            </a:r>
            <a:endParaRPr lang="en-US" sz="3200" dirty="0">
              <a:solidFill>
                <a:schemeClr val="bg1"/>
              </a:solidFill>
              <a:effectLst>
                <a:outerShdw blurRad="50800" dist="38100" dir="10800000" algn="r" rotWithShape="0">
                  <a:prstClr val="black">
                    <a:alpha val="40000"/>
                  </a:prstClr>
                </a:outerShdw>
              </a:effectLst>
              <a:ea typeface="+mj-ea"/>
              <a:cs typeface="Arial" panose="020B0604020202020204" pitchFamily="34" charset="0"/>
            </a:endParaRPr>
          </a:p>
        </p:txBody>
      </p:sp>
      <p:sp>
        <p:nvSpPr>
          <p:cNvPr id="4" name="Rectangle 2"/>
          <p:cNvSpPr txBox="1">
            <a:spLocks noChangeArrowheads="1"/>
          </p:cNvSpPr>
          <p:nvPr/>
        </p:nvSpPr>
        <p:spPr bwMode="auto">
          <a:xfrm>
            <a:off x="1261533" y="0"/>
            <a:ext cx="6484270" cy="2952210"/>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تُضَاجِعْ ذَكَراً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مُضَاجَعَةَ امْرَأَةٍ.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رَجَاسَةٌ"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لاويين 18: 22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27439093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51702717"/>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is the 'Royal Law' Mentioned in James 2:8? - Christian Video Q&amp;A">
            <a:extLst>
              <a:ext uri="{FF2B5EF4-FFF2-40B4-BE49-F238E27FC236}">
                <a16:creationId xmlns:a16="http://schemas.microsoft.com/office/drawing/2014/main" id="{0C7E9E65-CEE9-4E4E-9A5E-349FFC829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33" y="0"/>
            <a:ext cx="9144000" cy="47783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05"/>
            <a:ext cx="9144000" cy="139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Arial" panose="020B0604020202020204" pitchFamily="34" charset="0"/>
              </a:rPr>
              <a:t>الناموس الملكي</a:t>
            </a:r>
            <a:endParaRPr lang="en-US" sz="4800" dirty="0">
              <a:effectLst>
                <a:glow rad="127000">
                  <a:schemeClr val="tx1"/>
                </a:glow>
              </a:effectLst>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AECD75B0-380A-A54E-839C-622626075247}"/>
              </a:ext>
            </a:extLst>
          </p:cNvPr>
          <p:cNvSpPr txBox="1">
            <a:spLocks noChangeArrowheads="1"/>
          </p:cNvSpPr>
          <p:nvPr/>
        </p:nvSpPr>
        <p:spPr bwMode="auto">
          <a:xfrm>
            <a:off x="26633" y="4491410"/>
            <a:ext cx="9144000" cy="23665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تنتقم و لا تحقد على أبناء شعبك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بل </a:t>
            </a:r>
            <a:r>
              <a:rPr lang="ar-JO" sz="3600" b="1" kern="0" noProof="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تحب قريبك كنفسك </a:t>
            </a: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أنا الرب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(لاويين 19: 18)</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15621725"/>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و إذا اضطجه رجل مع امرأة اضطجاع زرع و هي أمة مخطوبة لرجل و لم تفد فداء و لا أعطيت حريتها فليكن تأديب لا يقتلا لأنها لم تعتق</a:t>
            </a:r>
            <a:br>
              <a:rPr lang="ar-JO"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لا 19: 20</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256571056"/>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ar-JO" sz="2000" b="1" dirty="0">
                <a:latin typeface="Arial" panose="020B0604020202020204" pitchFamily="34" charset="0"/>
                <a:ea typeface="ＭＳ Ｐゴシック" charset="0"/>
                <a:cs typeface="Arial" panose="020B0604020202020204" pitchFamily="34" charset="0"/>
              </a:rPr>
              <a:t>"إِنَّ الْمَسِيحَ قَدْ حَرَّرَنَا وَأَطْلَقَنَا فِي سَبِيلِ الْحُرِّيَّةِ. فَاثْبُتُوا إِذَنْ، وَلا تَعُودُوا إِلَى الارْتِبَاكِ بِنِيرِ الْعُبُودِيَّةِ" </a:t>
            </a:r>
            <a:br>
              <a:rPr lang="ar-JO" sz="2000" b="1" dirty="0">
                <a:latin typeface="Arial" panose="020B0604020202020204" pitchFamily="34" charset="0"/>
                <a:ea typeface="ＭＳ Ｐゴシック" charset="0"/>
                <a:cs typeface="Arial" panose="020B0604020202020204" pitchFamily="34" charset="0"/>
              </a:rPr>
            </a:br>
            <a:r>
              <a:rPr lang="ar-JO" sz="2000" b="1" dirty="0">
                <a:latin typeface="Arial" panose="020B0604020202020204" pitchFamily="34" charset="0"/>
                <a:ea typeface="ＭＳ Ｐゴシック" charset="0"/>
                <a:cs typeface="Arial" panose="020B0604020202020204" pitchFamily="34" charset="0"/>
              </a:rPr>
              <a:t>(غل 5: 1).</a:t>
            </a:r>
            <a:endParaRPr lang="en-US" sz="2000" b="1" dirty="0">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ma14="http://schemas.microsoft.com/office/mac/drawingml/2011/main" xmlns=""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rPr>
              <a:t>لا سجون أو معتقلات في شريعة موسى</a:t>
            </a:r>
            <a:endParaRPr kumimoji="0" lang="en-US"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9015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ar-JO" dirty="0">
                <a:solidFill>
                  <a:srgbClr val="FFFFFF"/>
                </a:solidFill>
                <a:ea typeface="ＭＳ Ｐゴシック" charset="0"/>
              </a:rPr>
              <a:t>لاويين 19: 28</a:t>
            </a:r>
            <a:br>
              <a:rPr lang="en-US" dirty="0">
                <a:solidFill>
                  <a:srgbClr val="FFFFFF"/>
                </a:solidFill>
                <a:ea typeface="ＭＳ Ｐゴシック" charset="0"/>
              </a:rPr>
            </a:br>
            <a:r>
              <a:rPr lang="ar-JO" sz="2800" dirty="0">
                <a:solidFill>
                  <a:srgbClr val="FFFFFF"/>
                </a:solidFill>
                <a:ea typeface="ＭＳ Ｐゴシック" charset="0"/>
              </a:rPr>
              <a:t>" لَا تَجْرَحُوا أَجْسَامَكُمْ حُزْناً عَلَى مَيْتٍ،</a:t>
            </a:r>
            <a:br>
              <a:rPr lang="ar-JO" sz="2800" dirty="0">
                <a:solidFill>
                  <a:srgbClr val="FFFFFF"/>
                </a:solidFill>
                <a:ea typeface="ＭＳ Ｐゴシック" charset="0"/>
              </a:rPr>
            </a:br>
            <a:r>
              <a:rPr lang="ar-JO" sz="2800" dirty="0">
                <a:solidFill>
                  <a:srgbClr val="FFFFFF"/>
                </a:solidFill>
                <a:ea typeface="ＭＳ Ｐゴシック" charset="0"/>
              </a:rPr>
              <a:t> وَلا تَرْسِمْ وَشْماً عَلَيْهِ. فَأَنَا الرَّبُّ"</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3945944373"/>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803008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title" idx="4294967295"/>
          </p:nvPr>
        </p:nvSpPr>
        <p:spPr/>
        <p:txBody>
          <a:bodyPr/>
          <a:lstStyle/>
          <a:p>
            <a:pPr eaLnBrk="1" hangingPunct="1"/>
            <a:r>
              <a:rPr lang="en-US" dirty="0">
                <a:ea typeface="ＭＳ Ｐゴシック" charset="0"/>
              </a:rPr>
              <a:t>Walk Thru</a:t>
            </a:r>
          </a:p>
        </p:txBody>
      </p:sp>
      <p:sp>
        <p:nvSpPr>
          <p:cNvPr id="14336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6739" name="Text Box 3"/>
          <p:cNvSpPr txBox="1">
            <a:spLocks noChangeArrowheads="1"/>
          </p:cNvSpPr>
          <p:nvPr/>
        </p:nvSpPr>
        <p:spPr bwMode="auto">
          <a:xfrm>
            <a:off x="4284663" y="6308725"/>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السير عبر الكتاب</a:t>
            </a:r>
            <a:r>
              <a:rPr lang="en-US" sz="2400" b="1" dirty="0">
                <a:solidFill>
                  <a:srgbClr val="FFFFFF"/>
                </a:solidFill>
                <a:latin typeface="Arial" panose="020B0604020202020204" pitchFamily="34" charset="0"/>
                <a:ea typeface="Times New Roman" pitchFamily="-111" charset="0"/>
                <a:cs typeface="Arial" panose="020B0604020202020204" pitchFamily="34" charset="0"/>
              </a:rPr>
              <a:t>©</a:t>
            </a:r>
            <a:r>
              <a:rPr lang="ar-JO" sz="2400" b="1" dirty="0">
                <a:solidFill>
                  <a:srgbClr val="FFFFFF"/>
                </a:solidFill>
                <a:latin typeface="Arial" panose="020B0604020202020204" pitchFamily="34" charset="0"/>
                <a:ea typeface="Times New Roman" pitchFamily="-111" charset="0"/>
                <a:cs typeface="Arial" panose="020B0604020202020204" pitchFamily="34" charset="0"/>
              </a:rPr>
              <a:t>1989</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pic>
        <p:nvPicPr>
          <p:cNvPr id="143364"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1143000" y="85725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altLang="ja-JP" sz="4800" b="1" dirty="0">
                <a:solidFill>
                  <a:srgbClr val="FFFFFF"/>
                </a:solidFill>
                <a:latin typeface="Arial" panose="020B0604020202020204" pitchFamily="34" charset="0"/>
                <a:cs typeface="Arial" panose="020B0604020202020204" pitchFamily="34" charset="0"/>
              </a:rPr>
              <a:t>التقدمات و الأعياد</a:t>
            </a:r>
            <a:endParaRPr lang="en-US" sz="4800" b="1" dirty="0">
              <a:solidFill>
                <a:srgbClr val="FFFFFF"/>
              </a:solidFill>
              <a:latin typeface="Arial" panose="020B0604020202020204" pitchFamily="34" charset="0"/>
              <a:cs typeface="Arial" panose="020B0604020202020204" pitchFamily="34" charset="0"/>
            </a:endParaRPr>
          </a:p>
        </p:txBody>
      </p:sp>
      <p:sp>
        <p:nvSpPr>
          <p:cNvPr id="116742" name="Text Box 6"/>
          <p:cNvSpPr txBox="1">
            <a:spLocks noChangeArrowheads="1"/>
          </p:cNvSpPr>
          <p:nvPr/>
        </p:nvSpPr>
        <p:spPr bwMode="auto">
          <a:xfrm>
            <a:off x="1066800" y="5181600"/>
            <a:ext cx="7086600" cy="82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50000"/>
              </a:spcBef>
              <a:spcAft>
                <a:spcPct val="0"/>
              </a:spcAft>
            </a:pPr>
            <a:r>
              <a:rPr lang="ar-JO" altLang="ja-JP" sz="4800" b="1" dirty="0">
                <a:latin typeface="Arial" panose="020B0604020202020204" pitchFamily="34" charset="0"/>
                <a:cs typeface="Arial" panose="020B0604020202020204" pitchFamily="34" charset="0"/>
              </a:rPr>
              <a:t>قبلة القدم اليسرى</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161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4000" b="1" dirty="0">
                <a:solidFill>
                  <a:srgbClr val="FFFFFF"/>
                </a:solidFill>
                <a:latin typeface="Arial" panose="020B0604020202020204" pitchFamily="34" charset="0"/>
                <a:ea typeface="ＭＳ Ｐゴシック" charset="0"/>
                <a:cs typeface="Arial" panose="020B0604020202020204" pitchFamily="34" charset="0"/>
              </a:rPr>
              <a:t>نعتذر يا أطفال فهذا موجود في الكتاب المقدس</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ar-JO" sz="3600" dirty="0">
                <a:solidFill>
                  <a:srgbClr val="FFFFFF"/>
                </a:solidFill>
                <a:ea typeface="ＭＳ Ｐゴシック" charset="0"/>
              </a:rPr>
              <a:t>لاويين 20: 9</a:t>
            </a:r>
            <a:br>
              <a:rPr lang="en-US" sz="3600" dirty="0">
                <a:solidFill>
                  <a:srgbClr val="FFFFFF"/>
                </a:solidFill>
                <a:ea typeface="ＭＳ Ｐゴシック" charset="0"/>
              </a:rPr>
            </a:br>
            <a:r>
              <a:rPr lang="ar-JO" sz="2800" dirty="0">
                <a:solidFill>
                  <a:srgbClr val="FFFFFF"/>
                </a:solidFill>
                <a:ea typeface="ＭＳ Ｐゴシック" charset="0"/>
              </a:rPr>
              <a:t>كل إنسان سب أباه أو أمه فإنه يقتل</a:t>
            </a:r>
            <a:br>
              <a:rPr lang="ar-JO" sz="2800" dirty="0">
                <a:solidFill>
                  <a:srgbClr val="FFFFFF"/>
                </a:solidFill>
                <a:ea typeface="ＭＳ Ｐゴシック" charset="0"/>
              </a:rPr>
            </a:br>
            <a:r>
              <a:rPr lang="ar-JO" sz="2800" dirty="0">
                <a:solidFill>
                  <a:srgbClr val="FFFFFF"/>
                </a:solidFill>
                <a:ea typeface="ＭＳ Ｐゴシック" charset="0"/>
              </a:rPr>
              <a:t>قد سب أباه أو أمه دمه عليه</a:t>
            </a:r>
            <a:endParaRPr lang="en-US" sz="2800" dirty="0">
              <a:solidFill>
                <a:srgbClr val="FFFFFF"/>
              </a:solidFill>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يتهم الله من قبل البشر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بأنه شديد القسوة .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هل لنا الحق أن ندين الله؟</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9169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024565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eaLnBrk="1" hangingPunct="1">
              <a:defRPr/>
            </a:pPr>
            <a:r>
              <a:rPr kumimoji="1" lang="ar-JO" sz="3600" dirty="0">
                <a:ea typeface="ＭＳ Ｐゴシック" charset="0"/>
                <a:cs typeface="Arial" panose="020B0604020202020204" pitchFamily="34" charset="0"/>
              </a:rPr>
              <a:t>من كان الكهنة؟</a:t>
            </a:r>
            <a:endParaRPr kumimoji="1" lang="en-US" sz="3600" dirty="0">
              <a:ea typeface="ＭＳ Ｐゴシック" charset="0"/>
              <a:cs typeface="Arial" panose="020B0604020202020204" pitchFamily="34" charset="0"/>
            </a:endParaRP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91" name="Rectangle 1035"/>
          <p:cNvSpPr>
            <a:spLocks noChangeArrowheads="1"/>
          </p:cNvSpPr>
          <p:nvPr/>
        </p:nvSpPr>
        <p:spPr bwMode="auto">
          <a:xfrm>
            <a:off x="5422900" y="621040"/>
            <a:ext cx="19208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إبراهيم</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2" name="Rectangle 1036"/>
          <p:cNvSpPr>
            <a:spLocks noChangeArrowheads="1"/>
          </p:cNvSpPr>
          <p:nvPr/>
        </p:nvSpPr>
        <p:spPr bwMode="auto">
          <a:xfrm>
            <a:off x="5751513" y="1687840"/>
            <a:ext cx="98777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إسحق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3" name="Rectangle 1037"/>
          <p:cNvSpPr>
            <a:spLocks noChangeArrowheads="1"/>
          </p:cNvSpPr>
          <p:nvPr/>
        </p:nvSpPr>
        <p:spPr bwMode="auto">
          <a:xfrm>
            <a:off x="5422900" y="2754640"/>
            <a:ext cx="131638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يعقوب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4" name="Rectangle 1038"/>
          <p:cNvSpPr>
            <a:spLocks noChangeArrowheads="1"/>
          </p:cNvSpPr>
          <p:nvPr/>
        </p:nvSpPr>
        <p:spPr bwMode="auto">
          <a:xfrm>
            <a:off x="4240213" y="3733334"/>
            <a:ext cx="39196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رأوبين – لاوي – يهوذا .... الخ</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5" name="Rectangle 1039"/>
          <p:cNvSpPr>
            <a:spLocks noChangeArrowheads="1"/>
          </p:cNvSpPr>
          <p:nvPr/>
        </p:nvSpPr>
        <p:spPr bwMode="auto">
          <a:xfrm>
            <a:off x="3912015" y="4921577"/>
            <a:ext cx="23439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كل الأسباط الأخرى</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6" name="Rectangle 1040"/>
          <p:cNvSpPr>
            <a:spLocks noChangeArrowheads="1"/>
          </p:cNvSpPr>
          <p:nvPr/>
        </p:nvSpPr>
        <p:spPr bwMode="auto">
          <a:xfrm>
            <a:off x="4256088" y="5880100"/>
            <a:ext cx="1655762"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اللاويين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85569" y="76200"/>
            <a:ext cx="704039"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179</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0" name="Text Box 1044"/>
          <p:cNvSpPr txBox="1">
            <a:spLocks noChangeArrowheads="1"/>
          </p:cNvSpPr>
          <p:nvPr/>
        </p:nvSpPr>
        <p:spPr bwMode="auto">
          <a:xfrm>
            <a:off x="381000" y="301625"/>
            <a:ext cx="2319338"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الطبيعة</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الرجال الذين يقدمون الله لشعبه</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نسل لاوي من خلال هارون</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2" name="Rectangle 1040"/>
          <p:cNvSpPr>
            <a:spLocks noChangeArrowheads="1"/>
          </p:cNvSpPr>
          <p:nvPr/>
        </p:nvSpPr>
        <p:spPr bwMode="auto">
          <a:xfrm>
            <a:off x="6443663" y="5880100"/>
            <a:ext cx="1800225"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الكهنة</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هارون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لا 21</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36316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childTnLst>
                          </p:cTn>
                        </p:par>
                      </p:childTnLst>
                    </p:cTn>
                  </p:par>
                  <p:par>
                    <p:cTn id="48" fill="hold">
                      <p:stCondLst>
                        <p:cond delay="indefinite"/>
                      </p:stCondLst>
                      <p:childTnLst>
                        <p:par>
                          <p:cTn id="49" fill="hold">
                            <p:stCondLst>
                              <p:cond delay="0"/>
                            </p:stCondLst>
                            <p:childTnLst>
                              <p:par>
                                <p:cTn id="50" presetID="37" presetClass="entr" presetSubtype="0" fill="hold" nodeType="clickEffect">
                                  <p:stCondLst>
                                    <p:cond delay="0"/>
                                  </p:stCondLst>
                                  <p:childTnLst>
                                    <p:set>
                                      <p:cBhvr>
                                        <p:cTn id="51" dur="1" fill="hold">
                                          <p:stCondLst>
                                            <p:cond delay="0"/>
                                          </p:stCondLst>
                                        </p:cTn>
                                        <p:tgtEl>
                                          <p:spTgt spid="481301">
                                            <p:txEl>
                                              <p:pRg st="1" end="1"/>
                                            </p:txEl>
                                          </p:spTgt>
                                        </p:tgtEl>
                                        <p:attrNameLst>
                                          <p:attrName>style.visibility</p:attrName>
                                        </p:attrNameLst>
                                      </p:cBhvr>
                                      <p:to>
                                        <p:strVal val="visible"/>
                                      </p:to>
                                    </p:set>
                                    <p:animEffect transition="in" filter="fade">
                                      <p:cBhvr>
                                        <p:cTn id="52" dur="1000"/>
                                        <p:tgtEl>
                                          <p:spTgt spid="481301">
                                            <p:txEl>
                                              <p:pRg st="1" end="1"/>
                                            </p:txEl>
                                          </p:spTgt>
                                        </p:tgtEl>
                                      </p:cBhvr>
                                    </p:animEffect>
                                    <p:anim calcmode="lin" valueType="num">
                                      <p:cBhvr>
                                        <p:cTn id="53" dur="1000" fill="hold"/>
                                        <p:tgtEl>
                                          <p:spTgt spid="481301">
                                            <p:txEl>
                                              <p:pRg st="1" end="1"/>
                                            </p:txEl>
                                          </p:spTgt>
                                        </p:tgtEl>
                                        <p:attrNameLst>
                                          <p:attrName>ppt_x</p:attrName>
                                        </p:attrNameLst>
                                      </p:cBhvr>
                                      <p:tavLst>
                                        <p:tav tm="0">
                                          <p:val>
                                            <p:strVal val="#ppt_x"/>
                                          </p:val>
                                        </p:tav>
                                        <p:tav tm="100000">
                                          <p:val>
                                            <p:strVal val="#ppt_x"/>
                                          </p:val>
                                        </p:tav>
                                      </p:tavLst>
                                    </p:anim>
                                    <p:anim calcmode="lin" valueType="num">
                                      <p:cBhvr>
                                        <p:cTn id="54" dur="900" decel="100000" fill="hold"/>
                                        <p:tgtEl>
                                          <p:spTgt spid="481301">
                                            <p:txEl>
                                              <p:pRg st="1" end="1"/>
                                            </p:txEl>
                                          </p:spTgt>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481301">
                                            <p:txEl>
                                              <p:pRg st="1" end="1"/>
                                            </p:txEl>
                                          </p:spTgt>
                                        </p:tgtEl>
                                        <p:attrNameLst>
                                          <p:attrName>ppt_y</p:attrName>
                                        </p:attrNameLst>
                                      </p:cBhvr>
                                      <p:tavLst>
                                        <p:tav tm="0">
                                          <p:val>
                                            <p:strVal val="#ppt_y-.03"/>
                                          </p:val>
                                        </p:tav>
                                        <p:tav tm="100000">
                                          <p:val>
                                            <p:strVal val="#ppt_y"/>
                                          </p:val>
                                        </p:tav>
                                      </p:tavLst>
                                    </p:anim>
                                  </p:childTnLst>
                                </p:cTn>
                              </p:par>
                              <p:par>
                                <p:cTn id="56" presetID="22" presetClass="entr" presetSubtype="1" fill="hold" grpId="0" nodeType="withEffect">
                                  <p:stCondLst>
                                    <p:cond delay="0"/>
                                  </p:stCondLst>
                                  <p:childTnLst>
                                    <p:set>
                                      <p:cBhvr>
                                        <p:cTn id="57" dur="1" fill="hold">
                                          <p:stCondLst>
                                            <p:cond delay="0"/>
                                          </p:stCondLst>
                                        </p:cTn>
                                        <p:tgtEl>
                                          <p:spTgt spid="481297"/>
                                        </p:tgtEl>
                                        <p:attrNameLst>
                                          <p:attrName>style.visibility</p:attrName>
                                        </p:attrNameLst>
                                      </p:cBhvr>
                                      <p:to>
                                        <p:strVal val="visible"/>
                                      </p:to>
                                    </p:set>
                                    <p:animEffect transition="in" filter="wipe(up)">
                                      <p:cBhvr>
                                        <p:cTn id="58" dur="500"/>
                                        <p:tgtEl>
                                          <p:spTgt spid="481297"/>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up)">
                                      <p:cBhvr>
                                        <p:cTn id="61" dur="500"/>
                                        <p:tgtEl>
                                          <p:spTgt spid="2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wipe(up)">
                                      <p:cBhvr>
                                        <p:cTn id="6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ar-JO" sz="4000" dirty="0">
                <a:solidFill>
                  <a:schemeClr val="tx1"/>
                </a:solidFill>
                <a:ea typeface="ＭＳ Ｐゴシック" charset="0"/>
                <a:cs typeface="Arial" panose="020B0604020202020204" pitchFamily="34" charset="0"/>
              </a:rPr>
              <a:t>متطلبات سفر اللاويين ٢١:</a:t>
            </a:r>
            <a:endParaRPr kumimoji="1" lang="en-US" sz="4000" dirty="0">
              <a:solidFill>
                <a:schemeClr val="tx1"/>
              </a:solidFill>
              <a:ea typeface="ＭＳ Ｐゴシック" charset="0"/>
              <a:cs typeface="Arial" panose="020B0604020202020204" pitchFamily="34" charset="0"/>
            </a:endParaRP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3386" y="44450"/>
            <a:ext cx="699230"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طاهر شعائريًا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يحلقون شعر الرؤوس واللحى ولا يجرحون أجسادهم (5)</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يحظر عليهم الزواج من مطلقة (7)</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يحظر عليهم الزواج من زانية (7،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مصاب بعاهة جسدية (17- 21)</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ماذا يتطلب لكي تكون كاهنًا؟</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0980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1288386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Image result for jewish high priest">
            <a:extLst>
              <a:ext uri="{FF2B5EF4-FFF2-40B4-BE49-F238E27FC236}">
                <a16:creationId xmlns:a16="http://schemas.microsoft.com/office/drawing/2014/main" id="{02AB9FA1-785F-554C-AD89-3D60FC28B2F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59"/>
          <a:stretch/>
        </p:blipFill>
        <p:spPr bwMode="auto">
          <a:xfrm>
            <a:off x="-1" y="0"/>
            <a:ext cx="9252521" cy="6957392"/>
          </a:xfrm>
          <a:prstGeom prst="rect">
            <a:avLst/>
          </a:prstGeom>
          <a:noFill/>
          <a:extLst>
            <a:ext uri="{909E8E84-426E-40DD-AFC4-6F175D3DCCD1}">
              <a14:hiddenFill xmlns:a14="http://schemas.microsoft.com/office/drawing/2010/main">
                <a:solidFill>
                  <a:srgbClr val="FFFFFF"/>
                </a:solidFill>
              </a14:hiddenFill>
            </a:ext>
          </a:extLst>
        </p:spPr>
      </p:pic>
      <p:sp>
        <p:nvSpPr>
          <p:cNvPr id="483330" name="Rectangle 1026"/>
          <p:cNvSpPr>
            <a:spLocks noGrp="1" noChangeArrowheads="1"/>
          </p:cNvSpPr>
          <p:nvPr>
            <p:ph type="title"/>
          </p:nvPr>
        </p:nvSpPr>
        <p:spPr>
          <a:xfrm>
            <a:off x="539750" y="-4763"/>
            <a:ext cx="8229600" cy="1143001"/>
          </a:xfrm>
          <a:noFill/>
        </p:spPr>
        <p:txBody>
          <a:bodyPr/>
          <a:lstStyle/>
          <a:p>
            <a:pPr algn="r" eaLnBrk="1" hangingPunct="1">
              <a:defRPr/>
            </a:pPr>
            <a:r>
              <a:rPr kumimoji="1" lang="ar-JO" sz="4000" dirty="0">
                <a:solidFill>
                  <a:schemeClr val="tx1"/>
                </a:solidFill>
                <a:ea typeface="ＭＳ Ｐゴシック" charset="0"/>
                <a:cs typeface="Arial" panose="020B0604020202020204" pitchFamily="34" charset="0"/>
              </a:rPr>
              <a:t>التفرد:</a:t>
            </a:r>
            <a:endParaRPr kumimoji="1" lang="en-US" sz="4000" dirty="0">
              <a:solidFill>
                <a:schemeClr val="tx1"/>
              </a:solidFill>
              <a:ea typeface="ＭＳ Ｐゴシック" charset="0"/>
              <a:cs typeface="Arial" panose="020B0604020202020204" pitchFamily="34" charset="0"/>
            </a:endParaRPr>
          </a:p>
        </p:txBody>
      </p:sp>
      <p:sp>
        <p:nvSpPr>
          <p:cNvPr id="483333" name="Text Box 1029"/>
          <p:cNvSpPr txBox="1">
            <a:spLocks noChangeArrowheads="1"/>
          </p:cNvSpPr>
          <p:nvPr/>
        </p:nvSpPr>
        <p:spPr bwMode="auto">
          <a:xfrm>
            <a:off x="205471" y="105072"/>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
        <p:nvSpPr>
          <p:cNvPr id="483334" name="Rectangle 1030"/>
          <p:cNvSpPr>
            <a:spLocks noChangeArrowheads="1"/>
          </p:cNvSpPr>
          <p:nvPr/>
        </p:nvSpPr>
        <p:spPr bwMode="auto">
          <a:xfrm>
            <a:off x="3505200" y="2502867"/>
            <a:ext cx="5638800" cy="4530725"/>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محددو النسب</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معيّنون من الله</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تدفع أجورهم من قبل المتعبدين</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ليس لهم نصيب مع الأسباط</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معايير عالية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يخدمون أسبوعين كلّ سنة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p:txBody>
      </p:sp>
      <p:sp>
        <p:nvSpPr>
          <p:cNvPr id="483336" name="Text Box 1032"/>
          <p:cNvSpPr txBox="1">
            <a:spLocks noChangeArrowheads="1"/>
          </p:cNvSpPr>
          <p:nvPr/>
        </p:nvSpPr>
        <p:spPr bwMode="auto">
          <a:xfrm>
            <a:off x="4195234" y="1005813"/>
            <a:ext cx="5113867" cy="1231106"/>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كيف اختلف كهنة إسرائيل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عن كهنوت الوثنيين؟</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58415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4092083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102496"/>
            <a:ext cx="4680520" cy="914400"/>
          </a:xfrm>
        </p:spPr>
        <p:txBody>
          <a:bodyPr/>
          <a:lstStyle/>
          <a:p>
            <a:pPr eaLnBrk="1" hangingPunct="1">
              <a:defRPr/>
            </a:pPr>
            <a:r>
              <a:rPr lang="ar-JO" dirty="0">
                <a:solidFill>
                  <a:schemeClr val="hlink"/>
                </a:solidFill>
                <a:ea typeface="ＭＳ Ｐゴシック" charset="0"/>
                <a:cs typeface="Arial" panose="020B0604020202020204" pitchFamily="34" charset="0"/>
              </a:rPr>
              <a:t>أعياد الكتاب المقدس</a:t>
            </a:r>
            <a:endParaRPr lang="en-US" dirty="0">
              <a:solidFill>
                <a:schemeClr val="hlink"/>
              </a:solidFill>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245496"/>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3" name="TextBox 2">
            <a:extLst>
              <a:ext uri="{FF2B5EF4-FFF2-40B4-BE49-F238E27FC236}">
                <a16:creationId xmlns:a16="http://schemas.microsoft.com/office/drawing/2014/main" id="{B49168F5-7478-39DB-A378-B37FE43B3129}"/>
              </a:ext>
            </a:extLst>
          </p:cNvPr>
          <p:cNvSpPr txBox="1"/>
          <p:nvPr/>
        </p:nvSpPr>
        <p:spPr>
          <a:xfrm>
            <a:off x="5987845" y="-1268361"/>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1322500568"/>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1" descr="singapore_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5513" y="0"/>
            <a:ext cx="3024187"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8" name="Picture 11" descr="barg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9" name="Picture 10" descr="desk.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a:xfrm>
            <a:off x="457200" y="277813"/>
            <a:ext cx="8229600" cy="877219"/>
          </a:xfrm>
          <a:solidFill>
            <a:srgbClr val="002060"/>
          </a:solidFill>
        </p:spPr>
        <p:txBody>
          <a:bodyPr/>
          <a:lstStyle/>
          <a:p>
            <a:pPr eaLnBrk="1" hangingPunct="1"/>
            <a:r>
              <a:rPr lang="ar-JO" altLang="en-US" dirty="0">
                <a:cs typeface="Arial" panose="020B0604020202020204" pitchFamily="34" charset="0"/>
              </a:rPr>
              <a:t>أخلاقيات العمل في سنغافورة</a:t>
            </a:r>
            <a:endParaRPr lang="en-US" altLang="en-US" dirty="0">
              <a:cs typeface="Arial" panose="020B0604020202020204" pitchFamily="34" charset="0"/>
            </a:endParaRPr>
          </a:p>
        </p:txBody>
      </p:sp>
      <p:pic>
        <p:nvPicPr>
          <p:cNvPr id="198661"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3"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4" name="Picture 11" descr="Singapore-Airlines-A380-Singapore-Sitting-on-Jet.jpg"/>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0" y="1371600"/>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5" name="Picture 12" descr="Work-Life7_singapore.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6"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8117"/>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2" descr="Sailboat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179</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8" name="Title 7"/>
          <p:cNvSpPr>
            <a:spLocks noGrp="1"/>
          </p:cNvSpPr>
          <p:nvPr>
            <p:ph type="title" idx="4294967295"/>
          </p:nvPr>
        </p:nvSpPr>
        <p:spPr>
          <a:xfrm>
            <a:off x="3048000" y="5638800"/>
            <a:ext cx="6096000" cy="1219200"/>
          </a:xfrm>
        </p:spPr>
        <p:txBody>
          <a:bodyPr/>
          <a:lstStyle/>
          <a:p>
            <a:pPr eaLnBrk="1" hangingPunct="1"/>
            <a:r>
              <a:rPr lang="ar-JO" altLang="en-US" dirty="0">
                <a:cs typeface="Arial" panose="020B0604020202020204" pitchFamily="34" charset="0"/>
              </a:rPr>
              <a:t>لماذا يجب أخذ إجازة؟</a:t>
            </a:r>
            <a:endParaRPr lang="en-US" altLang="en-US" dirty="0">
              <a:cs typeface="Arial" panose="020B0604020202020204" pitchFamily="34" charset="0"/>
            </a:endParaRPr>
          </a:p>
        </p:txBody>
      </p:sp>
    </p:spTree>
    <p:extLst>
      <p:ext uri="{BB962C8B-B14F-4D97-AF65-F5344CB8AC3E}">
        <p14:creationId xmlns:p14="http://schemas.microsoft.com/office/powerpoint/2010/main" val="138682066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Grp="1" noChangeArrowheads="1"/>
          </p:cNvSpPr>
          <p:nvPr>
            <p:ph type="title"/>
          </p:nvPr>
        </p:nvSpPr>
        <p:spPr/>
        <p:txBody>
          <a:bodyPr/>
          <a:lstStyle/>
          <a:p>
            <a:r>
              <a:rPr lang="ar-JO" dirty="0">
                <a:solidFill>
                  <a:srgbClr val="FFFFFF"/>
                </a:solidFill>
                <a:ea typeface="ＭＳ Ｐゴシック" charset="0"/>
              </a:rPr>
              <a:t>العنوان</a:t>
            </a:r>
            <a:endParaRPr lang="en-US" dirty="0">
              <a:solidFill>
                <a:srgbClr val="FFFFFF"/>
              </a:solidFill>
              <a:ea typeface="ＭＳ Ｐゴシック" charset="0"/>
            </a:endParaRPr>
          </a:p>
        </p:txBody>
      </p:sp>
      <p:sp>
        <p:nvSpPr>
          <p:cNvPr id="145410"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pic>
        <p:nvPicPr>
          <p:cNvPr id="145411" name="Picture 5"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2266950" cy="242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2" name="Rectangle 6"/>
          <p:cNvSpPr>
            <a:spLocks noChangeArrowheads="1"/>
          </p:cNvSpPr>
          <p:nvPr/>
        </p:nvSpPr>
        <p:spPr bwMode="auto">
          <a:xfrm>
            <a:off x="838200" y="2438400"/>
            <a:ext cx="8001000" cy="44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يهتم سفر اللاويين بالإحتفالات و الأنظمة الكهنوتية لكن اللاويين يذكرون مرة واحدة فقط (25: 32)</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فلماذا سمي بسفر اللاويين؟</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FFFFFF"/>
                </a:solidFill>
                <a:latin typeface="Arial" panose="020B0604020202020204" pitchFamily="34" charset="0"/>
                <a:ea typeface="ＭＳ Ｐゴシック" charset="0"/>
                <a:cs typeface="Arial" panose="020B0604020202020204" pitchFamily="34" charset="0"/>
              </a:rPr>
              <a:t>الكهنة الهارونيين كانوا من سبط لاوي و النظام الذبائحي الذين قاموا بقيادته دعي نظاماً لاوياً فلذلك نجد أن هذا العنوان له تبريره</a:t>
            </a:r>
            <a:endParaRPr kumimoji="1" lang="en-US" altLang="zh-CN" sz="28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sz="2800" b="1" dirty="0">
                <a:solidFill>
                  <a:srgbClr val="FFFFFF"/>
                </a:solidFill>
                <a:latin typeface="Arial" panose="020B0604020202020204" pitchFamily="34" charset="0"/>
                <a:ea typeface="ＭＳ Ｐゴシック" charset="0"/>
                <a:cs typeface="Arial" panose="020B0604020202020204" pitchFamily="34" charset="0"/>
              </a:rPr>
              <a:t>العنوان العبري (و دعا)  أو (يهوه و يقرا) مأخوذ من الكلمة الأولى (1: 1)</a:t>
            </a:r>
            <a:endParaRPr kumimoji="1"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3663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371600" cy="1905000"/>
          </a:xfrm>
        </p:spPr>
        <p:txBody>
          <a:bodyPr/>
          <a:lstStyle/>
          <a:p>
            <a:pPr marL="263525" indent="-263525" algn="r" rtl="1" eaLnBrk="1" hangingPunct="1"/>
            <a:r>
              <a:rPr lang="ar-JO" altLang="en-US" sz="2800" b="1" dirty="0">
                <a:latin typeface="Arial" panose="020B0604020202020204" pitchFamily="34" charset="0"/>
                <a:cs typeface="Arial" panose="020B0604020202020204" pitchFamily="34" charset="0"/>
              </a:rPr>
              <a:t>مدني</a:t>
            </a:r>
            <a:endParaRPr lang="en-US" altLang="en-US" sz="2800" b="1" dirty="0">
              <a:latin typeface="Arial" panose="020B0604020202020204" pitchFamily="34" charset="0"/>
              <a:cs typeface="Arial" panose="020B0604020202020204" pitchFamily="34" charset="0"/>
            </a:endParaRPr>
          </a:p>
          <a:p>
            <a:pPr marL="263525" indent="-263525" algn="r" rtl="1" eaLnBrk="1" hangingPunct="1"/>
            <a:r>
              <a:rPr lang="ar-JO" altLang="en-US" sz="2800" b="1" dirty="0">
                <a:latin typeface="Arial" panose="020B0604020202020204" pitchFamily="34" charset="0"/>
                <a:cs typeface="Arial" panose="020B0604020202020204" pitchFamily="34" charset="0"/>
              </a:rPr>
              <a:t>ديني</a:t>
            </a:r>
            <a:endParaRPr lang="en-US" altLang="en-US" sz="2800" b="1" dirty="0">
              <a:latin typeface="Arial" panose="020B0604020202020204" pitchFamily="34" charset="0"/>
              <a:cs typeface="Arial" panose="020B0604020202020204" pitchFamily="34" charset="0"/>
            </a:endParaRPr>
          </a:p>
          <a:p>
            <a:pPr marL="263525" indent="-263525" algn="r" rtl="1" eaLnBrk="1" hangingPunct="1"/>
            <a:r>
              <a:rPr lang="ar-JO" altLang="en-US" sz="2800" b="1" dirty="0">
                <a:latin typeface="Arial" panose="020B0604020202020204" pitchFamily="34" charset="0"/>
                <a:cs typeface="Arial" panose="020B0604020202020204" pitchFamily="34" charset="0"/>
              </a:rPr>
              <a:t>مرقم</a:t>
            </a:r>
            <a:endParaRPr lang="en-US" altLang="en-US" sz="2800" b="1" dirty="0">
              <a:latin typeface="Arial" panose="020B0604020202020204" pitchFamily="34" charset="0"/>
              <a:cs typeface="Arial" panose="020B0604020202020204" pitchFamily="34" charset="0"/>
            </a:endParaRPr>
          </a:p>
        </p:txBody>
      </p:sp>
      <p:pic>
        <p:nvPicPr>
          <p:cNvPr id="202754"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a:solidFill>
              <a:schemeClr val="tx1"/>
            </a:solidFill>
            <a:round/>
            <a:headEnd/>
            <a:tailEnd/>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60400"/>
              </a:solidFill>
              <a:effectLst>
                <a:outerShdw blurRad="38100" dist="38100" dir="2700000" algn="tl">
                  <a:srgbClr val="FFFFFF"/>
                </a:outerShdw>
              </a:effectLst>
              <a:uLnTx/>
              <a:uFillTx/>
              <a:latin typeface="Tahoma" pitchFamily="34" charset="0"/>
              <a:ea typeface="MS PGothic" pitchFamily="34" charset="-128"/>
              <a:cs typeface="+mn-cs"/>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r>
              <a:rPr lang="ar-JO" altLang="en-US" dirty="0">
                <a:cs typeface="Arial" panose="020B0604020202020204" pitchFamily="34" charset="0"/>
              </a:rPr>
              <a:t>التقاويم اليهودية</a:t>
            </a:r>
            <a:endParaRPr lang="en-US" altLang="en-US" dirty="0">
              <a:cs typeface="Arial" panose="020B0604020202020204" pitchFamily="34" charset="0"/>
            </a:endParaRPr>
          </a:p>
        </p:txBody>
      </p:sp>
      <p:sp>
        <p:nvSpPr>
          <p:cNvPr id="13322" name="Text Box 10"/>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863758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nodeType="afterGroup">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عيد الأبواق</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بينما كان الإسرائيليون لا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002733" y="6252948"/>
            <a:ext cx="1819752" cy="302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871689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1295002"/>
            <a:ext cx="4680520" cy="914400"/>
          </a:xfrm>
        </p:spPr>
        <p:txBody>
          <a:bodyPr/>
          <a:lstStyle/>
          <a:p>
            <a:pPr eaLnBrk="1" hangingPunct="1">
              <a:defRPr/>
            </a:pPr>
            <a:r>
              <a:rPr lang="ar-JO" dirty="0">
                <a:solidFill>
                  <a:schemeClr val="hlink"/>
                </a:solidFill>
                <a:ea typeface="ＭＳ Ｐゴシック" charset="0"/>
                <a:cs typeface="Arial" panose="020B0604020202020204" pitchFamily="34" charset="0"/>
              </a:rPr>
              <a:t>أعياد الكتاب المقدس</a:t>
            </a:r>
            <a:endParaRPr lang="en-US" dirty="0">
              <a:solidFill>
                <a:schemeClr val="hlink"/>
              </a:solidFill>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2438002"/>
            <a:ext cx="5076056" cy="1752600"/>
          </a:xfrm>
        </p:spPr>
        <p:txBody>
          <a:bodyPr/>
          <a:lstStyle/>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احتفالات اليوم المقدس</a:t>
            </a:r>
          </a:p>
          <a:p>
            <a:pPr eaLnBrk="1" hangingPunct="1">
              <a:buFont typeface="Wingdings" charset="0"/>
              <a:buNone/>
              <a:defRPr/>
            </a:pPr>
            <a:r>
              <a:rPr lang="ar-JO" sz="3600" b="1" dirty="0">
                <a:latin typeface="Arial" panose="020B0604020202020204" pitchFamily="34" charset="0"/>
                <a:ea typeface="ＭＳ Ｐゴシック" charset="0"/>
                <a:cs typeface="Arial" panose="020B0604020202020204" pitchFamily="34" charset="0"/>
              </a:rPr>
              <a:t>في العهد القديم</a:t>
            </a:r>
            <a:endParaRPr lang="en-US" sz="3600" b="1" dirty="0">
              <a:latin typeface="Arial" panose="020B0604020202020204" pitchFamily="34" charset="0"/>
              <a:ea typeface="ＭＳ Ｐゴシック" charset="0"/>
              <a:cs typeface="Arial" panose="020B0604020202020204" pitchFamily="34" charset="0"/>
            </a:endParaRP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Tree>
    <p:extLst>
      <p:ext uri="{BB962C8B-B14F-4D97-AF65-F5344CB8AC3E}">
        <p14:creationId xmlns:p14="http://schemas.microsoft.com/office/powerpoint/2010/main" val="250444902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rPr>
              <a:t>أعياد الكتاب المقدس</a:t>
            </a:r>
            <a:endParaRPr lang="en-US" sz="3200" u="sng" dirty="0">
              <a:solidFill>
                <a:schemeClr val="bg1"/>
              </a:solidFill>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ea typeface="ＭＳ Ｐゴシック" charset="0"/>
              </a:rPr>
              <a:t>السبت الأسبوعي</a:t>
            </a:r>
            <a:endParaRPr lang="en-US" sz="3600" dirty="0">
              <a:solidFill>
                <a:srgbClr val="FFFF00"/>
              </a:solidFill>
              <a:ea typeface="ＭＳ Ｐゴシック" charset="0"/>
            </a:endParaRPr>
          </a:p>
        </p:txBody>
      </p:sp>
      <p:graphicFrame>
        <p:nvGraphicFramePr>
          <p:cNvPr id="8" name="Diagram 7"/>
          <p:cNvGraphicFramePr/>
          <p:nvPr>
            <p:extLst>
              <p:ext uri="{D42A27DB-BD31-4B8C-83A1-F6EECF244321}">
                <p14:modId xmlns:p14="http://schemas.microsoft.com/office/powerpoint/2010/main" val="256576032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23145822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a:t>
            </a:r>
            <a:r>
              <a:rPr lang="ar-JO" sz="2400" b="1" dirty="0">
                <a:solidFill>
                  <a:srgbClr val="FFFFFF"/>
                </a:solidFill>
                <a:latin typeface="Arial" panose="020B0604020202020204" pitchFamily="34"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40037209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ea typeface="ＭＳ Ｐゴシック" charset="0"/>
              </a:rPr>
              <a:t>الخبز غير المختمر</a:t>
            </a:r>
            <a:endParaRPr lang="en-US" sz="36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04358834"/>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ea typeface="ＭＳ Ｐゴシック" charset="0"/>
              </a:rPr>
              <a:t>الباكورة</a:t>
            </a:r>
            <a:endParaRPr lang="en-US" sz="40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32567310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rPr>
              <a:t>الخمسين</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7764" name="Text Box 4"/>
          <p:cNvSpPr txBox="1">
            <a:spLocks noChangeArrowheads="1"/>
          </p:cNvSpPr>
          <p:nvPr/>
        </p:nvSpPr>
        <p:spPr bwMode="auto">
          <a:xfrm>
            <a:off x="762000" y="2057400"/>
            <a:ext cx="7391400" cy="3444875"/>
          </a:xfrm>
          <a:prstGeom prst="rect">
            <a:avLst/>
          </a:prstGeom>
          <a:noFill/>
          <a:ln w="9525">
            <a:noFill/>
            <a:miter lim="800000"/>
            <a:headEnd/>
            <a:tailEnd/>
          </a:ln>
          <a:effectLst/>
        </p:spPr>
        <p:txBody>
          <a:bodyPr>
            <a:spAutoFit/>
          </a:bodyPr>
          <a:lstStyle>
            <a:defPPr>
              <a:defRPr lang="en-US"/>
            </a:defPPr>
            <a:lvl1pPr marL="442913" indent="-442913" algn="l" eaLnBrk="1" hangingPunct="1">
              <a:spcBef>
                <a:spcPct val="50000"/>
              </a:spcBef>
              <a:buFontTx/>
              <a:buChar char="•"/>
              <a:defRPr sz="4000" b="1">
                <a:solidFill>
                  <a:schemeClr val="bg1"/>
                </a:solidFill>
                <a:effectLst>
                  <a:outerShdw blurRad="50800" dist="76200" dir="2700000" algn="tl" rotWithShape="0">
                    <a:srgbClr val="000000"/>
                  </a:outerShdw>
                </a:effectLst>
                <a:latin typeface="Arial"/>
                <a:ea typeface="Arial" pitchFamily="-111" charset="0"/>
                <a:cs typeface="Arial"/>
              </a:defRPr>
            </a:lvl1pPr>
          </a:lstStyle>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الذبائح</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الكهنة</a:t>
            </a:r>
            <a:endParaRPr lang="en-US" dirty="0">
              <a:solidFill>
                <a:srgbClr val="FFFFFF"/>
              </a:solidFill>
              <a:latin typeface="Arial" panose="020B0604020202020204" pitchFamily="34" charset="0"/>
              <a:cs typeface="Arial" panose="020B0604020202020204" pitchFamily="34" charset="0"/>
            </a:endParaRP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التعليمات</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القداسة</a:t>
            </a:r>
            <a:r>
              <a:rPr lang="en-US" dirty="0">
                <a:solidFill>
                  <a:srgbClr val="FFFFFF"/>
                </a:solidFill>
                <a:latin typeface="Arial" panose="020B0604020202020204" pitchFamily="34" charset="0"/>
                <a:cs typeface="Arial" panose="020B0604020202020204" pitchFamily="34" charset="0"/>
              </a:rPr>
              <a:t> </a:t>
            </a:r>
          </a:p>
        </p:txBody>
      </p:sp>
      <p:sp>
        <p:nvSpPr>
          <p:cNvPr id="147459"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endParaRPr lang="en-US" sz="2400" b="1" dirty="0">
              <a:latin typeface="Arial" panose="020B0604020202020204" pitchFamily="34" charset="0"/>
              <a:cs typeface="Arial" panose="020B0604020202020204" pitchFamily="34" charset="0"/>
            </a:endParaRPr>
          </a:p>
        </p:txBody>
      </p:sp>
      <p:sp>
        <p:nvSpPr>
          <p:cNvPr id="117766" name="Rectangle 6"/>
          <p:cNvSpPr>
            <a:spLocks noGrp="1" noChangeArrowheads="1"/>
          </p:cNvSpPr>
          <p:nvPr>
            <p:ph type="title" idx="4294967295"/>
          </p:nvPr>
        </p:nvSpPr>
        <p:spPr>
          <a:xfrm>
            <a:off x="685800" y="609600"/>
            <a:ext cx="7772400" cy="923925"/>
          </a:xfrm>
          <a:effectLst>
            <a:outerShdw blurRad="63500" dist="107763" dir="18900000" algn="ctr" rotWithShape="0">
              <a:schemeClr val="tx1">
                <a:alpha val="74998"/>
              </a:schemeClr>
            </a:outerShdw>
          </a:effectLst>
        </p:spPr>
        <p:txBody>
          <a:bodyPr anchor="t">
            <a:spAutoFit/>
          </a:bodyPr>
          <a:lstStyle/>
          <a:p>
            <a:pPr eaLnBrk="1" hangingPunct="1">
              <a:spcBef>
                <a:spcPct val="50000"/>
              </a:spcBef>
              <a:defRPr/>
            </a:pPr>
            <a:r>
              <a:rPr lang="ar-JO" sz="5400" dirty="0">
                <a:solidFill>
                  <a:schemeClr val="bg1"/>
                </a:solidFill>
              </a:rPr>
              <a:t>ملخص سفر اللاويين</a:t>
            </a:r>
            <a:endParaRPr lang="en-US" sz="5400" dirty="0">
              <a:solidFill>
                <a:schemeClr val="bg1"/>
              </a:solidFill>
            </a:endParaRPr>
          </a:p>
        </p:txBody>
      </p:sp>
    </p:spTree>
    <p:extLst>
      <p:ext uri="{BB962C8B-B14F-4D97-AF65-F5344CB8AC3E}">
        <p14:creationId xmlns:p14="http://schemas.microsoft.com/office/powerpoint/2010/main" val="26940004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5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49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865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42451470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ea typeface="ＭＳ Ｐゴシック" charset="0"/>
              </a:rPr>
              <a:t>الأبواق</a:t>
            </a:r>
            <a:endParaRPr lang="en-US" sz="4000" dirty="0">
              <a:solidFill>
                <a:srgbClr val="FFFF00"/>
              </a:solidFill>
              <a:ea typeface="ＭＳ Ｐゴシック"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9932611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الكفارة</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13507500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sz="3600" b="1" dirty="0">
                <a:solidFill>
                  <a:srgbClr val="FFFFFF"/>
                </a:solidFill>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المظال</a:t>
            </a:r>
            <a:endParaRPr lang="en-US" sz="3600" dirty="0">
              <a:solidFill>
                <a:srgbClr val="FFFF00"/>
              </a:solidFill>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امرأة يهودية تزين خيمتها</a:t>
            </a:r>
            <a:endParaRPr lang="en-US" sz="2800" dirty="0">
              <a:solidFill>
                <a:schemeClr val="bg1"/>
              </a:solidFill>
            </a:endParaRPr>
          </a:p>
        </p:txBody>
      </p:sp>
    </p:spTree>
    <p:extLst>
      <p:ext uri="{BB962C8B-B14F-4D97-AF65-F5344CB8AC3E}">
        <p14:creationId xmlns:p14="http://schemas.microsoft.com/office/powerpoint/2010/main" val="2847077372"/>
      </p:ext>
    </p:extLst>
  </p:cSld>
  <p:clrMapOvr>
    <a:masterClrMapping/>
  </p:clrMapOvr>
  <p:transition spd="med">
    <p:randomBar dir="vert"/>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anose="020B0604020202020204" pitchFamily="34" charset="0"/>
                <a:cs typeface="Arial" panose="020B0604020202020204" pitchFamily="34" charset="0"/>
              </a:rPr>
              <a:t>1. تتجمع على الأغلب في شهرين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2.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في أورشليم و في البيت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4. صممت بحسب الزراعة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5. توحد الأمة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6. تقدم الراحة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7. تشير للماضي و المستقبل</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200" dirty="0">
              <a:solidFill>
                <a:schemeClr val="tx1"/>
              </a:solidFill>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أسبوعي</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السبت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شافاط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تذكار :</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marL="0" marR="0" lvl="0" indent="0" algn="ctr"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راحة الله في الخليقة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lvl="0" algn="ctr" defTabSz="914400" rtl="1" eaLnBrk="0" fontAlgn="base" hangingPunct="0">
                <a:spcBef>
                  <a:spcPct val="0"/>
                </a:spcBef>
                <a:spcAft>
                  <a:spcPct val="0"/>
                </a:spcAf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lang="ar-JO" sz="1800" b="1" dirty="0">
                  <a:solidFill>
                    <a:schemeClr val="bg2"/>
                  </a:solidFill>
                </a:rPr>
                <a:t>النجاة من مصر علامة العهد الموسوي (خروج 20 ، 31 ؛  تثنية 5)</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الراحة الألفية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(عب 4: 1-11)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1-14    نيسان</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نشيد الأنشاد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الفصح</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بصاخ</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مصر من خلال دم حمل الكفارة (خر 12)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الخطية من خلال موت المسيح كحمل (1 كو 5: 7ب)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إلى 1-21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نيسان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الخبز غير المختمر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الإنفصال / الإنقطاع عن التبعية على مصر إلى الإعتماد على الله</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 حياة المفديين المنفصلة لله </a:t>
              </a:r>
            </a:p>
            <a:p>
              <a:pPr lvl="0" algn="ctr" defTabSz="914400" fontAlgn="base">
                <a:spcBef>
                  <a:spcPct val="0"/>
                </a:spcBef>
                <a:spcAft>
                  <a:spcPct val="0"/>
                </a:spcAft>
                <a:defRPr/>
              </a:pPr>
              <a:r>
                <a:rPr lang="ar-JO" sz="1800" b="1" dirty="0">
                  <a:solidFill>
                    <a:schemeClr val="bg2"/>
                  </a:solidFill>
                </a:rPr>
                <a:t>(1 كو 5: 7 أ ،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1-16</a:t>
              </a:r>
              <a:endParaRPr lang="en-US" altLang="en-US" sz="1800" b="1" dirty="0">
                <a:solidFill>
                  <a:srgbClr val="000000"/>
                </a:solidFill>
                <a:latin typeface="Arial Narrow" pitchFamily="34" charset="0"/>
              </a:endParaRPr>
            </a:p>
            <a:p>
              <a:pPr lvl="0" algn="ctr" defTabSz="914400" fontAlgn="base">
                <a:spcBef>
                  <a:spcPct val="0"/>
                </a:spcBef>
                <a:spcAft>
                  <a:spcPct val="0"/>
                </a:spcAft>
                <a:defRPr/>
              </a:pPr>
              <a:r>
                <a:rPr lang="ar-JO" altLang="en-US" sz="1800" b="1" noProof="0" dirty="0">
                  <a:solidFill>
                    <a:srgbClr val="000000"/>
                  </a:solidFill>
                  <a:latin typeface="Arial Narrow" pitchFamily="34" charset="0"/>
                </a:rPr>
                <a:t>(يوم بعد سبت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الباكورة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(احتفال</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حزم الشعير)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توقع أحكام الله المادية المستقبلية - يبدأ حصاد الحبوب</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قيامة المسيح</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 كو 15: 20)</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3-6</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سيفان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راعوث)</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الخمسين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شافوط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الأسابيع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الحصاد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الشكر على مؤن الله ماضيًا - ينهي حصاد الحبوب (تثنية 16: 9-12)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مجيء الروح القدس لإكمال قيامة المسيح (أع 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grpSp>
    </p:spTree>
    <p:extLst>
      <p:ext uri="{BB962C8B-B14F-4D97-AF65-F5344CB8AC3E}">
        <p14:creationId xmlns:p14="http://schemas.microsoft.com/office/powerpoint/2010/main" val="2235022815"/>
      </p:ext>
    </p:extLst>
  </p:cSld>
  <p:clrMapOvr>
    <a:overrideClrMapping bg1="dk2" tx1="lt1" bg2="dk1" tx2="lt2" accent1="accent1" accent2="accent2" accent3="accent3" accent4="accent4" accent5="accent5" accent6="accent6" hlink="hlink" folHlink="folHlink"/>
  </p:clrMapOvr>
  <p:transition/>
</p:sld>
</file>

<file path=ppt/slides/slide276.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2400" dirty="0">
              <a:solidFill>
                <a:schemeClr val="tx1"/>
              </a:solidFill>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الربيع-الصيف</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لا أعياد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فرح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عصر الكنيسة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1-7</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الأبواق</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السنة الجديدة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روش هاشاناه</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التحضير للفداء الوطني والتطهير يوم الكفارة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الإختطاف (1 تس 4: 13) الإعلان (مت 24: 31) – تحضير الملكوت</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7-10</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الكفارة</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كيبور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والتطهير من خطايا الشعب (لاويين 16)</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لإسرائيل في الضيقة (رو 11: 26-27)</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2000" b="1" dirty="0">
                  <a:solidFill>
                    <a:srgbClr val="000000"/>
                  </a:solidFill>
                  <a:latin typeface="Arial Narrow" pitchFamily="34" charset="0"/>
                </a:rPr>
                <a:t>إلى 7-21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الجامعة)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المظال</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السقائف/الخيم</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سكوت</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الرب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التجمع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الإيفاء المتوقع للعهد الإبراهيمي </a:t>
              </a:r>
            </a:p>
            <a:p>
              <a:pPr lvl="0" algn="ctr" defTabSz="914400" fontAlgn="base">
                <a:spcBef>
                  <a:spcPct val="0"/>
                </a:spcBef>
                <a:spcAft>
                  <a:spcPct val="0"/>
                </a:spcAft>
                <a:defRPr/>
              </a:pPr>
              <a:r>
                <a:rPr lang="ar-JO" sz="1800" b="1" dirty="0">
                  <a:solidFill>
                    <a:schemeClr val="bg2"/>
                  </a:solidFill>
                </a:rPr>
                <a:t>(نح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التتميم الفعلي للعهد الإبراهيمي – الملكوت (مت 17: 4)</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7-22</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شميني عتزيريت (سمخت توراة)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اليوم الثامن من التجمع</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الفرح بالتوراة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486507839"/>
      </p:ext>
    </p:extLst>
  </p:cSld>
  <p:clrMapOvr>
    <a:overrideClrMapping bg1="dk2" tx1="lt1" bg2="dk1" tx2="lt2" accent1="accent1" accent2="accent2" accent3="accent3" accent4="accent4" accent5="accent5" accent6="accent6" hlink="hlink" folHlink="folHlink"/>
  </p:clrMapOvr>
  <p:transition/>
</p:sld>
</file>

<file path=ppt/slides/slide277.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600" dirty="0">
              <a:solidFill>
                <a:schemeClr val="tx1"/>
              </a:solidFill>
              <a:ea typeface="SimSun" pitchFamily="2" charset="-122"/>
            </a:endParaRPr>
          </a:p>
        </p:txBody>
      </p:sp>
      <p:grpSp>
        <p:nvGrpSpPr>
          <p:cNvPr id="211971"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defTabSz="914400" fontAlgn="base">
                <a:spcBef>
                  <a:spcPct val="0"/>
                </a:spcBef>
                <a:spcAft>
                  <a:spcPct val="0"/>
                </a:spcAft>
                <a:defRPr/>
              </a:pPr>
              <a:r>
                <a:rPr lang="ar-JO" sz="1800" b="1" dirty="0">
                  <a:solidFill>
                    <a:schemeClr val="bg2"/>
                  </a:solidFill>
                </a:rPr>
                <a:t>الأيام التالية ليست موصوفة في الكتاب المقدس </a:t>
              </a:r>
            </a:p>
            <a:p>
              <a:pPr lvl="0" defTabSz="914400" fontAlgn="base">
                <a:spcBef>
                  <a:spcPct val="0"/>
                </a:spcBef>
                <a:spcAft>
                  <a:spcPct val="0"/>
                </a:spcAft>
                <a:defRPr/>
              </a:pPr>
              <a:r>
                <a:rPr lang="ar-JO" sz="1800" b="1" dirty="0">
                  <a:solidFill>
                    <a:schemeClr val="bg2"/>
                  </a:solidFill>
                </a:rPr>
                <a:t> وربما ليس لها أهمية أخروية: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5-9</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آب</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المراثي</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التاسع من آب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تشعة بي آب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تدمير أورشليم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586 ق.م و 70 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9-25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كسلو</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 إضافية من إشعال الشموع</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هانوكاه</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التجديد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r>
                <a:rPr lang="ar-JO" altLang="en-US" sz="1800" b="1" dirty="0">
                  <a:solidFill>
                    <a:srgbClr val="000000"/>
                  </a:solidFill>
                  <a:latin typeface="Arial Narrow" pitchFamily="34" charset="0"/>
                </a:rPr>
                <a:t>الأضواء</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الإضاءة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المكابيين</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تحت حكم يهوذا المكابي في 164 ق.م</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 10: 22)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12-14/</a:t>
              </a:r>
              <a:r>
                <a:rPr kumimoji="0" lang="ar-JO" altLang="en-US" sz="20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آذار</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أستير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الفوريم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بقيادة أستير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(9: 21)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grpSp>
          <p:nvGrpSpPr>
            <p:cNvPr id="211991"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يُظهر عمود التصنيف هذا أن ترتيب الأعياد السنوية في إسرائيل يوازي بشكل نبوي تجربتها كأمة عبر التاريخ</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3963443217"/>
      </p:ext>
    </p:extLst>
  </p:cSld>
  <p:clrMapOvr>
    <a:overrideClrMapping bg1="dk2" tx1="lt1" bg2="dk1" tx2="lt2" accent1="accent1" accent2="accent2" accent3="accent3" accent4="accent4" accent5="accent5" accent6="accent6" hlink="hlink" folHlink="folHlink"/>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18"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484438" y="2205038"/>
            <a:ext cx="3240087" cy="2592387"/>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81786" y="6172200"/>
            <a:ext cx="2005013"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42"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7" name="Text Box 21"/>
          <p:cNvSpPr txBox="1">
            <a:spLocks noChangeArrowheads="1"/>
          </p:cNvSpPr>
          <p:nvPr/>
        </p:nvSpPr>
        <p:spPr bwMode="auto">
          <a:xfrm>
            <a:off x="5867400"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84438" y="502920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المظال</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5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7266019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27584" y="537787"/>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555875" y="2006600"/>
            <a:ext cx="3692525" cy="27178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1" y="6172200"/>
            <a:ext cx="218856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 </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الفداء</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6" name="Text Box 10"/>
          <p:cNvSpPr txBox="1">
            <a:spLocks noChangeArrowheads="1"/>
          </p:cNvSpPr>
          <p:nvPr/>
        </p:nvSpPr>
        <p:spPr bwMode="auto">
          <a:xfrm>
            <a:off x="6940954" y="1295400"/>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الانفصال</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القيامة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الاختطاف</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9" name="Text Box 13"/>
          <p:cNvSpPr txBox="1">
            <a:spLocks noChangeArrowheads="1"/>
          </p:cNvSpPr>
          <p:nvPr/>
        </p:nvSpPr>
        <p:spPr bwMode="auto">
          <a:xfrm>
            <a:off x="7793897" y="3276600"/>
            <a:ext cx="9478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الروح</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0" name="Text Box 14"/>
          <p:cNvSpPr txBox="1">
            <a:spLocks noChangeArrowheads="1"/>
          </p:cNvSpPr>
          <p:nvPr/>
        </p:nvSpPr>
        <p:spPr bwMode="auto">
          <a:xfrm>
            <a:off x="533399" y="5410200"/>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التوبة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1" name="Text Box 15"/>
          <p:cNvSpPr txBox="1">
            <a:spLocks noChangeArrowheads="1"/>
          </p:cNvSpPr>
          <p:nvPr/>
        </p:nvSpPr>
        <p:spPr bwMode="auto">
          <a:xfrm>
            <a:off x="521196" y="495300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الملكوت</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الأبواق</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عيد الفصح</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524125" y="5029200"/>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endPar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rPr>
              <a:t>يوم الكفارة</a:t>
            </a:r>
            <a:endParaRPr kumimoji="0" lang="en-US" sz="2000" b="1" u="none" strike="noStrike" kern="1200" cap="none" spc="0" normalizeH="0" baseline="0" noProof="0" dirty="0">
              <a:ln>
                <a:noFill/>
              </a:ln>
              <a:solidFill>
                <a:srgbClr val="336600"/>
              </a:solidFill>
              <a:effectLst/>
              <a:uLnTx/>
              <a:uFillTx/>
              <a:latin typeface="Arial" panose="020B0604020202020204" pitchFamily="34" charset="0"/>
              <a:ea typeface="ＭＳ Ｐゴシック" charset="0"/>
              <a:cs typeface="Times New Roman" charset="0"/>
            </a:endParaRP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60792822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5"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9"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الكنيسة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10"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791"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Times New Roman" pitchFamily="-111" charset="0"/>
                  <a:cs typeface="Arial" panose="020B0604020202020204" pitchFamily="34" charset="0"/>
                </a:rPr>
                <a:t>الله</a:t>
              </a:r>
              <a:endParaRPr lang="en-US" sz="4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3"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الأمم</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5"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الآباء</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7"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9" name="Text Box 15"/>
            <p:cNvSpPr txBox="1">
              <a:spLocks noChangeArrowheads="1"/>
            </p:cNvSpPr>
            <p:nvPr/>
          </p:nvSpPr>
          <p:spPr bwMode="auto">
            <a:xfrm>
              <a:off x="3792" y="272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إسرائيل</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49520"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2" name="Text Box 18"/>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الكهنة</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4" name="Text Box 20"/>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الرسل</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23"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806" name="Text Box 22"/>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المخلص</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8" name="Text Box 24"/>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الأنبياء</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0" name="Text Box 26"/>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الملوك</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2" name="Text Box 28"/>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القضاة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3" name="Text Box 29"/>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ar-SA" sz="4000" b="1" dirty="0">
                  <a:solidFill>
                    <a:srgbClr val="FFFF00"/>
                  </a:solidFill>
                  <a:latin typeface="Arial" panose="020B0604020202020204" pitchFamily="34" charset="0"/>
                  <a:cs typeface="Arial" panose="020B0604020202020204" pitchFamily="34" charset="0"/>
                </a:rPr>
                <a:t>لاوِيّين</a:t>
              </a:r>
              <a:endParaRPr lang="en-US" sz="4000" b="1" dirty="0">
                <a:solidFill>
                  <a:srgbClr val="FF3300"/>
                </a:solidFill>
                <a:latin typeface="Arial" panose="020B0604020202020204" pitchFamily="34" charset="0"/>
                <a:cs typeface="Arial" panose="020B0604020202020204" pitchFamily="34" charset="0"/>
              </a:endParaRPr>
            </a:p>
          </p:txBody>
        </p:sp>
      </p:grpSp>
      <p:sp>
        <p:nvSpPr>
          <p:cNvPr id="118814" name="Rectangle 30"/>
          <p:cNvSpPr>
            <a:spLocks noGrp="1" noChangeArrowheads="1"/>
          </p:cNvSpPr>
          <p:nvPr>
            <p:ph type="title" idx="4294967295"/>
          </p:nvPr>
        </p:nvSpPr>
        <p:spPr>
          <a:xfrm>
            <a:off x="2667000" y="3048000"/>
            <a:ext cx="4191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rPr>
              <a:t>التركيز الكهنوتي</a:t>
            </a:r>
            <a:endParaRPr lang="en-US" dirty="0">
              <a:solidFill>
                <a:schemeClr val="bg1"/>
              </a:solidFill>
            </a:endParaRPr>
          </a:p>
        </p:txBody>
      </p:sp>
    </p:spTree>
    <p:extLst>
      <p:ext uri="{BB962C8B-B14F-4D97-AF65-F5344CB8AC3E}">
        <p14:creationId xmlns:p14="http://schemas.microsoft.com/office/powerpoint/2010/main" val="2895876918"/>
      </p:ext>
    </p:extLst>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2"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إسرائيل</a:t>
            </a:r>
            <a:endParaRPr lang="en-US" altLang="en-US" sz="4000" dirty="0">
              <a:cs typeface="Arial" panose="020B0604020202020204" pitchFamily="34" charset="0"/>
            </a:endParaRPr>
          </a:p>
        </p:txBody>
      </p:sp>
      <p:sp>
        <p:nvSpPr>
          <p:cNvPr id="51203" name="Rectangle 3"/>
          <p:cNvSpPr>
            <a:spLocks noGrp="1" noChangeArrowheads="1"/>
          </p:cNvSpPr>
          <p:nvPr>
            <p:ph type="body" idx="1"/>
          </p:nvPr>
        </p:nvSpPr>
        <p:spPr>
          <a:xfrm>
            <a:off x="1050878" y="1600200"/>
            <a:ext cx="7559722"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شارك كل الرجال اليهود في </a:t>
            </a:r>
            <a:r>
              <a:rPr lang="ar-JO" altLang="zh-CN" b="1" u="sng" dirty="0">
                <a:latin typeface="Arial" panose="020B0604020202020204" pitchFamily="34" charset="0"/>
                <a:cs typeface="Arial" panose="020B0604020202020204" pitchFamily="34" charset="0"/>
              </a:rPr>
              <a:t>ثلاثة أعياد سنوية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p:txBody>
      </p:sp>
      <p:sp>
        <p:nvSpPr>
          <p:cNvPr id="6"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3281363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9824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0" presetClass="entr" presetSubtype="0" fill="hold" grpId="0"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edge">
                                      <p:cBhvr>
                                        <p:cTn id="22" dur="2000"/>
                                        <p:tgtEl>
                                          <p:spTgt spid="34"/>
                                        </p:tgtEl>
                                      </p:cBhvr>
                                    </p:animEffect>
                                  </p:childTnLst>
                                </p:cTn>
                              </p:par>
                              <p:par>
                                <p:cTn id="23" presetID="20"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edge">
                                      <p:cBhvr>
                                        <p:cTn id="25" dur="2000"/>
                                        <p:tgtEl>
                                          <p:spTgt spid="3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0" presetClass="entr" presetSubtype="0" fill="hold" grpId="0" nodeType="click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edge">
                                      <p:cBhvr>
                                        <p:cTn id="30" dur="2000"/>
                                        <p:tgtEl>
                                          <p:spTgt spid="4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5"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0"/>
                                        <p:tgtEl>
                                          <p:spTgt spid="35"/>
                                        </p:tgtEl>
                                      </p:cBhvr>
                                    </p:animEffect>
                                    <p:anim calcmode="lin" valueType="num">
                                      <p:cBhvr>
                                        <p:cTn id="36" dur="2000" fill="hold"/>
                                        <p:tgtEl>
                                          <p:spTgt spid="35"/>
                                        </p:tgtEl>
                                        <p:attrNameLst>
                                          <p:attrName>style.rotation</p:attrName>
                                        </p:attrNameLst>
                                      </p:cBhvr>
                                      <p:tavLst>
                                        <p:tav tm="0">
                                          <p:val>
                                            <p:fltVal val="720"/>
                                          </p:val>
                                        </p:tav>
                                        <p:tav tm="100000">
                                          <p:val>
                                            <p:fltVal val="0"/>
                                          </p:val>
                                        </p:tav>
                                      </p:tavLst>
                                    </p:anim>
                                    <p:anim calcmode="lin" valueType="num">
                                      <p:cBhvr>
                                        <p:cTn id="37" dur="2000" fill="hold"/>
                                        <p:tgtEl>
                                          <p:spTgt spid="35"/>
                                        </p:tgtEl>
                                        <p:attrNameLst>
                                          <p:attrName>ppt_h</p:attrName>
                                        </p:attrNameLst>
                                      </p:cBhvr>
                                      <p:tavLst>
                                        <p:tav tm="0">
                                          <p:val>
                                            <p:fltVal val="0"/>
                                          </p:val>
                                        </p:tav>
                                        <p:tav tm="100000">
                                          <p:val>
                                            <p:strVal val="#ppt_h"/>
                                          </p:val>
                                        </p:tav>
                                      </p:tavLst>
                                    </p:anim>
                                    <p:anim calcmode="lin" valueType="num">
                                      <p:cBhvr>
                                        <p:cTn id="3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35" presetClass="entr" presetSubtype="0"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000"/>
                                        <p:tgtEl>
                                          <p:spTgt spid="36"/>
                                        </p:tgtEl>
                                      </p:cBhvr>
                                    </p:animEffect>
                                    <p:anim calcmode="lin" valueType="num">
                                      <p:cBhvr>
                                        <p:cTn id="44" dur="2000" fill="hold"/>
                                        <p:tgtEl>
                                          <p:spTgt spid="36"/>
                                        </p:tgtEl>
                                        <p:attrNameLst>
                                          <p:attrName>style.rotation</p:attrName>
                                        </p:attrNameLst>
                                      </p:cBhvr>
                                      <p:tavLst>
                                        <p:tav tm="0">
                                          <p:val>
                                            <p:fltVal val="720"/>
                                          </p:val>
                                        </p:tav>
                                        <p:tav tm="100000">
                                          <p:val>
                                            <p:fltVal val="0"/>
                                          </p:val>
                                        </p:tav>
                                      </p:tavLst>
                                    </p:anim>
                                    <p:anim calcmode="lin" valueType="num">
                                      <p:cBhvr>
                                        <p:cTn id="45" dur="2000" fill="hold"/>
                                        <p:tgtEl>
                                          <p:spTgt spid="36"/>
                                        </p:tgtEl>
                                        <p:attrNameLst>
                                          <p:attrName>ppt_h</p:attrName>
                                        </p:attrNameLst>
                                      </p:cBhvr>
                                      <p:tavLst>
                                        <p:tav tm="0">
                                          <p:val>
                                            <p:fltVal val="0"/>
                                          </p:val>
                                        </p:tav>
                                        <p:tav tm="100000">
                                          <p:val>
                                            <p:strVal val="#ppt_h"/>
                                          </p:val>
                                        </p:tav>
                                      </p:tavLst>
                                    </p:anim>
                                    <p:anim calcmode="lin" valueType="num">
                                      <p:cBhvr>
                                        <p:cTn id="4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35"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2000"/>
                                        <p:tgtEl>
                                          <p:spTgt spid="37"/>
                                        </p:tgtEl>
                                      </p:cBhvr>
                                    </p:animEffect>
                                    <p:anim calcmode="lin" valueType="num">
                                      <p:cBhvr>
                                        <p:cTn id="52" dur="2000" fill="hold"/>
                                        <p:tgtEl>
                                          <p:spTgt spid="37"/>
                                        </p:tgtEl>
                                        <p:attrNameLst>
                                          <p:attrName>style.rotation</p:attrName>
                                        </p:attrNameLst>
                                      </p:cBhvr>
                                      <p:tavLst>
                                        <p:tav tm="0">
                                          <p:val>
                                            <p:fltVal val="720"/>
                                          </p:val>
                                        </p:tav>
                                        <p:tav tm="100000">
                                          <p:val>
                                            <p:fltVal val="0"/>
                                          </p:val>
                                        </p:tav>
                                      </p:tavLst>
                                    </p:anim>
                                    <p:anim calcmode="lin" valueType="num">
                                      <p:cBhvr>
                                        <p:cTn id="53" dur="2000" fill="hold"/>
                                        <p:tgtEl>
                                          <p:spTgt spid="37"/>
                                        </p:tgtEl>
                                        <p:attrNameLst>
                                          <p:attrName>ppt_h</p:attrName>
                                        </p:attrNameLst>
                                      </p:cBhvr>
                                      <p:tavLst>
                                        <p:tav tm="0">
                                          <p:val>
                                            <p:fltVal val="0"/>
                                          </p:val>
                                        </p:tav>
                                        <p:tav tm="100000">
                                          <p:val>
                                            <p:strVal val="#ppt_h"/>
                                          </p:val>
                                        </p:tav>
                                      </p:tavLst>
                                    </p:anim>
                                    <p:anim calcmode="lin" valueType="num">
                                      <p:cBhvr>
                                        <p:cTn id="54"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44" grpId="0" animBg="1"/>
      <p:bldP spid="46" grpId="0" animBg="1"/>
      <p:bldP spid="51" grpId="0" animBg="1"/>
      <p:bldP spid="45" grpId="0" animBg="1"/>
      <p:bldP spid="35"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43213" y="0"/>
            <a:ext cx="6049962" cy="1484313"/>
          </a:xfrm>
          <a:solidFill>
            <a:schemeClr val="bg2"/>
          </a:solidFill>
        </p:spPr>
        <p:txBody>
          <a:bodyPr/>
          <a:lstStyle/>
          <a:p>
            <a:pPr eaLnBrk="1" hangingPunct="1"/>
            <a:r>
              <a:rPr lang="ar-JO" altLang="en-US" sz="4000" dirty="0">
                <a:solidFill>
                  <a:schemeClr val="tx1"/>
                </a:solidFill>
                <a:cs typeface="Arial" panose="020B0604020202020204" pitchFamily="34" charset="0"/>
              </a:rPr>
              <a:t>غالباً ما يقدم اليهود </a:t>
            </a:r>
            <a:br>
              <a:rPr lang="ar-JO" altLang="en-US" sz="4000" dirty="0">
                <a:solidFill>
                  <a:schemeClr val="tx1"/>
                </a:solidFill>
                <a:cs typeface="Arial" panose="020B0604020202020204" pitchFamily="34" charset="0"/>
              </a:rPr>
            </a:br>
            <a:r>
              <a:rPr lang="ar-JO" altLang="en-US" sz="4000" dirty="0">
                <a:solidFill>
                  <a:schemeClr val="tx1"/>
                </a:solidFill>
                <a:cs typeface="Arial" panose="020B0604020202020204" pitchFamily="34" charset="0"/>
              </a:rPr>
              <a:t>قرابين محترقة بالكامل</a:t>
            </a:r>
            <a:endParaRPr lang="en-US" altLang="en-US" sz="4000" dirty="0">
              <a:solidFill>
                <a:schemeClr val="tx1"/>
              </a:solidFill>
              <a:cs typeface="Arial" panose="020B0604020202020204" pitchFamily="34" charset="0"/>
            </a:endParaRPr>
          </a:p>
        </p:txBody>
      </p:sp>
    </p:spTree>
    <p:extLst>
      <p:ext uri="{BB962C8B-B14F-4D97-AF65-F5344CB8AC3E}">
        <p14:creationId xmlns:p14="http://schemas.microsoft.com/office/powerpoint/2010/main" val="1313805770"/>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ar-JO" altLang="en-US" dirty="0">
                <a:solidFill>
                  <a:schemeClr val="tx1"/>
                </a:solidFill>
                <a:cs typeface="Arial" panose="020B0604020202020204" pitchFamily="34" charset="0"/>
              </a:rPr>
              <a:t>حمل الفصح</a:t>
            </a:r>
            <a:endParaRPr lang="en-US" altLang="en-US" dirty="0">
              <a:solidFill>
                <a:schemeClr val="tx1"/>
              </a:solidFill>
              <a:cs typeface="Arial" panose="020B0604020202020204" pitchFamily="34" charset="0"/>
            </a:endParaRPr>
          </a:p>
        </p:txBody>
      </p:sp>
      <p:pic>
        <p:nvPicPr>
          <p:cNvPr id="221187"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 العاشر من هذا الشهر يأخذون لهم كل واحد شاة بحسب بيوت الآباء شاة للبيت (خر 12: 3)</a:t>
            </a:r>
            <a:endParaRPr kumimoji="0" lang="en-US"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34816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00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Text Box 9"/>
          <p:cNvSpPr txBox="1">
            <a:spLocks noChangeArrowheads="1"/>
          </p:cNvSpPr>
          <p:nvPr/>
        </p:nvSpPr>
        <p:spPr bwMode="auto">
          <a:xfrm>
            <a:off x="381000" y="331788"/>
            <a:ext cx="4046984"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يكون لكم الدم علامة على البيوت التي أنتم فيها فأرى الدم و أعبر عنكم فلا يكون عليكم ضربة للهلاك حين أضرب أرض مصر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Text Box 10"/>
          <p:cNvSpPr txBox="1">
            <a:spLocks noChangeArrowheads="1"/>
          </p:cNvSpPr>
          <p:nvPr/>
        </p:nvSpPr>
        <p:spPr bwMode="auto">
          <a:xfrm>
            <a:off x="0" y="5943600"/>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 12: 13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0090"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ar-JO" altLang="zh-CN" sz="3200" dirty="0">
                <a:solidFill>
                  <a:schemeClr val="bg1"/>
                </a:solidFill>
                <a:cs typeface="Arial" panose="020B0604020202020204" pitchFamily="34" charset="0"/>
              </a:rPr>
              <a:t>حماية الفصح</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23591662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nimBg="1"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21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8057" name="Text Box 9"/>
          <p:cNvSpPr txBox="1">
            <a:spLocks noChangeArrowheads="1"/>
          </p:cNvSpPr>
          <p:nvPr/>
        </p:nvSpPr>
        <p:spPr bwMode="auto">
          <a:xfrm>
            <a:off x="251520" y="331788"/>
            <a:ext cx="3888432"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بالإيمان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صنع الفصح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رش 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لئلا يمسهم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أهلك الأبكار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8058" name="Text Box 10"/>
          <p:cNvSpPr txBox="1">
            <a:spLocks noChangeArrowheads="1"/>
          </p:cNvSpPr>
          <p:nvPr/>
        </p:nvSpPr>
        <p:spPr bwMode="auto">
          <a:xfrm>
            <a:off x="-36512" y="594928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11: 28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2138"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الإيمان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696936832"/>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41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81" name="Text Box 9"/>
          <p:cNvSpPr txBox="1">
            <a:spLocks noChangeArrowheads="1"/>
          </p:cNvSpPr>
          <p:nvPr/>
        </p:nvSpPr>
        <p:spPr bwMode="auto">
          <a:xfrm>
            <a:off x="381000" y="331788"/>
            <a:ext cx="41148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في الغد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نظر يوحنا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مقبلاً إليه فقال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هوذا حمل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يرفع خطية العالم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82" name="Text Box 10"/>
          <p:cNvSpPr txBox="1">
            <a:spLocks noChangeArrowheads="1"/>
          </p:cNvSpPr>
          <p:nvPr/>
        </p:nvSpPr>
        <p:spPr bwMode="auto">
          <a:xfrm>
            <a:off x="0" y="6074132"/>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11"/>
          <p:cNvGrpSpPr>
            <a:grpSpLocks/>
          </p:cNvGrpSpPr>
          <p:nvPr/>
        </p:nvGrpSpPr>
        <p:grpSpPr bwMode="auto">
          <a:xfrm>
            <a:off x="6899275" y="381000"/>
            <a:ext cx="2244725" cy="3867150"/>
            <a:chOff x="3037" y="674"/>
            <a:chExt cx="1414" cy="2436"/>
          </a:xfrm>
        </p:grpSpPr>
        <p:sp>
          <p:nvSpPr>
            <p:cNvPr id="4341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4187"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ar-JO" altLang="zh-CN" sz="3200" dirty="0">
                <a:solidFill>
                  <a:schemeClr val="bg1"/>
                </a:solidFill>
                <a:cs typeface="Arial" panose="020B0604020202020204" pitchFamily="34" charset="0"/>
              </a:rPr>
              <a:t>الحَمَل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9983098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nimBg="1"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700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p:cNvSpPr txBox="1">
            <a:spLocks noChangeArrowheads="1"/>
          </p:cNvSpPr>
          <p:nvPr/>
        </p:nvSpPr>
        <p:spPr bwMode="auto">
          <a:xfrm>
            <a:off x="4344556" y="980728"/>
            <a:ext cx="4835956" cy="3168352"/>
          </a:xfrm>
          <a:prstGeom prst="rect">
            <a:avLst/>
          </a:prstGeom>
          <a:solidFill>
            <a:srgbClr val="000000"/>
          </a:solidFill>
          <a:ln>
            <a:noFill/>
          </a:ln>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"هَذَا هُوَ حَمَلُ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الَّذِي يرفع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خَطِيئَةَ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(يوحنا 1: 29)</a:t>
            </a:r>
            <a:endParaRPr kumimoji="0" lang="en-US"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endParaRPr>
          </a:p>
        </p:txBody>
      </p:sp>
      <p:pic>
        <p:nvPicPr>
          <p:cNvPr id="428035" name="Picture 3" descr="John Baptist Look Lamb of Go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44988" y="3644900"/>
            <a:ext cx="483552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defRPr/>
            </a:pPr>
            <a:r>
              <a:rPr lang="ar-JO" dirty="0">
                <a:solidFill>
                  <a:schemeClr val="tx1"/>
                </a:solidFill>
                <a:cs typeface="Arial" panose="020B0604020202020204" pitchFamily="34" charset="0"/>
              </a:rPr>
              <a:t>حَمَل الفِصح</a:t>
            </a:r>
            <a:endParaRPr lang="en-US" dirty="0">
              <a:solidFill>
                <a:schemeClr val="tx1"/>
              </a:solidFill>
              <a:cs typeface="Arial" panose="020B0604020202020204" pitchFamily="34" charset="0"/>
            </a:endParaRPr>
          </a:p>
        </p:txBody>
      </p:sp>
      <p:pic>
        <p:nvPicPr>
          <p:cNvPr id="428037" name="Picture 11" descr="lamb">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1" descr="lamb.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12700" y="1573213"/>
            <a:ext cx="4368800" cy="5475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4315060"/>
      </p:ext>
    </p:extLst>
  </p:cSld>
  <p:clrMapOvr>
    <a:masterClrMapping/>
  </p:clrMapOvr>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المسيح</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057564910"/>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38274"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3475" name="Rectangle 4"/>
          <p:cNvSpPr>
            <a:spLocks noGrp="1" noChangeArrowheads="1"/>
          </p:cNvSpPr>
          <p:nvPr>
            <p:ph type="title" idx="4294967295"/>
          </p:nvPr>
        </p:nvSpPr>
        <p:spPr>
          <a:xfrm>
            <a:off x="762000" y="0"/>
            <a:ext cx="7772400" cy="620688"/>
          </a:xfrm>
        </p:spPr>
        <p:txBody>
          <a:bodyPr/>
          <a:lstStyle/>
          <a:p>
            <a:pPr eaLnBrk="1" hangingPunct="1">
              <a:defRPr/>
            </a:pPr>
            <a:r>
              <a:rPr lang="ar-JO" dirty="0">
                <a:effectLst>
                  <a:glow rad="152400">
                    <a:srgbClr val="EFE8AD">
                      <a:alpha val="47000"/>
                    </a:srgbClr>
                  </a:glow>
                </a:effectLst>
                <a:cs typeface="Arial" panose="020B0604020202020204" pitchFamily="34" charset="0"/>
              </a:rPr>
              <a:t>الإيمان بالحَمَل</a:t>
            </a:r>
            <a:endParaRPr lang="en-US" dirty="0">
              <a:effectLst>
                <a:glow rad="152400">
                  <a:srgbClr val="EFE8AD">
                    <a:alpha val="47000"/>
                  </a:srgbClr>
                </a:glow>
              </a:effectLst>
              <a:cs typeface="Arial" panose="020B0604020202020204" pitchFamily="34" charset="0"/>
            </a:endParaRPr>
          </a:p>
        </p:txBody>
      </p:sp>
    </p:spTree>
    <p:extLst>
      <p:ext uri="{BB962C8B-B14F-4D97-AF65-F5344CB8AC3E}">
        <p14:creationId xmlns:p14="http://schemas.microsoft.com/office/powerpoint/2010/main" val="1035016996"/>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51566"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51588"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51567" name="Group 16"/>
          <p:cNvGrpSpPr>
            <a:grpSpLocks/>
          </p:cNvGrpSpPr>
          <p:nvPr/>
        </p:nvGrpSpPr>
        <p:grpSpPr bwMode="auto">
          <a:xfrm>
            <a:off x="2286000" y="4435475"/>
            <a:ext cx="5581650" cy="1816100"/>
            <a:chOff x="1440" y="2794"/>
            <a:chExt cx="3516" cy="1144"/>
          </a:xfrm>
        </p:grpSpPr>
        <p:sp>
          <p:nvSpPr>
            <p:cNvPr id="119825"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6"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7"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8"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9"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0"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3000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31"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الطوفان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2"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sp>
        <p:nvSpPr>
          <p:cNvPr id="119833"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إبراهيم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4"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داود</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5"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يسوع</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6"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اليوم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7"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  الجديدة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grpSp>
        <p:nvGrpSpPr>
          <p:cNvPr id="146454" name="Group 30"/>
          <p:cNvGrpSpPr>
            <a:grpSpLocks/>
          </p:cNvGrpSpPr>
          <p:nvPr/>
        </p:nvGrpSpPr>
        <p:grpSpPr bwMode="auto">
          <a:xfrm>
            <a:off x="5715000" y="3429000"/>
            <a:ext cx="1828800" cy="762000"/>
            <a:chOff x="3648" y="1824"/>
            <a:chExt cx="1152" cy="480"/>
          </a:xfrm>
          <a:solidFill>
            <a:srgbClr val="006600"/>
          </a:solidFill>
        </p:grpSpPr>
        <p:sp>
          <p:nvSpPr>
            <p:cNvPr id="119839"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0"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الكنيسة</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5" name="Group 33"/>
          <p:cNvGrpSpPr>
            <a:grpSpLocks/>
          </p:cNvGrpSpPr>
          <p:nvPr/>
        </p:nvGrpSpPr>
        <p:grpSpPr bwMode="auto">
          <a:xfrm>
            <a:off x="4427540" y="3200400"/>
            <a:ext cx="1449388" cy="609600"/>
            <a:chOff x="2789" y="2016"/>
            <a:chExt cx="913" cy="384"/>
          </a:xfrm>
          <a:solidFill>
            <a:srgbClr val="006600"/>
          </a:solidFill>
        </p:grpSpPr>
        <p:sp>
          <p:nvSpPr>
            <p:cNvPr id="119842"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3" name="Text Box 35"/>
            <p:cNvSpPr txBox="1">
              <a:spLocks noChangeArrowheads="1"/>
            </p:cNvSpPr>
            <p:nvPr/>
          </p:nvSpPr>
          <p:spPr bwMode="auto">
            <a:xfrm>
              <a:off x="2789" y="2016"/>
              <a:ext cx="913"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الملوك</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6" name="Group 36"/>
          <p:cNvGrpSpPr>
            <a:grpSpLocks/>
          </p:cNvGrpSpPr>
          <p:nvPr/>
        </p:nvGrpSpPr>
        <p:grpSpPr bwMode="auto">
          <a:xfrm>
            <a:off x="3276600" y="3763963"/>
            <a:ext cx="1435100" cy="655637"/>
            <a:chOff x="2064" y="2371"/>
            <a:chExt cx="904" cy="413"/>
          </a:xfrm>
          <a:solidFill>
            <a:srgbClr val="006600"/>
          </a:solidFill>
        </p:grpSpPr>
        <p:sp>
          <p:nvSpPr>
            <p:cNvPr id="119845"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6" name="Text Box 38"/>
            <p:cNvSpPr txBox="1">
              <a:spLocks noChangeArrowheads="1"/>
            </p:cNvSpPr>
            <p:nvPr/>
          </p:nvSpPr>
          <p:spPr bwMode="auto">
            <a:xfrm>
              <a:off x="2064" y="2371"/>
              <a:ext cx="904"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47" name="Text Box 39"/>
          <p:cNvSpPr txBox="1">
            <a:spLocks noChangeArrowheads="1"/>
          </p:cNvSpPr>
          <p:nvPr/>
        </p:nvSpPr>
        <p:spPr bwMode="auto">
          <a:xfrm>
            <a:off x="26670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1579" name="Text Box 40"/>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1580" name="Rectangle 41"/>
          <p:cNvSpPr>
            <a:spLocks noGrp="1" noChangeArrowheads="1"/>
          </p:cNvSpPr>
          <p:nvPr>
            <p:ph type="title" idx="4294967295"/>
          </p:nvPr>
        </p:nvSpPr>
        <p:spPr>
          <a:xfrm>
            <a:off x="0" y="0"/>
            <a:ext cx="4572000" cy="533400"/>
          </a:xfrm>
        </p:spPr>
        <p:txBody>
          <a:bodyPr/>
          <a:lstStyle/>
          <a:p>
            <a:pPr eaLnBrk="1" hangingPunct="1"/>
            <a:r>
              <a:rPr lang="ar-JO" sz="3200" dirty="0">
                <a:solidFill>
                  <a:schemeClr val="bg1"/>
                </a:solidFill>
                <a:ea typeface="ＭＳ Ｐゴシック" charset="0"/>
              </a:rPr>
              <a:t>أين يقع سفر اللاويين</a:t>
            </a:r>
            <a:endParaRPr lang="en-US" sz="3200" dirty="0">
              <a:solidFill>
                <a:schemeClr val="bg1"/>
              </a:solidFill>
              <a:ea typeface="ＭＳ Ｐゴシック" charset="0"/>
            </a:endParaRPr>
          </a:p>
        </p:txBody>
      </p:sp>
    </p:spTree>
    <p:extLst>
      <p:ext uri="{BB962C8B-B14F-4D97-AF65-F5344CB8AC3E}">
        <p14:creationId xmlns:p14="http://schemas.microsoft.com/office/powerpoint/2010/main" val="795082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1008960176"/>
      </p:ext>
    </p:extLst>
  </p:cSld>
  <p:clrMapOvr>
    <a:masterClrMapping/>
  </p:clrMapOvr>
  <p:transition spd="med">
    <p:randomBar dir="vert"/>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2370" name="Title 2"/>
          <p:cNvSpPr>
            <a:spLocks noGrp="1"/>
          </p:cNvSpPr>
          <p:nvPr>
            <p:ph type="title" idx="4294967295"/>
          </p:nvPr>
        </p:nvSpPr>
        <p:spPr>
          <a:xfrm>
            <a:off x="152400" y="152400"/>
            <a:ext cx="2971800" cy="6705600"/>
          </a:xfrm>
        </p:spPr>
        <p:txBody>
          <a:bodyPr/>
          <a:lstStyle/>
          <a:p>
            <a:r>
              <a:rPr lang="ar-JO" sz="3200" dirty="0">
                <a:solidFill>
                  <a:srgbClr val="FFFFFF"/>
                </a:solidFill>
                <a:cs typeface="Arial" panose="020B0604020202020204" pitchFamily="34" charset="0"/>
              </a:rPr>
              <a:t>خروج 12: 1- 16</a:t>
            </a:r>
            <a:br>
              <a:rPr lang="ar-JO" sz="4000" dirty="0">
                <a:solidFill>
                  <a:srgbClr val="FFFFFF"/>
                </a:solidFill>
                <a:cs typeface="Arial" panose="020B0604020202020204" pitchFamily="34" charset="0"/>
              </a:rPr>
            </a:br>
            <a:br>
              <a:rPr lang="ar-JO" sz="4000" dirty="0">
                <a:solidFill>
                  <a:srgbClr val="FFFFFF"/>
                </a:solidFill>
                <a:cs typeface="Arial" panose="020B0604020202020204" pitchFamily="34" charset="0"/>
              </a:rPr>
            </a:br>
            <a:r>
              <a:rPr lang="ar-JO" sz="4000" dirty="0">
                <a:solidFill>
                  <a:srgbClr val="FFFFFF"/>
                </a:solidFill>
                <a:cs typeface="Arial" panose="020B0604020202020204" pitchFamily="34" charset="0"/>
              </a:rPr>
              <a:t>مرّ ملاك الموت على البيوت والدماء على الأبواب</a:t>
            </a:r>
          </a:p>
        </p:txBody>
      </p:sp>
      <p:sp>
        <p:nvSpPr>
          <p:cNvPr id="442371" name="Title 2"/>
          <p:cNvSpPr txBox="1">
            <a:spLocks/>
          </p:cNvSpPr>
          <p:nvPr/>
        </p:nvSpPr>
        <p:spPr bwMode="auto">
          <a:xfrm>
            <a:off x="4140200" y="6021388"/>
            <a:ext cx="4895850" cy="7651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هَذَا مَا يُعْلِنُهُ الرَّبُّ: "سَأَجْتَازُ حَوَالَي نِصْفِ اللَّيْلِ فِي وَسَطِ مِصْرَ" (خر 11: 4)</a:t>
            </a:r>
            <a:endParaRPr kumimoji="0" lang="en-US" sz="16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2384209"/>
      </p:ext>
    </p:extLst>
  </p:cSld>
  <p:clrMapOvr>
    <a:masterClrMapping/>
  </p:clrMapOvr>
  <p:transition spd="med">
    <p:randomBar dir="vert"/>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4" name="Text Box 6"/>
          <p:cNvSpPr txBox="1">
            <a:spLocks noChangeArrowheads="1"/>
          </p:cNvSpPr>
          <p:nvPr/>
        </p:nvSpPr>
        <p:spPr bwMode="auto">
          <a:xfrm>
            <a:off x="12954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الخروج</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بالنسبة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33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8" name="Text Box 10"/>
          <p:cNvSpPr txBox="1">
            <a:spLocks noChangeArrowheads="1"/>
          </p:cNvSpPr>
          <p:nvPr/>
        </p:nvSpPr>
        <p:spPr bwMode="auto">
          <a:xfrm>
            <a:off x="48768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التحرير!</a:t>
            </a:r>
            <a:endParaRPr kumimoji="0" lang="en-US"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43401" name="Rectangle 12"/>
          <p:cNvSpPr>
            <a:spLocks noGrp="1" noChangeArrowheads="1"/>
          </p:cNvSpPr>
          <p:nvPr>
            <p:ph type="title" idx="4294967295"/>
          </p:nvPr>
        </p:nvSpPr>
        <p:spPr>
          <a:xfrm>
            <a:off x="685800" y="1219200"/>
            <a:ext cx="7772400" cy="1143000"/>
          </a:xfrm>
        </p:spPr>
        <p:txBody>
          <a:bodyPr/>
          <a:lstStyle/>
          <a:p>
            <a:pPr eaLnBrk="1" hangingPunct="1"/>
            <a:r>
              <a:rPr lang="ar-JO" altLang="zh-CN" dirty="0">
                <a:solidFill>
                  <a:srgbClr val="FFFFFF"/>
                </a:solidFill>
                <a:cs typeface="Arial" panose="020B0604020202020204" pitchFamily="34" charset="0"/>
              </a:rPr>
              <a:t>الخيط المشترك</a:t>
            </a:r>
            <a:endParaRPr lang="en-US" altLang="zh-CN" dirty="0">
              <a:solidFill>
                <a:srgbClr val="FFFFFF"/>
              </a:solidFill>
              <a:cs typeface="Arial" panose="020B0604020202020204" pitchFamily="34" charset="0"/>
            </a:endParaRPr>
          </a:p>
        </p:txBody>
      </p:sp>
    </p:spTree>
    <p:extLst>
      <p:ext uri="{BB962C8B-B14F-4D97-AF65-F5344CB8AC3E}">
        <p14:creationId xmlns:p14="http://schemas.microsoft.com/office/powerpoint/2010/main" val="3021781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641" name="Group 1026"/>
          <p:cNvGrpSpPr>
            <a:grpSpLocks/>
          </p:cNvGrpSpPr>
          <p:nvPr/>
        </p:nvGrpSpPr>
        <p:grpSpPr bwMode="auto">
          <a:xfrm>
            <a:off x="1273175" y="0"/>
            <a:ext cx="7947025" cy="6858000"/>
            <a:chOff x="0" y="0"/>
            <a:chExt cx="5006" cy="4320"/>
          </a:xfrm>
        </p:grpSpPr>
        <p:pic>
          <p:nvPicPr>
            <p:cNvPr id="240643"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4"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ar-JO" altLang="en-US" sz="3600" dirty="0">
                <a:solidFill>
                  <a:srgbClr val="FFFFFF"/>
                </a:solidFill>
                <a:cs typeface="Arial" panose="020B0604020202020204" pitchFamily="34" charset="0"/>
              </a:rPr>
              <a:t>خلال أعياد الفصح في العهد الجديد يزور 100000 يهودي الهيكل</a:t>
            </a:r>
            <a:endParaRPr lang="en-US" altLang="en-US" sz="3600" dirty="0">
              <a:solidFill>
                <a:srgbClr val="FFFFFF"/>
              </a:solidFill>
              <a:cs typeface="Arial" panose="020B0604020202020204" pitchFamily="34" charset="0"/>
            </a:endParaRPr>
          </a:p>
        </p:txBody>
      </p:sp>
    </p:spTree>
    <p:extLst>
      <p:ext uri="{BB962C8B-B14F-4D97-AF65-F5344CB8AC3E}">
        <p14:creationId xmlns:p14="http://schemas.microsoft.com/office/powerpoint/2010/main" val="3282256598"/>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ar-JO" altLang="en-US" dirty="0">
                <a:cs typeface="Arial" panose="020B0604020202020204" pitchFamily="34" charset="0"/>
              </a:rPr>
              <a:t>أهمية الفصح قديماً</a:t>
            </a:r>
            <a:endParaRPr lang="en-US" altLang="en-US" dirty="0">
              <a:cs typeface="Arial" panose="020B0604020202020204" pitchFamily="34" charset="0"/>
            </a:endParaRPr>
          </a:p>
        </p:txBody>
      </p:sp>
      <p:sp>
        <p:nvSpPr>
          <p:cNvPr id="79879"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889022718"/>
      </p:ext>
    </p:extLst>
  </p:cSld>
  <p:clrMapOvr>
    <a:masterClrMapping/>
  </p:clrMapOvr>
  <p:transition/>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ar-JO" altLang="en-US" b="1" dirty="0">
                <a:latin typeface="Arial" panose="020B0604020202020204" pitchFamily="34" charset="0"/>
                <a:cs typeface="Arial" panose="020B0604020202020204" pitchFamily="34" charset="0"/>
              </a:rPr>
              <a:t>الجلوس في فصح يسوع</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90397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457200" y="-304800"/>
            <a:ext cx="3581400" cy="2160588"/>
          </a:xfrm>
        </p:spPr>
        <p:txBody>
          <a:bodyPr/>
          <a:lstStyle/>
          <a:p>
            <a:pPr eaLnBrk="1" hangingPunct="1"/>
            <a:r>
              <a:rPr lang="ar-JO" altLang="en-US" b="1" dirty="0">
                <a:latin typeface="Arial" panose="020B0604020202020204" pitchFamily="34" charset="0"/>
                <a:cs typeface="Arial" panose="020B0604020202020204" pitchFamily="34" charset="0"/>
              </a:rPr>
              <a:t>الفصح</a:t>
            </a:r>
            <a:br>
              <a:rPr lang="ar-JO" altLang="en-US" b="1" dirty="0">
                <a:latin typeface="Arial" panose="020B0604020202020204" pitchFamily="34" charset="0"/>
                <a:cs typeface="Arial" panose="020B0604020202020204" pitchFamily="34" charset="0"/>
              </a:rPr>
            </a:br>
            <a:r>
              <a:rPr lang="ar-JO" altLang="en-US" b="1" dirty="0">
                <a:latin typeface="Arial" panose="020B0604020202020204" pitchFamily="34" charset="0"/>
                <a:cs typeface="Arial" panose="020B0604020202020204" pitchFamily="34" charset="0"/>
              </a:rPr>
              <a:t>المعاصر</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61016445"/>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244910637"/>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06950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cs typeface="Arial" panose="020B0604020202020204" pitchFamily="34" charset="0"/>
              </a:rPr>
              <a:t>عيد الخبز غير المختمر</a:t>
            </a:r>
            <a:endParaRPr lang="en-US" altLang="en-US" dirty="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lvl="0" defTabSz="914400" eaLnBrk="1" hangingPunct="1">
              <a:defRPr/>
            </a:pPr>
            <a:r>
              <a:rPr lang="ar-JO" sz="3200" b="1" dirty="0">
                <a:latin typeface="Arial" panose="020B0604020202020204" pitchFamily="34" charset="0"/>
                <a:cs typeface="Arial" panose="020B0604020202020204" pitchFamily="34" charset="0"/>
              </a:rPr>
              <a:t>الخميرة ترمز إلى الخطيئة لذا فإن الخبز بدون خميرة يدل على الانفصال عن الخطيئة منذ موت المسيح لتحريرنا من الخطيئة.</a:t>
            </a:r>
            <a:endParaRPr kumimoji="0" lang="en-US" altLang="en-US" sz="32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transition/>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b="1" dirty="0">
                <a:solidFill>
                  <a:schemeClr val="tx1"/>
                </a:solidFill>
                <a:latin typeface="Arial" panose="020B0604020202020204" pitchFamily="34" charset="0"/>
                <a:cs typeface="Arial" panose="020B0604020202020204" pitchFamily="34" charset="0"/>
              </a:rPr>
              <a:t>حرق الخميرة كلها</a:t>
            </a:r>
            <a:endParaRPr lang="en-US" altLang="en-US" sz="40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 من خلال</a:t>
            </a:r>
            <a:br>
              <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الذبيحة و الإنفصال</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20284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8" name="Text Box 6"/>
          <p:cNvSpPr txBox="1">
            <a:spLocks noChangeArrowheads="1"/>
          </p:cNvSpPr>
          <p:nvPr/>
        </p:nvSpPr>
        <p:spPr bwMode="auto">
          <a:xfrm rot="-3154037">
            <a:off x="-1064419" y="1410822"/>
            <a:ext cx="504666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53608" name="Group 7"/>
          <p:cNvGrpSpPr>
            <a:grpSpLocks/>
          </p:cNvGrpSpPr>
          <p:nvPr/>
        </p:nvGrpSpPr>
        <p:grpSpPr bwMode="auto">
          <a:xfrm>
            <a:off x="304800" y="4448175"/>
            <a:ext cx="8686800" cy="1816100"/>
            <a:chOff x="192" y="2802"/>
            <a:chExt cx="5472" cy="1144"/>
          </a:xfrm>
        </p:grpSpPr>
        <p:sp>
          <p:nvSpPr>
            <p:cNvPr id="120840"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1"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2"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3" name="Text Box 11"/>
            <p:cNvSpPr txBox="1">
              <a:spLocks noChangeArrowheads="1"/>
            </p:cNvSpPr>
            <p:nvPr/>
          </p:nvSpPr>
          <p:spPr bwMode="auto">
            <a:xfrm>
              <a:off x="346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1500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4"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5"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6"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7"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8"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6" name="Text Box 24"/>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يوسف (1915-1805)</a:t>
            </a:r>
            <a:endParaRPr lang="en-US" sz="3600" b="1" dirty="0">
              <a:solidFill>
                <a:srgbClr val="FFFFFF"/>
              </a:solidFill>
              <a:latin typeface="Arial" panose="020B0604020202020204" pitchFamily="34" charset="0"/>
              <a:cs typeface="Arial" panose="020B0604020202020204" pitchFamily="34" charset="0"/>
            </a:endParaRPr>
          </a:p>
        </p:txBody>
      </p:sp>
      <p:sp>
        <p:nvSpPr>
          <p:cNvPr id="120857"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موسى (1525-1405)</a:t>
            </a:r>
            <a:endParaRPr lang="en-US" sz="3600" b="1" dirty="0">
              <a:solidFill>
                <a:srgbClr val="FFFFFF"/>
              </a:solidFill>
              <a:latin typeface="Arial" panose="020B0604020202020204" pitchFamily="34" charset="0"/>
              <a:cs typeface="Arial" panose="020B0604020202020204" pitchFamily="34" charset="0"/>
            </a:endParaRPr>
          </a:p>
        </p:txBody>
      </p:sp>
      <p:sp>
        <p:nvSpPr>
          <p:cNvPr id="153618" name="Text Box 26"/>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3619" name="Rectangle 27"/>
          <p:cNvSpPr>
            <a:spLocks noGrp="1" noChangeArrowheads="1"/>
          </p:cNvSpPr>
          <p:nvPr>
            <p:ph type="title" idx="4294967295"/>
          </p:nvPr>
        </p:nvSpPr>
        <p:spPr>
          <a:xfrm>
            <a:off x="-58738" y="6019800"/>
            <a:ext cx="9167813" cy="838200"/>
          </a:xfrm>
        </p:spPr>
        <p:txBody>
          <a:bodyPr/>
          <a:lstStyle/>
          <a:p>
            <a:pPr eaLnBrk="1" hangingPunct="1"/>
            <a:r>
              <a:rPr lang="ar-JO" sz="3600" dirty="0">
                <a:solidFill>
                  <a:schemeClr val="bg1"/>
                </a:solidFill>
                <a:ea typeface="ＭＳ Ｐゴシック" charset="0"/>
              </a:rPr>
              <a:t>الخط الزمني من إبراهيم إلى موسى</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1517970713"/>
      </p:ext>
    </p:extLst>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675250798"/>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3367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000"/>
                                        <p:tgtEl>
                                          <p:spTgt spid="37"/>
                                        </p:tgtEl>
                                      </p:cBhvr>
                                    </p:animEffect>
                                    <p:anim calcmode="lin" valueType="num">
                                      <p:cBhvr>
                                        <p:cTn id="8" dur="2000" fill="hold"/>
                                        <p:tgtEl>
                                          <p:spTgt spid="37"/>
                                        </p:tgtEl>
                                        <p:attrNameLst>
                                          <p:attrName>style.rotation</p:attrName>
                                        </p:attrNameLst>
                                      </p:cBhvr>
                                      <p:tavLst>
                                        <p:tav tm="0">
                                          <p:val>
                                            <p:fltVal val="720"/>
                                          </p:val>
                                        </p:tav>
                                        <p:tav tm="100000">
                                          <p:val>
                                            <p:fltVal val="0"/>
                                          </p:val>
                                        </p:tav>
                                      </p:tavLst>
                                    </p:anim>
                                    <p:anim calcmode="lin" valueType="num">
                                      <p:cBhvr>
                                        <p:cTn id="9" dur="2000" fill="hold"/>
                                        <p:tgtEl>
                                          <p:spTgt spid="37"/>
                                        </p:tgtEl>
                                        <p:attrNameLst>
                                          <p:attrName>ppt_h</p:attrName>
                                        </p:attrNameLst>
                                      </p:cBhvr>
                                      <p:tavLst>
                                        <p:tav tm="0">
                                          <p:val>
                                            <p:fltVal val="0"/>
                                          </p:val>
                                        </p:tav>
                                        <p:tav tm="100000">
                                          <p:val>
                                            <p:strVal val="#ppt_h"/>
                                          </p:val>
                                        </p:tav>
                                      </p:tavLst>
                                    </p:anim>
                                    <p:anim calcmode="lin" valueType="num">
                                      <p:cBhvr>
                                        <p:cTn id="10"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Arial" panose="020B0604020202020204" pitchFamily="34" charset="0"/>
              </a:rPr>
              <a:t>الباكورة: </a:t>
            </a:r>
            <a:br>
              <a:rPr lang="ar-JO" dirty="0">
                <a:effectLst/>
                <a:ea typeface="+mj-ea"/>
                <a:cs typeface="Arial" panose="020B0604020202020204" pitchFamily="34" charset="0"/>
              </a:rPr>
            </a:br>
            <a:r>
              <a:rPr lang="ar-JO" dirty="0">
                <a:effectLst/>
                <a:ea typeface="+mj-ea"/>
                <a:cs typeface="Arial" panose="020B0604020202020204" pitchFamily="34" charset="0"/>
              </a:rPr>
              <a:t>تقدمات الحزم</a:t>
            </a:r>
            <a:endParaRPr lang="en-US" dirty="0">
              <a:effectLst/>
              <a:ea typeface="+mj-ea"/>
              <a:cs typeface="Arial" panose="020B0604020202020204" pitchFamily="34" charset="0"/>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b="1" dirty="0">
                <a:latin typeface="Arial" panose="020B0604020202020204" pitchFamily="34" charset="0"/>
                <a:cs typeface="Arial" panose="020B0604020202020204" pitchFamily="34" charset="0"/>
              </a:rPr>
              <a:t>حصدت في أقصى شمال إسرائيل</a:t>
            </a:r>
            <a:endParaRPr lang="en-US" altLang="en-US" sz="3200" b="1" dirty="0">
              <a:latin typeface="Arial" panose="020B0604020202020204" pitchFamily="34" charset="0"/>
              <a:cs typeface="Arial" panose="020B0604020202020204" pitchFamily="34" charset="0"/>
            </a:endParaRPr>
          </a:p>
          <a:p>
            <a:pPr algn="r" rtl="1" eaLnBrk="1" hangingPunct="1"/>
            <a:r>
              <a:rPr lang="ar-JO" altLang="en-US" sz="3200" b="1" dirty="0">
                <a:latin typeface="Arial" panose="020B0604020202020204" pitchFamily="34" charset="0"/>
                <a:cs typeface="Arial" panose="020B0604020202020204" pitchFamily="34" charset="0"/>
              </a:rPr>
              <a:t>أحضرت إلى أورشليم</a:t>
            </a:r>
            <a:endParaRPr lang="en-US" altLang="en-US" sz="3200" b="1" dirty="0">
              <a:latin typeface="Arial" panose="020B0604020202020204" pitchFamily="34" charset="0"/>
              <a:cs typeface="Arial" panose="020B0604020202020204" pitchFamily="34" charset="0"/>
            </a:endParaRP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1"/>
            <a:ext cx="915035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ar-SA" altLang="en-US" b="1" dirty="0">
                <a:solidFill>
                  <a:srgbClr val="FFFFFF"/>
                </a:solidFill>
                <a:latin typeface="Arial" panose="020B0604020202020204" pitchFamily="34" charset="0"/>
                <a:cs typeface="Arial" panose="020B0604020202020204" pitchFamily="34" charset="0"/>
              </a:rPr>
              <a:t>عطلة نهاية أسبوع نبويَّة</a:t>
            </a:r>
            <a:endParaRPr lang="en-US" altLang="en-US" b="1" dirty="0">
              <a:solidFill>
                <a:srgbClr val="FFFFFF"/>
              </a:solidFill>
              <a:latin typeface="Arial" panose="020B0604020202020204" pitchFamily="34" charset="0"/>
              <a:cs typeface="Arial" panose="020B0604020202020204" pitchFamily="34" charset="0"/>
            </a:endParaRP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يوم الخميس</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جمعة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السبت</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الأحد</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8" name="Rectangle 17"/>
            <p:cNvSpPr/>
            <p:nvPr/>
          </p:nvSpPr>
          <p:spPr>
            <a:xfrm>
              <a:off x="1332324"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Rectangle 21"/>
            <p:cNvSpPr/>
            <p:nvPr/>
          </p:nvSpPr>
          <p:spPr>
            <a:xfrm>
              <a:off x="5220756"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العشاء الأخير</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صلب</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القيامة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nvGrpSpPr>
          <p:cNvPr id="29" name="Group 28"/>
          <p:cNvGrpSpPr>
            <a:grpSpLocks/>
          </p:cNvGrpSpPr>
          <p:nvPr/>
        </p:nvGrpSpPr>
        <p:grpSpPr bwMode="auto">
          <a:xfrm>
            <a:off x="3203575" y="3500439"/>
            <a:ext cx="2003425" cy="936625"/>
            <a:chOff x="1259632" y="2996953"/>
            <a:chExt cx="1872208" cy="936104"/>
          </a:xfrm>
        </p:grpSpPr>
        <p:sp>
          <p:nvSpPr>
            <p:cNvPr id="259097" name="Rectangle 16"/>
            <p:cNvSpPr>
              <a:spLocks noChangeArrowheads="1"/>
            </p:cNvSpPr>
            <p:nvPr/>
          </p:nvSpPr>
          <p:spPr bwMode="auto">
            <a:xfrm>
              <a:off x="1259632" y="2996953"/>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 name="Rectangle 30"/>
            <p:cNvSpPr/>
            <p:nvPr/>
          </p:nvSpPr>
          <p:spPr>
            <a:xfrm>
              <a:off x="1394471" y="3213426"/>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7" name="Rectangle 36"/>
            <p:cNvSpPr/>
            <p:nvPr/>
          </p:nvSpPr>
          <p:spPr>
            <a:xfrm>
              <a:off x="5220757" y="3282468"/>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الجليل</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يهودا</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2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3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5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م ع ج 39</a:t>
            </a:r>
            <a:endParaRPr kumimoji="0" lang="en-US"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7" name="Rectangle 6">
            <a:extLst>
              <a:ext uri="{FF2B5EF4-FFF2-40B4-BE49-F238E27FC236}">
                <a16:creationId xmlns:a16="http://schemas.microsoft.com/office/drawing/2014/main" id="{FD975908-4D26-0A13-1BA8-C8AF6668D2CB}"/>
              </a:ext>
            </a:extLst>
          </p:cNvPr>
          <p:cNvSpPr/>
          <p:nvPr/>
        </p:nvSpPr>
        <p:spPr>
          <a:xfrm>
            <a:off x="-6350" y="5631647"/>
            <a:ext cx="9097963" cy="66437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"وَلَكِنِ الآنَ قَدْ قَامَ الْمَسِيحُ مِنَ الأَمْوَاتِ وَصَارَ بَاكُورَةَ الرَّاقِدِينَ." ١ كورنثوس ١٥ : ٢٠</a:t>
            </a:r>
          </a:p>
        </p:txBody>
      </p:sp>
      <p:sp>
        <p:nvSpPr>
          <p:cNvPr id="8" name="TextBox 7">
            <a:extLst>
              <a:ext uri="{FF2B5EF4-FFF2-40B4-BE49-F238E27FC236}">
                <a16:creationId xmlns:a16="http://schemas.microsoft.com/office/drawing/2014/main" id="{CF5E7F97-E89D-0748-93F2-4656FCB01572}"/>
              </a:ext>
            </a:extLst>
          </p:cNvPr>
          <p:cNvSpPr txBox="1"/>
          <p:nvPr/>
        </p:nvSpPr>
        <p:spPr>
          <a:xfrm>
            <a:off x="144899" y="6257190"/>
            <a:ext cx="8847852" cy="646331"/>
          </a:xfrm>
          <a:prstGeom prst="rect">
            <a:avLst/>
          </a:prstGeom>
          <a:noFill/>
        </p:spPr>
        <p:txBody>
          <a:bodyPr wrap="square">
            <a:spAutoFit/>
          </a:bodyP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0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ＭＳ Ｐゴシック" charset="0"/>
                <a:cs typeface="Arial" panose="020B0604020202020204" pitchFamily="34" charset="0"/>
              </a:rPr>
              <a:t>المسيح هو الوحيد الذي قام على الإطلاق، ولكن على هذا النحو، فهو أيضًا الأول من بين الكثيرين الذين سينضمون إلى جسد مُقام.</a:t>
            </a:r>
          </a:p>
        </p:txBody>
      </p:sp>
    </p:spTree>
    <p:extLst>
      <p:ext uri="{BB962C8B-B14F-4D97-AF65-F5344CB8AC3E}">
        <p14:creationId xmlns:p14="http://schemas.microsoft.com/office/powerpoint/2010/main" val="25462205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1000" fill="hold"/>
                                        <p:tgtEl>
                                          <p:spTgt spid="32"/>
                                        </p:tgtEl>
                                        <p:attrNameLst>
                                          <p:attrName>ppt_w</p:attrName>
                                        </p:attrNameLst>
                                      </p:cBhvr>
                                      <p:tavLst>
                                        <p:tav tm="0">
                                          <p:val>
                                            <p:strVal val="#ppt_w*0.70"/>
                                          </p:val>
                                        </p:tav>
                                        <p:tav tm="100000">
                                          <p:val>
                                            <p:strVal val="#ppt_w"/>
                                          </p:val>
                                        </p:tav>
                                      </p:tavLst>
                                    </p:anim>
                                    <p:anim calcmode="lin" valueType="num">
                                      <p:cBhvr>
                                        <p:cTn id="36" dur="1000" fill="hold"/>
                                        <p:tgtEl>
                                          <p:spTgt spid="32"/>
                                        </p:tgtEl>
                                        <p:attrNameLst>
                                          <p:attrName>ppt_h</p:attrName>
                                        </p:attrNameLst>
                                      </p:cBhvr>
                                      <p:tavLst>
                                        <p:tav tm="0">
                                          <p:val>
                                            <p:strVal val="#ppt_h"/>
                                          </p:val>
                                        </p:tav>
                                        <p:tav tm="100000">
                                          <p:val>
                                            <p:strVal val="#ppt_h"/>
                                          </p:val>
                                        </p:tav>
                                      </p:tavLst>
                                    </p:anim>
                                    <p:animEffect transition="in" filter="fade">
                                      <p:cBhvr>
                                        <p:cTn id="37" dur="1000"/>
                                        <p:tgtEl>
                                          <p:spTgt spid="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 calcmode="lin" valueType="num">
                                      <p:cBhvr>
                                        <p:cTn id="42" dur="1000" fill="hold"/>
                                        <p:tgtEl>
                                          <p:spTgt spid="35"/>
                                        </p:tgtEl>
                                        <p:attrNameLst>
                                          <p:attrName>ppt_w</p:attrName>
                                        </p:attrNameLst>
                                      </p:cBhvr>
                                      <p:tavLst>
                                        <p:tav tm="0">
                                          <p:val>
                                            <p:strVal val="#ppt_w*0.70"/>
                                          </p:val>
                                        </p:tav>
                                        <p:tav tm="100000">
                                          <p:val>
                                            <p:strVal val="#ppt_w"/>
                                          </p:val>
                                        </p:tav>
                                      </p:tavLst>
                                    </p:anim>
                                    <p:anim calcmode="lin" valueType="num">
                                      <p:cBhvr>
                                        <p:cTn id="43" dur="1000" fill="hold"/>
                                        <p:tgtEl>
                                          <p:spTgt spid="35"/>
                                        </p:tgtEl>
                                        <p:attrNameLst>
                                          <p:attrName>ppt_h</p:attrName>
                                        </p:attrNameLst>
                                      </p:cBhvr>
                                      <p:tavLst>
                                        <p:tav tm="0">
                                          <p:val>
                                            <p:strVal val="#ppt_h"/>
                                          </p:val>
                                        </p:tav>
                                        <p:tav tm="100000">
                                          <p:val>
                                            <p:strVal val="#ppt_h"/>
                                          </p:val>
                                        </p:tav>
                                      </p:tavLst>
                                    </p:anim>
                                    <p:animEffect transition="in" filter="fade">
                                      <p:cBhvr>
                                        <p:cTn id="44" dur="1000"/>
                                        <p:tgtEl>
                                          <p:spTgt spid="3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blinds(horizontal)">
                                      <p:cBhvr>
                                        <p:cTn id="49" dur="500"/>
                                        <p:tgtEl>
                                          <p:spTgt spid="39"/>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blinds(horizontal)">
                                      <p:cBhvr>
                                        <p:cTn id="52" dur="500"/>
                                        <p:tgtEl>
                                          <p:spTgt spid="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blinds(horizontal)">
                                      <p:cBhvr>
                                        <p:cTn id="57" dur="500"/>
                                        <p:tgtEl>
                                          <p:spTgt spid="41"/>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blinds(horizontal)">
                                      <p:cBhvr>
                                        <p:cTn id="60" dur="500"/>
                                        <p:tgtEl>
                                          <p:spTgt spid="40"/>
                                        </p:tgtEl>
                                      </p:cBhvr>
                                    </p:animEffect>
                                  </p:childTnLst>
                                </p:cTn>
                              </p:par>
                            </p:childTnLst>
                          </p:cTn>
                        </p:par>
                      </p:childTnLst>
                    </p:cTn>
                  </p:par>
                  <p:par>
                    <p:cTn id="61" fill="hold">
                      <p:stCondLst>
                        <p:cond delay="indefinite"/>
                      </p:stCondLst>
                      <p:childTnLst>
                        <p:par>
                          <p:cTn id="62" fill="hold">
                            <p:stCondLst>
                              <p:cond delay="0"/>
                            </p:stCondLst>
                            <p:childTnLst>
                              <p:par>
                                <p:cTn id="63" presetID="55" presetClass="entr" presetSubtype="0"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1000" fill="hold"/>
                                        <p:tgtEl>
                                          <p:spTgt spid="23"/>
                                        </p:tgtEl>
                                        <p:attrNameLst>
                                          <p:attrName>ppt_w</p:attrName>
                                        </p:attrNameLst>
                                      </p:cBhvr>
                                      <p:tavLst>
                                        <p:tav tm="0">
                                          <p:val>
                                            <p:strVal val="#ppt_w*0.70"/>
                                          </p:val>
                                        </p:tav>
                                        <p:tav tm="100000">
                                          <p:val>
                                            <p:strVal val="#ppt_w"/>
                                          </p:val>
                                        </p:tav>
                                      </p:tavLst>
                                    </p:anim>
                                    <p:anim calcmode="lin" valueType="num">
                                      <p:cBhvr>
                                        <p:cTn id="66" dur="1000" fill="hold"/>
                                        <p:tgtEl>
                                          <p:spTgt spid="23"/>
                                        </p:tgtEl>
                                        <p:attrNameLst>
                                          <p:attrName>ppt_h</p:attrName>
                                        </p:attrNameLst>
                                      </p:cBhvr>
                                      <p:tavLst>
                                        <p:tav tm="0">
                                          <p:val>
                                            <p:strVal val="#ppt_h"/>
                                          </p:val>
                                        </p:tav>
                                        <p:tav tm="100000">
                                          <p:val>
                                            <p:strVal val="#ppt_h"/>
                                          </p:val>
                                        </p:tav>
                                      </p:tavLst>
                                    </p:anim>
                                    <p:animEffect transition="in" filter="fade">
                                      <p:cBhvr>
                                        <p:cTn id="67" dur="1000"/>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55" presetClass="entr" presetSubtype="0" fill="hold" nodeType="click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1000" fill="hold"/>
                                        <p:tgtEl>
                                          <p:spTgt spid="24"/>
                                        </p:tgtEl>
                                        <p:attrNameLst>
                                          <p:attrName>ppt_w</p:attrName>
                                        </p:attrNameLst>
                                      </p:cBhvr>
                                      <p:tavLst>
                                        <p:tav tm="0">
                                          <p:val>
                                            <p:strVal val="#ppt_w*0.70"/>
                                          </p:val>
                                        </p:tav>
                                        <p:tav tm="100000">
                                          <p:val>
                                            <p:strVal val="#ppt_w"/>
                                          </p:val>
                                        </p:tav>
                                      </p:tavLst>
                                    </p:anim>
                                    <p:anim calcmode="lin" valueType="num">
                                      <p:cBhvr>
                                        <p:cTn id="73" dur="1000" fill="hold"/>
                                        <p:tgtEl>
                                          <p:spTgt spid="24"/>
                                        </p:tgtEl>
                                        <p:attrNameLst>
                                          <p:attrName>ppt_h</p:attrName>
                                        </p:attrNameLst>
                                      </p:cBhvr>
                                      <p:tavLst>
                                        <p:tav tm="0">
                                          <p:val>
                                            <p:strVal val="#ppt_h"/>
                                          </p:val>
                                        </p:tav>
                                        <p:tav tm="100000">
                                          <p:val>
                                            <p:strVal val="#ppt_h"/>
                                          </p:val>
                                        </p:tav>
                                      </p:tavLst>
                                    </p:anim>
                                    <p:animEffect transition="in" filter="fade">
                                      <p:cBhvr>
                                        <p:cTn id="74" dur="1000"/>
                                        <p:tgtEl>
                                          <p:spTgt spid="24"/>
                                        </p:tgtEl>
                                      </p:cBhvr>
                                    </p:animEffect>
                                  </p:childTnLst>
                                </p:cTn>
                              </p:par>
                            </p:childTnLst>
                          </p:cTn>
                        </p:par>
                      </p:childTnLst>
                    </p:cTn>
                  </p:par>
                  <p:par>
                    <p:cTn id="75" fill="hold">
                      <p:stCondLst>
                        <p:cond delay="indefinite"/>
                      </p:stCondLst>
                      <p:childTnLst>
                        <p:par>
                          <p:cTn id="76" fill="hold">
                            <p:stCondLst>
                              <p:cond delay="0"/>
                            </p:stCondLst>
                            <p:childTnLst>
                              <p:par>
                                <p:cTn id="77" presetID="55" presetClass="entr" presetSubtype="0" fill="hold"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1000" fill="hold"/>
                                        <p:tgtEl>
                                          <p:spTgt spid="25"/>
                                        </p:tgtEl>
                                        <p:attrNameLst>
                                          <p:attrName>ppt_w</p:attrName>
                                        </p:attrNameLst>
                                      </p:cBhvr>
                                      <p:tavLst>
                                        <p:tav tm="0">
                                          <p:val>
                                            <p:strVal val="#ppt_w*0.70"/>
                                          </p:val>
                                        </p:tav>
                                        <p:tav tm="100000">
                                          <p:val>
                                            <p:strVal val="#ppt_w"/>
                                          </p:val>
                                        </p:tav>
                                      </p:tavLst>
                                    </p:anim>
                                    <p:anim calcmode="lin" valueType="num">
                                      <p:cBhvr>
                                        <p:cTn id="80" dur="1000" fill="hold"/>
                                        <p:tgtEl>
                                          <p:spTgt spid="25"/>
                                        </p:tgtEl>
                                        <p:attrNameLst>
                                          <p:attrName>ppt_h</p:attrName>
                                        </p:attrNameLst>
                                      </p:cBhvr>
                                      <p:tavLst>
                                        <p:tav tm="0">
                                          <p:val>
                                            <p:strVal val="#ppt_h"/>
                                          </p:val>
                                        </p:tav>
                                        <p:tav tm="100000">
                                          <p:val>
                                            <p:strVal val="#ppt_h"/>
                                          </p:val>
                                        </p:tav>
                                      </p:tavLst>
                                    </p:anim>
                                    <p:animEffect transition="in" filter="fade">
                                      <p:cBhvr>
                                        <p:cTn id="81" dur="1000"/>
                                        <p:tgtEl>
                                          <p:spTgt spid="25"/>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7"/>
                                        </p:tgtEl>
                                        <p:attrNameLst>
                                          <p:attrName>style.visibility</p:attrName>
                                        </p:attrNameLst>
                                      </p:cBhvr>
                                      <p:to>
                                        <p:strVal val="visible"/>
                                      </p:to>
                                    </p:set>
                                    <p:anim calcmode="lin" valueType="num">
                                      <p:cBhvr>
                                        <p:cTn id="107" dur="1000" fill="hold"/>
                                        <p:tgtEl>
                                          <p:spTgt spid="7"/>
                                        </p:tgtEl>
                                        <p:attrNameLst>
                                          <p:attrName>ppt_w</p:attrName>
                                        </p:attrNameLst>
                                      </p:cBhvr>
                                      <p:tavLst>
                                        <p:tav tm="0">
                                          <p:val>
                                            <p:strVal val="#ppt_w*0.70"/>
                                          </p:val>
                                        </p:tav>
                                        <p:tav tm="100000">
                                          <p:val>
                                            <p:strVal val="#ppt_w"/>
                                          </p:val>
                                        </p:tav>
                                      </p:tavLst>
                                    </p:anim>
                                    <p:anim calcmode="lin" valueType="num">
                                      <p:cBhvr>
                                        <p:cTn id="108" dur="1000" fill="hold"/>
                                        <p:tgtEl>
                                          <p:spTgt spid="7"/>
                                        </p:tgtEl>
                                        <p:attrNameLst>
                                          <p:attrName>ppt_h</p:attrName>
                                        </p:attrNameLst>
                                      </p:cBhvr>
                                      <p:tavLst>
                                        <p:tav tm="0">
                                          <p:val>
                                            <p:strVal val="#ppt_h"/>
                                          </p:val>
                                        </p:tav>
                                        <p:tav tm="100000">
                                          <p:val>
                                            <p:strVal val="#ppt_h"/>
                                          </p:val>
                                        </p:tav>
                                      </p:tavLst>
                                    </p:anim>
                                    <p:animEffect transition="in" filter="fade">
                                      <p:cBhvr>
                                        <p:cTn id="10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776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Rectangle 4" descr="Green marble"/>
          <p:cNvSpPr>
            <a:spLocks noGrp="1" noChangeArrowheads="1"/>
          </p:cNvSpPr>
          <p:nvPr>
            <p:ph type="title"/>
          </p:nvPr>
        </p:nvSpPr>
        <p:spPr>
          <a:xfrm>
            <a:off x="-609600" y="0"/>
            <a:ext cx="9753600" cy="865188"/>
          </a:xfrm>
          <a:blipFill dpi="0" rotWithShape="1">
            <a:blip r:embed="rId5"/>
            <a:srcRect/>
            <a:tile tx="0" ty="0" sx="100000" sy="100000" flip="none" algn="tl"/>
          </a:blipFill>
        </p:spPr>
        <p:txBody>
          <a:bodyPr/>
          <a:lstStyle/>
          <a:p>
            <a:pPr eaLnBrk="1" hangingPunct="1"/>
            <a:r>
              <a:rPr lang="ar-JO" altLang="en-US" b="1" dirty="0">
                <a:effectLst/>
                <a:latin typeface="Arial" panose="020B0604020202020204" pitchFamily="34" charset="0"/>
                <a:cs typeface="Arial" panose="020B0604020202020204" pitchFamily="34" charset="0"/>
              </a:rPr>
              <a:t>احتفال حصاد القمح</a:t>
            </a:r>
            <a:endParaRPr lang="en-US" altLang="en-US" b="1" dirty="0">
              <a:effectLst/>
              <a:latin typeface="Arial" panose="020B0604020202020204" pitchFamily="34" charset="0"/>
              <a:cs typeface="Arial" panose="020B0604020202020204" pitchFamily="34" charset="0"/>
            </a:endParaRPr>
          </a:p>
        </p:txBody>
      </p:sp>
      <p:pic>
        <p:nvPicPr>
          <p:cNvPr id="261124" name="Picture 5" descr="wheatstalks">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33666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69" name="Group 2"/>
          <p:cNvGrpSpPr>
            <a:grpSpLocks/>
          </p:cNvGrpSpPr>
          <p:nvPr/>
        </p:nvGrpSpPr>
        <p:grpSpPr bwMode="auto">
          <a:xfrm>
            <a:off x="0" y="-76200"/>
            <a:ext cx="9144000" cy="6934200"/>
            <a:chOff x="-476" y="0"/>
            <a:chExt cx="6236" cy="4441"/>
          </a:xfrm>
        </p:grpSpPr>
        <p:pic>
          <p:nvPicPr>
            <p:cNvPr id="263171"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lstStyle/>
          <a:p>
            <a:pPr eaLnBrk="1" hangingPunct="1"/>
            <a:r>
              <a:rPr lang="ar-JO" altLang="en-US" sz="4000" dirty="0">
                <a:solidFill>
                  <a:schemeClr val="bg2"/>
                </a:solidFill>
                <a:cs typeface="Arial" panose="020B0604020202020204" pitchFamily="34" charset="0"/>
              </a:rPr>
              <a:t>سبح الرسل الله بلغات لم يتعلموها أبداً (أع 2)</a:t>
            </a:r>
            <a:endParaRPr lang="en-US" altLang="en-US" sz="4000" dirty="0">
              <a:solidFill>
                <a:schemeClr val="bg2"/>
              </a:solidFill>
              <a:cs typeface="Arial" panose="020B0604020202020204" pitchFamily="34" charset="0"/>
            </a:endParaRPr>
          </a:p>
        </p:txBody>
      </p:sp>
    </p:spTree>
    <p:extLst>
      <p:ext uri="{BB962C8B-B14F-4D97-AF65-F5344CB8AC3E}">
        <p14:creationId xmlns:p14="http://schemas.microsoft.com/office/powerpoint/2010/main" val="1625509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Image result for holy spirit acts 2">
            <a:extLst>
              <a:ext uri="{FF2B5EF4-FFF2-40B4-BE49-F238E27FC236}">
                <a16:creationId xmlns:a16="http://schemas.microsoft.com/office/drawing/2014/main" id="{9AF808F3-FEE7-D14A-8DED-297D121FEBA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09603" name="Rectangle 3"/>
          <p:cNvSpPr>
            <a:spLocks noGrp="1" noChangeArrowheads="1"/>
          </p:cNvSpPr>
          <p:nvPr>
            <p:ph type="title"/>
          </p:nvPr>
        </p:nvSpPr>
        <p:spPr>
          <a:xfrm>
            <a:off x="0" y="179387"/>
            <a:ext cx="9144000" cy="1177925"/>
          </a:xfrm>
        </p:spPr>
        <p:txBody>
          <a:bodyPr/>
          <a:lstStyle/>
          <a:p>
            <a:pPr eaLnBrk="1" hangingPunct="1">
              <a:defRPr/>
            </a:pPr>
            <a:r>
              <a:rPr lang="ar-JO" sz="3600" dirty="0">
                <a:solidFill>
                  <a:schemeClr val="tx1"/>
                </a:solidFill>
                <a:ea typeface="ＭＳ Ｐゴシック" charset="0"/>
                <a:cs typeface="Arial" panose="020B0604020202020204" pitchFamily="34" charset="0"/>
              </a:rPr>
              <a:t>جاء الروح القدس في يوم الخمسين</a:t>
            </a:r>
            <a:br>
              <a:rPr lang="en-US" sz="3600" dirty="0">
                <a:solidFill>
                  <a:schemeClr val="tx1"/>
                </a:solidFill>
                <a:ea typeface="ＭＳ Ｐゴシック" charset="0"/>
                <a:cs typeface="Arial" panose="020B0604020202020204" pitchFamily="34" charset="0"/>
              </a:rPr>
            </a:br>
            <a:r>
              <a:rPr lang="en-US" sz="3600" dirty="0">
                <a:solidFill>
                  <a:schemeClr val="tx1"/>
                </a:solidFill>
                <a:ea typeface="ＭＳ Ｐゴシック" charset="0"/>
                <a:cs typeface="Arial" panose="020B0604020202020204" pitchFamily="34" charset="0"/>
              </a:rPr>
              <a:t>(</a:t>
            </a:r>
            <a:r>
              <a:rPr lang="ar-SA" sz="3600" dirty="0">
                <a:solidFill>
                  <a:schemeClr val="tx1"/>
                </a:solidFill>
                <a:ea typeface="ＭＳ Ｐゴシック" charset="0"/>
                <a:cs typeface="Arial" panose="020B0604020202020204" pitchFamily="34" charset="0"/>
              </a:rPr>
              <a:t>أعما</a:t>
            </a:r>
            <a:r>
              <a:rPr lang="ar-JO" sz="3600" dirty="0">
                <a:solidFill>
                  <a:schemeClr val="tx1"/>
                </a:solidFill>
                <a:ea typeface="ＭＳ Ｐゴシック" charset="0"/>
                <a:cs typeface="Arial" panose="020B0604020202020204" pitchFamily="34" charset="0"/>
              </a:rPr>
              <a:t>ل الرسل 2: 1-13)</a:t>
            </a:r>
            <a:r>
              <a:rPr lang="en-US" sz="3600" dirty="0">
                <a:solidFill>
                  <a:schemeClr val="tx1"/>
                </a:solidFill>
                <a:ea typeface="ＭＳ Ｐゴシック" charset="0"/>
                <a:cs typeface="Arial" panose="020B0604020202020204" pitchFamily="34" charset="0"/>
              </a:rPr>
              <a:t>)</a:t>
            </a:r>
            <a:endParaRPr lang="en-US" sz="3600" dirty="0">
              <a:solidFill>
                <a:schemeClr val="bg2"/>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521966076"/>
      </p:ext>
    </p:extLst>
  </p:cSld>
  <p:clrMapOvr>
    <a:masterClrMapping/>
  </p:clrMapOvr>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15382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2000"/>
                                        <p:tgtEl>
                                          <p:spTgt spid="38"/>
                                        </p:tgtEl>
                                      </p:cBhvr>
                                    </p:animEffect>
                                    <p:anim calcmode="lin" valueType="num">
                                      <p:cBhvr>
                                        <p:cTn id="8" dur="2000" fill="hold"/>
                                        <p:tgtEl>
                                          <p:spTgt spid="38"/>
                                        </p:tgtEl>
                                        <p:attrNameLst>
                                          <p:attrName>style.rotation</p:attrName>
                                        </p:attrNameLst>
                                      </p:cBhvr>
                                      <p:tavLst>
                                        <p:tav tm="0">
                                          <p:val>
                                            <p:fltVal val="720"/>
                                          </p:val>
                                        </p:tav>
                                        <p:tav tm="100000">
                                          <p:val>
                                            <p:fltVal val="0"/>
                                          </p:val>
                                        </p:tav>
                                      </p:tavLst>
                                    </p:anim>
                                    <p:anim calcmode="lin" valueType="num">
                                      <p:cBhvr>
                                        <p:cTn id="9" dur="2000" fill="hold"/>
                                        <p:tgtEl>
                                          <p:spTgt spid="38"/>
                                        </p:tgtEl>
                                        <p:attrNameLst>
                                          <p:attrName>ppt_h</p:attrName>
                                        </p:attrNameLst>
                                      </p:cBhvr>
                                      <p:tavLst>
                                        <p:tav tm="0">
                                          <p:val>
                                            <p:fltVal val="0"/>
                                          </p:val>
                                        </p:tav>
                                        <p:tav tm="100000">
                                          <p:val>
                                            <p:strVal val="#ppt_h"/>
                                          </p:val>
                                        </p:tav>
                                      </p:tavLst>
                                    </p:anim>
                                    <p:anim calcmode="lin" valueType="num">
                                      <p:cBhvr>
                                        <p:cTn id="10" dur="2000" fill="hold"/>
                                        <p:tgtEl>
                                          <p:spTgt spid="3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ar-JO" altLang="en-US" b="1" dirty="0">
                <a:latin typeface="Arial" panose="020B0604020202020204" pitchFamily="34" charset="0"/>
                <a:cs typeface="Arial" panose="020B0604020202020204" pitchFamily="34" charset="0"/>
              </a:rPr>
              <a:t>روش هاشاناه (السنة الجديدة)</a:t>
            </a:r>
            <a:endParaRPr lang="en-US" altLang="en-US" b="1" dirty="0">
              <a:latin typeface="Arial" panose="020B0604020202020204" pitchFamily="34" charset="0"/>
              <a:cs typeface="Arial" panose="020B0604020202020204" pitchFamily="34" charset="0"/>
            </a:endParaRPr>
          </a:p>
        </p:txBody>
      </p:sp>
      <p:pic>
        <p:nvPicPr>
          <p:cNvPr id="176145" name="Picture 17" descr="Tabernac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3"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51174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808080"/>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808080"/>
              </a:solidFill>
              <a:latin typeface="Arial" panose="020B0604020202020204" pitchFamily="34" charset="0"/>
              <a:ea typeface="Times New Roman" pitchFamily="-111" charset="0"/>
              <a:cs typeface="Arial" panose="020B0604020202020204" pitchFamily="34" charset="0"/>
            </a:endParaRPr>
          </a:p>
        </p:txBody>
      </p:sp>
      <p:grpSp>
        <p:nvGrpSpPr>
          <p:cNvPr id="155656" name="Group 7"/>
          <p:cNvGrpSpPr>
            <a:grpSpLocks/>
          </p:cNvGrpSpPr>
          <p:nvPr/>
        </p:nvGrpSpPr>
        <p:grpSpPr bwMode="auto">
          <a:xfrm>
            <a:off x="304800" y="4448175"/>
            <a:ext cx="8686800" cy="1816100"/>
            <a:chOff x="192" y="2802"/>
            <a:chExt cx="5472" cy="1144"/>
          </a:xfrm>
        </p:grpSpPr>
        <p:sp>
          <p:nvSpPr>
            <p:cNvPr id="121864"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5"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6"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7"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panose="020B0604020202020204" pitchFamily="34" charset="0"/>
                  <a:ea typeface="Times New Roman" pitchFamily="-111" charset="0"/>
                  <a:cs typeface="Arial" panose="020B0604020202020204" pitchFamily="34" charset="0"/>
                </a:rPr>
                <a:t>1500</a:t>
              </a:r>
            </a:p>
          </p:txBody>
        </p:sp>
        <p:sp>
          <p:nvSpPr>
            <p:cNvPr id="121868"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9"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0"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1"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2"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80" name="Text Box 24"/>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يوسف (1915-1805)</a:t>
            </a:r>
            <a:endParaRPr lang="en-US" sz="3600" b="1" dirty="0">
              <a:solidFill>
                <a:srgbClr val="808080"/>
              </a:solidFill>
              <a:latin typeface="Arial" panose="020B0604020202020204" pitchFamily="34" charset="0"/>
              <a:cs typeface="Arial" panose="020B0604020202020204" pitchFamily="34" charset="0"/>
            </a:endParaRPr>
          </a:p>
        </p:txBody>
      </p:sp>
      <p:sp>
        <p:nvSpPr>
          <p:cNvPr id="121881"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موسى (1525-1405)</a:t>
            </a:r>
            <a:endParaRPr lang="en-US" sz="3600" b="1" dirty="0">
              <a:solidFill>
                <a:srgbClr val="808080"/>
              </a:solidFill>
              <a:latin typeface="Arial" panose="020B0604020202020204" pitchFamily="34" charset="0"/>
              <a:cs typeface="Arial" panose="020B0604020202020204" pitchFamily="34" charset="0"/>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1883" name="Text Box 27"/>
          <p:cNvSpPr txBox="1">
            <a:spLocks noChangeArrowheads="1"/>
          </p:cNvSpPr>
          <p:nvPr/>
        </p:nvSpPr>
        <p:spPr bwMode="auto">
          <a:xfrm>
            <a:off x="48768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4" name="Text Box 28"/>
          <p:cNvSpPr txBox="1">
            <a:spLocks noChangeArrowheads="1"/>
          </p:cNvSpPr>
          <p:nvPr/>
        </p:nvSpPr>
        <p:spPr bwMode="auto">
          <a:xfrm>
            <a:off x="3352800" y="669925"/>
            <a:ext cx="2667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1885" name="Text Box 29"/>
          <p:cNvSpPr txBox="1">
            <a:spLocks noChangeArrowheads="1"/>
          </p:cNvSpPr>
          <p:nvPr/>
        </p:nvSpPr>
        <p:spPr bwMode="auto">
          <a:xfrm>
            <a:off x="60960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6" name="Text Box 30"/>
          <p:cNvSpPr txBox="1">
            <a:spLocks noChangeArrowheads="1"/>
          </p:cNvSpPr>
          <p:nvPr/>
        </p:nvSpPr>
        <p:spPr bwMode="auto">
          <a:xfrm>
            <a:off x="6248400" y="669925"/>
            <a:ext cx="2716213"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5671" name="Text Box 31"/>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5672" name="Rectangle 32"/>
          <p:cNvSpPr>
            <a:spLocks noGrp="1" noChangeArrowheads="1"/>
          </p:cNvSpPr>
          <p:nvPr>
            <p:ph type="title" idx="4294967295"/>
          </p:nvPr>
        </p:nvSpPr>
        <p:spPr>
          <a:xfrm>
            <a:off x="38100" y="6019800"/>
            <a:ext cx="9070975" cy="838200"/>
          </a:xfrm>
        </p:spPr>
        <p:txBody>
          <a:bodyPr/>
          <a:lstStyle/>
          <a:p>
            <a:pPr eaLnBrk="1" hangingPunct="1"/>
            <a:r>
              <a:rPr lang="ar-JO" sz="4000" dirty="0">
                <a:solidFill>
                  <a:schemeClr val="bg1"/>
                </a:solidFill>
                <a:ea typeface="ＭＳ Ｐゴシック" charset="0"/>
              </a:rPr>
              <a:t>متى كتب سفر اللاويين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5347065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7934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ar-JO" altLang="en-US" sz="3600" b="1" dirty="0">
                <a:latin typeface="Arial" panose="020B0604020202020204" pitchFamily="34" charset="0"/>
                <a:cs typeface="Arial" panose="020B0604020202020204" pitchFamily="34" charset="0"/>
              </a:rPr>
              <a:t>يوم كيبور : يوم الكفارة</a:t>
            </a:r>
            <a:endParaRPr lang="en-US" altLang="en-US" sz="3600" b="1" dirty="0">
              <a:latin typeface="Arial" panose="020B0604020202020204" pitchFamily="34" charset="0"/>
              <a:cs typeface="Arial" panose="020B0604020202020204" pitchFamily="34" charset="0"/>
            </a:endParaRPr>
          </a:p>
        </p:txBody>
      </p:sp>
      <p:pic>
        <p:nvPicPr>
          <p:cNvPr id="271362"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1364"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2800" b="1" dirty="0">
                <a:solidFill>
                  <a:schemeClr val="bg1"/>
                </a:solidFill>
              </a:rPr>
              <a:t>يتم إخراج العجلة الحمراء من جبل الهيكل في يوم الكفارة </a:t>
            </a:r>
          </a:p>
          <a:p>
            <a:pPr lvl="0" algn="ctr" defTabSz="914400" fontAlgn="base">
              <a:spcBef>
                <a:spcPct val="0"/>
              </a:spcBef>
              <a:spcAft>
                <a:spcPct val="0"/>
              </a:spcAft>
              <a:defRPr/>
            </a:pPr>
            <a:r>
              <a:rPr lang="ar-JO" sz="2800" b="1" dirty="0">
                <a:solidFill>
                  <a:schemeClr val="bg1"/>
                </a:solidFill>
              </a:rPr>
              <a:t>لإحراقها في جبل الزيتون</a:t>
            </a:r>
            <a:endParaRPr kumimoji="0" lang="en-US" altLang="en-US" sz="2800" b="1"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67593959"/>
      </p:ext>
    </p:extLst>
  </p:cSld>
  <p:clrMapOvr>
    <a:masterClrMapping/>
  </p:clrMapOvr>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409" name="Group 2"/>
          <p:cNvGrpSpPr>
            <a:grpSpLocks/>
          </p:cNvGrpSpPr>
          <p:nvPr/>
        </p:nvGrpSpPr>
        <p:grpSpPr bwMode="auto">
          <a:xfrm>
            <a:off x="0" y="0"/>
            <a:ext cx="9263063" cy="7086600"/>
            <a:chOff x="0" y="0"/>
            <a:chExt cx="5835" cy="4464"/>
          </a:xfrm>
        </p:grpSpPr>
        <p:pic>
          <p:nvPicPr>
            <p:cNvPr id="27341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Freeform 4"/>
            <p:cNvSpPr>
              <a:spLocks/>
            </p:cNvSpPr>
            <p:nvPr/>
          </p:nvSpPr>
          <p:spPr bwMode="auto">
            <a:xfrm>
              <a:off x="1152" y="0"/>
              <a:ext cx="4683" cy="1200"/>
            </a:xfrm>
            <a:custGeom>
              <a:avLst/>
              <a:gdLst>
                <a:gd name="T0" fmla="*/ 196 w 4658"/>
                <a:gd name="T1" fmla="*/ 965 h 1116"/>
                <a:gd name="T2" fmla="*/ 618 w 4658"/>
                <a:gd name="T3" fmla="*/ 1433 h 1116"/>
                <a:gd name="T4" fmla="*/ 1236 w 4658"/>
                <a:gd name="T5" fmla="*/ 1834 h 1116"/>
                <a:gd name="T6" fmla="*/ 1334 w 4658"/>
                <a:gd name="T7" fmla="*/ 1986 h 1116"/>
                <a:gd name="T8" fmla="*/ 1457 w 4658"/>
                <a:gd name="T9" fmla="*/ 2360 h 1116"/>
                <a:gd name="T10" fmla="*/ 1587 w 4658"/>
                <a:gd name="T11" fmla="*/ 2612 h 1116"/>
                <a:gd name="T12" fmla="*/ 1643 w 4658"/>
                <a:gd name="T13" fmla="*/ 2755 h 1116"/>
                <a:gd name="T14" fmla="*/ 1711 w 4658"/>
                <a:gd name="T15" fmla="*/ 2800 h 1116"/>
                <a:gd name="T16" fmla="*/ 2007 w 4658"/>
                <a:gd name="T17" fmla="*/ 3099 h 1116"/>
                <a:gd name="T18" fmla="*/ 2192 w 4658"/>
                <a:gd name="T19" fmla="*/ 3239 h 1116"/>
                <a:gd name="T20" fmla="*/ 2333 w 4658"/>
                <a:gd name="T21" fmla="*/ 3424 h 1116"/>
                <a:gd name="T22" fmla="*/ 2418 w 4658"/>
                <a:gd name="T23" fmla="*/ 3494 h 1116"/>
                <a:gd name="T24" fmla="*/ 2554 w 4658"/>
                <a:gd name="T25" fmla="*/ 3574 h 1116"/>
                <a:gd name="T26" fmla="*/ 2699 w 4658"/>
                <a:gd name="T27" fmla="*/ 3789 h 1116"/>
                <a:gd name="T28" fmla="*/ 2788 w 4658"/>
                <a:gd name="T29" fmla="*/ 3935 h 1116"/>
                <a:gd name="T30" fmla="*/ 2925 w 4658"/>
                <a:gd name="T31" fmla="*/ 4015 h 1116"/>
                <a:gd name="T32" fmla="*/ 3200 w 4658"/>
                <a:gd name="T33" fmla="*/ 4314 h 1116"/>
                <a:gd name="T34" fmla="*/ 3530 w 4658"/>
                <a:gd name="T35" fmla="*/ 4704 h 1116"/>
                <a:gd name="T36" fmla="*/ 3913 w 4658"/>
                <a:gd name="T37" fmla="*/ 4891 h 1116"/>
                <a:gd name="T38" fmla="*/ 4036 w 4658"/>
                <a:gd name="T39" fmla="*/ 5006 h 1116"/>
                <a:gd name="T40" fmla="*/ 4317 w 4658"/>
                <a:gd name="T41" fmla="*/ 5409 h 1116"/>
                <a:gd name="T42" fmla="*/ 4386 w 4658"/>
                <a:gd name="T43" fmla="*/ 5557 h 1116"/>
                <a:gd name="T44" fmla="*/ 4400 w 4658"/>
                <a:gd name="T45" fmla="*/ 6076 h 1116"/>
                <a:gd name="T46" fmla="*/ 4503 w 4658"/>
                <a:gd name="T47" fmla="*/ 6269 h 1116"/>
                <a:gd name="T48" fmla="*/ 4873 w 4658"/>
                <a:gd name="T49" fmla="*/ 6287 h 1116"/>
                <a:gd name="T50" fmla="*/ 4997 w 4658"/>
                <a:gd name="T51" fmla="*/ 6699 h 1116"/>
                <a:gd name="T52" fmla="*/ 5073 w 4658"/>
                <a:gd name="T53" fmla="*/ 6844 h 1116"/>
                <a:gd name="T54" fmla="*/ 5146 w 4658"/>
                <a:gd name="T55" fmla="*/ 6749 h 1116"/>
                <a:gd name="T56" fmla="*/ 5174 w 4658"/>
                <a:gd name="T57" fmla="*/ 6415 h 1116"/>
                <a:gd name="T58" fmla="*/ 5217 w 4658"/>
                <a:gd name="T59" fmla="*/ 6341 h 1116"/>
                <a:gd name="T60" fmla="*/ 5239 w 4658"/>
                <a:gd name="T61" fmla="*/ 6287 h 1116"/>
                <a:gd name="T62" fmla="*/ 5272 w 4658"/>
                <a:gd name="T63" fmla="*/ 6041 h 1116"/>
                <a:gd name="T64" fmla="*/ 5284 w 4658"/>
                <a:gd name="T65" fmla="*/ 5737 h 1116"/>
                <a:gd name="T66" fmla="*/ 5292 w 4658"/>
                <a:gd name="T67" fmla="*/ 4790 h 1116"/>
                <a:gd name="T68" fmla="*/ 5305 w 4658"/>
                <a:gd name="T69" fmla="*/ 4083 h 1116"/>
                <a:gd name="T70" fmla="*/ 5284 w 4658"/>
                <a:gd name="T71" fmla="*/ 1472 h 1116"/>
                <a:gd name="T72" fmla="*/ 5272 w 4658"/>
                <a:gd name="T73" fmla="*/ 965 h 1116"/>
                <a:gd name="T74" fmla="*/ 4791 w 4658"/>
                <a:gd name="T75" fmla="*/ 737 h 1116"/>
                <a:gd name="T76" fmla="*/ 3789 w 4658"/>
                <a:gd name="T77" fmla="*/ 406 h 1116"/>
                <a:gd name="T78" fmla="*/ 2733 w 4658"/>
                <a:gd name="T79" fmla="*/ 441 h 1116"/>
                <a:gd name="T80" fmla="*/ 1823 w 4658"/>
                <a:gd name="T81" fmla="*/ 261 h 1116"/>
                <a:gd name="T82" fmla="*/ 1560 w 4658"/>
                <a:gd name="T83" fmla="*/ 147 h 1116"/>
                <a:gd name="T84" fmla="*/ 1129 w 4658"/>
                <a:gd name="T85" fmla="*/ 0 h 1116"/>
                <a:gd name="T86" fmla="*/ 718 w 4658"/>
                <a:gd name="T87" fmla="*/ 6 h 1116"/>
                <a:gd name="T88" fmla="*/ 81 w 4658"/>
                <a:gd name="T89" fmla="*/ 441 h 1116"/>
                <a:gd name="T90" fmla="*/ 39 w 4658"/>
                <a:gd name="T91" fmla="*/ 476 h 1116"/>
                <a:gd name="T92" fmla="*/ 136 w 4658"/>
                <a:gd name="T93" fmla="*/ 1063 h 1116"/>
                <a:gd name="T94" fmla="*/ 530 w 4658"/>
                <a:gd name="T95" fmla="*/ 1651 h 1116"/>
                <a:gd name="T96" fmla="*/ 686 w 4658"/>
                <a:gd name="T97" fmla="*/ 1768 h 1116"/>
                <a:gd name="T98" fmla="*/ 781 w 4658"/>
                <a:gd name="T99" fmla="*/ 1880 h 1116"/>
                <a:gd name="T100" fmla="*/ 856 w 4658"/>
                <a:gd name="T101" fmla="*/ 1954 h 1116"/>
                <a:gd name="T102" fmla="*/ 1086 w 4658"/>
                <a:gd name="T103" fmla="*/ 2277 h 1116"/>
                <a:gd name="T104" fmla="*/ 1278 w 4658"/>
                <a:gd name="T105" fmla="*/ 2580 h 1116"/>
                <a:gd name="T106" fmla="*/ 1430 w 4658"/>
                <a:gd name="T107" fmla="*/ 2800 h 1116"/>
                <a:gd name="T108" fmla="*/ 1567 w 4658"/>
                <a:gd name="T109" fmla="*/ 2944 h 1116"/>
                <a:gd name="T110" fmla="*/ 1801 w 4658"/>
                <a:gd name="T111" fmla="*/ 3125 h 1116"/>
                <a:gd name="T112" fmla="*/ 1943 w 4658"/>
                <a:gd name="T113" fmla="*/ 3343 h 1116"/>
                <a:gd name="T114" fmla="*/ 2021 w 4658"/>
                <a:gd name="T115" fmla="*/ 3494 h 1116"/>
                <a:gd name="T116" fmla="*/ 2333 w 4658"/>
                <a:gd name="T117" fmla="*/ 3606 h 1116"/>
                <a:gd name="T118" fmla="*/ 2666 w 4658"/>
                <a:gd name="T119" fmla="*/ 3754 h 1116"/>
                <a:gd name="T120" fmla="*/ 2795 w 4658"/>
                <a:gd name="T121" fmla="*/ 3865 h 1116"/>
                <a:gd name="T122" fmla="*/ 3432 w 4658"/>
                <a:gd name="T123" fmla="*/ 434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الساحة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 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73413" name="Rectangle 10"/>
          <p:cNvSpPr>
            <a:spLocks noGrp="1" noChangeArrowheads="1"/>
          </p:cNvSpPr>
          <p:nvPr>
            <p:ph type="title" idx="4294967295"/>
          </p:nvPr>
        </p:nvSpPr>
        <p:spPr>
          <a:xfrm>
            <a:off x="0" y="5943600"/>
            <a:ext cx="9144000" cy="1143000"/>
          </a:xfrm>
        </p:spPr>
        <p:txBody>
          <a:bodyPr/>
          <a:lstStyle/>
          <a:p>
            <a:pPr eaLnBrk="1" hangingPunct="1"/>
            <a:r>
              <a:rPr lang="ar-JO" altLang="en-US" sz="4000" dirty="0">
                <a:solidFill>
                  <a:schemeClr val="tx1"/>
                </a:solidFill>
              </a:rPr>
              <a:t>يوم الكفارة (لا 16: 29-34)</a:t>
            </a:r>
            <a:endParaRPr lang="en-US" altLang="en-US" sz="4000" dirty="0">
              <a:solidFill>
                <a:schemeClr val="tx1"/>
              </a:solidFill>
            </a:endParaRPr>
          </a:p>
        </p:txBody>
      </p:sp>
    </p:spTree>
    <p:extLst>
      <p:ext uri="{BB962C8B-B14F-4D97-AF65-F5344CB8AC3E}">
        <p14:creationId xmlns:p14="http://schemas.microsoft.com/office/powerpoint/2010/main" val="663202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Slide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 16: 29-34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تحضير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الشعب</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كبش 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التطهير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2" name="Rectangle 6"/>
          <p:cNvSpPr>
            <a:spLocks noGrp="1" noChangeArrowheads="1"/>
          </p:cNvSpPr>
          <p:nvPr>
            <p:ph type="title" idx="4294967295"/>
          </p:nvPr>
        </p:nvSpPr>
        <p:spPr>
          <a:xfrm>
            <a:off x="4724400" y="457200"/>
            <a:ext cx="44958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يوم الكفارة</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13897787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p:stCondLst>
                              <p:cond delay="18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39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p:stCondLst>
                              <p:cond delay="60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p:stCondLst>
                              <p:cond delay="7675"/>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3845"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المسيح و هو قد جاء رئيس كهنة للخيرات العتيدة فبالمسكن الأعظم و الأكمل غير المصنوع بيد أي الذي ليس من هذه الخليقة</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ar-JO" altLang="en-US" sz="4000" u="sng" dirty="0">
                <a:solidFill>
                  <a:schemeClr val="bg1"/>
                </a:solidFill>
              </a:rPr>
              <a:t>رمزية يوم الكفارة</a:t>
            </a:r>
            <a:endParaRPr lang="en-US" altLang="en-US" sz="4000" dirty="0"/>
          </a:p>
        </p:txBody>
      </p:sp>
    </p:spTree>
    <p:extLst>
      <p:ext uri="{BB962C8B-B14F-4D97-AF65-F5344CB8AC3E}">
        <p14:creationId xmlns:p14="http://schemas.microsoft.com/office/powerpoint/2010/main" val="2628288816"/>
      </p:ext>
    </p:extLst>
  </p:cSld>
  <p:clrMapOvr>
    <a:masterClrMapping/>
  </p:clrMapOvr>
  <p:transition spd="med">
    <p:randomBar dir="vert"/>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ليس بدم تيوس و عجول بل بدم نفسه دخل مرة واحدة إلى الأقداس فوجد فداء أبدياً</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9556" name="Rectangle 6"/>
          <p:cNvSpPr>
            <a:spLocks noGrp="1" noChangeArrowheads="1"/>
          </p:cNvSpPr>
          <p:nvPr>
            <p:ph type="title" idx="4294967295"/>
          </p:nvPr>
        </p:nvSpPr>
        <p:spPr/>
        <p:txBody>
          <a:bodyPr/>
          <a:lstStyle/>
          <a:p>
            <a:pPr eaLnBrk="1" hangingPunct="1"/>
            <a:r>
              <a:rPr lang="ar-JO" altLang="en-US" sz="3600" u="sng" dirty="0">
                <a:solidFill>
                  <a:schemeClr val="bg1"/>
                </a:solidFill>
              </a:rPr>
              <a:t>مرة واحدة بدمه للجميع</a:t>
            </a:r>
            <a:endParaRPr lang="en-US" altLang="en-US" sz="4000" dirty="0"/>
          </a:p>
        </p:txBody>
      </p:sp>
    </p:spTree>
    <p:extLst>
      <p:ext uri="{BB962C8B-B14F-4D97-AF65-F5344CB8AC3E}">
        <p14:creationId xmlns:p14="http://schemas.microsoft.com/office/powerpoint/2010/main" val="756685309"/>
      </p:ext>
    </p:extLst>
  </p:cSld>
  <p:clrMapOvr>
    <a:masterClrMapping/>
  </p:clrMapOvr>
  <p:transition spd="med">
    <p:randomBar dir="vert"/>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 لا ليقدم نفسه مراراً كثيرة كما يدخل رئيس الكهنة إلى الأقداس كل سنة بدم آخر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ar-JO" altLang="en-US" sz="4000" u="sng" dirty="0">
                <a:solidFill>
                  <a:schemeClr val="bg1"/>
                </a:solidFill>
              </a:rPr>
              <a:t>لا حاجة لكفارة أخرى</a:t>
            </a:r>
            <a:endParaRPr lang="en-US" altLang="en-US" sz="3600" dirty="0">
              <a:solidFill>
                <a:schemeClr val="bg1"/>
              </a:solidFill>
            </a:endParaRPr>
          </a:p>
        </p:txBody>
      </p:sp>
    </p:spTree>
    <p:extLst>
      <p:ext uri="{BB962C8B-B14F-4D97-AF65-F5344CB8AC3E}">
        <p14:creationId xmlns:p14="http://schemas.microsoft.com/office/powerpoint/2010/main" val="1157966964"/>
      </p:ext>
    </p:extLst>
  </p:cSld>
  <p:clrMapOvr>
    <a:masterClrMapping/>
  </p:clrMapOvr>
  <p:transition spd="med">
    <p:randomBar dir="vert"/>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فإذ ذاك كان يجب أن يتألم مراراً كثيرة منذ تأسيس العالم و لكنه الآن قد أظهر مرة عند انقضاء الدهور ليبطل الخطية بذبيحة نفسه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ar-JO" altLang="en-US" sz="3600" u="sng" dirty="0">
                <a:solidFill>
                  <a:schemeClr val="bg1"/>
                </a:solidFill>
              </a:rPr>
              <a:t>تم إزالة الخطية (ليس تغطيتها فقط)</a:t>
            </a:r>
            <a:endParaRPr lang="en-US" altLang="en-US" sz="3600" dirty="0">
              <a:solidFill>
                <a:schemeClr val="bg1"/>
              </a:solidFill>
            </a:endParaRPr>
          </a:p>
        </p:txBody>
      </p:sp>
    </p:spTree>
    <p:extLst>
      <p:ext uri="{BB962C8B-B14F-4D97-AF65-F5344CB8AC3E}">
        <p14:creationId xmlns:p14="http://schemas.microsoft.com/office/powerpoint/2010/main" val="316469824"/>
      </p:ext>
    </p:extLst>
  </p:cSld>
  <p:clrMapOvr>
    <a:masterClrMapping/>
  </p:clrMapOvr>
  <p:transition spd="med">
    <p:randomBar dir="vert"/>
  </p:transition>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هذا فبعدما قدم عن الخطايا ذبيحة واحدة جلس إلى الأبد عن يمين الله</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الجلوس في قدس الأقداس؟</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4211669316"/>
      </p:ext>
    </p:extLst>
  </p:cSld>
  <p:clrMapOvr>
    <a:masterClrMapping/>
  </p:clrMapOvr>
  <p:transition spd="med">
    <p:randomBar dir="vert"/>
  </p:transition>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82913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0"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2883" name="Text Box 3"/>
          <p:cNvSpPr txBox="1">
            <a:spLocks noChangeArrowheads="1"/>
          </p:cNvSpPr>
          <p:nvPr/>
        </p:nvSpPr>
        <p:spPr bwMode="auto">
          <a:xfrm>
            <a:off x="3810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57702" name="Group 5"/>
          <p:cNvGrpSpPr>
            <a:grpSpLocks/>
          </p:cNvGrpSpPr>
          <p:nvPr/>
        </p:nvGrpSpPr>
        <p:grpSpPr bwMode="auto">
          <a:xfrm>
            <a:off x="304800" y="4448174"/>
            <a:ext cx="8686800" cy="523875"/>
            <a:chOff x="192" y="2802"/>
            <a:chExt cx="5472" cy="330"/>
          </a:xfrm>
        </p:grpSpPr>
        <p:sp>
          <p:nvSpPr>
            <p:cNvPr id="122886" name="Text Box 6"/>
            <p:cNvSpPr txBox="1">
              <a:spLocks noChangeArrowheads="1"/>
            </p:cNvSpPr>
            <p:nvPr/>
          </p:nvSpPr>
          <p:spPr bwMode="auto">
            <a:xfrm>
              <a:off x="475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7" name="Text Box 7"/>
            <p:cNvSpPr txBox="1">
              <a:spLocks noChangeArrowheads="1"/>
            </p:cNvSpPr>
            <p:nvPr/>
          </p:nvSpPr>
          <p:spPr bwMode="auto">
            <a:xfrm>
              <a:off x="5424"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8" name="Text Box 8"/>
            <p:cNvSpPr txBox="1">
              <a:spLocks noChangeArrowheads="1"/>
            </p:cNvSpPr>
            <p:nvPr/>
          </p:nvSpPr>
          <p:spPr bwMode="auto">
            <a:xfrm>
              <a:off x="4080"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9" name="Text Box 9"/>
            <p:cNvSpPr txBox="1">
              <a:spLocks noChangeArrowheads="1"/>
            </p:cNvSpPr>
            <p:nvPr/>
          </p:nvSpPr>
          <p:spPr bwMode="auto">
            <a:xfrm>
              <a:off x="3360" y="2802"/>
              <a:ext cx="37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0" name="Text Box 10"/>
            <p:cNvSpPr txBox="1">
              <a:spLocks noChangeArrowheads="1"/>
            </p:cNvSpPr>
            <p:nvPr/>
          </p:nvSpPr>
          <p:spPr bwMode="auto">
            <a:xfrm>
              <a:off x="2625" y="2802"/>
              <a:ext cx="461"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1" name="Text Box 11"/>
            <p:cNvSpPr txBox="1">
              <a:spLocks noChangeArrowheads="1"/>
            </p:cNvSpPr>
            <p:nvPr/>
          </p:nvSpPr>
          <p:spPr bwMode="auto">
            <a:xfrm>
              <a:off x="211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8</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2" name="Text Box 12"/>
            <p:cNvSpPr txBox="1">
              <a:spLocks noChangeArrowheads="1"/>
            </p:cNvSpPr>
            <p:nvPr/>
          </p:nvSpPr>
          <p:spPr bwMode="auto">
            <a:xfrm>
              <a:off x="1440" y="2802"/>
              <a:ext cx="32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3" name="Text Box 13"/>
            <p:cNvSpPr txBox="1">
              <a:spLocks noChangeArrowheads="1"/>
            </p:cNvSpPr>
            <p:nvPr/>
          </p:nvSpPr>
          <p:spPr bwMode="auto">
            <a:xfrm>
              <a:off x="816"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4" name="Text Box 14"/>
            <p:cNvSpPr txBox="1">
              <a:spLocks noChangeArrowheads="1"/>
            </p:cNvSpPr>
            <p:nvPr/>
          </p:nvSpPr>
          <p:spPr bwMode="auto">
            <a:xfrm>
              <a:off x="19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57703"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sp>
        <p:nvSpPr>
          <p:cNvPr id="122906" name="Text Box 26"/>
          <p:cNvSpPr txBox="1">
            <a:spLocks noChangeArrowheads="1"/>
          </p:cNvSpPr>
          <p:nvPr/>
        </p:nvSpPr>
        <p:spPr bwMode="auto">
          <a:xfrm>
            <a:off x="10287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00"/>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907" name="Text Box 27"/>
          <p:cNvSpPr txBox="1">
            <a:spLocks noChangeArrowheads="1"/>
          </p:cNvSpPr>
          <p:nvPr/>
        </p:nvSpPr>
        <p:spPr bwMode="auto">
          <a:xfrm>
            <a:off x="64008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SA" sz="4000" b="1" dirty="0">
                <a:solidFill>
                  <a:srgbClr val="66FFFF"/>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2909" name="Text Box 29"/>
          <p:cNvSpPr txBox="1">
            <a:spLocks noChangeArrowheads="1"/>
          </p:cNvSpPr>
          <p:nvPr/>
        </p:nvSpPr>
        <p:spPr bwMode="auto">
          <a:xfrm>
            <a:off x="72390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66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11" name="AutoShape 31"/>
          <p:cNvSpPr>
            <a:spLocks noChangeArrowheads="1"/>
          </p:cNvSpPr>
          <p:nvPr/>
        </p:nvSpPr>
        <p:spPr bwMode="auto">
          <a:xfrm>
            <a:off x="6629400" y="2743200"/>
            <a:ext cx="1295400" cy="1447800"/>
          </a:xfrm>
          <a:prstGeom prst="pentagon">
            <a:avLst/>
          </a:prstGeom>
          <a:solidFill>
            <a:srgbClr val="FFFF99"/>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ملأ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خيمة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الإجتماع</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57710" name="Text Box 33"/>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7711" name="Rectangle 35"/>
          <p:cNvSpPr>
            <a:spLocks noGrp="1" noChangeArrowheads="1"/>
          </p:cNvSpPr>
          <p:nvPr>
            <p:ph type="title" idx="4294967295"/>
          </p:nvPr>
        </p:nvSpPr>
        <p:spPr>
          <a:xfrm>
            <a:off x="685800" y="44450"/>
            <a:ext cx="7772400" cy="874713"/>
          </a:xfrm>
        </p:spPr>
        <p:txBody>
          <a:bodyPr/>
          <a:lstStyle/>
          <a:p>
            <a:pPr eaLnBrk="1" hangingPunct="1"/>
            <a:r>
              <a:rPr lang="ar-JO" dirty="0">
                <a:solidFill>
                  <a:schemeClr val="bg1"/>
                </a:solidFill>
                <a:ea typeface="ＭＳ Ｐゴシック" charset="0"/>
              </a:rPr>
              <a:t>نظرة أقرب</a:t>
            </a:r>
            <a:endParaRPr lang="en-US" dirty="0">
              <a:ea typeface="ＭＳ Ｐゴシック" charset="0"/>
            </a:endParaRPr>
          </a:p>
        </p:txBody>
      </p:sp>
    </p:spTree>
    <p:extLst>
      <p:ext uri="{BB962C8B-B14F-4D97-AF65-F5344CB8AC3E}">
        <p14:creationId xmlns:p14="http://schemas.microsoft.com/office/powerpoint/2010/main" val="3440500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ar-JO" altLang="en-US" b="1" dirty="0">
                <a:latin typeface="Arial" panose="020B0604020202020204" pitchFamily="34" charset="0"/>
                <a:cs typeface="Arial" panose="020B0604020202020204" pitchFamily="34" charset="0"/>
              </a:rPr>
              <a:t>عيد المظال</a:t>
            </a:r>
            <a:endParaRPr lang="en-US" altLang="en-US" b="1" dirty="0">
              <a:latin typeface="Arial" panose="020B0604020202020204" pitchFamily="34" charset="0"/>
              <a:cs typeface="Arial" panose="020B0604020202020204" pitchFamily="34" charset="0"/>
            </a:endParaRPr>
          </a:p>
        </p:txBody>
      </p:sp>
      <p:pic>
        <p:nvPicPr>
          <p:cNvPr id="288771"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4"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Text Box 9"/>
          <p:cNvSpPr txBox="1">
            <a:spLocks noChangeArrowheads="1"/>
          </p:cNvSpPr>
          <p:nvPr/>
        </p:nvSpPr>
        <p:spPr bwMode="auto">
          <a:xfrm>
            <a:off x="136525" y="304800"/>
            <a:ext cx="321627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FF"/>
                </a:solidFill>
                <a:latin typeface="Arial" panose="020B0604020202020204" pitchFamily="34" charset="0"/>
              </a:rPr>
              <a:t>لاويين 23: 42-34 </a:t>
            </a: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00"/>
                </a:solidFill>
                <a:latin typeface="Arial" panose="020B0604020202020204" pitchFamily="34" charset="0"/>
              </a:rPr>
              <a:t>في مظال تسكنون سبعة أيام </a:t>
            </a:r>
            <a:r>
              <a:rPr lang="ar-JO" altLang="en-US" b="1" dirty="0">
                <a:solidFill>
                  <a:srgbClr val="FFFFFF"/>
                </a:solidFill>
                <a:latin typeface="Arial" panose="020B0604020202020204" pitchFamily="34" charset="0"/>
              </a:rPr>
              <a:t>كل الوطنيين في إسرائيل يسكنون في المظال لكي </a:t>
            </a:r>
            <a:r>
              <a:rPr lang="ar-JO" altLang="en-US" b="1" dirty="0">
                <a:solidFill>
                  <a:srgbClr val="FFFF00"/>
                </a:solidFill>
                <a:latin typeface="Arial" panose="020B0604020202020204" pitchFamily="34" charset="0"/>
              </a:rPr>
              <a:t>تعلم أجيالكم أني في مظال أسكنت بني إسرائيل </a:t>
            </a:r>
            <a:r>
              <a:rPr lang="ar-JO" altLang="en-US" b="1" dirty="0">
                <a:solidFill>
                  <a:srgbClr val="FFFFFF"/>
                </a:solidFill>
                <a:latin typeface="Arial" panose="020B0604020202020204" pitchFamily="34" charset="0"/>
              </a:rPr>
              <a:t>لما أخرجتهم من أرض مصر أنا الرب إلهكم</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11"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12" name="Rectangle 2"/>
          <p:cNvSpPr txBox="1">
            <a:spLocks noChangeArrowheads="1"/>
          </p:cNvSpPr>
          <p:nvPr/>
        </p:nvSpPr>
        <p:spPr bwMode="auto">
          <a:xfrm>
            <a:off x="179388" y="5373688"/>
            <a:ext cx="3887787" cy="1368425"/>
          </a:xfrm>
          <a:prstGeom prst="rect">
            <a:avLst/>
          </a:prstGeom>
          <a:solidFill>
            <a:schemeClr val="accent5">
              <a:lumMod val="10000"/>
            </a:schemeClr>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dirty="0">
                <a:solidFill>
                  <a:srgbClr val="FFFFCC"/>
                </a:solidFill>
                <a:effectLst>
                  <a:outerShdw blurRad="38100" dist="38100" dir="2700000" algn="tl">
                    <a:srgbClr val="000000"/>
                  </a:outerShdw>
                </a:effectLst>
              </a:rPr>
              <a:t>الخيام</a:t>
            </a:r>
            <a:b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b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r>
              <a:rPr lang="ar-JO" altLang="en-US" sz="4000" dirty="0">
                <a:solidFill>
                  <a:srgbClr val="FFFFCC"/>
                </a:solidFill>
                <a:effectLst>
                  <a:outerShdw blurRad="38100" dist="38100" dir="2700000" algn="tl">
                    <a:srgbClr val="000000"/>
                  </a:outerShdw>
                </a:effectLst>
              </a:rPr>
              <a:t>السقائف</a:t>
            </a: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p>
        </p:txBody>
      </p:sp>
    </p:spTree>
    <p:extLst>
      <p:ext uri="{BB962C8B-B14F-4D97-AF65-F5344CB8AC3E}">
        <p14:creationId xmlns:p14="http://schemas.microsoft.com/office/powerpoint/2010/main" val="1113805981"/>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المرأة اليهودية تزين خيمتها</a:t>
            </a:r>
            <a:endParaRPr lang="en-US" sz="2800" dirty="0">
              <a:solidFill>
                <a:schemeClr val="bg1"/>
              </a:solidFill>
            </a:endParaRPr>
          </a:p>
        </p:txBody>
      </p:sp>
    </p:spTree>
    <p:extLst>
      <p:ext uri="{BB962C8B-B14F-4D97-AF65-F5344CB8AC3E}">
        <p14:creationId xmlns:p14="http://schemas.microsoft.com/office/powerpoint/2010/main" val="2912413987"/>
      </p:ext>
    </p:extLst>
  </p:cSld>
  <p:clrMapOvr>
    <a:masterClrMapping/>
  </p:clrMapOvr>
  <p:transition spd="med">
    <p:randomBar dir="vert"/>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0" y="0"/>
            <a:ext cx="8153400" cy="1143000"/>
          </a:xfrm>
        </p:spPr>
        <p:txBody>
          <a:bodyPr/>
          <a:lstStyle/>
          <a:p>
            <a:pPr eaLnBrk="1" hangingPunct="1"/>
            <a:r>
              <a:rPr lang="ar-JO" altLang="en-US" b="1" dirty="0">
                <a:latin typeface="Arial" panose="020B0604020202020204" pitchFamily="34" charset="0"/>
                <a:cs typeface="Arial" panose="020B0604020202020204" pitchFamily="34" charset="0"/>
              </a:rPr>
              <a:t>عيد المظال</a:t>
            </a:r>
            <a:endParaRPr lang="en-US" altLang="en-US" b="1" dirty="0">
              <a:latin typeface="Arial" panose="020B0604020202020204" pitchFamily="34" charset="0"/>
              <a:cs typeface="Arial" panose="020B0604020202020204" pitchFamily="34" charset="0"/>
            </a:endParaRPr>
          </a:p>
        </p:txBody>
      </p:sp>
      <p:pic>
        <p:nvPicPr>
          <p:cNvPr id="290818"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90600"/>
            <a:ext cx="59436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Text Box 5"/>
          <p:cNvSpPr txBox="1">
            <a:spLocks noChangeArrowheads="1"/>
          </p:cNvSpPr>
          <p:nvPr/>
        </p:nvSpPr>
        <p:spPr bwMode="auto">
          <a:xfrm>
            <a:off x="0" y="4191000"/>
            <a:ext cx="3962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400" b="1" u="sng"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تثنية 16: 13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تعمل لنفسك عيد المظال سبعة أيام عندما تجمع من بيدرك و من معصرتك</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20890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928810655"/>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ar-JO" altLang="en-US" sz="3600" b="1" dirty="0">
                <a:latin typeface="Arial" panose="020B0604020202020204" pitchFamily="34" charset="0"/>
                <a:cs typeface="Arial" panose="020B0604020202020204" pitchFamily="34" charset="0"/>
              </a:rPr>
              <a:t>يستمر الحصاد من نيسان إلى تشرين الثاني</a:t>
            </a:r>
            <a:endParaRPr lang="en-US" altLang="en-US" sz="3600" b="1" dirty="0">
              <a:latin typeface="Arial" panose="020B0604020202020204" pitchFamily="34" charset="0"/>
              <a:cs typeface="Arial" panose="020B0604020202020204" pitchFamily="34" charset="0"/>
            </a:endParaRPr>
          </a:p>
        </p:txBody>
      </p:sp>
      <p:sp>
        <p:nvSpPr>
          <p:cNvPr id="210949"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1</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 2</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DADADA">
                    <a:lumMod val="10000"/>
                  </a:srgbClr>
                </a:solidFill>
                <a:effectLst/>
                <a:uLnTx/>
                <a:uFillTx/>
                <a:latin typeface="Arial" panose="020B0604020202020204" pitchFamily="34"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lvl="0" algn="ctr" defTabSz="914400" eaLnBrk="0" fontAlgn="base" hangingPunct="0">
              <a:spcBef>
                <a:spcPct val="0"/>
              </a:spcBef>
              <a:spcAft>
                <a:spcPct val="0"/>
              </a:spcAft>
              <a:defRPr/>
            </a:pPr>
            <a:r>
              <a:rPr lang="ar-JO" sz="2000" b="1" dirty="0"/>
              <a:t>الحصاد والتجميع على أساس الممارسات الزراعية الحديثة في إسرائيل</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lvl="0" algn="r" defTabSz="914400" eaLnBrk="0" fontAlgn="base" hangingPunct="0">
              <a:spcBef>
                <a:spcPct val="0"/>
              </a:spcBef>
              <a:spcAft>
                <a:spcPct val="0"/>
              </a:spcAft>
              <a:defRPr/>
            </a:pPr>
            <a:r>
              <a:rPr lang="ar-JO" b="1" dirty="0"/>
              <a:t>كان حصاد الزيتون هو الحصاد النهائي. لا عجب لماذا ترمز شجرة الزيتون لإسرائيل من جديد وثمارها في الأيام </a:t>
            </a:r>
            <a:endParaRPr lang="en-US" b="1" dirty="0"/>
          </a:p>
          <a:p>
            <a:pPr lvl="0" algn="r" defTabSz="914400" eaLnBrk="0" fontAlgn="base" hangingPunct="0">
              <a:spcBef>
                <a:spcPct val="0"/>
              </a:spcBef>
              <a:spcAft>
                <a:spcPct val="0"/>
              </a:spcAft>
              <a:defRPr/>
            </a:pPr>
            <a:r>
              <a:rPr lang="ar-JO" b="1" dirty="0"/>
              <a:t>الأخيرة</a:t>
            </a:r>
          </a:p>
          <a:p>
            <a:pPr lvl="0" algn="r" defTabSz="914400" eaLnBrk="0" fontAlgn="base" hangingPunct="0">
              <a:spcBef>
                <a:spcPct val="0"/>
              </a:spcBef>
              <a:spcAft>
                <a:spcPct val="0"/>
              </a:spcAft>
              <a:defRPr/>
            </a:pPr>
            <a:r>
              <a:rPr lang="ar-JO" b="1" dirty="0">
                <a:solidFill>
                  <a:srgbClr val="FFFFFF"/>
                </a:solidFill>
                <a:latin typeface="Arial" pitchFamily="34" charset="0"/>
                <a:ea typeface="MS PGothic" pitchFamily="34" charset="-128"/>
              </a:rPr>
              <a:t>(إرميا 11: 16، هوشع 14: 6، </a:t>
            </a:r>
          </a:p>
          <a:p>
            <a:pPr lvl="0" algn="r" defTabSz="914400" eaLnBrk="0" fontAlgn="base" hangingPunct="0">
              <a:spcBef>
                <a:spcPct val="0"/>
              </a:spcBef>
              <a:spcAft>
                <a:spcPct val="0"/>
              </a:spcAft>
              <a:defRPr/>
            </a:pPr>
            <a:r>
              <a:rPr lang="ar-JO" b="1" dirty="0">
                <a:solidFill>
                  <a:srgbClr val="FFFFFF"/>
                </a:solidFill>
                <a:latin typeface="Arial" pitchFamily="34" charset="0"/>
                <a:ea typeface="MS PGothic" pitchFamily="34" charset="-128"/>
              </a:rPr>
              <a:t>رومية 11: 16-21)</a:t>
            </a:r>
            <a:endParaRPr kumimoji="0" lang="en-US" sz="1800" b="1"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ar-JO" altLang="en-US" b="1" dirty="0">
                <a:latin typeface="Arial" panose="020B0604020202020204" pitchFamily="34" charset="0"/>
                <a:cs typeface="Arial" panose="020B0604020202020204" pitchFamily="34" charset="0"/>
              </a:rPr>
              <a:t>المظال = الحصاد النهائي</a:t>
            </a:r>
            <a:endParaRPr lang="en-US" altLang="en-US" b="1" dirty="0">
              <a:latin typeface="Arial" panose="020B0604020202020204" pitchFamily="34" charset="0"/>
              <a:cs typeface="Arial" panose="020B0604020202020204" pitchFamily="34" charset="0"/>
            </a:endParaRPr>
          </a:p>
        </p:txBody>
      </p:sp>
      <p:sp>
        <p:nvSpPr>
          <p:cNvPr id="292867"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4020" name="Text Box 4"/>
          <p:cNvSpPr txBox="1">
            <a:spLocks noChangeArrowheads="1"/>
          </p:cNvSpPr>
          <p:nvPr/>
        </p:nvSpPr>
        <p:spPr bwMode="auto">
          <a:xfrm>
            <a:off x="228600" y="3429000"/>
            <a:ext cx="4191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ial" panose="020B0604020202020204" pitchFamily="34" charset="0"/>
                <a:cs typeface="Arial" panose="020B0604020202020204" pitchFamily="34" charset="0"/>
              </a:rPr>
              <a:t>دينونة الأمم (مت 13: 30، 39، رؤ 14: 15)</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ial" panose="020B0604020202020204" pitchFamily="34" charset="0"/>
                <a:cs typeface="Arial" panose="020B0604020202020204" pitchFamily="34" charset="0"/>
              </a:rPr>
              <a:t>التجلي = المملكة الآتية (مت 17: 4)</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التذرية = أحداث رجوع المسيح إلى الأرض</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4025" name="Text Box 9"/>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57832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94914"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213445"/>
            <a:ext cx="9144000" cy="1551587"/>
          </a:xfrm>
          <a:extLst>
            <a:ext uri="{FAA26D3D-D897-4be2-8F04-BA451C77F1D7}">
              <ma14:placeholderFlag xmlns="" xmlns:ma14="http://schemas.microsoft.com/office/mac/drawingml/2011/main" val="1"/>
            </a:ext>
          </a:extLst>
        </p:spPr>
        <p:txBody>
          <a:bodyPr/>
          <a:lstStyle/>
          <a:p>
            <a:pPr eaLnBrk="1" hangingPunct="1">
              <a:spcBef>
                <a:spcPct val="50000"/>
              </a:spcBef>
              <a:defRPr/>
            </a:pPr>
            <a: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t>التجلي = المظال = الملكوت</a:t>
            </a:r>
            <a:b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br>
            <a: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t>(مت 17: 4)</a:t>
            </a:r>
            <a:endParaRPr lang="en-US"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endParaRPr>
          </a:p>
        </p:txBody>
      </p:sp>
      <p:sp>
        <p:nvSpPr>
          <p:cNvPr id="294916"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614270033"/>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16252514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11267" name="Rectangle 3"/>
          <p:cNvSpPr>
            <a:spLocks noGrp="1" noChangeArrowheads="1"/>
          </p:cNvSpPr>
          <p:nvPr>
            <p:ph type="body" sz="half" idx="1"/>
          </p:nvPr>
        </p:nvSpPr>
        <p:spPr>
          <a:xfrm>
            <a:off x="152400" y="1600200"/>
            <a:ext cx="7463589" cy="46482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p:txBody>
      </p:sp>
      <p:pic>
        <p:nvPicPr>
          <p:cNvPr id="297988" name="Picture 5"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297989" name="Picture 12"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11277" name="Text Box 13"/>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94500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ssolve">
                                      <p:cBhvr>
                                        <p:cTn id="7" dur="500"/>
                                        <p:tgtEl>
                                          <p:spTgt spid="1126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ssolve">
                                      <p:cBhvr>
                                        <p:cTn id="12" dur="500"/>
                                        <p:tgtEl>
                                          <p:spTgt spid="1126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Effect transition="in" filter="dissolve">
                                      <p:cBhvr>
                                        <p:cTn id="17" dur="500"/>
                                        <p:tgtEl>
                                          <p:spTgt spid="1126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267">
                                            <p:txEl>
                                              <p:pRg st="3" end="3"/>
                                            </p:txEl>
                                          </p:spTgt>
                                        </p:tgtEl>
                                        <p:attrNameLst>
                                          <p:attrName>style.visibility</p:attrName>
                                        </p:attrNameLst>
                                      </p:cBhvr>
                                      <p:to>
                                        <p:strVal val="visible"/>
                                      </p:to>
                                    </p:set>
                                    <p:animEffect transition="in" filter="dissolve">
                                      <p:cBhvr>
                                        <p:cTn id="22" dur="500"/>
                                        <p:tgtEl>
                                          <p:spTgt spid="1126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600200"/>
            <a:ext cx="7463589" cy="52578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a:p>
            <a:pPr marL="457200" indent="-457200" algn="r" eaLnBrk="1" hangingPunct="1">
              <a:buNone/>
            </a:pPr>
            <a:r>
              <a:rPr lang="ar-JO" altLang="en-US" sz="3600" b="1" dirty="0">
                <a:latin typeface="Arial" pitchFamily="34" charset="0"/>
                <a:cs typeface="Arial" pitchFamily="34" charset="0"/>
              </a:rPr>
              <a:t>5. توحد الأمة</a:t>
            </a:r>
          </a:p>
          <a:p>
            <a:pPr marL="457200" indent="-457200" algn="r" eaLnBrk="1" hangingPunct="1">
              <a:buNone/>
            </a:pPr>
            <a:r>
              <a:rPr lang="ar-JO" altLang="en-US" sz="3600" b="1" dirty="0">
                <a:latin typeface="Arial" pitchFamily="34" charset="0"/>
                <a:cs typeface="Arial" pitchFamily="34" charset="0"/>
              </a:rPr>
              <a:t>6. تقدم الراحة</a:t>
            </a:r>
          </a:p>
          <a:p>
            <a:pPr marL="457200" indent="-457200" algn="r" eaLnBrk="1" hangingPunct="1">
              <a:buNone/>
            </a:pPr>
            <a:r>
              <a:rPr lang="ar-JO" altLang="en-US" sz="3600" b="1" dirty="0">
                <a:latin typeface="Arial" pitchFamily="34" charset="0"/>
                <a:cs typeface="Arial" pitchFamily="34" charset="0"/>
              </a:rPr>
              <a:t>7. تشير إلى الماضي و المستقبل</a:t>
            </a:r>
            <a:endParaRPr lang="en-US" altLang="en-US" sz="3600" b="1" dirty="0">
              <a:latin typeface="Arial" panose="020B0604020202020204" pitchFamily="34" charset="0"/>
              <a:cs typeface="Arial" panose="020B0604020202020204" pitchFamily="34" charset="0"/>
            </a:endParaRPr>
          </a:p>
        </p:txBody>
      </p:sp>
      <p:pic>
        <p:nvPicPr>
          <p:cNvPr id="3020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020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7774842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0" end="0"/>
                                            </p:txEl>
                                          </p:spTgt>
                                        </p:tgtEl>
                                        <p:attrNameLst>
                                          <p:attrName>style.visibility</p:attrName>
                                        </p:attrNameLst>
                                      </p:cBhvr>
                                      <p:to>
                                        <p:strVal val="visible"/>
                                      </p:to>
                                    </p:set>
                                    <p:animEffect transition="in" filter="dissolve">
                                      <p:cBhvr>
                                        <p:cTn id="7" dur="500"/>
                                        <p:tgtEl>
                                          <p:spTgt spid="26419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1" end="1"/>
                                            </p:txEl>
                                          </p:spTgt>
                                        </p:tgtEl>
                                        <p:attrNameLst>
                                          <p:attrName>style.visibility</p:attrName>
                                        </p:attrNameLst>
                                      </p:cBhvr>
                                      <p:to>
                                        <p:strVal val="visible"/>
                                      </p:to>
                                    </p:set>
                                    <p:animEffect transition="in" filter="dissolve">
                                      <p:cBhvr>
                                        <p:cTn id="12" dur="500"/>
                                        <p:tgtEl>
                                          <p:spTgt spid="264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2" end="2"/>
                                            </p:txEl>
                                          </p:spTgt>
                                        </p:tgtEl>
                                        <p:attrNameLst>
                                          <p:attrName>style.visibility</p:attrName>
                                        </p:attrNameLst>
                                      </p:cBhvr>
                                      <p:to>
                                        <p:strVal val="visible"/>
                                      </p:to>
                                    </p:set>
                                    <p:animEffect transition="in" filter="dissolve">
                                      <p:cBhvr>
                                        <p:cTn id="17" dur="500"/>
                                        <p:tgtEl>
                                          <p:spTgt spid="26419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64195">
                                            <p:txEl>
                                              <p:pRg st="3" end="3"/>
                                            </p:txEl>
                                          </p:spTgt>
                                        </p:tgtEl>
                                        <p:attrNameLst>
                                          <p:attrName>style.visibility</p:attrName>
                                        </p:attrNameLst>
                                      </p:cBhvr>
                                      <p:to>
                                        <p:strVal val="visible"/>
                                      </p:to>
                                    </p:set>
                                    <p:animEffect transition="in" filter="dissolve">
                                      <p:cBhvr>
                                        <p:cTn id="22" dur="500"/>
                                        <p:tgtEl>
                                          <p:spTgt spid="26419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4195">
                                            <p:txEl>
                                              <p:pRg st="4" end="4"/>
                                            </p:txEl>
                                          </p:spTgt>
                                        </p:tgtEl>
                                        <p:attrNameLst>
                                          <p:attrName>style.visibility</p:attrName>
                                        </p:attrNameLst>
                                      </p:cBhvr>
                                      <p:to>
                                        <p:strVal val="visible"/>
                                      </p:to>
                                    </p:set>
                                    <p:animEffect transition="in" filter="dissolve">
                                      <p:cBhvr>
                                        <p:cTn id="27" dur="500"/>
                                        <p:tgtEl>
                                          <p:spTgt spid="26419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64195">
                                            <p:txEl>
                                              <p:pRg st="5" end="5"/>
                                            </p:txEl>
                                          </p:spTgt>
                                        </p:tgtEl>
                                        <p:attrNameLst>
                                          <p:attrName>style.visibility</p:attrName>
                                        </p:attrNameLst>
                                      </p:cBhvr>
                                      <p:to>
                                        <p:strVal val="visible"/>
                                      </p:to>
                                    </p:set>
                                    <p:animEffect transition="in" filter="dissolve">
                                      <p:cBhvr>
                                        <p:cTn id="32" dur="500"/>
                                        <p:tgtEl>
                                          <p:spTgt spid="26419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64195">
                                            <p:txEl>
                                              <p:pRg st="6" end="6"/>
                                            </p:txEl>
                                          </p:spTgt>
                                        </p:tgtEl>
                                        <p:attrNameLst>
                                          <p:attrName>style.visibility</p:attrName>
                                        </p:attrNameLst>
                                      </p:cBhvr>
                                      <p:to>
                                        <p:strVal val="visible"/>
                                      </p:to>
                                    </p:set>
                                    <p:animEffect transition="in" filter="dissolve">
                                      <p:cBhvr>
                                        <p:cTn id="3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6"/>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ثلاثة أعياد أخرى </a:t>
            </a:r>
            <a:b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b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غير موضى بها </a:t>
            </a:r>
            <a:b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b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في الكتاب المقدس</a:t>
            </a:r>
            <a:endParaRPr lang="en-US"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6695491"/>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26029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233016374"/>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 </a:t>
            </a:r>
            <a:br>
              <a:rPr kumimoji="1" lang="ar-JO" altLang="en-US" sz="3600" dirty="0">
                <a:solidFill>
                  <a:schemeClr val="bg1"/>
                </a:solidFill>
              </a:rPr>
            </a:br>
            <a:r>
              <a:rPr kumimoji="1" lang="ar-JO" altLang="en-US" sz="3600" dirty="0">
                <a:solidFill>
                  <a:schemeClr val="bg1"/>
                </a:solidFill>
              </a:rPr>
              <a:t>إضافي </a:t>
            </a:r>
            <a:br>
              <a:rPr kumimoji="1" lang="ar-JO" altLang="en-US" sz="3600" dirty="0">
                <a:solidFill>
                  <a:schemeClr val="bg1"/>
                </a:solidFill>
              </a:rPr>
            </a:br>
            <a:r>
              <a:rPr kumimoji="1" lang="ar-JO" altLang="en-US" sz="3600" dirty="0">
                <a:solidFill>
                  <a:schemeClr val="bg1"/>
                </a:solidFill>
              </a:rPr>
              <a:t>رقم 1</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 of Av</a:t>
            </a:r>
          </a:p>
        </p:txBody>
      </p:sp>
    </p:spTree>
    <p:extLst>
      <p:ext uri="{BB962C8B-B14F-4D97-AF65-F5344CB8AC3E}">
        <p14:creationId xmlns:p14="http://schemas.microsoft.com/office/powerpoint/2010/main" val="2052451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0" fill="hold"/>
                                        <p:tgtEl>
                                          <p:spTgt spid="32"/>
                                        </p:tgtEl>
                                        <p:attrNameLst>
                                          <p:attrName>ppt_w</p:attrName>
                                        </p:attrNameLst>
                                      </p:cBhvr>
                                      <p:tavLst>
                                        <p:tav tm="0" fmla="#ppt_w*sin(2.5*pi*$)">
                                          <p:val>
                                            <p:fltVal val="0"/>
                                          </p:val>
                                        </p:tav>
                                        <p:tav tm="100000">
                                          <p:val>
                                            <p:fltVal val="1"/>
                                          </p:val>
                                        </p:tav>
                                      </p:tavLst>
                                    </p:anim>
                                    <p:anim calcmode="lin" valueType="num">
                                      <p:cBhvr>
                                        <p:cTn id="8" dur="5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ChangeArrowheads="1"/>
          </p:cNvSpPr>
          <p:nvPr/>
        </p:nvSpPr>
        <p:spPr bwMode="auto">
          <a:xfrm>
            <a:off x="7275513" y="0"/>
            <a:ext cx="1905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
        <p:nvSpPr>
          <p:cNvPr id="188420" name="Rectangle 4"/>
          <p:cNvSpPr>
            <a:spLocks noGrp="1" noChangeArrowheads="1"/>
          </p:cNvSpPr>
          <p:nvPr>
            <p:ph type="title"/>
          </p:nvPr>
        </p:nvSpPr>
        <p:spPr>
          <a:xfrm>
            <a:off x="990600" y="5715000"/>
            <a:ext cx="8153400" cy="1143000"/>
          </a:xfrm>
          <a:solidFill>
            <a:srgbClr val="336600"/>
          </a:solidFill>
        </p:spPr>
        <p:txBody>
          <a:bodyPr/>
          <a:lstStyle/>
          <a:p>
            <a:pPr eaLnBrk="1" hangingPunct="1"/>
            <a:r>
              <a:rPr lang="ar-JO" altLang="en-US" sz="3600" b="1" dirty="0">
                <a:latin typeface="Arial" panose="020B0604020202020204" pitchFamily="34" charset="0"/>
                <a:cs typeface="Arial" panose="020B0604020202020204" pitchFamily="34" charset="0"/>
              </a:rPr>
              <a:t>دارت الحياة اليهودية حول هيكل سليمان لمدة 400 سنة (959-586 ق.م)</a:t>
            </a:r>
            <a:endParaRPr lang="en-US" altLang="en-US" sz="3600" b="1" dirty="0">
              <a:latin typeface="Arial" panose="020B0604020202020204" pitchFamily="34" charset="0"/>
              <a:cs typeface="Arial" panose="020B0604020202020204" pitchFamily="34" charset="0"/>
            </a:endParaRPr>
          </a:p>
        </p:txBody>
      </p:sp>
      <p:sp>
        <p:nvSpPr>
          <p:cNvPr id="306180" name="Text Box 5"/>
          <p:cNvSpPr txBox="1">
            <a:spLocks noChangeArrowheads="1"/>
          </p:cNvSpPr>
          <p:nvPr/>
        </p:nvSpPr>
        <p:spPr bwMode="auto">
          <a:xfrm>
            <a:off x="0" y="28072"/>
            <a:ext cx="48542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en-US" b="1" dirty="0">
                <a:solidFill>
                  <a:srgbClr val="060400"/>
                </a:solidFill>
                <a:latin typeface="Arial" panose="020B0604020202020204" pitchFamily="34" charset="0"/>
                <a:cs typeface="Arial" panose="020B0604020202020204" pitchFamily="34" charset="0"/>
              </a:rPr>
              <a:t>اليهودية في إسرائيل و في الشتات (يتبع)</a:t>
            </a:r>
            <a:endParaRPr kumimoji="0" lang="en-US" altLang="en-US"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p:txBody>
      </p:sp>
      <p:sp>
        <p:nvSpPr>
          <p:cNvPr id="18842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ail" charset="0"/>
                <a:ea typeface="MS PGothic" pitchFamily="34" charset="-128"/>
                <a:cs typeface="+mn-cs"/>
              </a:rPr>
              <a:t>184</a:t>
            </a:r>
            <a:endParaRPr kumimoji="0" lang="en-US" altLang="en-US" sz="1800" b="0" i="0" u="none" strike="noStrike" kern="1200" cap="none" spc="0" normalizeH="0" baseline="0" noProof="0" dirty="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2623692951"/>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r="-217"/>
          <a:stretch>
            <a:fillRect/>
          </a:stretch>
        </p:blipFill>
        <p:spPr bwMode="auto">
          <a:xfrm>
            <a:off x="0" y="0"/>
            <a:ext cx="9393238"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7" name="Rectangle 3"/>
          <p:cNvSpPr>
            <a:spLocks noGrp="1" noChangeArrowheads="1"/>
          </p:cNvSpPr>
          <p:nvPr>
            <p:ph type="title"/>
          </p:nvPr>
        </p:nvSpPr>
        <p:spPr>
          <a:xfrm>
            <a:off x="3810000" y="0"/>
            <a:ext cx="5562600" cy="1752600"/>
          </a:xfrm>
          <a:solidFill>
            <a:schemeClr val="bg1"/>
          </a:solidFill>
        </p:spPr>
        <p:txBody>
          <a:bodyPr/>
          <a:lstStyle/>
          <a:p>
            <a:pPr eaLnBrk="1" hangingPunct="1"/>
            <a:r>
              <a:rPr lang="ar-JO" sz="4000" b="1" dirty="0">
                <a:latin typeface="Arial" panose="020B0604020202020204" pitchFamily="34" charset="0"/>
                <a:cs typeface="Arial" panose="020B0604020202020204" pitchFamily="34" charset="0"/>
              </a:rPr>
              <a:t>احتفظ اليهود بالقداسة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في المرحضة</a:t>
            </a:r>
            <a:endParaRPr lang="en-US" altLang="en-US" sz="4000" b="1" dirty="0">
              <a:latin typeface="Arial" panose="020B0604020202020204" pitchFamily="34" charset="0"/>
              <a:cs typeface="Arial" panose="020B0604020202020204" pitchFamily="34" charset="0"/>
            </a:endParaRPr>
          </a:p>
        </p:txBody>
      </p:sp>
      <p:sp>
        <p:nvSpPr>
          <p:cNvPr id="190468" name="Line 4"/>
          <p:cNvSpPr>
            <a:spLocks noChangeShapeType="1"/>
          </p:cNvSpPr>
          <p:nvPr/>
        </p:nvSpPr>
        <p:spPr bwMode="auto">
          <a:xfrm>
            <a:off x="0" y="0"/>
            <a:ext cx="9144000" cy="6858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90469" name="Line 5"/>
          <p:cNvSpPr>
            <a:spLocks noChangeShapeType="1"/>
          </p:cNvSpPr>
          <p:nvPr/>
        </p:nvSpPr>
        <p:spPr bwMode="auto">
          <a:xfrm rot="5400000">
            <a:off x="1143000" y="-1143000"/>
            <a:ext cx="6858000" cy="9144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90470" name="Rectangle 6"/>
          <p:cNvSpPr>
            <a:spLocks noChangeArrowheads="1"/>
          </p:cNvSpPr>
          <p:nvPr/>
        </p:nvSpPr>
        <p:spPr bwMode="auto">
          <a:xfrm rot="-929834">
            <a:off x="-14382" y="2207517"/>
            <a:ext cx="9149202" cy="3041650"/>
          </a:xfrm>
          <a:prstGeom prst="rect">
            <a:avLst/>
          </a:prstGeom>
          <a:solidFill>
            <a:srgbClr val="FF000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تدمر                 الهيكل</a:t>
            </a:r>
            <a:endParaRPr kumimoji="0" lang="en-US"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0471" name="Text Box 7"/>
          <p:cNvSpPr txBox="1">
            <a:spLocks noChangeArrowheads="1"/>
          </p:cNvSpPr>
          <p:nvPr/>
        </p:nvSpPr>
        <p:spPr bwMode="auto">
          <a:xfrm>
            <a:off x="6248400" y="4876800"/>
            <a:ext cx="3124200" cy="180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التاسع من آب</a:t>
            </a:r>
            <a:endPar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 </a:t>
            </a:r>
            <a:r>
              <a:rPr lang="ar-JO" altLang="en-US" sz="2800" b="1" dirty="0">
                <a:solidFill>
                  <a:srgbClr val="060400"/>
                </a:solidFill>
                <a:latin typeface="Arial" panose="020B0604020202020204" pitchFamily="34" charset="0"/>
                <a:cs typeface="Arial" panose="020B0604020202020204" pitchFamily="34" charset="0"/>
              </a:rPr>
              <a:t>586 ق.م</a:t>
            </a:r>
            <a:endPar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 </a:t>
            </a:r>
            <a:r>
              <a:rPr lang="ar-JO" altLang="en-US" sz="2800" b="1" dirty="0">
                <a:solidFill>
                  <a:srgbClr val="060400"/>
                </a:solidFill>
                <a:latin typeface="Arial" panose="020B0604020202020204" pitchFamily="34" charset="0"/>
                <a:cs typeface="Arial" panose="020B0604020202020204" pitchFamily="34" charset="0"/>
              </a:rPr>
              <a:t>70 م</a:t>
            </a: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246096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8" grpId="0" animBg="1"/>
      <p:bldP spid="190469" grpId="0" animBg="1"/>
      <p:bldP spid="190470" grpId="0" animBg="1"/>
      <p:bldP spid="190471"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026730586"/>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كتابي         إضافي            رقم 2</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466244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0" fill="hold"/>
                                        <p:tgtEl>
                                          <p:spTgt spid="33"/>
                                        </p:tgtEl>
                                        <p:attrNameLst>
                                          <p:attrName>ppt_w</p:attrName>
                                        </p:attrNameLst>
                                      </p:cBhvr>
                                      <p:tavLst>
                                        <p:tav tm="0" fmla="#ppt_w*sin(2.5*pi*$)">
                                          <p:val>
                                            <p:fltVal val="0"/>
                                          </p:val>
                                        </p:tav>
                                        <p:tav tm="100000">
                                          <p:val>
                                            <p:fltVal val="1"/>
                                          </p:val>
                                        </p:tav>
                                      </p:tavLst>
                                    </p:anim>
                                    <p:anim calcmode="lin" valueType="num">
                                      <p:cBhvr>
                                        <p:cTn id="8" dur="5000" fill="hold"/>
                                        <p:tgtEl>
                                          <p:spTgt spid="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9" name="Text Box 9"/>
          <p:cNvSpPr txBox="1">
            <a:spLocks noChangeArrowheads="1"/>
          </p:cNvSpPr>
          <p:nvPr/>
        </p:nvSpPr>
        <p:spPr bwMode="auto">
          <a:xfrm>
            <a:off x="7086600" y="4267200"/>
            <a:ext cx="19812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منارة من</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MS PGothic" pitchFamily="34" charset="-128"/>
                <a:cs typeface="Arial" panose="020B0604020202020204" pitchFamily="34" charset="0"/>
              </a:rPr>
              <a:t>9 فروع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الحانوكاه</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a:t>
            </a:r>
          </a:p>
        </p:txBody>
      </p:sp>
      <p:grpSp>
        <p:nvGrpSpPr>
          <p:cNvPr id="311300" name="Group 11"/>
          <p:cNvGrpSpPr>
            <a:grpSpLocks/>
          </p:cNvGrpSpPr>
          <p:nvPr/>
        </p:nvGrpSpPr>
        <p:grpSpPr bwMode="auto">
          <a:xfrm>
            <a:off x="0" y="990600"/>
            <a:ext cx="4660900" cy="5867400"/>
            <a:chOff x="0" y="624"/>
            <a:chExt cx="2936" cy="3696"/>
          </a:xfrm>
        </p:grpSpPr>
        <p:pic>
          <p:nvPicPr>
            <p:cNvPr id="31130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6"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ar-JO" altLang="en-US" sz="4000" b="1" dirty="0">
                <a:latin typeface="Arial" panose="020B0604020202020204" pitchFamily="34" charset="0"/>
                <a:cs typeface="Arial" panose="020B0604020202020204" pitchFamily="34" charset="0"/>
              </a:rPr>
              <a:t>الحانوكاه (عيد النور)</a:t>
            </a:r>
            <a:br>
              <a:rPr lang="ar-JO" altLang="en-US"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يحيي ذكرى انتصار يهوذا المكابي على السلوقيين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عام 164 قبل الميلاد</a:t>
            </a:r>
            <a:endParaRPr lang="en-US" altLang="en-US" sz="3200" b="1" dirty="0">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5105400" y="2743200"/>
            <a:ext cx="18288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منارة من            7 فروع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MS PGothic" pitchFamily="34" charset="-128"/>
                <a:cs typeface="Arial" panose="020B0604020202020204" pitchFamily="34" charset="0"/>
              </a:rPr>
              <a:t>(منتظم)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31046657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0840240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a:t>
            </a:r>
            <a:br>
              <a:rPr kumimoji="1" lang="ar-JO" altLang="en-US" sz="3600" dirty="0">
                <a:solidFill>
                  <a:schemeClr val="bg1"/>
                </a:solidFill>
              </a:rPr>
            </a:br>
            <a:r>
              <a:rPr kumimoji="1" lang="ar-JO" altLang="en-US" sz="3600" dirty="0">
                <a:solidFill>
                  <a:schemeClr val="bg1"/>
                </a:solidFill>
              </a:rPr>
              <a:t>إضافي</a:t>
            </a:r>
            <a:br>
              <a:rPr kumimoji="1" lang="ar-JO" altLang="en-US" sz="3600" dirty="0">
                <a:solidFill>
                  <a:schemeClr val="bg1"/>
                </a:solidFill>
              </a:rPr>
            </a:br>
            <a:r>
              <a:rPr kumimoji="1" lang="ar-JO" altLang="en-US" sz="3600" dirty="0">
                <a:solidFill>
                  <a:schemeClr val="bg1"/>
                </a:solidFill>
              </a:rPr>
              <a:t>رقم 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 of Av</a:t>
            </a: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Hanukkah</a:t>
            </a: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4539568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0" fill="hold"/>
                                        <p:tgtEl>
                                          <p:spTgt spid="43"/>
                                        </p:tgtEl>
                                        <p:attrNameLst>
                                          <p:attrName>ppt_w</p:attrName>
                                        </p:attrNameLst>
                                      </p:cBhvr>
                                      <p:tavLst>
                                        <p:tav tm="0" fmla="#ppt_w*sin(2.5*pi*$)">
                                          <p:val>
                                            <p:fltVal val="0"/>
                                          </p:val>
                                        </p:tav>
                                        <p:tav tm="100000">
                                          <p:val>
                                            <p:fltVal val="1"/>
                                          </p:val>
                                        </p:tav>
                                      </p:tavLst>
                                    </p:anim>
                                    <p:anim calcmode="lin" valueType="num">
                                      <p:cBhvr>
                                        <p:cTn id="8" dur="5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ar-JO" altLang="en-US" b="1" dirty="0">
                <a:solidFill>
                  <a:schemeClr val="tx1"/>
                </a:solidFill>
                <a:latin typeface="Arial" panose="020B0604020202020204" pitchFamily="34" charset="0"/>
                <a:cs typeface="Arial" panose="020B0604020202020204" pitchFamily="34" charset="0"/>
              </a:rPr>
              <a:t>الفوريم : النصر الكبير</a:t>
            </a:r>
            <a:endParaRPr lang="en-US" altLang="en-US" b="1" dirty="0">
              <a:solidFill>
                <a:schemeClr val="tx1"/>
              </a:solidFill>
              <a:latin typeface="Arial" panose="020B0604020202020204" pitchFamily="34" charset="0"/>
              <a:cs typeface="Arial" panose="020B0604020202020204" pitchFamily="34" charset="0"/>
            </a:endParaRPr>
          </a:p>
        </p:txBody>
      </p:sp>
      <p:sp>
        <p:nvSpPr>
          <p:cNvPr id="186373" name="Text Box 5"/>
          <p:cNvSpPr txBox="1">
            <a:spLocks noChangeArrowheads="1"/>
          </p:cNvSpPr>
          <p:nvPr/>
        </p:nvSpPr>
        <p:spPr bwMode="auto">
          <a:xfrm>
            <a:off x="8229600" y="0"/>
            <a:ext cx="914400" cy="457200"/>
          </a:xfrm>
          <a:prstGeom prst="rect">
            <a:avLst/>
          </a:prstGeom>
          <a:solidFill>
            <a:srgbClr val="800000"/>
          </a:solidFill>
          <a:ln>
            <a:noFill/>
          </a:ln>
          <a:effectLst>
            <a:outerShdw dist="35921" dir="2700000" algn="ctr" rotWithShape="0">
              <a:schemeClr val="tx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79282100"/>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الله</a:t>
            </a:r>
            <a:endParaRPr lang="en-US" altLang="en-US" sz="4000" dirty="0">
              <a:cs typeface="Arial" panose="020B0604020202020204" pitchFamily="34" charset="0"/>
            </a:endParaRPr>
          </a:p>
        </p:txBody>
      </p:sp>
      <p:sp>
        <p:nvSpPr>
          <p:cNvPr id="52227" name="Rectangle 3"/>
          <p:cNvSpPr>
            <a:spLocks noGrp="1" noChangeArrowheads="1"/>
          </p:cNvSpPr>
          <p:nvPr>
            <p:ph type="body" idx="1"/>
          </p:nvPr>
        </p:nvSpPr>
        <p:spPr>
          <a:xfrm>
            <a:off x="1009934" y="1600200"/>
            <a:ext cx="7600666"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يشارك كل الرجال اليهود في </a:t>
            </a:r>
            <a:r>
              <a:rPr lang="ar-JO" altLang="zh-CN" b="1" u="sng" dirty="0">
                <a:latin typeface="Arial" panose="020B0604020202020204" pitchFamily="34" charset="0"/>
                <a:cs typeface="Arial" panose="020B0604020202020204" pitchFamily="34" charset="0"/>
              </a:rPr>
              <a:t>الأعياد السنوية الثلاثة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a:p>
            <a:pPr marL="609600" indent="-609600" algn="r" eaLnBrk="1" hangingPunct="1">
              <a:buSzTx/>
              <a:buNone/>
            </a:pPr>
            <a:r>
              <a:rPr lang="ar-JO" altLang="zh-CN" b="1" dirty="0">
                <a:latin typeface="Arial" panose="020B0604020202020204" pitchFamily="34" charset="0"/>
                <a:cs typeface="Arial" panose="020B0604020202020204" pitchFamily="34" charset="0"/>
              </a:rPr>
              <a:t>ب. حفظ </a:t>
            </a:r>
            <a:r>
              <a:rPr lang="ar-JO" altLang="zh-CN" b="1" u="sng" dirty="0">
                <a:latin typeface="Arial" panose="020B0604020202020204" pitchFamily="34" charset="0"/>
                <a:cs typeface="Arial" panose="020B0604020202020204" pitchFamily="34" charset="0"/>
              </a:rPr>
              <a:t>السبت</a:t>
            </a:r>
            <a:r>
              <a:rPr lang="ar-JO" altLang="zh-CN"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lang="en-US" altLang="zh-CN"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98440880"/>
      </p:ext>
    </p:extLst>
  </p:cSld>
  <p:clrMapOvr>
    <a:masterClrMapping/>
  </p:clrMapOvr>
  <p:transition/>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2" name="Rectangle 2"/>
          <p:cNvSpPr>
            <a:spLocks noGrp="1" noChangeArrowheads="1"/>
          </p:cNvSpPr>
          <p:nvPr>
            <p:ph type="title"/>
          </p:nvPr>
        </p:nvSpPr>
        <p:spPr>
          <a:xfrm>
            <a:off x="4211638" y="5253038"/>
            <a:ext cx="4608512" cy="984250"/>
          </a:xfrm>
        </p:spPr>
        <p:txBody>
          <a:bodyPr/>
          <a:lstStyle/>
          <a:p>
            <a:pPr algn="r" eaLnBrk="1" hangingPunct="1">
              <a:defRPr/>
            </a:pPr>
            <a:r>
              <a:rPr lang="ar-SA" sz="8000" dirty="0">
                <a:solidFill>
                  <a:schemeClr val="tx1"/>
                </a:solidFill>
                <a:effectLst/>
                <a:ea typeface="+mj-ea"/>
                <a:cs typeface="Arial" panose="020B0604020202020204" pitchFamily="34" charset="0"/>
              </a:rPr>
              <a:t>السبت</a:t>
            </a:r>
            <a:endParaRPr lang="en-US" sz="8000" dirty="0">
              <a:solidFill>
                <a:schemeClr val="tx1"/>
              </a:solidFill>
              <a:effectLst/>
              <a:ea typeface="+mj-ea"/>
              <a:cs typeface="Arial" panose="020B0604020202020204" pitchFamily="34" charset="0"/>
            </a:endParaRPr>
          </a:p>
        </p:txBody>
      </p:sp>
      <p:sp>
        <p:nvSpPr>
          <p:cNvPr id="7"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182</a:t>
            </a:r>
          </a:p>
        </p:txBody>
      </p:sp>
    </p:spTree>
    <p:extLst>
      <p:ext uri="{BB962C8B-B14F-4D97-AF65-F5344CB8AC3E}">
        <p14:creationId xmlns:p14="http://schemas.microsoft.com/office/powerpoint/2010/main" val="399852432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2467" name="Rectangle 3"/>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051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581025" lvl="0" indent="-581025" algn="r" defTabSz="914400" fontAlgn="base">
              <a:spcBef>
                <a:spcPct val="0"/>
              </a:spcBef>
              <a:spcAft>
                <a:spcPct val="0"/>
              </a:spcAft>
              <a:tabLst/>
              <a:defRPr/>
            </a:pPr>
            <a:r>
              <a:rPr lang="ar-JO" altLang="en-US" sz="3600" b="1" dirty="0">
                <a:cs typeface="Arial" panose="020B0604020202020204" pitchFamily="34" charset="0"/>
              </a:rPr>
              <a:t>1. استراحت إسرائيل لتحافظ على سير مقدس مع الله</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0" name="Rectangle 6"/>
          <p:cNvSpPr>
            <a:spLocks noChangeArrowheads="1"/>
          </p:cNvSpPr>
          <p:nvPr/>
        </p:nvSpPr>
        <p:spPr bwMode="auto">
          <a:xfrm>
            <a:off x="259307" y="1600200"/>
            <a:ext cx="8427493" cy="4953000"/>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r>
              <a:rPr lang="ar-JO" altLang="zh-CN" sz="3200" b="1" dirty="0">
                <a:latin typeface="Arial" panose="020B0604020202020204" pitchFamily="34" charset="0"/>
                <a:cs typeface="Arial" panose="020B0604020202020204" pitchFamily="34" charset="0"/>
              </a:rPr>
              <a:t>أ. يشارك كل الرجال اليهود في </a:t>
            </a:r>
            <a:r>
              <a:rPr lang="ar-JO" altLang="zh-CN" sz="3200" b="1" u="sng" dirty="0">
                <a:latin typeface="Arial" panose="020B0604020202020204" pitchFamily="34" charset="0"/>
                <a:cs typeface="Arial" panose="020B0604020202020204" pitchFamily="34" charset="0"/>
              </a:rPr>
              <a:t>الأعياد السنوية الثلاثة </a:t>
            </a:r>
            <a:r>
              <a:rPr lang="ar-JO" altLang="zh-CN" sz="3200" b="1" dirty="0">
                <a:latin typeface="Arial" panose="020B0604020202020204" pitchFamily="34" charset="0"/>
                <a:cs typeface="Arial" panose="020B0604020202020204" pitchFamily="34" charset="0"/>
              </a:rPr>
              <a:t>لتذكيرهم ببركات الله في حياتهم (خر 23: 14-19)</a:t>
            </a:r>
            <a:endParaRPr lang="en-US" altLang="zh-CN" sz="3200" b="1" dirty="0">
              <a:latin typeface="Arial" panose="020B0604020202020204" pitchFamily="34" charset="0"/>
              <a:cs typeface="Arial" panose="020B0604020202020204" pitchFamily="34" charset="0"/>
            </a:endParaRPr>
          </a:p>
          <a:p>
            <a:pPr algn="r"/>
            <a:r>
              <a:rPr lang="ar-JO" altLang="zh-CN" sz="3200" b="1" dirty="0">
                <a:latin typeface="Arial" panose="020B0604020202020204" pitchFamily="34" charset="0"/>
                <a:cs typeface="Arial" panose="020B0604020202020204" pitchFamily="34" charset="0"/>
              </a:rPr>
              <a:t>ب. حفظ </a:t>
            </a:r>
            <a:r>
              <a:rPr lang="ar-JO" altLang="zh-CN" sz="3200" b="1" u="sng" dirty="0">
                <a:latin typeface="Arial" panose="020B0604020202020204" pitchFamily="34" charset="0"/>
                <a:cs typeface="Arial" panose="020B0604020202020204" pitchFamily="34" charset="0"/>
              </a:rPr>
              <a:t>السبت</a:t>
            </a:r>
            <a:r>
              <a:rPr lang="ar-JO" altLang="zh-CN" sz="3200"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عصياننا للراحة المقدسة </a:t>
            </a:r>
            <a:r>
              <a:rPr lang="ar-JO" altLang="zh-CN" sz="32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أتى بنار </a:t>
            </a: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السبت (35: 1-3)</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997421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0" end="0"/>
                                            </p:txEl>
                                          </p:spTgt>
                                        </p:tgtEl>
                                        <p:attrNameLst>
                                          <p:attrName>style.visibility</p:attrName>
                                        </p:attrNameLst>
                                      </p:cBhvr>
                                      <p:to>
                                        <p:strVal val="visible"/>
                                      </p:to>
                                    </p:set>
                                    <p:animEffect transition="in" filter="fade">
                                      <p:cBhvr>
                                        <p:cTn id="7" dur="800" decel="100000"/>
                                        <p:tgtEl>
                                          <p:spTgt spid="62470">
                                            <p:txEl>
                                              <p:pRg st="0" end="0"/>
                                            </p:txEl>
                                          </p:spTgt>
                                        </p:tgtEl>
                                      </p:cBhvr>
                                    </p:animEffect>
                                    <p:anim calcmode="lin" valueType="num">
                                      <p:cBhvr>
                                        <p:cTn id="8" dur="800" decel="100000" fill="hold"/>
                                        <p:tgtEl>
                                          <p:spTgt spid="62470">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0" end="0"/>
                                            </p:txEl>
                                          </p:spTgt>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62470">
                                            <p:txEl>
                                              <p:pRg st="1" end="1"/>
                                            </p:txEl>
                                          </p:spTgt>
                                        </p:tgtEl>
                                        <p:attrNameLst>
                                          <p:attrName>style.visibility</p:attrName>
                                        </p:attrNameLst>
                                      </p:cBhvr>
                                      <p:to>
                                        <p:strVal val="visible"/>
                                      </p:to>
                                    </p:set>
                                    <p:animEffect transition="in" filter="fade">
                                      <p:cBhvr>
                                        <p:cTn id="15" dur="800" decel="100000"/>
                                        <p:tgtEl>
                                          <p:spTgt spid="62470">
                                            <p:txEl>
                                              <p:pRg st="1" end="1"/>
                                            </p:txEl>
                                          </p:spTgt>
                                        </p:tgtEl>
                                      </p:cBhvr>
                                    </p:animEffect>
                                    <p:anim calcmode="lin" valueType="num">
                                      <p:cBhvr>
                                        <p:cTn id="16" dur="800" decel="100000" fill="hold"/>
                                        <p:tgtEl>
                                          <p:spTgt spid="62470">
                                            <p:txEl>
                                              <p:pRg st="1" end="1"/>
                                            </p:txEl>
                                          </p:spTgt>
                                        </p:tgtEl>
                                        <p:attrNameLst>
                                          <p:attrName>style.rotation</p:attrName>
                                        </p:attrNameLst>
                                      </p:cBhvr>
                                      <p:tavLst>
                                        <p:tav tm="0">
                                          <p:val>
                                            <p:fltVal val="-90"/>
                                          </p:val>
                                        </p:tav>
                                        <p:tav tm="100000">
                                          <p:val>
                                            <p:fltVal val="0"/>
                                          </p:val>
                                        </p:tav>
                                      </p:tavLst>
                                    </p:anim>
                                    <p:anim calcmode="lin" valueType="num">
                                      <p:cBhvr>
                                        <p:cTn id="17" dur="800" decel="100000" fill="hold"/>
                                        <p:tgtEl>
                                          <p:spTgt spid="62470">
                                            <p:txEl>
                                              <p:pRg st="1" end="1"/>
                                            </p:txEl>
                                          </p:spTgt>
                                        </p:tgtEl>
                                        <p:attrNameLst>
                                          <p:attrName>ppt_x</p:attrName>
                                        </p:attrNameLst>
                                      </p:cBhvr>
                                      <p:tavLst>
                                        <p:tav tm="0">
                                          <p:val>
                                            <p:strVal val="#ppt_x+0.4"/>
                                          </p:val>
                                        </p:tav>
                                        <p:tav tm="100000">
                                          <p:val>
                                            <p:strVal val="#ppt_x-0.05"/>
                                          </p:val>
                                        </p:tav>
                                      </p:tavLst>
                                    </p:anim>
                                    <p:anim calcmode="lin" valueType="num">
                                      <p:cBhvr>
                                        <p:cTn id="18" dur="800" decel="100000" fill="hold"/>
                                        <p:tgtEl>
                                          <p:spTgt spid="62470">
                                            <p:txEl>
                                              <p:pRg st="1" end="1"/>
                                            </p:txEl>
                                          </p:spTgt>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62470">
                                            <p:txEl>
                                              <p:pRg st="1" end="1"/>
                                            </p:txEl>
                                          </p:spTgt>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62470">
                                            <p:txEl>
                                              <p:pRg st="1" end="1"/>
                                            </p:txEl>
                                          </p:spTgt>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0"/>
                                  </p:stCondLst>
                                  <p:childTnLst>
                                    <p:set>
                                      <p:cBhvr>
                                        <p:cTn id="22" dur="1" fill="hold">
                                          <p:stCondLst>
                                            <p:cond delay="0"/>
                                          </p:stCondLst>
                                        </p:cTn>
                                        <p:tgtEl>
                                          <p:spTgt spid="62470">
                                            <p:txEl>
                                              <p:pRg st="2" end="2"/>
                                            </p:txEl>
                                          </p:spTgt>
                                        </p:tgtEl>
                                        <p:attrNameLst>
                                          <p:attrName>style.visibility</p:attrName>
                                        </p:attrNameLst>
                                      </p:cBhvr>
                                      <p:to>
                                        <p:strVal val="visible"/>
                                      </p:to>
                                    </p:set>
                                    <p:animEffect transition="in" filter="fade">
                                      <p:cBhvr>
                                        <p:cTn id="23" dur="800" decel="100000"/>
                                        <p:tgtEl>
                                          <p:spTgt spid="62470">
                                            <p:txEl>
                                              <p:pRg st="2" end="2"/>
                                            </p:txEl>
                                          </p:spTgt>
                                        </p:tgtEl>
                                      </p:cBhvr>
                                    </p:animEffect>
                                    <p:anim calcmode="lin" valueType="num">
                                      <p:cBhvr>
                                        <p:cTn id="24"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7"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7"/>
          <p:cNvSpPr txBox="1">
            <a:spLocks noChangeArrowheads="1"/>
          </p:cNvSpPr>
          <p:nvPr/>
        </p:nvSpPr>
        <p:spPr bwMode="auto">
          <a:xfrm>
            <a:off x="2514600" y="3962400"/>
            <a:ext cx="20574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جبل </a:t>
            </a:r>
          </a:p>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سيناء</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61796" name="Text Box 6"/>
          <p:cNvSpPr txBox="1">
            <a:spLocks noChangeArrowheads="1"/>
          </p:cNvSpPr>
          <p:nvPr/>
        </p:nvSpPr>
        <p:spPr bwMode="auto">
          <a:xfrm>
            <a:off x="8232775" y="76200"/>
            <a:ext cx="73289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latin typeface="Arial" panose="020B0604020202020204" pitchFamily="34" charset="0"/>
              </a:rPr>
              <a:t>107</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111أ</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123</a:t>
            </a:r>
            <a:endParaRPr lang="en-US" sz="2400" b="1" dirty="0">
              <a:latin typeface="Arial" panose="020B0604020202020204" pitchFamily="34" charset="0"/>
            </a:endParaRPr>
          </a:p>
        </p:txBody>
      </p:sp>
      <p:sp>
        <p:nvSpPr>
          <p:cNvPr id="161797" name="Rectangle 7"/>
          <p:cNvSpPr>
            <a:spLocks noGrp="1" noChangeArrowheads="1"/>
          </p:cNvSpPr>
          <p:nvPr>
            <p:ph type="title" idx="4294967295"/>
          </p:nvPr>
        </p:nvSpPr>
        <p:spPr>
          <a:xfrm>
            <a:off x="152400" y="152400"/>
            <a:ext cx="5867400" cy="1143000"/>
          </a:xfrm>
        </p:spPr>
        <p:txBody>
          <a:bodyPr/>
          <a:lstStyle/>
          <a:p>
            <a:pPr algn="r" eaLnBrk="1" hangingPunct="1"/>
            <a:r>
              <a:rPr lang="ar-JO" dirty="0">
                <a:ea typeface="ＭＳ Ｐゴシック" charset="0"/>
              </a:rPr>
              <a:t>مكان الكتابة :</a:t>
            </a:r>
            <a:br>
              <a:rPr lang="ar-JO" dirty="0">
                <a:ea typeface="ＭＳ Ｐゴシック" charset="0"/>
              </a:rPr>
            </a:br>
            <a:r>
              <a:rPr lang="ar-JO" dirty="0">
                <a:ea typeface="ＭＳ Ｐゴシック" charset="0"/>
              </a:rPr>
              <a:t>أين يقع جبل سيناء؟</a:t>
            </a:r>
            <a:endParaRPr lang="en-US" dirty="0">
              <a:ea typeface="ＭＳ Ｐゴシック" charset="0"/>
            </a:endParaRPr>
          </a:p>
        </p:txBody>
      </p:sp>
      <p:sp>
        <p:nvSpPr>
          <p:cNvPr id="11" name="Rectangle 7"/>
          <p:cNvSpPr txBox="1">
            <a:spLocks noChangeArrowheads="1"/>
          </p:cNvSpPr>
          <p:nvPr/>
        </p:nvSpPr>
        <p:spPr bwMode="auto">
          <a:xfrm>
            <a:off x="5791200" y="3733800"/>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اللوز</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285416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8611" name="Rectangle 1027"/>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2563" name="Picture 1028"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Rectangle 1029"/>
          <p:cNvSpPr>
            <a:spLocks noChangeArrowheads="1"/>
          </p:cNvSpPr>
          <p:nvPr/>
        </p:nvSpPr>
        <p:spPr bwMode="auto">
          <a:xfrm>
            <a:off x="0" y="188640"/>
            <a:ext cx="9144000" cy="1246187"/>
          </a:xfrm>
          <a:prstGeom prst="rect">
            <a:avLst/>
          </a:prstGeom>
          <a:noFill/>
          <a:ln w="9525">
            <a:noFill/>
            <a:miter lim="800000"/>
            <a:headEnd/>
            <a:tailEnd/>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r" defTabSz="914400" rtl="0" eaLnBrk="1" fontAlgn="base" latinLnBrk="0" hangingPunct="1">
              <a:lnSpc>
                <a:spcPct val="100000"/>
              </a:lnSpc>
              <a:spcBef>
                <a:spcPct val="0"/>
              </a:spcBef>
              <a:spcAft>
                <a:spcPct val="0"/>
              </a:spcAft>
              <a:buClrTx/>
              <a:buSzTx/>
              <a:tabLst/>
              <a:defRPr/>
            </a:pP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 نحن أيضاً نحتاج أوقاتاً مقدسة للراحة و حتى </a:t>
            </a:r>
            <a:r>
              <a:rPr lang="ar-JO" altLang="zh-CN" sz="36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نعكس</a:t>
            </a: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عمل الله في حياتنا</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8614" name="Rectangle 1030"/>
          <p:cNvSpPr>
            <a:spLocks noChangeArrowheads="1"/>
          </p:cNvSpPr>
          <p:nvPr/>
        </p:nvSpPr>
        <p:spPr bwMode="auto">
          <a:xfrm>
            <a:off x="1295400" y="1857102"/>
            <a:ext cx="7848600" cy="3997325"/>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 وقتاً مقدساً؟</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 كإسرائيل نحن نحتاج احتفالات سنوية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كإسرائيل نحن نحتاج احتفالات أسبوعية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532186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4400" b="1" dirty="0">
                <a:solidFill>
                  <a:srgbClr val="FFFFFF"/>
                </a:solidFill>
                <a:effectLst>
                  <a:outerShdw blurRad="38100" dist="38100" dir="2700000" algn="tl">
                    <a:srgbClr val="000000"/>
                  </a:outerShdw>
                </a:effectLst>
                <a:latin typeface="Arial" panose="020B0604020202020204" pitchFamily="34" charset="0"/>
                <a:ea typeface="SimSun" pitchFamily="2" charset="-122"/>
              </a:rPr>
              <a:t>الفكرة الرئيسية : خذ راحة </a:t>
            </a:r>
            <a:r>
              <a:rPr lang="ar-JO" altLang="zh-CN" sz="4400" b="1" u="sng" dirty="0">
                <a:solidFill>
                  <a:srgbClr val="FFFFFF"/>
                </a:solidFill>
                <a:effectLst>
                  <a:outerShdw blurRad="38100" dist="38100" dir="2700000" algn="tl">
                    <a:srgbClr val="000000"/>
                  </a:outerShdw>
                </a:effectLst>
                <a:latin typeface="Arial" panose="020B0604020202020204" pitchFamily="34" charset="0"/>
                <a:ea typeface="SimSun" pitchFamily="2" charset="-122"/>
              </a:rPr>
              <a:t>مقدسة</a:t>
            </a:r>
            <a:endParaRPr kumimoji="0" lang="en-US" altLang="zh-CN" sz="4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pitchFamily="2" charset="-122"/>
              <a:cs typeface="+mn-cs"/>
            </a:endParaRPr>
          </a:p>
        </p:txBody>
      </p:sp>
    </p:spTree>
    <p:extLst>
      <p:ext uri="{BB962C8B-B14F-4D97-AF65-F5344CB8AC3E}">
        <p14:creationId xmlns:p14="http://schemas.microsoft.com/office/powerpoint/2010/main" val="1527880840"/>
      </p:ext>
    </p:extLst>
  </p:cSld>
  <p:clrMapOvr>
    <a:masterClrMapping/>
  </p:clrMapOvr>
  <p:transition>
    <p:randomBar dir="vert"/>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71682" name="Rectangle 2"/>
          <p:cNvSpPr>
            <a:spLocks noGrp="1" noChangeArrowheads="1"/>
          </p:cNvSpPr>
          <p:nvPr>
            <p:ph type="title"/>
          </p:nvPr>
        </p:nvSpPr>
        <p:spPr/>
        <p:txBody>
          <a:bodyPr/>
          <a:lstStyle/>
          <a:p>
            <a:pPr eaLnBrk="1" hangingPunct="1"/>
            <a:r>
              <a:rPr lang="ar-JO" sz="4800" dirty="0">
                <a:cs typeface="Arial" panose="020B0604020202020204" pitchFamily="34" charset="0"/>
              </a:rPr>
              <a:t>ما هي الأعياد المسيحية </a:t>
            </a:r>
            <a:br>
              <a:rPr lang="ar-JO" sz="4800" dirty="0">
                <a:cs typeface="Arial" panose="020B0604020202020204" pitchFamily="34" charset="0"/>
              </a:rPr>
            </a:br>
            <a:r>
              <a:rPr lang="ar-JO" sz="4800" dirty="0">
                <a:cs typeface="Arial" panose="020B0604020202020204" pitchFamily="34" charset="0"/>
              </a:rPr>
              <a:t>المتكررة الموازية اليوم؟</a:t>
            </a:r>
            <a:endParaRPr lang="en-US" altLang="en-US" dirty="0">
              <a:cs typeface="Arial" panose="020B0604020202020204" pitchFamily="34" charset="0"/>
            </a:endParaRPr>
          </a:p>
        </p:txBody>
      </p:sp>
      <p:sp>
        <p:nvSpPr>
          <p:cNvPr id="71683" name="Rectangle 3"/>
          <p:cNvSpPr>
            <a:spLocks noGrp="1" noChangeArrowheads="1"/>
          </p:cNvSpPr>
          <p:nvPr>
            <p:ph type="body" idx="1"/>
          </p:nvPr>
        </p:nvSpPr>
        <p:spPr>
          <a:xfrm>
            <a:off x="457200" y="2209800"/>
            <a:ext cx="8229600" cy="3921125"/>
          </a:xfrm>
        </p:spPr>
        <p:txBody>
          <a:bodyPr/>
          <a:lstStyle/>
          <a:p>
            <a:pPr algn="r" rtl="1" eaLnBrk="1" hangingPunct="1">
              <a:lnSpc>
                <a:spcPct val="90000"/>
              </a:lnSpc>
            </a:pPr>
            <a:r>
              <a:rPr lang="ar-JO" altLang="en-US" sz="4000" b="1" dirty="0">
                <a:latin typeface="Arial" panose="020B0604020202020204" pitchFamily="34" charset="0"/>
                <a:cs typeface="Arial" panose="020B0604020202020204" pitchFamily="34" charset="0"/>
              </a:rPr>
              <a:t>الصوم الكبير</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الفصح</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الميلاد</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مائدة الرب</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المعمودية؟ (لكن هذا يحدث مرة واحدة لكل شخص)</a:t>
            </a:r>
            <a:endParaRPr lang="en-US" alt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2457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a:xfrm>
            <a:off x="72008" y="277813"/>
            <a:ext cx="8792225" cy="1143000"/>
          </a:xfrm>
        </p:spPr>
        <p:txBody>
          <a:bodyPr/>
          <a:lstStyle/>
          <a:p>
            <a:pPr eaLnBrk="1" hangingPunct="1"/>
            <a:r>
              <a:rPr lang="ar-JO" altLang="en-US" dirty="0">
                <a:effectLst>
                  <a:glow rad="228600">
                    <a:srgbClr val="060400"/>
                  </a:glow>
                </a:effectLst>
                <a:cs typeface="Arial" panose="020B0604020202020204" pitchFamily="34" charset="0"/>
              </a:rPr>
              <a:t>أسئلة نقاشية</a:t>
            </a:r>
            <a:endParaRPr lang="en-US" altLang="en-US" dirty="0">
              <a:effectLst>
                <a:glow rad="228600">
                  <a:srgbClr val="060400"/>
                </a:glow>
              </a:effectLst>
              <a:cs typeface="Arial" panose="020B0604020202020204" pitchFamily="34" charset="0"/>
            </a:endParaRPr>
          </a:p>
        </p:txBody>
      </p:sp>
      <p:sp>
        <p:nvSpPr>
          <p:cNvPr id="54275" name="Rectangle 3"/>
          <p:cNvSpPr>
            <a:spLocks noGrp="1" noChangeArrowheads="1"/>
          </p:cNvSpPr>
          <p:nvPr>
            <p:ph type="body" idx="1"/>
          </p:nvPr>
        </p:nvSpPr>
        <p:spPr>
          <a:xfrm>
            <a:off x="72008" y="1600200"/>
            <a:ext cx="9036496" cy="4530725"/>
          </a:xfrm>
        </p:spPr>
        <p:txBody>
          <a:bodyPr/>
          <a:lstStyle/>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1. ما الذي نقوله عندما نتذمر بأننا لا نمتلك وقتاً للراحة؟</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2. كيف سيكون العيد المسيحي القادم أكثر راحة و روحانية؟</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3. باي طريقة يخبرك الله أن تجعل الوقت مقدساً؟</a:t>
            </a:r>
            <a:endParaRPr lang="en-US" altLang="zh-CN" b="1" dirty="0">
              <a:effectLst>
                <a:glow rad="228600">
                  <a:srgbClr val="0604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353168"/>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089518552"/>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ea typeface="MS PGothic" pitchFamily="34" charset="-128"/>
              </a:rPr>
              <a:t>التقويم         الديني      لإسرائيل</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540220479"/>
      </p:ext>
    </p:extLst>
  </p:cSld>
  <p:clrMapOvr>
    <a:masterClrMapping/>
  </p:clrMapOvr>
  <p:transition spd="med">
    <p:randomBar dir="vert"/>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15687433"/>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4227401978"/>
              </p:ext>
            </p:extLst>
          </p:nvPr>
        </p:nvGraphicFramePr>
        <p:xfrm>
          <a:off x="0" y="854075"/>
          <a:ext cx="9144000" cy="5909260"/>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السبت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20: 8-11، 31: 12-17،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 لا 23: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تث 5: 12-15</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اليوم السابع</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الراحة – لا عمل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للناس و الحيوانات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12: 1-14،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لو 4: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5: 9،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13: 42،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كو 2: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4: 1-11</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السبتية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23: 10-11،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1-7</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السابعة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الراحة – الحقول بوار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للأرض</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40615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اليوبيل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8-55، 27: 17-24، عد 38: 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الخمسين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الديون الملغاة </a:t>
                      </a:r>
                      <a:endParaRPr lang="en-US" sz="1600" b="1" dirty="0">
                        <a:solidFill>
                          <a:schemeClr val="bg2"/>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العبيد المحررين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والخدم بعقود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أعيدت الأرض إلى أصحابها الأصليين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مساعدة الفقراء</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توازن المجتمع</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الفصح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12: 1-14، لا 23: 5،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عد 9: 1-14، 28: 16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من الشهر الأول (أبيب)</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ذبح خروف وأكله مع الأعشاب المرة والخبز المصنوع بدون خميرة في كل بيت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تذكر تحرير إسرائيل من مصر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26،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12-26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2: 13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11: 55</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11: 28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12"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48213"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0321389"/>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0210"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0211"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3712200717"/>
              </p:ext>
            </p:extLst>
          </p:nvPr>
        </p:nvGraphicFramePr>
        <p:xfrm>
          <a:off x="0" y="838200"/>
          <a:ext cx="9144000" cy="6019800"/>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4799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31807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الخبز غير المختمر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خروج. 12: 15-20 ؛ 13: 3-10 ؛ 23:15 ؛ 34:18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لا. 23: 6-8 ؛ عد. 28: 17-25</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تثنية. 16: 3 ب ، 4 أ ، 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15-21</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أكل الخبز المصنوع بدون خميرة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عمل اجتماعات متعددة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تقديم ذبائح محددة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اذكر كيف اخرج الرب بني اسرائيل من مصر على عجل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 12</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12: 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6-8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518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الباكورة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9-14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تقديم أول حزمة شعير كتقدمة ترديد؛ عمل محرقة وتقدمة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تعرفوا على فضل الرب في الأرض</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رو 8: 23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15: 20-23</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90185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الأسابيع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الخمسين</a:t>
                      </a: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الحصاد</a:t>
                      </a: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خروج. 23:16 ؛ 34:22 أ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لا. 23: 15-21 ؛ عد 28: 26-31 ؛ تثنية. 16: 9-12</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الثالث</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(سيفان)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أيار - حزيران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مهرجان الفرح. التقدمات الإلزامية والطوعية ، بما في ذلك باكورة حصاد القمح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أظهر الفرح والشكر على بركة الرب للحصاد</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 1-4</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20: 16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16: 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25717120"/>
      </p:ext>
    </p:extLst>
  </p:cSld>
  <p:clrMapOvr>
    <a:masterClrMapping/>
  </p:clrMapOvr>
  <p:transition/>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2258"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2259" name="Text Box 24"/>
          <p:cNvSpPr txBox="1">
            <a:spLocks noChangeArrowheads="1"/>
          </p:cNvSpPr>
          <p:nvPr/>
        </p:nvSpPr>
        <p:spPr bwMode="auto">
          <a:xfrm>
            <a:off x="1835150" y="765175"/>
            <a:ext cx="4262438"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198376956"/>
              </p:ext>
            </p:extLst>
          </p:nvPr>
        </p:nvGraphicFramePr>
        <p:xfrm>
          <a:off x="0" y="1066798"/>
          <a:ext cx="9144000" cy="5791200"/>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3586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4933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الأبواق</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(لاحقاً : روش هاشاناه – يوم راس السنة)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23: 23-25، عد 29: 1-6</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تجمع في يوم راحة يتم الاحتفال به مع النفخ في البوق والتضحيات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احضار</a:t>
                      </a:r>
                      <a:r>
                        <a:rPr lang="ar-JO" sz="1600" b="1" baseline="0" dirty="0">
                          <a:solidFill>
                            <a:schemeClr val="bg2"/>
                          </a:solidFill>
                        </a:rPr>
                        <a:t> </a:t>
                      </a:r>
                      <a:r>
                        <a:rPr lang="ar-JO" sz="1600" b="1" dirty="0">
                          <a:solidFill>
                            <a:schemeClr val="bg2"/>
                          </a:solidFill>
                        </a:rPr>
                        <a:t>اسرائيل امامالرب لاجل نعمته</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44989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الكفارة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كيبور)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16، 23: 26-32، عد 29: 7-11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يوم راحة وصوم وذبائح تكفير عن الكهنة والناس والتكفير عن المسكن والمذبح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تطهّير الكهنة والناس من خطاياهم واطهّير القدس</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رو 3: 24-26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عب 9: 7، 10: 3، 19-22</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45610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المظال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(الخيام)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(التجميع)</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 23:16 ب ؛ 34:22 ب ؛ لا. 23: 33-36 ، 39-43 ؛ عد. 29: 12-34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15-21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تث 16: 13-15، زك 14: 16-19</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أسبوع الاحتفال بالحصاد ؛ حيث يعيشون في أكشاك ويقدمون الذبائح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إحياء ذكرى الرحلة من مصر إلى كنعان ؛ الشكر على انتاجية كنعان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 7: 2، 37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1034011"/>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4306"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4307" name="Text Box 24"/>
          <p:cNvSpPr txBox="1">
            <a:spLocks noChangeArrowheads="1"/>
          </p:cNvSpPr>
          <p:nvPr/>
        </p:nvSpPr>
        <p:spPr bwMode="auto">
          <a:xfrm>
            <a:off x="1966913" y="765175"/>
            <a:ext cx="4044950"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570434185"/>
              </p:ext>
            </p:extLst>
          </p:nvPr>
        </p:nvGraphicFramePr>
        <p:xfrm>
          <a:off x="0" y="1066800"/>
          <a:ext cx="9144000" cy="5791200"/>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63583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70519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التجمع المقدس</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36ب، عد 29: 35-38</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22</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يوم دعوة واستراحة وتقدمة</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إحياء ذكرى اختتام دورة الأعياد</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45017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الفوريم</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أس 9: 18-32</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الثاني عشر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15</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شباط - آذار</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فرح و احتفال و تبادل هدايا</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تذكير الإسرائيليين بنجاتهم الوطنية في زمن استير</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63870471"/>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163842" name="Picture 10" descr="summitofJebelMusa(Mt sinai)"/>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31752" name="Text Box 8"/>
          <p:cNvSpPr txBox="1">
            <a:spLocks noChangeArrowheads="1"/>
          </p:cNvSpPr>
          <p:nvPr/>
        </p:nvSpPr>
        <p:spPr bwMode="auto">
          <a:xfrm>
            <a:off x="1828800" y="4651375"/>
            <a:ext cx="5562600" cy="147732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altLang="zh-CN" sz="2400" b="1" u="sng" dirty="0">
                <a:solidFill>
                  <a:srgbClr val="FFFFFF"/>
                </a:solidFill>
                <a:latin typeface="Arial" panose="020B0604020202020204" pitchFamily="34" charset="0"/>
                <a:ea typeface="SimSun" charset="0"/>
                <a:cs typeface="Arial" panose="020B0604020202020204" pitchFamily="34" charset="0"/>
              </a:rPr>
              <a:t>المستلمين</a:t>
            </a:r>
            <a:endParaRPr lang="en-US" altLang="zh-CN" sz="2400" b="1" dirty="0">
              <a:solidFill>
                <a:srgbClr val="FFFFFF"/>
              </a:solidFill>
              <a:latin typeface="Arial" panose="020B0604020202020204" pitchFamily="34" charset="0"/>
              <a:ea typeface="SimSun" charset="0"/>
              <a:cs typeface="Arial" panose="020B0604020202020204" pitchFamily="34" charset="0"/>
            </a:endParaRPr>
          </a:p>
          <a:p>
            <a:pPr algn="ctr" defTabSz="914400" eaLnBrk="0" fontAlgn="base" hangingPunct="0">
              <a:spcBef>
                <a:spcPct val="0"/>
              </a:spcBef>
              <a:spcAft>
                <a:spcPct val="0"/>
              </a:spcAft>
            </a:pPr>
            <a:r>
              <a:rPr lang="ar-JO" sz="2400" b="1" dirty="0">
                <a:solidFill>
                  <a:srgbClr val="FFFFFF"/>
                </a:solidFill>
                <a:latin typeface="Arial" panose="020B0604020202020204" pitchFamily="34" charset="0"/>
                <a:ea typeface="SimSun" charset="0"/>
                <a:cs typeface="Arial" panose="020B0604020202020204" pitchFamily="34" charset="0"/>
              </a:rPr>
              <a:t>مات موسى قبل دخول إسرائيل أرض الموعد و لذلك فإن القراء الأصليين كانوا اليهود الذين كانوا على جبل سيناء معه</a:t>
            </a:r>
            <a:endParaRPr lang="en-US" sz="2400" b="1" dirty="0">
              <a:solidFill>
                <a:srgbClr val="FFFFFF"/>
              </a:solidFill>
              <a:latin typeface="Arial" panose="020B0604020202020204" pitchFamily="34" charset="0"/>
              <a:ea typeface="SimSun" charset="0"/>
              <a:cs typeface="Arial" panose="020B0604020202020204" pitchFamily="34" charset="0"/>
            </a:endParaRPr>
          </a:p>
        </p:txBody>
      </p:sp>
      <p:sp>
        <p:nvSpPr>
          <p:cNvPr id="163845" name="Rectangle 2"/>
          <p:cNvSpPr>
            <a:spLocks noGrp="1" noChangeArrowheads="1"/>
          </p:cNvSpPr>
          <p:nvPr>
            <p:ph type="title"/>
          </p:nvPr>
        </p:nvSpPr>
        <p:spPr/>
        <p:txBody>
          <a:bodyPr/>
          <a:lstStyle/>
          <a:p>
            <a:r>
              <a:rPr lang="ar-JO" dirty="0">
                <a:solidFill>
                  <a:schemeClr val="bg2"/>
                </a:solidFill>
                <a:ea typeface="ＭＳ Ｐゴシック" charset="0"/>
              </a:rPr>
              <a:t>الإتجاهات</a:t>
            </a:r>
            <a:endParaRPr lang="en-US" dirty="0">
              <a:solidFill>
                <a:schemeClr val="bg2"/>
              </a:solidFill>
              <a:ea typeface="ＭＳ Ｐゴシック" charset="0"/>
            </a:endParaRPr>
          </a:p>
        </p:txBody>
      </p:sp>
      <p:sp>
        <p:nvSpPr>
          <p:cNvPr id="163846" name="Text Box 4"/>
          <p:cNvSpPr txBox="1">
            <a:spLocks noChangeArrowheads="1"/>
          </p:cNvSpPr>
          <p:nvPr/>
        </p:nvSpPr>
        <p:spPr bwMode="auto">
          <a:xfrm>
            <a:off x="8229600" y="22860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123</a:t>
            </a:r>
            <a:endParaRPr lang="en-US" sz="2400" b="1" dirty="0">
              <a:solidFill>
                <a:srgbClr val="CBCBC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968263"/>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21088"/>
            <a:ext cx="9180513" cy="769441"/>
          </a:xfrm>
          <a:prstGeom prst="rect">
            <a:avLst/>
          </a:prstGeom>
          <a:noFill/>
        </p:spPr>
        <p:txBody>
          <a:bodyPr wrap="square">
            <a:spAutoFit/>
          </a:bodyPr>
          <a:lstStyle/>
          <a:p>
            <a:pPr algn="ctr" eaLnBrk="0" hangingPunct="0">
              <a:spcBef>
                <a:spcPct val="50000"/>
              </a:spcBef>
              <a:defRPr/>
            </a:pPr>
            <a:r>
              <a:rPr lang="ar-JO"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صنع خبز الوجوه</a:t>
            </a:r>
            <a:endParaRPr lang="en-US"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1588" y="5013176"/>
            <a:ext cx="8545514" cy="1015663"/>
          </a:xfrm>
          <a:prstGeom prst="rect">
            <a:avLst/>
          </a:prstGeom>
          <a:noFill/>
        </p:spPr>
        <p:txBody>
          <a:bodyPr wrap="square">
            <a:spAutoFit/>
          </a:bodyPr>
          <a:lstStyle/>
          <a:p>
            <a:pPr algn="r" eaLnBrk="0" hangingPunct="0">
              <a:spcBef>
                <a:spcPct val="50000"/>
              </a:spcBef>
              <a:defRPr/>
            </a:pPr>
            <a:endPar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a:p>
            <a:pPr algn="r" eaLnBrk="0" hangingPunct="0">
              <a:spcBef>
                <a:spcPct val="50000"/>
              </a:spcBef>
              <a:defRPr/>
            </a:pPr>
            <a:r>
              <a:rPr lang="ar-JO"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لاويين 24: 5-9، 1 أخبار 9: 32</a:t>
            </a:r>
            <a:r>
              <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 </a:t>
            </a:r>
          </a:p>
        </p:txBody>
      </p:sp>
      <p:grpSp>
        <p:nvGrpSpPr>
          <p:cNvPr id="9" name="Group 8"/>
          <p:cNvGrpSpPr/>
          <p:nvPr/>
        </p:nvGrpSpPr>
        <p:grpSpPr>
          <a:xfrm>
            <a:off x="251520" y="188640"/>
            <a:ext cx="3312880" cy="1335878"/>
            <a:chOff x="5508104" y="620690"/>
            <a:chExt cx="3312880" cy="1335878"/>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b="1" kern="0" dirty="0">
                  <a:solidFill>
                    <a:srgbClr val="FFFFFF"/>
                  </a:solidFill>
                  <a:latin typeface="Arial" panose="020B0604020202020204" pitchFamily="34" charset="0"/>
                  <a:ea typeface="Osaka"/>
                  <a:cs typeface="Arial" panose="020B0604020202020204" pitchFamily="34" charset="0"/>
                </a:endParaRPr>
              </a:p>
            </p:txBody>
          </p:sp>
        </p:grpSp>
        <p:sp>
          <p:nvSpPr>
            <p:cNvPr id="11" name="TextBox 10"/>
            <p:cNvSpPr txBox="1"/>
            <p:nvPr/>
          </p:nvSpPr>
          <p:spPr>
            <a:xfrm>
              <a:off x="6660232" y="692696"/>
              <a:ext cx="2160752" cy="1263872"/>
            </a:xfrm>
            <a:prstGeom prst="rect">
              <a:avLst/>
            </a:prstGeom>
            <a:noFill/>
          </p:spPr>
          <p:txBody>
            <a:bodyPr wrap="square" rtlCol="0">
              <a:spAutoFit/>
            </a:bodyPr>
            <a:lstStyle/>
            <a:p>
              <a:pPr fontAlgn="auto">
                <a:lnSpc>
                  <a:spcPct val="70000"/>
                </a:lnSpc>
                <a:spcBef>
                  <a:spcPts val="0"/>
                </a:spcBef>
                <a:spcAft>
                  <a:spcPts val="0"/>
                </a:spcAft>
                <a:defRPr/>
              </a:pPr>
              <a:r>
                <a:rPr lang="ar-JO" altLang="zh-CN" sz="3600" kern="0" spc="-250" dirty="0">
                  <a:solidFill>
                    <a:srgbClr val="002060"/>
                  </a:solidFill>
                  <a:latin typeface="Arial" panose="020B0604020202020204" pitchFamily="34" charset="0"/>
                  <a:cs typeface="Arial" panose="020B0604020202020204" pitchFamily="34" charset="0"/>
                </a:rPr>
                <a:t>صور       كتابية       مجانية</a:t>
              </a:r>
              <a:endParaRPr lang="en-GB" sz="4800" kern="0" spc="-250"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22106791"/>
      </p:ext>
    </p:extLst>
  </p:cSld>
  <p:clrMapOvr>
    <a:masterClrMapping/>
  </p:clrMapOvr>
  <p:transition/>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427044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02986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731774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02347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024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662777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897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74587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92605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0" name="Rectangle 2"/>
          <p:cNvSpPr>
            <a:spLocks noGrp="1" noChangeArrowheads="1"/>
          </p:cNvSpPr>
          <p:nvPr>
            <p:ph type="title"/>
          </p:nvPr>
        </p:nvSpPr>
        <p:spPr/>
        <p:txBody>
          <a:bodyPr/>
          <a:lstStyle/>
          <a:p>
            <a:r>
              <a:rPr lang="ar-JO" sz="4800" dirty="0">
                <a:solidFill>
                  <a:schemeClr val="bg2"/>
                </a:solidFill>
                <a:ea typeface="ＭＳ Ｐゴシック" charset="0"/>
              </a:rPr>
              <a:t>التأليف</a:t>
            </a:r>
            <a:endParaRPr lang="en-US" sz="4800" dirty="0">
              <a:solidFill>
                <a:schemeClr val="bg2"/>
              </a:solidFill>
              <a:ea typeface="ＭＳ Ｐゴシック" charset="0"/>
            </a:endParaRPr>
          </a:p>
        </p:txBody>
      </p:sp>
      <p:sp>
        <p:nvSpPr>
          <p:cNvPr id="165891" name="Text Box 5"/>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123</a:t>
            </a:r>
            <a:endParaRPr lang="en-US" sz="2400" b="1" dirty="0">
              <a:solidFill>
                <a:srgbClr val="CBCBCB"/>
              </a:solidFill>
              <a:latin typeface="Arial" panose="020B0604020202020204" pitchFamily="34" charset="0"/>
              <a:cs typeface="Arial" panose="020B0604020202020204" pitchFamily="34" charset="0"/>
            </a:endParaRP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النظرة القديمة = موسى هو الكاتب</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المسيح نفسه وافق عندما تحدث عن ناموس البرص (لا 14: 2-32) كتب من قبل موسى (مت 8: 4، مر 1: 44)</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lnSpc>
                <a:spcPct val="90000"/>
              </a:lnSpc>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الكاتب غير مذكور</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لكنه يكمل سفر الخروج الذي يفترض التأليف الموسوي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بما أن الله أعلن هذا لموسى على جبل سيناء تقول أنه سجل سفر اللاويين هناك</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ثبات النمط يتوقع كاتب واحد</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40351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4547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20486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18603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042522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09378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450921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22110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21709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70795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5550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685800" y="152400"/>
            <a:ext cx="7772400" cy="1143000"/>
          </a:xfrm>
        </p:spPr>
        <p:txBody>
          <a:bodyPr/>
          <a:lstStyle/>
          <a:p>
            <a:r>
              <a:rPr lang="ar-JO" dirty="0">
                <a:ea typeface="ＭＳ Ｐゴシック" charset="0"/>
              </a:rPr>
              <a:t>القدس</a:t>
            </a:r>
            <a:endParaRPr lang="en-US" dirty="0">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50524928"/>
      </p:ext>
    </p:extLst>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24812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81351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57305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46330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132998862"/>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ChangeArrowheads="1"/>
          </p:cNvSpPr>
          <p:nvPr/>
        </p:nvSpPr>
        <p:spPr bwMode="auto">
          <a:xfrm>
            <a:off x="0" y="0"/>
            <a:ext cx="9144000" cy="68580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356354"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2590800" y="838200"/>
            <a:ext cx="37719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543800" cy="36625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eaLnBrk="0" fontAlgn="base" hangingPunct="0">
              <a:spcBef>
                <a:spcPct val="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تنادون بالعتق في الأرض لجميع سكانها</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r>
              <a:rPr lang="ar-SA" sz="2800" b="1" dirty="0">
                <a:solidFill>
                  <a:srgbClr val="FFFFFF"/>
                </a:solidFill>
                <a:latin typeface="Arial" panose="020B0604020202020204" pitchFamily="34" charset="0"/>
                <a:ea typeface="Times New Roman" pitchFamily="-111" charset="0"/>
                <a:cs typeface="Arial" panose="020B0604020202020204" pitchFamily="34" charset="0"/>
              </a:rPr>
              <a:t>لاوِيّين</a:t>
            </a:r>
            <a:r>
              <a:rPr lang="ar-JO" sz="2800" b="1" dirty="0">
                <a:solidFill>
                  <a:srgbClr val="FFFFFF"/>
                </a:solidFill>
                <a:latin typeface="Arial" panose="020B0604020202020204" pitchFamily="34" charset="0"/>
                <a:ea typeface="Times New Roman" pitchFamily="-111" charset="0"/>
                <a:cs typeface="Arial" panose="020B0604020202020204" pitchFamily="34" charset="0"/>
              </a:rPr>
              <a:t> 25: 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pPr eaLnBrk="1" hangingPunct="1">
              <a:defRPr/>
            </a:pPr>
            <a:r>
              <a:rPr lang="ar-JO" sz="4000" dirty="0">
                <a:solidFill>
                  <a:schemeClr val="bg1"/>
                </a:solidFill>
              </a:rPr>
              <a:t>سنة اليوبيل</a:t>
            </a:r>
            <a:endParaRPr lang="en-US" sz="4000" dirty="0">
              <a:solidFill>
                <a:schemeClr val="bg1"/>
              </a:solidFill>
            </a:endParaRPr>
          </a:p>
        </p:txBody>
      </p:sp>
    </p:spTree>
    <p:extLst>
      <p:ext uri="{BB962C8B-B14F-4D97-AF65-F5344CB8AC3E}">
        <p14:creationId xmlns:p14="http://schemas.microsoft.com/office/powerpoint/2010/main" val="1120844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982158758"/>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147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0" eaLnBrk="0" fontAlgn="base" latinLnBrk="0" hangingPunct="0">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361475"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220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6147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dirty="0">
                <a:solidFill>
                  <a:srgbClr val="FFFFFF"/>
                </a:solidFill>
                <a:ea typeface="ＭＳ Ｐゴシック" charset="0"/>
                <a:cs typeface="Arial" panose="020B0604020202020204" pitchFamily="34" charset="0"/>
              </a:rPr>
              <a:t>اللعنات النبوية</a:t>
            </a:r>
            <a:endParaRPr lang="en-US" sz="4000" dirty="0">
              <a:solidFill>
                <a:srgbClr val="FFFFFF"/>
              </a:solidFill>
              <a:ea typeface="ＭＳ Ｐゴシック" charset="0"/>
              <a:cs typeface="Arial" panose="020B0604020202020204" pitchFamily="34" charset="0"/>
            </a:endParaRPr>
          </a:p>
        </p:txBody>
      </p:sp>
      <p:pic>
        <p:nvPicPr>
          <p:cNvPr id="361477"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لماذا؟</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94" name="AutoShape 14"/>
          <p:cNvSpPr>
            <a:spLocks noChangeArrowheads="1"/>
          </p:cNvSpPr>
          <p:nvPr/>
        </p:nvSpPr>
        <p:spPr bwMode="auto">
          <a:xfrm>
            <a:off x="3773602" y="2909451"/>
            <a:ext cx="3449415" cy="3371136"/>
          </a:xfrm>
          <a:prstGeom prst="irregularSeal1">
            <a:avLst/>
          </a:prstGeom>
          <a:solidFill>
            <a:srgbClr val="990000"/>
          </a:solidFill>
          <a:ln w="57150" cap="sq">
            <a:solidFill>
              <a:srgbClr val="FFFFFF"/>
            </a:solidFill>
            <a:miter lim="800000"/>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7296" name="AutoShape 16"/>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902324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9729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98789989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يجب أن تعكس سلوكياتنا قداسة الله</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ar-JO" dirty="0">
                <a:solidFill>
                  <a:srgbClr val="FFFFFF"/>
                </a:solidFill>
                <a:ea typeface="ＭＳ Ｐゴシック" charset="0"/>
              </a:rPr>
              <a:t>الخصائص</a:t>
            </a:r>
            <a:endParaRPr lang="en-US" dirty="0">
              <a:solidFill>
                <a:srgbClr val="FFFFFF"/>
              </a:solidFill>
              <a:ea typeface="ＭＳ Ｐゴシック" charset="0"/>
            </a:endParaRPr>
          </a:p>
        </p:txBody>
      </p:sp>
      <p:sp>
        <p:nvSpPr>
          <p:cNvPr id="171011"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35845" name="Rectangle 5"/>
          <p:cNvSpPr>
            <a:spLocks noChangeArrowheads="1"/>
          </p:cNvSpPr>
          <p:nvPr/>
        </p:nvSpPr>
        <p:spPr bwMode="auto">
          <a:xfrm>
            <a:off x="990600" y="2286000"/>
            <a:ext cx="7772400" cy="18288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أول سفر يدرسه الطفل اليهودي مع أنه يعتبر من آخر الأسفار في الكتاب المقدس و التي يدرسها المسيحي</a:t>
            </a:r>
            <a:r>
              <a:rPr kumimoji="1" lang="en-US" altLang="zh-CN" sz="32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35846" name="Rectangle 6"/>
          <p:cNvSpPr>
            <a:spLocks noChangeArrowheads="1"/>
          </p:cNvSpPr>
          <p:nvPr/>
        </p:nvSpPr>
        <p:spPr bwMode="auto">
          <a:xfrm>
            <a:off x="685800" y="44958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معلومات الذبائح</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أكثر أسفار العهد القديم أهمية لفهم رسالة العبرانيين في العهد الجديد</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5848" name="Rectangle 8"/>
          <p:cNvSpPr>
            <a:spLocks noChangeArrowheads="1"/>
          </p:cNvSpPr>
          <p:nvPr/>
        </p:nvSpPr>
        <p:spPr bwMode="auto">
          <a:xfrm>
            <a:off x="685800" y="17526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تم إهماله</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7750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cs typeface="Arial" panose="020B0604020202020204" pitchFamily="34" charset="0"/>
              </a:rPr>
              <a:t>تفسير ووعظ</a:t>
            </a:r>
            <a:br>
              <a:rPr lang="ar-JO" altLang="zh-CN" dirty="0">
                <a:cs typeface="Arial" panose="020B0604020202020204" pitchFamily="34" charset="0"/>
              </a:rPr>
            </a:br>
            <a:r>
              <a:rPr lang="ar-JO" altLang="zh-CN" dirty="0">
                <a:cs typeface="Arial" panose="020B0604020202020204" pitchFamily="34" charset="0"/>
              </a:rPr>
              <a:t>أدب قانوني</a:t>
            </a:r>
            <a:endParaRPr lang="en-US" dirty="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التفسير</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من وراء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التوصيات القانونية، متسائلاً: "لماذا أعطيت هذه التوصيات إلى إسرائيل؟". </a:t>
            </a:r>
            <a:endParaRPr kumimoji="1" lang="en-US"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التأسيس</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القصد القانوني في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 </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التطبيق</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 يرتبط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بالوضع الموازي الحديث؟</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1043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التوصيات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216142402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241203"/>
            <a:ext cx="7550573" cy="1384995"/>
          </a:xfrm>
          <a:prstGeom prst="rect">
            <a:avLst/>
          </a:prstGeom>
          <a:noFill/>
        </p:spPr>
        <p:txBody>
          <a:bodyPr wrap="square" rtlCol="0">
            <a:spAutoFit/>
          </a:bodyPr>
          <a:lstStyle/>
          <a:p>
            <a:pPr algn="ctr"/>
            <a:r>
              <a:rPr lang="ar-JO" sz="2800" b="1" dirty="0">
                <a:solidFill>
                  <a:srgbClr val="FFFFFF"/>
                </a:solidFill>
                <a:latin typeface="Arial" panose="020B0604020202020204" pitchFamily="34" charset="0"/>
                <a:ea typeface="ＭＳ Ｐゴシック"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a:p>
            <a:pPr algn="ctr"/>
            <a:r>
              <a:rPr lang="en-US" sz="2800" b="1" dirty="0">
                <a:solidFill>
                  <a:srgbClr val="FFFFFF"/>
                </a:solidFill>
                <a:latin typeface="Arial" panose="020B0604020202020204" pitchFamily="34" charset="0"/>
                <a:ea typeface="ＭＳ Ｐゴシック" charset="0"/>
                <a:cs typeface="Arial" panose="020B0604020202020204" pitchFamily="34" charset="0"/>
              </a:rPr>
              <a:t> (</a:t>
            </a:r>
            <a:r>
              <a:rPr lang="ar-JO" sz="2800" b="1" dirty="0">
                <a:solidFill>
                  <a:srgbClr val="FFFFFF"/>
                </a:solidFill>
                <a:latin typeface="Arial" panose="020B0604020202020204" pitchFamily="34" charset="0"/>
                <a:ea typeface="ＭＳ Ｐゴシック" charset="0"/>
                <a:cs typeface="Arial" panose="020B0604020202020204" pitchFamily="34" charset="0"/>
              </a:rPr>
              <a:t>لا 23: 22</a:t>
            </a:r>
            <a:r>
              <a:rPr lang="en-US" sz="2800" b="1" dirty="0">
                <a:solidFill>
                  <a:srgbClr val="FFFFFF"/>
                </a:solidFill>
                <a:latin typeface="Arial" panose="020B0604020202020204" pitchFamily="34" charset="0"/>
                <a:ea typeface="ＭＳ Ｐゴシック" charset="0"/>
                <a:cs typeface="Arial" panose="020B0604020202020204" pitchFamily="34" charset="0"/>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ar-JO" sz="3600" b="1" dirty="0">
                <a:solidFill>
                  <a:srgbClr val="FFFFFF"/>
                </a:solidFill>
                <a:latin typeface="Arial" panose="020B0604020202020204" pitchFamily="34" charset="0"/>
                <a:ea typeface="ＭＳ Ｐゴシック" charset="0"/>
                <a:cs typeface="Arial" panose="020B0604020202020204" pitchFamily="34" charset="0"/>
              </a:rPr>
              <a:t>الكسل المقدر إلهياً؟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5926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وضع المبدأ </a:t>
            </a:r>
            <a:r>
              <a:rPr lang="ar-JO" sz="2400" b="1" dirty="0">
                <a:solidFill>
                  <a:srgbClr val="FFFFFF"/>
                </a:solidFill>
                <a:latin typeface="Arial" panose="020B0604020202020204" pitchFamily="34" charset="0"/>
                <a:ea typeface="ＭＳ Ｐゴシック" charset="0"/>
                <a:cs typeface="Arial" panose="020B0604020202020204" pitchFamily="34" charset="0"/>
              </a:rPr>
              <a:t>: يريد الله من شعبه أن يعطوا المهمشين الفرصة لكسب عيشهم</a:t>
            </a:r>
            <a:r>
              <a:rPr lang="en-US" sz="24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algn="ctr"/>
              <a:r>
                <a:rPr lang="ar-JO" sz="2400" b="1" dirty="0">
                  <a:solidFill>
                    <a:srgbClr val="FFFF00"/>
                  </a:solidFill>
                  <a:latin typeface="Arial" panose="020B0604020202020204" pitchFamily="34" charset="0"/>
                  <a:ea typeface="ＭＳ Ｐゴシック" charset="0"/>
                  <a:cs typeface="Arial" panose="020B0604020202020204" pitchFamily="34" charset="0"/>
                </a:rPr>
                <a:t>التفسير</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لا تحصد زوايا الحقول لأن الله يمتلك شفقة على الفقراء الذين يجب أن يلتقطوا من أجل طعامهم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التطبيق</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بصفتك صاحب عمل ، يجب عليك توفير الفرص للفقراء لدعم أنفسهم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1220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effectLst/>
                <a:latin typeface="Arial" panose="020B0604020202020204" pitchFamily="34" charset="0"/>
                <a:ea typeface="ＭＳ Ｐゴシック" charset="0"/>
                <a:cs typeface="Arial" panose="020B0604020202020204" pitchFamily="34" charset="0"/>
              </a:rPr>
              <a:t>و أما أنتم فجنس مختار و كهنوت ملوكي أمة مقدسة شعب اقتناء</a:t>
            </a:r>
            <a:endParaRPr lang="en-US" sz="4000" b="1" dirty="0">
              <a:effectLst/>
              <a:latin typeface="Arial" panose="020B0604020202020204" pitchFamily="34" charset="0"/>
              <a:ea typeface="ＭＳ Ｐゴシック" charset="0"/>
              <a:cs typeface="Arial" panose="020B0604020202020204" pitchFamily="34" charset="0"/>
            </a:endParaRPr>
          </a:p>
          <a:p>
            <a:pPr>
              <a:defRPr/>
            </a:pPr>
            <a:endParaRPr lang="en-US" sz="4000" b="1" dirty="0">
              <a:effectLst/>
              <a:latin typeface="Arial" panose="020B0604020202020204" pitchFamily="34" charset="0"/>
              <a:ea typeface="ＭＳ Ｐゴシック" charset="0"/>
              <a:cs typeface="Arial" panose="020B0604020202020204" pitchFamily="34" charset="0"/>
            </a:endParaRPr>
          </a:p>
          <a:p>
            <a:pPr>
              <a:defRPr/>
            </a:pPr>
            <a:r>
              <a:rPr lang="en-US" sz="4000" b="1" dirty="0">
                <a:effectLst/>
                <a:latin typeface="Arial" panose="020B0604020202020204" pitchFamily="34" charset="0"/>
                <a:ea typeface="ＭＳ Ｐゴシック" charset="0"/>
                <a:cs typeface="Arial" panose="020B0604020202020204" pitchFamily="34" charset="0"/>
              </a:rPr>
              <a:t> </a:t>
            </a:r>
            <a:r>
              <a:rPr lang="en-US" sz="4000" b="1" dirty="0">
                <a:latin typeface="Arial" panose="020B0604020202020204" pitchFamily="34" charset="0"/>
                <a:ea typeface="ＭＳ Ｐゴシック" charset="0"/>
                <a:cs typeface="Arial" panose="020B0604020202020204" pitchFamily="34" charset="0"/>
              </a:rPr>
              <a:t>——</a:t>
            </a:r>
            <a:r>
              <a:rPr lang="ar-JO" sz="4000" b="1" dirty="0">
                <a:latin typeface="Arial" panose="020B0604020202020204" pitchFamily="34" charset="0"/>
                <a:ea typeface="ＭＳ Ｐゴシック" charset="0"/>
                <a:cs typeface="Arial" panose="020B0604020202020204" pitchFamily="34" charset="0"/>
              </a:rPr>
              <a:t> 1 بطرس 2: 9</a:t>
            </a:r>
            <a:r>
              <a:rPr lang="en-US" sz="4000" b="1" dirty="0">
                <a:effectLst/>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512932309"/>
      </p:ext>
    </p:extLst>
  </p:cSld>
  <p:clrMapOvr>
    <a:masterClrMapping/>
  </p:clrMapOvr>
  <p:transition/>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latin typeface="Arial" panose="020B0604020202020204" pitchFamily="34" charset="0"/>
                <a:cs typeface="Arial" panose="020B0604020202020204" pitchFamily="34" charset="0"/>
              </a:rPr>
              <a:t>القداسة هي عادة أن تكون في فكر واحد مع الله كما نجد فكره موصوفًا في الكتاب المقدس. إنها عادة الموافقة على دينونة الله ، وكراهية ما يكرهه ، وحب ما يحب ، وقياس كل شيء في هذا العالم بمعيار كلمته.</a:t>
            </a:r>
            <a:endParaRPr lang="en-US" sz="2800" b="1" dirty="0">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84200" y="25400"/>
            <a:ext cx="7975600" cy="6807200"/>
          </a:xfrm>
          <a:prstGeom prst="rect">
            <a:avLst/>
          </a:prstGeom>
        </p:spPr>
      </p:pic>
      <p:sp>
        <p:nvSpPr>
          <p:cNvPr id="900098" name="Rectangle 2"/>
          <p:cNvSpPr>
            <a:spLocks noGrp="1" noChangeArrowheads="1"/>
          </p:cNvSpPr>
          <p:nvPr>
            <p:ph type="ctrTitle"/>
          </p:nvPr>
        </p:nvSpPr>
        <p:spPr>
          <a:xfrm>
            <a:off x="0" y="1268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641545759"/>
      </p:ext>
    </p:extLst>
  </p:cSld>
  <p:clrMapOvr>
    <a:masterClrMapping/>
  </p:clrMapOvr>
  <p:transition/>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الحمام</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العلية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العائلة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النوم</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المطبخ</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المعيشة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3584791"/>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0330463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352286022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21163" y="44624"/>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 من خلال الذبيحة و الإنفصال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الهدف : حتى يبقى الرب قادراً على البقاء مع الشعب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 جبل سيناء</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 شهر واحد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1 - 10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11 - 27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الإنفصال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إله قدوس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إله قدوس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ضمان الشركة مع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استمرارية الشركة مع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السعي إلى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 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 10)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27)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15)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 20)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 22)</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 24)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45420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237776931"/>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قلبي هو بيت المسيح</a:t>
            </a:r>
            <a:br>
              <a:rPr lang="en-US" sz="5400" dirty="0">
                <a:effectLst>
                  <a:glow rad="127000">
                    <a:schemeClr val="tx1"/>
                  </a:glow>
                </a:effectLst>
                <a:ea typeface="ＭＳ Ｐゴシック" charset="0"/>
              </a:rPr>
            </a:br>
            <a:r>
              <a:rPr lang="en-US" sz="5400" dirty="0">
                <a:effectLst>
                  <a:glow rad="127000">
                    <a:schemeClr val="tx1"/>
                  </a:glow>
                </a:effectLst>
                <a:ea typeface="ＭＳ Ｐゴシック" charset="0"/>
              </a:rPr>
              <a:t>(</a:t>
            </a:r>
            <a:r>
              <a:rPr lang="ar-JO" sz="5400" dirty="0">
                <a:effectLst>
                  <a:glow rad="127000">
                    <a:schemeClr val="tx1"/>
                  </a:glow>
                </a:effectLst>
                <a:ea typeface="ＭＳ Ｐゴシック" charset="0"/>
              </a:rPr>
              <a:t>فيلم على اليوتيوب</a:t>
            </a:r>
            <a:r>
              <a:rPr lang="en-US" sz="5400" dirty="0">
                <a:effectLst>
                  <a:glow rad="127000">
                    <a:schemeClr val="tx1"/>
                  </a:glow>
                </a:effectLst>
                <a:ea typeface="ＭＳ Ｐゴシック" charset="0"/>
              </a:rPr>
              <a:t>)</a:t>
            </a:r>
          </a:p>
        </p:txBody>
      </p:sp>
    </p:spTree>
    <p:extLst>
      <p:ext uri="{BB962C8B-B14F-4D97-AF65-F5344CB8AC3E}">
        <p14:creationId xmlns:p14="http://schemas.microsoft.com/office/powerpoint/2010/main" val="3647338412"/>
      </p:ext>
    </p:extLst>
  </p:cSld>
  <p:clrMapOvr>
    <a:masterClrMapping/>
  </p:clrMapOvr>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Arial" pitchFamily="-111" charset="0"/>
                <a:cs typeface="Arial" panose="020B0604020202020204" pitchFamily="34" charset="0"/>
              </a:rPr>
              <a:t>... و أنك منذ الطفولية تعرف الكتب المقدسة القادرة أن تحكمك للخلاص بالإيمان الذي في المسيح يسوع</a:t>
            </a:r>
            <a:endParaRPr lang="en-US" sz="36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3"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2 تيموثاوس 3: 15</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4" name="Rectangle 6"/>
          <p:cNvSpPr>
            <a:spLocks noGrp="1" noChangeArrowheads="1"/>
          </p:cNvSpPr>
          <p:nvPr>
            <p:ph type="title" idx="4294967295"/>
          </p:nvPr>
        </p:nvSpPr>
        <p:spPr>
          <a:xfrm>
            <a:off x="0" y="3048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ea typeface="ＭＳ Ｐゴシック" charset="0"/>
              </a:rPr>
              <a:t>لماذا كتب سفر اللاويين؟</a:t>
            </a:r>
            <a:endParaRPr lang="en-US" sz="4800" dirty="0">
              <a:solidFill>
                <a:schemeClr val="bg1"/>
              </a:solidFill>
              <a:ea typeface="ＭＳ Ｐゴシック" charset="0"/>
            </a:endParaRPr>
          </a:p>
        </p:txBody>
      </p:sp>
    </p:spTree>
    <p:extLst>
      <p:ext uri="{BB962C8B-B14F-4D97-AF65-F5344CB8AC3E}">
        <p14:creationId xmlns:p14="http://schemas.microsoft.com/office/powerpoint/2010/main" val="3979478095"/>
      </p:ext>
    </p:extLst>
  </p:cSld>
  <p:clrMapOvr>
    <a:masterClrMapping/>
  </p:clrMapOvr>
  <p:transition spd="med">
    <p:randomBar dir="vert"/>
  </p:transition>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latin typeface="Arial" panose="020B0604020202020204" pitchFamily="34" charset="0"/>
              <a:cs typeface="Arial" panose="020B0604020202020204" pitchFamily="34" charset="0"/>
            </a:endParaRPr>
          </a:p>
        </p:txBody>
      </p:sp>
      <p:sp>
        <p:nvSpPr>
          <p:cNvPr id="197637"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رومية 15: 4</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7638" name="Rectangle 6"/>
          <p:cNvSpPr>
            <a:spLocks noGrp="1" noChangeArrowheads="1"/>
          </p:cNvSpPr>
          <p:nvPr>
            <p:ph type="title" idx="4294967295"/>
          </p:nvPr>
        </p:nvSpPr>
        <p:spPr>
          <a:xfrm>
            <a:off x="0" y="6096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rPr>
              <a:t>سفر اللاويين يعطينا الرجاء</a:t>
            </a:r>
            <a:endParaRPr lang="en-US" dirty="0">
              <a:solidFill>
                <a:schemeClr val="bg1"/>
              </a:solidFill>
            </a:endParaRPr>
          </a:p>
        </p:txBody>
      </p:sp>
    </p:spTree>
    <p:extLst>
      <p:ext uri="{BB962C8B-B14F-4D97-AF65-F5344CB8AC3E}">
        <p14:creationId xmlns:p14="http://schemas.microsoft.com/office/powerpoint/2010/main" val="2517088791"/>
      </p:ext>
    </p:extLst>
  </p:cSld>
  <p:clrMapOvr>
    <a:masterClrMapping/>
  </p:clrMapOvr>
  <p:transition spd="med">
    <p:randomBar dir="vert"/>
  </p:transition>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w="9525">
            <a:noFill/>
            <a:miter lim="800000"/>
            <a:headEnd/>
            <a:tailEnd/>
          </a:ln>
          <a:effectLst/>
        </p:spPr>
        <p:txBody>
          <a:bodyPr>
            <a:spAutoFit/>
          </a:bodyPr>
          <a:lstStyle/>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ذبيحتنا</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رئيس كهنتنا الأعظم</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تجاوبنا هو أن نكون قديسين</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p:txBody>
      </p:sp>
      <p:sp>
        <p:nvSpPr>
          <p:cNvPr id="364547" name="Text Box 5"/>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8662" name="Rectangle 6"/>
          <p:cNvSpPr>
            <a:spLocks noGrp="1" noChangeArrowheads="1"/>
          </p:cNvSpPr>
          <p:nvPr>
            <p:ph type="title" idx="4294967295"/>
          </p:nvPr>
        </p:nvSpPr>
        <p:spPr>
          <a:xfrm>
            <a:off x="685800" y="609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800" dirty="0">
                <a:solidFill>
                  <a:schemeClr val="bg1"/>
                </a:solidFill>
              </a:rPr>
              <a:t>سفر اللاويين يظهر المسيح لنا</a:t>
            </a:r>
            <a:endParaRPr lang="en-US" sz="4800" dirty="0">
              <a:solidFill>
                <a:schemeClr val="bg1"/>
              </a:solidFill>
            </a:endParaRPr>
          </a:p>
        </p:txBody>
      </p:sp>
    </p:spTree>
    <p:extLst>
      <p:ext uri="{BB962C8B-B14F-4D97-AF65-F5344CB8AC3E}">
        <p14:creationId xmlns:p14="http://schemas.microsoft.com/office/powerpoint/2010/main" val="39691353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1938992"/>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بل نظير القدوس الذي دعاكم كونوا أنتم أيضاً قديسين في كل سيرة لأنه مكتوب </a:t>
            </a:r>
            <a:r>
              <a:rPr lang="ar-JO"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كونوا قديسين لأني أنا قدوس</a:t>
            </a:r>
            <a:endParaRPr lang="en-US"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199685" name="Text Box 5"/>
          <p:cNvSpPr txBox="1">
            <a:spLocks noChangeArrowheads="1"/>
          </p:cNvSpPr>
          <p:nvPr/>
        </p:nvSpPr>
        <p:spPr bwMode="auto">
          <a:xfrm>
            <a:off x="1143000" y="5775325"/>
            <a:ext cx="7696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1 بطرس 1: 15-16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99686" name="Text Box 6"/>
          <p:cNvSpPr txBox="1">
            <a:spLocks noChangeArrowheads="1"/>
          </p:cNvSpPr>
          <p:nvPr/>
        </p:nvSpPr>
        <p:spPr bwMode="auto">
          <a:xfrm>
            <a:off x="762000" y="4708525"/>
            <a:ext cx="7391400" cy="707886"/>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لاويين 11: 44-45، 19: 2، 20: 7</a:t>
            </a:r>
            <a:endParaRPr lang="en-US"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366599" name="Text Box 10"/>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9691" name="Rectangle 11"/>
          <p:cNvSpPr>
            <a:spLocks noGrp="1" noChangeArrowheads="1"/>
          </p:cNvSpPr>
          <p:nvPr>
            <p:ph type="title" idx="4294967295"/>
          </p:nvPr>
        </p:nvSpPr>
        <p:spPr>
          <a:xfrm>
            <a:off x="0" y="228600"/>
            <a:ext cx="9120639" cy="769441"/>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dirty="0">
                <a:solidFill>
                  <a:schemeClr val="bg1"/>
                </a:solidFill>
              </a:rPr>
              <a:t>القداسة هي أولوية الله دائماً</a:t>
            </a:r>
            <a:endParaRPr lang="en-US" dirty="0">
              <a:solidFill>
                <a:schemeClr val="bg1"/>
              </a:solidFill>
            </a:endParaRPr>
          </a:p>
        </p:txBody>
      </p:sp>
    </p:spTree>
    <p:extLst>
      <p:ext uri="{BB962C8B-B14F-4D97-AF65-F5344CB8AC3E}">
        <p14:creationId xmlns:p14="http://schemas.microsoft.com/office/powerpoint/2010/main" val="113335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99686">
                                            <p:txEl>
                                              <p:pRg st="0" end="0"/>
                                            </p:txEl>
                                          </p:spTgt>
                                        </p:tgtEl>
                                        <p:attrNameLst>
                                          <p:attrName>style.visibility</p:attrName>
                                        </p:attrNameLst>
                                      </p:cBhvr>
                                      <p:to>
                                        <p:strVal val="visible"/>
                                      </p:to>
                                    </p:set>
                                    <p:animEffect transition="in" filter="dissolve">
                                      <p:cBhvr>
                                        <p:cTn id="7"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solidFill>
            <a:srgbClr val="000000"/>
          </a:solidFill>
        </p:spPr>
        <p:txBody>
          <a:bodyPr/>
          <a:lstStyle/>
          <a:p>
            <a:r>
              <a:rPr lang="ar-JO" sz="5400" dirty="0">
                <a:solidFill>
                  <a:srgbClr val="FFFFFF"/>
                </a:solidFill>
                <a:ea typeface="ＭＳ Ｐゴシック" charset="0"/>
              </a:rPr>
              <a:t>التطبيق</a:t>
            </a:r>
            <a:endParaRPr lang="en-US" dirty="0">
              <a:solidFill>
                <a:srgbClr val="FFFFFF"/>
              </a:solidFill>
              <a:ea typeface="ＭＳ Ｐゴシック" charset="0"/>
            </a:endParaRPr>
          </a:p>
        </p:txBody>
      </p:sp>
      <p:sp>
        <p:nvSpPr>
          <p:cNvPr id="368643" name="Text Box 3"/>
          <p:cNvSpPr txBox="1">
            <a:spLocks noChangeArrowheads="1"/>
          </p:cNvSpPr>
          <p:nvPr/>
        </p:nvSpPr>
        <p:spPr bwMode="auto">
          <a:xfrm>
            <a:off x="8488363" y="1905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8676" name="Text Box 4"/>
          <p:cNvSpPr txBox="1">
            <a:spLocks noChangeArrowheads="1"/>
          </p:cNvSpPr>
          <p:nvPr/>
        </p:nvSpPr>
        <p:spPr bwMode="auto">
          <a:xfrm>
            <a:off x="685800" y="2166938"/>
            <a:ext cx="7848600" cy="2769989"/>
          </a:xfrm>
          <a:prstGeom prst="rect">
            <a:avLst/>
          </a:prstGeom>
          <a:solidFill>
            <a:srgbClr val="66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نحن كمؤمنين نحتاج أن </a:t>
            </a:r>
            <a:r>
              <a:rPr kumimoji="0" lang="ar-JO" altLang="zh-CN" sz="36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نفصل (نقدّس)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أنفسنا باستمرار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الاعتراف بخطايانا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والسير بقداسة أمام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لكي نختبر حضوره معنا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72732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3418942785"/>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17155"/>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مقدسًا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62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أعترف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588816299"/>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 44 – 45, مكررة في 19 : 2, 20 : 7, 26)</a:t>
            </a:r>
            <a:endParaRPr kumimoji="0" lang="en-US" altLang="zh-CN"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2527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p:nvPr>
        </p:nvSpPr>
        <p:spPr/>
        <p:txBody>
          <a:bodyPr/>
          <a:lstStyle/>
          <a:p>
            <a:r>
              <a:rPr lang="ar-SA" sz="4800" dirty="0">
                <a:solidFill>
                  <a:srgbClr val="FFFFFF"/>
                </a:solidFill>
                <a:ea typeface="ＭＳ Ｐゴシック" charset="0"/>
              </a:rPr>
              <a:t>الكلمة المفتاحية</a:t>
            </a:r>
            <a:endParaRPr lang="en-US" sz="4800" dirty="0">
              <a:solidFill>
                <a:srgbClr val="FFFFFF"/>
              </a:solidFill>
              <a:ea typeface="ＭＳ Ｐゴシック" charset="0"/>
            </a:endParaRPr>
          </a:p>
        </p:txBody>
      </p:sp>
      <p:sp>
        <p:nvSpPr>
          <p:cNvPr id="175106" name="Text Box 4"/>
          <p:cNvSpPr txBox="1">
            <a:spLocks noChangeArrowheads="1"/>
          </p:cNvSpPr>
          <p:nvPr/>
        </p:nvSpPr>
        <p:spPr bwMode="auto">
          <a:xfrm>
            <a:off x="8229600" y="22860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1752600" y="2971800"/>
            <a:ext cx="5638800" cy="2514600"/>
            <a:chOff x="1104" y="1392"/>
            <a:chExt cx="3552" cy="1584"/>
          </a:xfrm>
          <a:solidFill>
            <a:srgbClr val="000090"/>
          </a:solidFill>
        </p:grpSpPr>
        <p:sp>
          <p:nvSpPr>
            <p:cNvPr id="175109" name="Rectangle 6"/>
            <p:cNvSpPr>
              <a:spLocks noChangeArrowheads="1"/>
            </p:cNvSpPr>
            <p:nvPr/>
          </p:nvSpPr>
          <p:spPr bwMode="auto">
            <a:xfrm>
              <a:off x="1104" y="1392"/>
              <a:ext cx="3552" cy="1584"/>
            </a:xfrm>
            <a:prstGeom prst="rect">
              <a:avLst/>
            </a:prstGeom>
            <a:grpFill/>
            <a:ln w="12700" cap="sq">
              <a:solidFill>
                <a:srgbClr val="000000"/>
              </a:solidFill>
              <a:miter lim="800000"/>
              <a:headEnd/>
              <a:tailEnd/>
            </a:ln>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175110" name="WordArt 5"/>
            <p:cNvSpPr>
              <a:spLocks noChangeArrowheads="1" noChangeShapeType="1" noTextEdit="1"/>
            </p:cNvSpPr>
            <p:nvPr/>
          </p:nvSpPr>
          <p:spPr bwMode="auto">
            <a:xfrm>
              <a:off x="1482" y="1692"/>
              <a:ext cx="2796" cy="996"/>
            </a:xfrm>
            <a:prstGeom prst="rect">
              <a:avLst/>
            </a:prstGeom>
            <a:grpFill/>
          </p:spPr>
          <p:txBody>
            <a:bodyPr wrap="none" fromWordArt="1">
              <a:prstTxWarp prst="textPlain">
                <a:avLst>
                  <a:gd name="adj" fmla="val 50000"/>
                </a:avLst>
              </a:prstTxWarp>
            </a:bodyPr>
            <a:lstStyle/>
            <a:p>
              <a:pPr algn="ctr" defTabSz="914400" eaLnBrk="0" fontAlgn="base" hangingPunct="0">
                <a:spcBef>
                  <a:spcPct val="0"/>
                </a:spcBef>
                <a:spcAft>
                  <a:spcPct val="0"/>
                </a:spcAft>
              </a:pPr>
              <a:endParaRPr lang="en-US" sz="4400" b="1" kern="10" dirty="0">
                <a:ln w="9525" cap="sq">
                  <a:solidFill>
                    <a:srgbClr val="000000"/>
                  </a:solidFill>
                  <a:round/>
                  <a:headEnd/>
                  <a:tailEnd/>
                </a:ln>
                <a:solidFill>
                  <a:srgbClr val="FFFFFF"/>
                </a:solidFill>
                <a:latin typeface="Arial Black"/>
                <a:ea typeface="Arial Black"/>
                <a:cs typeface="Arial Black"/>
              </a:endParaRPr>
            </a:p>
            <a:p>
              <a:pPr algn="ctr" defTabSz="914400" eaLnBrk="0" fontAlgn="base" hangingPunct="0">
                <a:spcBef>
                  <a:spcPct val="0"/>
                </a:spcBef>
                <a:spcAft>
                  <a:spcPct val="0"/>
                </a:spcAft>
              </a:pPr>
              <a:r>
                <a:rPr lang="en-US" sz="4400" b="1" kern="10" dirty="0">
                  <a:ln w="9525" cap="sq">
                    <a:solidFill>
                      <a:srgbClr val="000000"/>
                    </a:solidFill>
                    <a:round/>
                    <a:headEnd/>
                    <a:tailEnd/>
                  </a:ln>
                  <a:solidFill>
                    <a:srgbClr val="FFFFFF"/>
                  </a:solidFill>
                  <a:latin typeface="Arial Black"/>
                  <a:ea typeface="Arial Black"/>
                  <a:cs typeface="Arial Black"/>
                </a:rPr>
                <a:t>(</a:t>
              </a:r>
              <a:r>
                <a:rPr lang="ar-JO" sz="4400" b="1" kern="10" dirty="0">
                  <a:ln w="9525" cap="sq">
                    <a:solidFill>
                      <a:srgbClr val="000000"/>
                    </a:solidFill>
                    <a:round/>
                    <a:headEnd/>
                    <a:tailEnd/>
                  </a:ln>
                  <a:solidFill>
                    <a:srgbClr val="FFFFFF"/>
                  </a:solidFill>
                  <a:latin typeface="Arial Black"/>
                  <a:ea typeface="Arial Black"/>
                  <a:cs typeface="Arial Black"/>
                </a:rPr>
                <a:t>القداسة، الإنفصال</a:t>
              </a:r>
              <a:r>
                <a:rPr lang="en-US" sz="4400" b="1" kern="10" dirty="0">
                  <a:ln w="9525" cap="sq">
                    <a:solidFill>
                      <a:srgbClr val="000000"/>
                    </a:solidFill>
                    <a:round/>
                    <a:headEnd/>
                    <a:tailEnd/>
                  </a:ln>
                  <a:solidFill>
                    <a:srgbClr val="FFFFFF"/>
                  </a:solidFill>
                  <a:latin typeface="Arial Black"/>
                  <a:ea typeface="Arial Black"/>
                  <a:cs typeface="Arial Black"/>
                </a:rPr>
                <a:t>)</a:t>
              </a:r>
            </a:p>
          </p:txBody>
        </p:sp>
      </p:grpSp>
      <p:sp>
        <p:nvSpPr>
          <p:cNvPr id="175108"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lvl="0" algn="ctr" eaLnBrk="0" fontAlgn="base" hangingPunct="0">
              <a:spcBef>
                <a:spcPct val="0"/>
              </a:spcBef>
              <a:spcAft>
                <a:spcPct val="0"/>
              </a:spcAft>
              <a:defRPr/>
            </a:pPr>
            <a:r>
              <a:rPr lang="ar-JO" sz="3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التقديس</a:t>
            </a:r>
            <a:endParaRPr lang="en-US" sz="16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78681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103912808"/>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لقلة من الناس يعرفون من يعتقد أن القداسة أمر بليد...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يلتقي المرء بشيء حقيقي، فهو أمر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يقاوم!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 أس. لويس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19821124"/>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1182277"/>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228354" name="Text Box 79"/>
          <p:cNvSpPr txBox="1">
            <a:spLocks noChangeArrowheads="1"/>
          </p:cNvSpPr>
          <p:nvPr/>
        </p:nvSpPr>
        <p:spPr bwMode="auto">
          <a:xfrm>
            <a:off x="8235621" y="152400"/>
            <a:ext cx="52770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66</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2014" name="Rectangle 78"/>
          <p:cNvSpPr>
            <a:spLocks noGrp="1" noChangeArrowheads="1"/>
          </p:cNvSpPr>
          <p:nvPr>
            <p:ph type="title"/>
          </p:nvPr>
        </p:nvSpPr>
        <p:spPr>
          <a:xfrm>
            <a:off x="5638800" y="685800"/>
            <a:ext cx="3276600" cy="2209800"/>
          </a:xfrm>
        </p:spPr>
        <p:txBody>
          <a:bodyPr/>
          <a:lstStyle/>
          <a:p>
            <a:pPr algn="ctr">
              <a:defRPr/>
            </a:pPr>
            <a:r>
              <a:rPr kumimoji="0" lang="ar-JO" altLang="zh-CN" sz="3200" b="1" i="0" dirty="0">
                <a:latin typeface="Arial" panose="020B0604020202020204" pitchFamily="34" charset="0"/>
                <a:ea typeface="ＭＳ Ｐゴシック" charset="0"/>
                <a:cs typeface="Arial" panose="020B0604020202020204" pitchFamily="34" charset="0"/>
              </a:rPr>
              <a:t>التسلسل الزمني للتغرب المصري متناقض</a:t>
            </a:r>
            <a:endParaRPr kumimoji="0" lang="en-US" altLang="zh-CN" sz="3200" b="1" i="0" dirty="0">
              <a:latin typeface="Arial" panose="020B0604020202020204" pitchFamily="34" charset="0"/>
              <a:ea typeface="ＭＳ Ｐゴシック" charset="0"/>
              <a:cs typeface="Arial" panose="020B0604020202020204" pitchFamily="34" charset="0"/>
            </a:endParaRPr>
          </a:p>
        </p:txBody>
      </p:sp>
      <p:grpSp>
        <p:nvGrpSpPr>
          <p:cNvPr id="228356" name="Group 2"/>
          <p:cNvGrpSpPr>
            <a:grpSpLocks/>
          </p:cNvGrpSpPr>
          <p:nvPr/>
        </p:nvGrpSpPr>
        <p:grpSpPr bwMode="auto">
          <a:xfrm>
            <a:off x="106363" y="0"/>
            <a:ext cx="6446837" cy="6899275"/>
            <a:chOff x="67" y="0"/>
            <a:chExt cx="4061" cy="4346"/>
          </a:xfrm>
        </p:grpSpPr>
        <p:grpSp>
          <p:nvGrpSpPr>
            <p:cNvPr id="228358" name="Group 47"/>
            <p:cNvGrpSpPr>
              <a:grpSpLocks/>
            </p:cNvGrpSpPr>
            <p:nvPr/>
          </p:nvGrpSpPr>
          <p:grpSpPr bwMode="auto">
            <a:xfrm>
              <a:off x="67" y="3"/>
              <a:ext cx="4004" cy="388"/>
              <a:chOff x="-36" y="0"/>
              <a:chExt cx="4414" cy="634"/>
            </a:xfrm>
          </p:grpSpPr>
          <p:grpSp>
            <p:nvGrpSpPr>
              <p:cNvPr id="228402" name="Group 73"/>
              <p:cNvGrpSpPr>
                <a:grpSpLocks/>
              </p:cNvGrpSpPr>
              <p:nvPr/>
            </p:nvGrpSpPr>
            <p:grpSpPr bwMode="auto">
              <a:xfrm>
                <a:off x="-36" y="0"/>
                <a:ext cx="921" cy="623"/>
                <a:chOff x="-36" y="0"/>
                <a:chExt cx="921" cy="623"/>
              </a:xfrm>
            </p:grpSpPr>
            <p:sp>
              <p:nvSpPr>
                <p:cNvPr id="228426" name="Rectangle 7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7" name="Group 74"/>
                <p:cNvGrpSpPr>
                  <a:grpSpLocks/>
                </p:cNvGrpSpPr>
                <p:nvPr/>
              </p:nvGrpSpPr>
              <p:grpSpPr bwMode="auto">
                <a:xfrm>
                  <a:off x="-36" y="0"/>
                  <a:ext cx="921" cy="623"/>
                  <a:chOff x="-36" y="0"/>
                  <a:chExt cx="921" cy="623"/>
                </a:xfrm>
              </p:grpSpPr>
              <p:sp>
                <p:nvSpPr>
                  <p:cNvPr id="228428" name="Rectangle 76"/>
                  <p:cNvSpPr>
                    <a:spLocks noChangeArrowheads="1"/>
                  </p:cNvSpPr>
                  <p:nvPr/>
                </p:nvSpPr>
                <p:spPr bwMode="auto">
                  <a:xfrm>
                    <a:off x="-36" y="0"/>
                    <a:ext cx="799"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7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400 سنة</a:t>
                    </a:r>
                    <a:endParaRPr kumimoji="0" lang="en-US" sz="2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9" name="Rectangle 75"/>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3" name="Group 68"/>
              <p:cNvGrpSpPr>
                <a:grpSpLocks/>
              </p:cNvGrpSpPr>
              <p:nvPr/>
            </p:nvGrpSpPr>
            <p:grpSpPr bwMode="auto">
              <a:xfrm>
                <a:off x="815" y="0"/>
                <a:ext cx="913" cy="623"/>
                <a:chOff x="815" y="0"/>
                <a:chExt cx="913" cy="623"/>
              </a:xfrm>
            </p:grpSpPr>
            <p:sp>
              <p:nvSpPr>
                <p:cNvPr id="228422" name="Rectangle 7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3" name="Group 69"/>
                <p:cNvGrpSpPr>
                  <a:grpSpLocks/>
                </p:cNvGrpSpPr>
                <p:nvPr/>
              </p:nvGrpSpPr>
              <p:grpSpPr bwMode="auto">
                <a:xfrm>
                  <a:off x="815" y="0"/>
                  <a:ext cx="843" cy="623"/>
                  <a:chOff x="815" y="0"/>
                  <a:chExt cx="843" cy="623"/>
                </a:xfrm>
              </p:grpSpPr>
              <p:sp>
                <p:nvSpPr>
                  <p:cNvPr id="228424" name="Rectangle 71"/>
                  <p:cNvSpPr>
                    <a:spLocks noChangeArrowheads="1"/>
                  </p:cNvSpPr>
                  <p:nvPr/>
                </p:nvSpPr>
                <p:spPr bwMode="auto">
                  <a:xfrm>
                    <a:off x="849"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430 سنة</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5" name="Rectangle 70"/>
                  <p:cNvSpPr>
                    <a:spLocks noChangeArrowheads="1"/>
                  </p:cNvSpPr>
                  <p:nvPr/>
                </p:nvSpPr>
                <p:spPr bwMode="auto">
                  <a:xfrm>
                    <a:off x="81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4" name="Group 63"/>
              <p:cNvGrpSpPr>
                <a:grpSpLocks/>
              </p:cNvGrpSpPr>
              <p:nvPr/>
            </p:nvGrpSpPr>
            <p:grpSpPr bwMode="auto">
              <a:xfrm>
                <a:off x="1665" y="0"/>
                <a:ext cx="906" cy="623"/>
                <a:chOff x="1665" y="0"/>
                <a:chExt cx="906" cy="623"/>
              </a:xfrm>
            </p:grpSpPr>
            <p:sp>
              <p:nvSpPr>
                <p:cNvPr id="228418" name="Rectangle 6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9" name="Group 64"/>
                <p:cNvGrpSpPr>
                  <a:grpSpLocks/>
                </p:cNvGrpSpPr>
                <p:nvPr/>
              </p:nvGrpSpPr>
              <p:grpSpPr bwMode="auto">
                <a:xfrm>
                  <a:off x="1665" y="0"/>
                  <a:ext cx="843" cy="623"/>
                  <a:chOff x="1665" y="0"/>
                  <a:chExt cx="843" cy="623"/>
                </a:xfrm>
              </p:grpSpPr>
              <p:sp>
                <p:nvSpPr>
                  <p:cNvPr id="228420" name="Rectangle 66"/>
                  <p:cNvSpPr>
                    <a:spLocks noChangeArrowheads="1"/>
                  </p:cNvSpPr>
                  <p:nvPr/>
                </p:nvSpPr>
                <p:spPr bwMode="auto">
                  <a:xfrm>
                    <a:off x="1692"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215 سنة</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1" name="Rectangle 65"/>
                  <p:cNvSpPr>
                    <a:spLocks noChangeArrowheads="1"/>
                  </p:cNvSpPr>
                  <p:nvPr/>
                </p:nvSpPr>
                <p:spPr bwMode="auto">
                  <a:xfrm>
                    <a:off x="166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5" name="Group 58"/>
              <p:cNvGrpSpPr>
                <a:grpSpLocks/>
              </p:cNvGrpSpPr>
              <p:nvPr/>
            </p:nvGrpSpPr>
            <p:grpSpPr bwMode="auto">
              <a:xfrm>
                <a:off x="2465" y="0"/>
                <a:ext cx="306" cy="634"/>
                <a:chOff x="2465" y="0"/>
                <a:chExt cx="306" cy="634"/>
              </a:xfrm>
            </p:grpSpPr>
            <p:sp>
              <p:nvSpPr>
                <p:cNvPr id="228416" name="Rectangle 62"/>
                <p:cNvSpPr>
                  <a:spLocks noChangeArrowheads="1"/>
                </p:cNvSpPr>
                <p:nvPr/>
              </p:nvSpPr>
              <p:spPr bwMode="auto">
                <a:xfrm>
                  <a:off x="2465" y="11"/>
                  <a:ext cx="306"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7" name="Rectangle 60"/>
                <p:cNvSpPr>
                  <a:spLocks noChangeArrowheads="1"/>
                </p:cNvSpPr>
                <p:nvPr/>
              </p:nvSpPr>
              <p:spPr bwMode="auto">
                <a:xfrm>
                  <a:off x="2465" y="0"/>
                  <a:ext cx="306"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8406" name="Group 53"/>
              <p:cNvGrpSpPr>
                <a:grpSpLocks/>
              </p:cNvGrpSpPr>
              <p:nvPr/>
            </p:nvGrpSpPr>
            <p:grpSpPr bwMode="auto">
              <a:xfrm>
                <a:off x="2765" y="0"/>
                <a:ext cx="770" cy="623"/>
                <a:chOff x="2765" y="0"/>
                <a:chExt cx="770" cy="623"/>
              </a:xfrm>
            </p:grpSpPr>
            <p:sp>
              <p:nvSpPr>
                <p:cNvPr id="228412" name="Rectangle 57"/>
                <p:cNvSpPr>
                  <a:spLocks noChangeArrowheads="1"/>
                </p:cNvSpPr>
                <p:nvPr/>
              </p:nvSpPr>
              <p:spPr bwMode="auto">
                <a:xfrm>
                  <a:off x="2765" y="0"/>
                  <a:ext cx="770"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3" name="Group 54"/>
                <p:cNvGrpSpPr>
                  <a:grpSpLocks/>
                </p:cNvGrpSpPr>
                <p:nvPr/>
              </p:nvGrpSpPr>
              <p:grpSpPr bwMode="auto">
                <a:xfrm>
                  <a:off x="2765" y="0"/>
                  <a:ext cx="770" cy="623"/>
                  <a:chOff x="2765" y="0"/>
                  <a:chExt cx="770" cy="623"/>
                </a:xfrm>
              </p:grpSpPr>
              <p:sp>
                <p:nvSpPr>
                  <p:cNvPr id="228414" name="Rectangle 56"/>
                  <p:cNvSpPr>
                    <a:spLocks noChangeArrowheads="1"/>
                  </p:cNvSpPr>
                  <p:nvPr/>
                </p:nvSpPr>
                <p:spPr bwMode="auto">
                  <a:xfrm>
                    <a:off x="2841" y="0"/>
                    <a:ext cx="684"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 المتأخر</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5" name="Rectangle 55"/>
                  <p:cNvSpPr>
                    <a:spLocks noChangeArrowheads="1"/>
                  </p:cNvSpPr>
                  <p:nvPr/>
                </p:nvSpPr>
                <p:spPr bwMode="auto">
                  <a:xfrm>
                    <a:off x="2765" y="0"/>
                    <a:ext cx="770"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7" name="Group 48"/>
              <p:cNvGrpSpPr>
                <a:grpSpLocks/>
              </p:cNvGrpSpPr>
              <p:nvPr/>
            </p:nvGrpSpPr>
            <p:grpSpPr bwMode="auto">
              <a:xfrm>
                <a:off x="3499" y="0"/>
                <a:ext cx="879" cy="623"/>
                <a:chOff x="3499" y="0"/>
                <a:chExt cx="879" cy="623"/>
              </a:xfrm>
            </p:grpSpPr>
            <p:sp>
              <p:nvSpPr>
                <p:cNvPr id="228408" name="Rectangle 52"/>
                <p:cNvSpPr>
                  <a:spLocks noChangeArrowheads="1"/>
                </p:cNvSpPr>
                <p:nvPr/>
              </p:nvSpPr>
              <p:spPr bwMode="auto">
                <a:xfrm>
                  <a:off x="3535" y="0"/>
                  <a:ext cx="843"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09" name="Group 49"/>
                <p:cNvGrpSpPr>
                  <a:grpSpLocks/>
                </p:cNvGrpSpPr>
                <p:nvPr/>
              </p:nvGrpSpPr>
              <p:grpSpPr bwMode="auto">
                <a:xfrm>
                  <a:off x="3499" y="0"/>
                  <a:ext cx="859" cy="623"/>
                  <a:chOff x="3499" y="0"/>
                  <a:chExt cx="859" cy="623"/>
                </a:xfrm>
              </p:grpSpPr>
              <p:sp>
                <p:nvSpPr>
                  <p:cNvPr id="228410" name="Rectangle 51"/>
                  <p:cNvSpPr>
                    <a:spLocks noChangeArrowheads="1"/>
                  </p:cNvSpPr>
                  <p:nvPr/>
                </p:nvSpPr>
                <p:spPr bwMode="auto">
                  <a:xfrm>
                    <a:off x="3499" y="0"/>
                    <a:ext cx="757" cy="62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النقد</a:t>
                    </a:r>
                    <a:endParaRPr kumimoji="0" lang="en-US" sz="14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1" name="Rectangle 50"/>
                  <p:cNvSpPr>
                    <a:spLocks noChangeArrowheads="1"/>
                  </p:cNvSpPr>
                  <p:nvPr/>
                </p:nvSpPr>
                <p:spPr bwMode="auto">
                  <a:xfrm>
                    <a:off x="3515" y="0"/>
                    <a:ext cx="843" cy="6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8359" name="Rectangle 46"/>
            <p:cNvSpPr>
              <a:spLocks noChangeArrowheads="1"/>
            </p:cNvSpPr>
            <p:nvPr/>
          </p:nvSpPr>
          <p:spPr bwMode="auto">
            <a:xfrm>
              <a:off x="96" y="0"/>
              <a:ext cx="3963" cy="384"/>
            </a:xfrm>
            <a:prstGeom prst="rect">
              <a:avLst/>
            </a:prstGeom>
            <a:noFill/>
            <a:ln w="1428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360" name="Group 3"/>
            <p:cNvGrpSpPr>
              <a:grpSpLocks/>
            </p:cNvGrpSpPr>
            <p:nvPr/>
          </p:nvGrpSpPr>
          <p:grpSpPr bwMode="auto">
            <a:xfrm>
              <a:off x="96" y="382"/>
              <a:ext cx="4032" cy="3964"/>
              <a:chOff x="1132" y="3048"/>
              <a:chExt cx="10080" cy="12555"/>
            </a:xfrm>
          </p:grpSpPr>
          <p:sp>
            <p:nvSpPr>
              <p:cNvPr id="228361" name="Text Box 45"/>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1660-1446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العبودية             1580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62" name="Text Box 44"/>
              <p:cNvSpPr txBox="1">
                <a:spLocks noChangeArrowheads="1"/>
              </p:cNvSpPr>
              <p:nvPr/>
            </p:nvSpPr>
            <p:spPr bwMode="auto">
              <a:xfrm>
                <a:off x="3004" y="5519"/>
                <a:ext cx="1728" cy="3845"/>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1875-1446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العبودية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1730 أو 1580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63" name="Text Box 43"/>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1446-1405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1406-1050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64" name="Text Box 42"/>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1446-1405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1406-1050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196621" name="Text Box 41"/>
              <p:cNvSpPr txBox="1">
                <a:spLocks noChangeArrowheads="1"/>
              </p:cNvSpPr>
              <p:nvPr/>
            </p:nvSpPr>
            <p:spPr bwMode="auto">
              <a:xfrm>
                <a:off x="6604" y="3139"/>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2100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228366" name="Text Box 40"/>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2135-1774</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كنعان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1875-1845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إلى مصر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8367" name="Text Box 39"/>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1845-1445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العبودية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1730؟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196624" name="Text Box 38"/>
              <p:cNvSpPr txBox="1">
                <a:spLocks noChangeArrowheads="1"/>
              </p:cNvSpPr>
              <p:nvPr/>
            </p:nvSpPr>
            <p:spPr bwMode="auto">
              <a:xfrm>
                <a:off x="6604" y="4004"/>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2000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25" name="Text Box 37"/>
              <p:cNvSpPr txBox="1">
                <a:spLocks noChangeArrowheads="1"/>
              </p:cNvSpPr>
              <p:nvPr/>
            </p:nvSpPr>
            <p:spPr bwMode="auto">
              <a:xfrm>
                <a:off x="6604" y="5012"/>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1900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26" name="Text Box 36"/>
              <p:cNvSpPr txBox="1">
                <a:spLocks noChangeArrowheads="1"/>
              </p:cNvSpPr>
              <p:nvPr/>
            </p:nvSpPr>
            <p:spPr bwMode="auto">
              <a:xfrm>
                <a:off x="6604" y="6020"/>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1800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27" name="Text Box 35"/>
              <p:cNvSpPr txBox="1">
                <a:spLocks noChangeArrowheads="1"/>
              </p:cNvSpPr>
              <p:nvPr/>
            </p:nvSpPr>
            <p:spPr bwMode="auto">
              <a:xfrm>
                <a:off x="6604" y="7028"/>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1700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28" name="Text Box 34"/>
              <p:cNvSpPr txBox="1">
                <a:spLocks noChangeArrowheads="1"/>
              </p:cNvSpPr>
              <p:nvPr/>
            </p:nvSpPr>
            <p:spPr bwMode="auto">
              <a:xfrm>
                <a:off x="6604" y="8036"/>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1600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29" name="Text Box 33"/>
              <p:cNvSpPr txBox="1">
                <a:spLocks noChangeArrowheads="1"/>
              </p:cNvSpPr>
              <p:nvPr/>
            </p:nvSpPr>
            <p:spPr bwMode="auto">
              <a:xfrm>
                <a:off x="6604" y="9043"/>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1500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0" name="Text Box 32"/>
              <p:cNvSpPr txBox="1">
                <a:spLocks noChangeArrowheads="1"/>
              </p:cNvSpPr>
              <p:nvPr/>
            </p:nvSpPr>
            <p:spPr bwMode="auto">
              <a:xfrm>
                <a:off x="6604" y="10051"/>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1400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1" name="Text Box 31"/>
              <p:cNvSpPr txBox="1">
                <a:spLocks noChangeArrowheads="1"/>
              </p:cNvSpPr>
              <p:nvPr/>
            </p:nvSpPr>
            <p:spPr bwMode="auto">
              <a:xfrm>
                <a:off x="6604" y="11059"/>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1300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2" name="Text Box 30"/>
              <p:cNvSpPr txBox="1">
                <a:spLocks noChangeArrowheads="1"/>
              </p:cNvSpPr>
              <p:nvPr/>
            </p:nvSpPr>
            <p:spPr bwMode="auto">
              <a:xfrm>
                <a:off x="6604" y="12067"/>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1200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3" name="Text Box 29"/>
              <p:cNvSpPr txBox="1">
                <a:spLocks noChangeArrowheads="1"/>
              </p:cNvSpPr>
              <p:nvPr/>
            </p:nvSpPr>
            <p:spPr bwMode="auto">
              <a:xfrm>
                <a:off x="6604" y="13075"/>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1100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4" name="Text Box 28"/>
              <p:cNvSpPr txBox="1">
                <a:spLocks noChangeArrowheads="1"/>
              </p:cNvSpPr>
              <p:nvPr/>
            </p:nvSpPr>
            <p:spPr bwMode="auto">
              <a:xfrm>
                <a:off x="6604" y="14083"/>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1000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196635" name="Text Box 27"/>
              <p:cNvSpPr txBox="1">
                <a:spLocks noChangeArrowheads="1"/>
              </p:cNvSpPr>
              <p:nvPr/>
            </p:nvSpPr>
            <p:spPr bwMode="auto">
              <a:xfrm>
                <a:off x="6604" y="15091"/>
                <a:ext cx="921" cy="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rPr>
                  <a:t>900</a:t>
                </a:r>
                <a:endParaRPr kumimoji="0" lang="en-US" sz="1200" b="1"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cs typeface="Arial" panose="020B0604020202020204" pitchFamily="34" charset="0"/>
                </a:endParaRPr>
              </a:p>
            </p:txBody>
          </p:sp>
          <p:sp>
            <p:nvSpPr>
              <p:cNvPr id="228380" name="Text Box 26"/>
              <p:cNvSpPr txBox="1">
                <a:spLocks noChangeArrowheads="1"/>
              </p:cNvSpPr>
              <p:nvPr/>
            </p:nvSpPr>
            <p:spPr bwMode="auto">
              <a:xfrm>
                <a:off x="3004" y="3100"/>
                <a:ext cx="1728" cy="2419"/>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2166-1805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كنعان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2090-1876</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1876</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1" name="Line 25"/>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2" name="Line 24"/>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3" name="Text Box 23"/>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التيهان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1445-1405</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3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1405-1050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4" name="Text Box 22"/>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5" name="Text Box 21"/>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6" name="Text Box 20"/>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8387" name="Text Box 19"/>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1952-1589</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كنعان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1875-1660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1660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8" name="Text Box 18"/>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1050-931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89" name="Text Box 17"/>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8390" name="Text Box 16"/>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8391" name="Text Box 15"/>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1650-1230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العبودية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1580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8392" name="Text Box 14"/>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تيهان</a:t>
                </a:r>
                <a:r>
                  <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1230-1025</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93" name="Text Box 13"/>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1025-931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94" name="Text Box 12"/>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7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8395" name="Text Box 11"/>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1950-1650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كنهان</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1650-؟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إلى مصر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1650</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96" name="Line 10"/>
              <p:cNvSpPr>
                <a:spLocks noChangeShapeType="1"/>
              </p:cNvSpPr>
              <p:nvPr/>
            </p:nvSpPr>
            <p:spPr bwMode="auto">
              <a:xfrm>
                <a:off x="7468" y="8823"/>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7" name="Text Box 9"/>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التغرب في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1350-1230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8398" name="Text Box 8"/>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خروج و لا تيهان 40 سنة</a:t>
                </a:r>
                <a:r>
                  <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الغزوات و القضاة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1230-1025</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399" name="Text Box 7"/>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 المتحدة</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1025-931</a:t>
                </a: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400" name="Text Box 6"/>
              <p:cNvSpPr txBox="1">
                <a:spLocks noChangeArrowheads="1"/>
              </p:cNvSpPr>
              <p:nvPr/>
            </p:nvSpPr>
            <p:spPr bwMode="auto">
              <a:xfrm>
                <a:off x="9484" y="9110"/>
                <a:ext cx="1728" cy="172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الآباء</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1500-1300</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الهجرة التدريجية      إلى مصر</a:t>
                </a: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3300"/>
                  </a:solidFill>
                  <a:effectLst/>
                  <a:uLnTx/>
                  <a:uFillTx/>
                  <a:latin typeface="Arial" panose="020B0604020202020204" pitchFamily="34" charset="0"/>
                  <a:cs typeface="Arial" panose="020B0604020202020204" pitchFamily="34" charset="0"/>
                </a:endParaRPr>
              </a:p>
            </p:txBody>
          </p:sp>
          <p:sp>
            <p:nvSpPr>
              <p:cNvPr id="228401" name="Line 4"/>
              <p:cNvSpPr>
                <a:spLocks noChangeShapeType="1"/>
              </p:cNvSpPr>
              <p:nvPr/>
            </p:nvSpPr>
            <p:spPr bwMode="auto">
              <a:xfrm>
                <a:off x="4941" y="8823"/>
                <a:ext cx="1728" cy="0"/>
              </a:xfrm>
              <a:prstGeom prst="line">
                <a:avLst/>
              </a:prstGeom>
              <a:noFill/>
              <a:ln w="9525">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552016" name="Text Box 80"/>
          <p:cNvSpPr txBox="1">
            <a:spLocks noChangeArrowheads="1"/>
          </p:cNvSpPr>
          <p:nvPr/>
        </p:nvSpPr>
        <p:spPr bwMode="auto">
          <a:xfrm>
            <a:off x="6689555" y="3644900"/>
            <a:ext cx="2382253" cy="27559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eaLnBrk="0" fontAlgn="base" hangingPunct="0">
              <a:spcBef>
                <a:spcPct val="0"/>
              </a:spcBef>
              <a:spcAft>
                <a:spcPct val="0"/>
              </a:spcAft>
              <a:defRPr kumimoji="0" sz="32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6pPr>
            <a:lvl7pPr marL="91440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7pPr>
            <a:lvl8pPr marL="137160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8pPr>
            <a:lvl9pPr marL="182880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9pPr>
          </a:lstStyle>
          <a:p>
            <a:r>
              <a:rPr lang="ar-JO" sz="1800" dirty="0"/>
              <a:t>مقتبس (تمت إضافة العمود 1) من جون والتون ، مخططات تسلسل زمني وخلفيات العهد القديم ، الطبعة الثانية، 99</a:t>
            </a:r>
          </a:p>
          <a:p>
            <a:r>
              <a:rPr lang="ar-JO" sz="1800" dirty="0"/>
              <a:t>(مسح عهد قديم، 108أ-ب)</a:t>
            </a:r>
            <a:endParaRPr lang="en-US" sz="1800" dirty="0"/>
          </a:p>
        </p:txBody>
      </p:sp>
    </p:spTree>
    <p:extLst>
      <p:ext uri="{BB962C8B-B14F-4D97-AF65-F5344CB8AC3E}">
        <p14:creationId xmlns:p14="http://schemas.microsoft.com/office/powerpoint/2010/main" val="2330625569"/>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ar-JO" altLang="zh-CN" dirty="0">
                <a:solidFill>
                  <a:srgbClr val="FFFFFF"/>
                </a:solidFill>
                <a:effectLst>
                  <a:outerShdw blurRad="38100" dist="38100" dir="2700000" algn="tl">
                    <a:srgbClr val="000000"/>
                  </a:outerShdw>
                </a:effectLst>
                <a:ea typeface="SimSun" charset="0"/>
              </a:rPr>
              <a:t>لاويين مقابل عدد</a:t>
            </a:r>
            <a:endParaRPr lang="en-US" dirty="0">
              <a:solidFill>
                <a:srgbClr val="FFFFFF"/>
              </a:solidFill>
              <a:ea typeface="SimSun" charset="0"/>
            </a:endParaRPr>
          </a:p>
        </p:txBody>
      </p:sp>
      <p:sp>
        <p:nvSpPr>
          <p:cNvPr id="372738" name="Text Box 4"/>
          <p:cNvSpPr txBox="1">
            <a:spLocks noChangeArrowheads="1"/>
          </p:cNvSpPr>
          <p:nvPr/>
        </p:nvSpPr>
        <p:spPr bwMode="auto">
          <a:xfrm>
            <a:off x="8153400" y="152400"/>
            <a:ext cx="771365"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134أ</a:t>
            </a:r>
            <a:endParaRPr lang="en-US" sz="2400" b="1" dirty="0">
              <a:solidFill>
                <a:srgbClr val="CBCBCB"/>
              </a:solidFill>
              <a:latin typeface="Arial" panose="020B0604020202020204" pitchFamily="34" charset="0"/>
              <a:cs typeface="Arial" panose="020B0604020202020204" pitchFamily="34" charset="0"/>
            </a:endParaRP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1045311648"/>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لاوِيّين</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العدد</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مسير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مكانة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تقدم</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احتفالي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تاريخي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الكهنة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اللاويين</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التقرب 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خدمة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النقاء</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امتيازات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مسؤوليات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الأمانة نحو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الشركة مع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4"/>
          <p:cNvSpPr txBox="1">
            <a:spLocks noChangeArrowheads="1"/>
          </p:cNvSpPr>
          <p:nvPr/>
        </p:nvSpPr>
        <p:spPr bwMode="auto">
          <a:xfrm>
            <a:off x="5566914" y="6237312"/>
            <a:ext cx="3427540" cy="461665"/>
          </a:xfrm>
          <a:prstGeom prst="rect">
            <a:avLst/>
          </a:prstGeom>
          <a:noFill/>
          <a:ln>
            <a:noFill/>
          </a:ln>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هوانغ سابين، تبسيط العهد القديم</a:t>
            </a:r>
            <a:endParaRPr lang="en-US" sz="2400" b="1" dirty="0">
              <a:solidFill>
                <a:srgbClr val="CBCBC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9850202"/>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 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1"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خروج</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لاويين</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عدد</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التشكيل</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rPr>
              <a:t>التقديس</a:t>
            </a:r>
            <a:endParaRPr kumimoji="0" lang="en-US"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التحضير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الخلاص</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التعليم</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المسير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يشوع</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الإمتلاك</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الراحة</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85800" y="681608"/>
            <a:ext cx="7772400" cy="875184"/>
          </a:xfrm>
        </p:spPr>
        <p:txBody>
          <a:bodyPr/>
          <a:lstStyle/>
          <a:p>
            <a:r>
              <a:rPr lang="ar-SA" dirty="0">
                <a:solidFill>
                  <a:schemeClr val="tx1"/>
                </a:solidFill>
                <a:ea typeface="ＭＳ Ｐゴシック" charset="0"/>
              </a:rPr>
              <a:t>الآية المفتاحية</a:t>
            </a:r>
            <a:endParaRPr lang="en-US" dirty="0">
              <a:solidFill>
                <a:schemeClr val="tx1"/>
              </a:solidFill>
              <a:ea typeface="ＭＳ Ｐゴシック" charset="0"/>
            </a:endParaRPr>
          </a:p>
        </p:txBody>
      </p:sp>
      <p:sp>
        <p:nvSpPr>
          <p:cNvPr id="177155"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6631" name="Text Box 7"/>
          <p:cNvSpPr txBox="1">
            <a:spLocks noChangeArrowheads="1"/>
          </p:cNvSpPr>
          <p:nvPr/>
        </p:nvSpPr>
        <p:spPr bwMode="auto">
          <a:xfrm>
            <a:off x="0" y="1839913"/>
            <a:ext cx="9144000" cy="2462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(11 : 44 – 45, مكررة في 19 : 2, 20 : 7, 26)</a:t>
            </a:r>
          </a:p>
        </p:txBody>
      </p:sp>
    </p:spTree>
    <p:extLst>
      <p:ext uri="{BB962C8B-B14F-4D97-AF65-F5344CB8AC3E}">
        <p14:creationId xmlns:p14="http://schemas.microsoft.com/office/powerpoint/2010/main" val="441569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ar-JO" dirty="0">
                <a:solidFill>
                  <a:srgbClr val="FFFFFF"/>
                </a:solidFill>
              </a:rPr>
              <a:t>البيان الموجز</a:t>
            </a:r>
            <a:endParaRPr lang="en-US" dirty="0">
              <a:ea typeface="ＭＳ Ｐゴシック" charset="0"/>
            </a:endParaRPr>
          </a:p>
        </p:txBody>
      </p:sp>
      <p:sp>
        <p:nvSpPr>
          <p:cNvPr id="179203"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7652" name="Text Box 4"/>
          <p:cNvSpPr txBox="1">
            <a:spLocks noChangeArrowheads="1"/>
          </p:cNvSpPr>
          <p:nvPr/>
        </p:nvSpPr>
        <p:spPr bwMode="auto">
          <a:xfrm>
            <a:off x="914400" y="1676400"/>
            <a:ext cx="7315200" cy="2708434"/>
          </a:xfrm>
          <a:prstGeom prst="rect">
            <a:avLst/>
          </a:prstGeom>
          <a:solidFill>
            <a:schemeClr val="accent6">
              <a:lumMod val="20000"/>
              <a:lumOff val="80000"/>
            </a:schemeClr>
          </a:solidFill>
          <a:ln>
            <a:noFill/>
          </a:ln>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lang="ar-SA" altLang="zh-CN" sz="4400" b="1" dirty="0">
                <a:latin typeface="Arial" panose="020B0604020202020204" pitchFamily="34" charset="0"/>
                <a:ea typeface="SimSun" charset="0"/>
                <a:cs typeface="Arial" panose="020B0604020202020204" pitchFamily="34" charset="0"/>
              </a:rPr>
              <a:t>السبب الذي يجعل إسرائيل أن تطيع قوانين الله للتقديس من خلال الذبائح و </a:t>
            </a:r>
            <a:r>
              <a:rPr lang="ar-SA" altLang="zh-CN" sz="4400" b="1" dirty="0" err="1">
                <a:latin typeface="Arial" panose="020B0604020202020204" pitchFamily="34" charset="0"/>
                <a:ea typeface="SimSun" charset="0"/>
                <a:cs typeface="Arial" panose="020B0604020202020204" pitchFamily="34" charset="0"/>
              </a:rPr>
              <a:t>الإنفصال</a:t>
            </a:r>
            <a:r>
              <a:rPr lang="ar-SA" altLang="zh-CN" sz="4400" b="1" dirty="0">
                <a:latin typeface="Arial" panose="020B0604020202020204" pitchFamily="34" charset="0"/>
                <a:ea typeface="SimSun" charset="0"/>
                <a:cs typeface="Arial" panose="020B0604020202020204" pitchFamily="34" charset="0"/>
              </a:rPr>
              <a:t> هو </a:t>
            </a:r>
            <a:r>
              <a:rPr lang="ar-SA" altLang="zh-CN" sz="4400" b="1" dirty="0" err="1">
                <a:latin typeface="Arial" panose="020B0604020202020204" pitchFamily="34" charset="0"/>
                <a:ea typeface="SimSun" charset="0"/>
                <a:cs typeface="Arial" panose="020B0604020202020204" pitchFamily="34" charset="0"/>
              </a:rPr>
              <a:t>الإستمرار</a:t>
            </a:r>
            <a:r>
              <a:rPr lang="ar-SA" altLang="zh-CN" sz="4400" b="1" dirty="0">
                <a:latin typeface="Arial" panose="020B0604020202020204" pitchFamily="34" charset="0"/>
                <a:ea typeface="SimSun" charset="0"/>
                <a:cs typeface="Arial" panose="020B0604020202020204" pitchFamily="34" charset="0"/>
              </a:rPr>
              <a:t> في التمتع بحضور الله</a:t>
            </a:r>
          </a:p>
        </p:txBody>
      </p:sp>
    </p:spTree>
    <p:extLst>
      <p:ext uri="{BB962C8B-B14F-4D97-AF65-F5344CB8AC3E}">
        <p14:creationId xmlns:p14="http://schemas.microsoft.com/office/powerpoint/2010/main" val="3375783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xfrm>
            <a:off x="3962400" y="4953000"/>
            <a:ext cx="4953000" cy="1676400"/>
          </a:xfrm>
        </p:spPr>
        <p:txBody>
          <a:bodyPr/>
          <a:lstStyle/>
          <a:p>
            <a:pPr eaLnBrk="1" hangingPunct="1"/>
            <a:r>
              <a:rPr kumimoji="1" lang="ar-JO" altLang="zh-CN" sz="4000" dirty="0">
                <a:solidFill>
                  <a:schemeClr val="bg1"/>
                </a:solidFill>
                <a:cs typeface="Arial" panose="020B0604020202020204" pitchFamily="34" charset="0"/>
              </a:rPr>
              <a:t>حضور الله</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ملأ</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بيته الجديد!</a:t>
            </a:r>
            <a:endParaRPr kumimoji="1" lang="en-US" altLang="zh-CN" sz="4000" dirty="0">
              <a:cs typeface="Arial" panose="020B0604020202020204" pitchFamily="34" charset="0"/>
            </a:endParaRPr>
          </a:p>
        </p:txBody>
      </p:sp>
      <p:sp>
        <p:nvSpPr>
          <p:cNvPr id="654340" name="Text Box 4" descr="White marble"/>
          <p:cNvSpPr txBox="1">
            <a:spLocks noChangeArrowheads="1"/>
          </p:cNvSpPr>
          <p:nvPr/>
        </p:nvSpPr>
        <p:spPr bwMode="auto">
          <a:xfrm>
            <a:off x="4114800" y="914400"/>
            <a:ext cx="4800600" cy="3293209"/>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"ثُمَّ غَطَّتِ ٱلسَّحَابَةُ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خَيْمَةَ ٱلِٱجْتِمَاعِ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وَمَلَأَ بَهَاءُ ٱلرَّبِّ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ٱلْمَسْكَنَ."</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خروج 40: 34</a:t>
            </a:r>
          </a:p>
        </p:txBody>
      </p:sp>
      <p:pic>
        <p:nvPicPr>
          <p:cNvPr id="53965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a:extLst>
              <a:ext uri="{FF2B5EF4-FFF2-40B4-BE49-F238E27FC236}">
                <a16:creationId xmlns:a16="http://schemas.microsoft.com/office/drawing/2014/main" id="{D2F951D5-9B51-4520-AB4B-AFF0AB0EC554}"/>
              </a:ext>
            </a:extLst>
          </p:cNvPr>
          <p:cNvSpPr/>
          <p:nvPr/>
        </p:nvSpPr>
        <p:spPr bwMode="auto">
          <a:xfrm>
            <a:off x="61546" y="76200"/>
            <a:ext cx="3748454" cy="838200"/>
          </a:xfrm>
          <a:prstGeom prst="rect">
            <a:avLst/>
          </a:prstGeom>
          <a:solidFill>
            <a:schemeClr val="tx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خيمة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الإجتماع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565753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2" y="3379513"/>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2" y="1730081"/>
            <a:ext cx="9120187" cy="1446653"/>
          </a:xfrm>
          <a:effectLst/>
        </p:spPr>
        <p:txBody>
          <a:bodyPr/>
          <a:lstStyle/>
          <a:p>
            <a:pPr>
              <a:defRPr/>
            </a:pPr>
            <a:r>
              <a:rPr lang="ar-JO" sz="11500" dirty="0">
                <a:solidFill>
                  <a:schemeClr val="tx1"/>
                </a:solidFill>
                <a:effectLst/>
                <a:ea typeface="ＭＳ Ｐゴシック" charset="0"/>
              </a:rPr>
              <a:t>كُنْ مُقَدَّسًا</a:t>
            </a:r>
            <a:endParaRPr lang="en-US" sz="115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pic>
        <p:nvPicPr>
          <p:cNvPr id="6" name="Picture 5"/>
          <p:cNvPicPr>
            <a:picLocks noChangeAspect="1"/>
          </p:cNvPicPr>
          <p:nvPr/>
        </p:nvPicPr>
        <p:blipFill>
          <a:blip r:embed="rId4"/>
          <a:stretch>
            <a:fillRect/>
          </a:stretch>
        </p:blipFill>
        <p:spPr>
          <a:xfrm>
            <a:off x="-1" y="0"/>
            <a:ext cx="9144000" cy="1647825"/>
          </a:xfrm>
          <a:prstGeom prst="rect">
            <a:avLst/>
          </a:prstGeom>
        </p:spPr>
      </p:pic>
    </p:spTree>
    <p:extLst>
      <p:ext uri="{BB962C8B-B14F-4D97-AF65-F5344CB8AC3E}">
        <p14:creationId xmlns:p14="http://schemas.microsoft.com/office/powerpoint/2010/main" val="1181869401"/>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4" name="Picture 1" descr="Redwood circl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a:extLst>
              <a:ext uri="{28A0092B-C50C-407E-A947-70E740481C1C}">
                <a14:useLocalDpi xmlns:a14="http://schemas.microsoft.com/office/drawing/2010/main" val="0"/>
              </a:ext>
            </a:extLst>
          </a:blip>
          <a:srcRect l="66528" t="5702" b="62216"/>
          <a:stretch>
            <a:fillRect/>
          </a:stretch>
        </p:blipFill>
        <p:spPr bwMode="auto">
          <a:xfrm>
            <a:off x="7575506" y="4974662"/>
            <a:ext cx="1218347" cy="1651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826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قُدُّوسٌ، قُدُّوسٌ</a:t>
            </a:r>
            <a:br>
              <a:rPr lang="ar-JO" sz="8800" dirty="0">
                <a:effectLst>
                  <a:glow rad="127000">
                    <a:schemeClr val="tx1"/>
                  </a:glow>
                </a:effectLst>
                <a:ea typeface="ＭＳ Ｐゴシック" charset="0"/>
              </a:rPr>
            </a:br>
            <a:r>
              <a:rPr lang="ar-JO" sz="8800" dirty="0">
                <a:effectLst>
                  <a:glow rad="127000">
                    <a:schemeClr val="tx1"/>
                  </a:glow>
                </a:effectLst>
                <a:ea typeface="ＭＳ Ｐゴシック" charset="0"/>
              </a:rPr>
              <a:t>قُدُّوسٌ</a:t>
            </a:r>
            <a:endParaRPr lang="en-US" sz="88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إشعياء 6: 1- 7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1492327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13744" r="17949"/>
          <a:stretch/>
        </p:blipFill>
        <p:spPr>
          <a:xfrm>
            <a:off x="1" y="1001356"/>
            <a:ext cx="9144000"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ماذا يعني أن تكون</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مقدسًا؟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2922691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7891"/>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140567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12890" y="1433727"/>
            <a:ext cx="888435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الله يريد أن يبقى حاكماً إلهياً ( خر 39 : 34 ) بينما </a:t>
            </a:r>
            <a:r>
              <a:rPr kumimoji="0" lang="ar-JO" sz="36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تقدس</a:t>
            </a: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إسرائيل نفسها أمامه من خلال الذبائح (1 – 10) و الإنفصال عن الوثنية (11 – 27)</a:t>
            </a:r>
            <a:endParaRPr kumimoji="0" lang="en-US"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365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ar-JO" sz="8800" dirty="0">
                <a:solidFill>
                  <a:srgbClr val="0972BF"/>
                </a:solidFill>
                <a:effectLst>
                  <a:glow rad="127000">
                    <a:schemeClr val="bg1"/>
                  </a:glow>
                </a:effectLst>
                <a:ea typeface="ＭＳ Ｐゴシック" charset="0"/>
              </a:rPr>
              <a:t>طاهِرٌ 100%</a:t>
            </a:r>
            <a:endParaRPr lang="en-US" sz="8800" dirty="0">
              <a:solidFill>
                <a:srgbClr val="0972BF"/>
              </a:solidFill>
              <a:effectLst>
                <a:glow rad="127000">
                  <a:schemeClr val="bg1"/>
                </a:glow>
              </a:effectLst>
              <a:ea typeface="ＭＳ Ｐゴシック" charset="0"/>
            </a:endParaRPr>
          </a:p>
        </p:txBody>
      </p:sp>
    </p:spTree>
    <p:extLst>
      <p:ext uri="{BB962C8B-B14F-4D97-AF65-F5344CB8AC3E}">
        <p14:creationId xmlns:p14="http://schemas.microsoft.com/office/powerpoint/2010/main" val="1585434767"/>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2" name="Picture 1"/>
          <p:cNvPicPr>
            <a:picLocks noChangeAspect="1"/>
          </p:cNvPicPr>
          <p:nvPr/>
        </p:nvPicPr>
        <p:blipFill>
          <a:blip r:embed="rId3"/>
          <a:stretch>
            <a:fillRect/>
          </a:stretch>
        </p:blipFill>
        <p:spPr>
          <a:xfrm>
            <a:off x="0" y="356936"/>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t>طاهِرٌ 100%</a:t>
            </a:r>
            <a:b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b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دعوة الله إلى القداسة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64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الروح القدس</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1306611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ar-JO" dirty="0">
                <a:solidFill>
                  <a:srgbClr val="FFFFFF"/>
                </a:solidFill>
                <a:ea typeface="ＭＳ Ｐゴシック" charset="0"/>
              </a:rPr>
              <a:t>الرّوح</a:t>
            </a:r>
            <a:br>
              <a:rPr lang="ar-JO" dirty="0">
                <a:solidFill>
                  <a:srgbClr val="FFFFFF"/>
                </a:solidFill>
                <a:ea typeface="ＭＳ Ｐゴシック" charset="0"/>
              </a:rPr>
            </a:br>
            <a:r>
              <a:rPr lang="ar-JO" dirty="0">
                <a:solidFill>
                  <a:srgbClr val="FFFFFF"/>
                </a:solidFill>
                <a:ea typeface="ＭＳ Ｐゴシック" charset="0"/>
              </a:rPr>
              <a:t>الشفيع</a:t>
            </a:r>
            <a:endParaRPr lang="en-US" dirty="0">
              <a:solidFill>
                <a:srgbClr val="FFFFFF"/>
              </a:solidFill>
              <a:ea typeface="ＭＳ Ｐゴシック" charset="0"/>
            </a:endParaRP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كُنْتُمْ تُحِبُّونَنِي فَٱحْفَظُوا وَصَايَايَ،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وَأَنَا أَطْلُبُ مِنَ ٱلْآبِ فَيُعْطِيكُمْ مُعَزِّيًا آخَرَ</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لِيَمْكُثَ مَعَكُمْ إِلَى ٱلْأَبَدِ."</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14: 15- 16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5363365"/>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152400" y="766763"/>
            <a:ext cx="9448800" cy="629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ar-JO" dirty="0">
                <a:ea typeface="ＭＳ Ｐゴシック" charset="0"/>
              </a:rPr>
              <a:t>المعزّي (يوحنا 14: 16)</a:t>
            </a:r>
            <a:endParaRPr lang="en-US" dirty="0">
              <a:ea typeface="ＭＳ Ｐゴシック" charset="0"/>
            </a:endParaRP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الشفيع = المشير = المعزّي</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خيارات باللغة اليونانية لكلمة "آخر":</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"آخر من نوع مختلف"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Heteros</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اللغة اليونانية = "الذي يأتي جنبًا إلى جنب"</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(Allos)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"آخر من نفس النوع"</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سوف يأتي الروح الى جانبنا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بنفس الطريقة مثل يسوع نفسه</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301259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a:defRPr/>
            </a:pPr>
            <a:r>
              <a:rPr lang="ar-JO" dirty="0">
                <a:latin typeface="Arial" panose="020B0604020202020204" pitchFamily="34" charset="0"/>
                <a:cs typeface="Arial" panose="020B0604020202020204" pitchFamily="34" charset="0"/>
              </a:rPr>
              <a:t>سكنى الروح</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هو عمل الله الجديد!</a:t>
            </a:r>
            <a:endParaRPr lang="en-US" dirty="0">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القداسة</a:t>
            </a:r>
            <a:endParaRPr kumimoji="0" lang="en-US"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بالطبع نحن نأخذ الأمر على محمل الجد.</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لماذا تسأل؟</a:t>
            </a:r>
          </a:p>
        </p:txBody>
      </p:sp>
    </p:spTree>
    <p:extLst>
      <p:ext uri="{BB962C8B-B14F-4D97-AF65-F5344CB8AC3E}">
        <p14:creationId xmlns:p14="http://schemas.microsoft.com/office/powerpoint/2010/main" val="62391221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defRPr/>
            </a:pPr>
            <a:r>
              <a:rPr lang="ar-JO" sz="7200" dirty="0">
                <a:effectLst/>
                <a:ea typeface="ＭＳ Ｐゴシック" charset="0"/>
              </a:rPr>
              <a:t>القداسة</a:t>
            </a:r>
            <a:endParaRPr lang="en-US" sz="7200" dirty="0">
              <a:effectLst/>
              <a:ea typeface="ＭＳ Ｐゴシック" charset="0"/>
            </a:endParaRP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مُلاحقة</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9571533"/>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xliii</a:t>
            </a: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محبة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فرح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سلام</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9" name="Title 1"/>
          <p:cNvSpPr txBox="1">
            <a:spLocks/>
          </p:cNvSpPr>
          <p:nvPr/>
        </p:nvSpPr>
        <p:spPr bwMode="auto">
          <a:xfrm>
            <a:off x="6134100" y="3104964"/>
            <a:ext cx="2902396"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طول أناة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لطف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صلاح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إيمان</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وداعة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تعفف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5: 22- 23</a:t>
            </a:r>
            <a:endParaRPr kumimoji="0" lang="en-US"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Tree>
    <p:extLst>
      <p:ext uri="{BB962C8B-B14F-4D97-AF65-F5344CB8AC3E}">
        <p14:creationId xmlns:p14="http://schemas.microsoft.com/office/powerpoint/2010/main" val="4037168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25400413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السبب الذي يجعل إسرائيل أن تطيع قوانين الله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للتقديس</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خلال الذبائح و الإنفصال هو الإستمرار في التمتع بحضور الله</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8658" y="-3380"/>
            <a:ext cx="699230"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08429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التمتع </a:t>
            </a: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التعرف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20375789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36177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جبل سيناء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7852518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25315955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55292873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171450"/>
            <a:ext cx="9193213" cy="7056438"/>
            <a:chOff x="-26" y="-62"/>
            <a:chExt cx="5930" cy="4619"/>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2" name="Rectangle 10"/>
            <p:cNvSpPr>
              <a:spLocks noChangeArrowheads="1"/>
            </p:cNvSpPr>
            <p:nvPr/>
          </p:nvSpPr>
          <p:spPr bwMode="auto">
            <a:xfrm>
              <a:off x="1753" y="-62"/>
              <a:ext cx="119" cy="4478"/>
            </a:xfrm>
            <a:prstGeom prst="rect">
              <a:avLst/>
            </a:prstGeom>
            <a:solidFill>
              <a:schemeClr val="bg2"/>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7938" name="Rectangle 5"/>
          <p:cNvSpPr>
            <a:spLocks noGrp="1" noChangeArrowheads="1"/>
          </p:cNvSpPr>
          <p:nvPr>
            <p:ph type="title"/>
          </p:nvPr>
        </p:nvSpPr>
        <p:spPr>
          <a:xfrm>
            <a:off x="0" y="0"/>
            <a:ext cx="5562600" cy="1981200"/>
          </a:xfrm>
          <a:solidFill>
            <a:schemeClr val="hlink"/>
          </a:solidFill>
        </p:spPr>
        <p:txBody>
          <a:bodyPr/>
          <a:lstStyle/>
          <a:p>
            <a:r>
              <a:rPr lang="ar-JO" dirty="0">
                <a:solidFill>
                  <a:srgbClr val="FFFFFF"/>
                </a:solidFill>
                <a:ea typeface="ＭＳ Ｐゴシック" charset="0"/>
              </a:rPr>
              <a:t>ظروف </a:t>
            </a:r>
            <a:br>
              <a:rPr lang="ar-JO" dirty="0">
                <a:solidFill>
                  <a:srgbClr val="FFFFFF"/>
                </a:solidFill>
                <a:ea typeface="ＭＳ Ｐゴシック" charset="0"/>
              </a:rPr>
            </a:br>
            <a:r>
              <a:rPr lang="ar-JO" dirty="0">
                <a:solidFill>
                  <a:srgbClr val="FFFFFF"/>
                </a:solidFill>
                <a:ea typeface="ＭＳ Ｐゴシック" charset="0"/>
              </a:rPr>
              <a:t>كتابة</a:t>
            </a:r>
            <a:br>
              <a:rPr lang="ar-JO" dirty="0">
                <a:solidFill>
                  <a:srgbClr val="FFFFFF"/>
                </a:solidFill>
                <a:ea typeface="ＭＳ Ｐゴシック" charset="0"/>
              </a:rPr>
            </a:br>
            <a:r>
              <a:rPr lang="ar-JO" dirty="0">
                <a:solidFill>
                  <a:srgbClr val="FFFFFF"/>
                </a:solidFill>
                <a:ea typeface="ＭＳ Ｐゴシック" charset="0"/>
              </a:rPr>
              <a:t>سفر اللاويين</a:t>
            </a:r>
            <a:endParaRPr lang="en-US" dirty="0">
              <a:solidFill>
                <a:srgbClr val="FFFFFF"/>
              </a:solidFill>
              <a:ea typeface="ＭＳ Ｐゴシック" charset="0"/>
            </a:endParaRPr>
          </a:p>
        </p:txBody>
      </p:sp>
      <p:sp>
        <p:nvSpPr>
          <p:cNvPr id="167939" name="Text Box 6"/>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7892" name="Text Box 4"/>
          <p:cNvSpPr txBox="1">
            <a:spLocks noChangeArrowheads="1"/>
          </p:cNvSpPr>
          <p:nvPr/>
        </p:nvSpPr>
        <p:spPr bwMode="auto">
          <a:xfrm>
            <a:off x="2971800" y="1828800"/>
            <a:ext cx="6172200" cy="4431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231775" marR="0" lvl="0" indent="-231775"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إسرائيل لديها خيمة اجتماع جديدة بنيت</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في سفر الخروج.</a:t>
            </a: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ctr" defTabSz="914400" rtl="1" eaLnBrk="0" fontAlgn="base" latinLnBrk="0" hangingPunct="0">
              <a:lnSpc>
                <a:spcPct val="100000"/>
              </a:lnSpc>
              <a:spcBef>
                <a:spcPct val="0"/>
              </a:spcBef>
              <a:spcAft>
                <a:spcPct val="0"/>
              </a:spcAft>
              <a:buClrTx/>
              <a:buSzTx/>
              <a:buFontTx/>
              <a:buChar char="•"/>
              <a:tabLst/>
              <a:defRPr/>
            </a:pPr>
            <a:endPar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لكنهم لا يعرفون كيف يستخدمونها.</a:t>
            </a:r>
          </a:p>
          <a:p>
            <a:pPr marL="231775" marR="0" lvl="0" indent="-231775" algn="ctr" defTabSz="914400" rtl="0" eaLnBrk="0" fontAlgn="base" latinLnBrk="0" hangingPunct="0">
              <a:lnSpc>
                <a:spcPct val="100000"/>
              </a:lnSpc>
              <a:spcBef>
                <a:spcPct val="0"/>
              </a:spcBef>
              <a:spcAft>
                <a:spcPct val="0"/>
              </a:spcAft>
              <a:buClrTx/>
              <a:buSzTx/>
              <a:buFontTx/>
              <a:buChar char="•"/>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لذلك كتب موسى سفر اللاويين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ليشرح لهم عبادة ومسير</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الأمة الجديدة. </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1841684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r>
              <a:rPr lang="ar-JO" sz="7200" dirty="0">
                <a:solidFill>
                  <a:schemeClr val="bg2"/>
                </a:solidFill>
                <a:ea typeface="ＭＳ Ｐゴシック" charset="0"/>
              </a:rPr>
              <a:t>لاوِيّين</a:t>
            </a:r>
            <a:endParaRPr lang="en-US" sz="7200" dirty="0">
              <a:solidFill>
                <a:schemeClr val="bg2"/>
              </a:solidFill>
              <a:ea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a:t>
            </a: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طريق الذبائح والانفصال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7" name="Text Box 5">
            <a:extLst>
              <a:ext uri="{FF2B5EF4-FFF2-40B4-BE49-F238E27FC236}">
                <a16:creationId xmlns:a16="http://schemas.microsoft.com/office/drawing/2014/main" id="{5A4A8EFE-B359-7B46-9F2F-5772F54A5BFE}"/>
              </a:ext>
            </a:extLst>
          </p:cNvPr>
          <p:cNvSpPr txBox="1">
            <a:spLocks noChangeArrowheads="1"/>
          </p:cNvSpPr>
          <p:nvPr/>
        </p:nvSpPr>
        <p:spPr bwMode="auto">
          <a:xfrm>
            <a:off x="4795024" y="2663825"/>
            <a:ext cx="4380726" cy="11430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317584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a:t>
            </a:r>
            <a:br>
              <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(التخصيص)</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50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55467997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768946762"/>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العهد الموسوي الذي وعد شعب إسرائيل بالأمانة نحوه (خر 33 – 34) يمكن أن يُطاع من خلال الذبائح (1 – 10) و الإنفصال عن الشعوب الخارجة عن العهد و ممارساتهم (11 – 27)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872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0184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3961442" y="1871292"/>
            <a:ext cx="6895413" cy="3078001"/>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4250707" y="2960948"/>
            <a:ext cx="4893293"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851920" y="4365104"/>
            <a:ext cx="5292080" cy="2304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ذبيحة المسيح = هي الأساس الذي يعتمد عليه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Freeform 4"/>
          <p:cNvSpPr/>
          <p:nvPr/>
        </p:nvSpPr>
        <p:spPr>
          <a:xfrm>
            <a:off x="-972616" y="3116269"/>
            <a:ext cx="594224" cy="45674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35496" y="314096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2124744"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1331640" y="1700808"/>
            <a:ext cx="2919067" cy="360040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Left Arrow 11">
            <a:extLst>
              <a:ext uri="{FF2B5EF4-FFF2-40B4-BE49-F238E27FC236}">
                <a16:creationId xmlns:a16="http://schemas.microsoft.com/office/drawing/2014/main" id="{B26A84E3-7121-DD41-39B8-FAD517CA30EF}"/>
              </a:ext>
            </a:extLst>
          </p:cNvPr>
          <p:cNvSpPr/>
          <p:nvPr/>
        </p:nvSpPr>
        <p:spPr bwMode="auto">
          <a:xfrm>
            <a:off x="35496" y="170080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3" name="Left Arrow 11">
            <a:extLst>
              <a:ext uri="{FF2B5EF4-FFF2-40B4-BE49-F238E27FC236}">
                <a16:creationId xmlns:a16="http://schemas.microsoft.com/office/drawing/2014/main" id="{39EAAAED-5A25-7442-8DCD-502454B92F5E}"/>
              </a:ext>
            </a:extLst>
          </p:cNvPr>
          <p:cNvSpPr/>
          <p:nvPr/>
        </p:nvSpPr>
        <p:spPr bwMode="auto">
          <a:xfrm>
            <a:off x="35496" y="4725144"/>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0.7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up)">
                                      <p:cBhvr>
                                        <p:cTn id="17" dur="1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right)">
                                      <p:cBhvr>
                                        <p:cTn id="22" dur="500"/>
                                        <p:tgtEl>
                                          <p:spTgt spid="12"/>
                                        </p:tgtEl>
                                      </p:cBhvr>
                                    </p:animEffect>
                                  </p:childTnLst>
                                </p:cTn>
                              </p:par>
                            </p:childTnLst>
                          </p:cTn>
                        </p:par>
                        <p:par>
                          <p:cTn id="23" fill="hold">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1" nodeType="clickEffect">
                                  <p:stCondLst>
                                    <p:cond delay="0"/>
                                  </p:stCondLst>
                                  <p:childTnLst>
                                    <p:anim calcmode="lin" valueType="num">
                                      <p:cBhvr additive="base">
                                        <p:cTn id="30" dur="500"/>
                                        <p:tgtEl>
                                          <p:spTgt spid="14"/>
                                        </p:tgtEl>
                                        <p:attrNameLst>
                                          <p:attrName>ppt_x</p:attrName>
                                        </p:attrNameLst>
                                      </p:cBhvr>
                                      <p:tavLst>
                                        <p:tav tm="0">
                                          <p:val>
                                            <p:strVal val="ppt_x"/>
                                          </p:val>
                                        </p:tav>
                                        <p:tav tm="100000">
                                          <p:val>
                                            <p:strVal val="ppt_x"/>
                                          </p:val>
                                        </p:tav>
                                      </p:tavLst>
                                    </p:anim>
                                    <p:anim calcmode="lin" valueType="num">
                                      <p:cBhvr additive="base">
                                        <p:cTn id="31" dur="500"/>
                                        <p:tgtEl>
                                          <p:spTgt spid="14"/>
                                        </p:tgtEl>
                                        <p:attrNameLst>
                                          <p:attrName>ppt_y</p:attrName>
                                        </p:attrNameLst>
                                      </p:cBhvr>
                                      <p:tavLst>
                                        <p:tav tm="0">
                                          <p:val>
                                            <p:strVal val="ppt_y"/>
                                          </p:val>
                                        </p:tav>
                                        <p:tav tm="100000">
                                          <p:val>
                                            <p:strVal val="1+ppt_h/2"/>
                                          </p:val>
                                        </p:tav>
                                      </p:tavLst>
                                    </p:anim>
                                    <p:set>
                                      <p:cBhvr>
                                        <p:cTn id="32" dur="1" fill="hold">
                                          <p:stCondLst>
                                            <p:cond delay="499"/>
                                          </p:stCondLst>
                                        </p:cTn>
                                        <p:tgtEl>
                                          <p:spTgt spid="14"/>
                                        </p:tgtEl>
                                        <p:attrNameLst>
                                          <p:attrName>style.visibility</p:attrName>
                                        </p:attrNameLst>
                                      </p:cBhvr>
                                      <p:to>
                                        <p:strVal val="hidden"/>
                                      </p:to>
                                    </p:set>
                                  </p:childTnLst>
                                </p:cTn>
                              </p:par>
                              <p:par>
                                <p:cTn id="33" presetID="2" presetClass="exit" presetSubtype="4" fill="hold" grpId="0" nodeType="withEffect">
                                  <p:stCondLst>
                                    <p:cond delay="0"/>
                                  </p:stCondLst>
                                  <p:childTnLst>
                                    <p:anim calcmode="lin" valueType="num">
                                      <p:cBhvr additive="base">
                                        <p:cTn id="34" dur="500"/>
                                        <p:tgtEl>
                                          <p:spTgt spid="5"/>
                                        </p:tgtEl>
                                        <p:attrNameLst>
                                          <p:attrName>ppt_x</p:attrName>
                                        </p:attrNameLst>
                                      </p:cBhvr>
                                      <p:tavLst>
                                        <p:tav tm="0">
                                          <p:val>
                                            <p:strVal val="ppt_x"/>
                                          </p:val>
                                        </p:tav>
                                        <p:tav tm="100000">
                                          <p:val>
                                            <p:strVal val="ppt_x"/>
                                          </p:val>
                                        </p:tav>
                                      </p:tavLst>
                                    </p:anim>
                                    <p:anim calcmode="lin" valueType="num">
                                      <p:cBhvr additive="base">
                                        <p:cTn id="35" dur="500"/>
                                        <p:tgtEl>
                                          <p:spTgt spid="5"/>
                                        </p:tgtEl>
                                        <p:attrNameLst>
                                          <p:attrName>ppt_y</p:attrName>
                                        </p:attrNameLst>
                                      </p:cBhvr>
                                      <p:tavLst>
                                        <p:tav tm="0">
                                          <p:val>
                                            <p:strVal val="ppt_y"/>
                                          </p:val>
                                        </p:tav>
                                        <p:tav tm="100000">
                                          <p:val>
                                            <p:strVal val="1+ppt_h/2"/>
                                          </p:val>
                                        </p:tav>
                                      </p:tavLst>
                                    </p:anim>
                                    <p:set>
                                      <p:cBhvr>
                                        <p:cTn id="36" dur="1" fill="hold">
                                          <p:stCondLst>
                                            <p:cond delay="499"/>
                                          </p:stCondLst>
                                        </p:cTn>
                                        <p:tgtEl>
                                          <p:spTgt spid="5"/>
                                        </p:tgtEl>
                                        <p:attrNameLst>
                                          <p:attrName>style.visibility</p:attrName>
                                        </p:attrNameLst>
                                      </p:cBhvr>
                                      <p:to>
                                        <p:strVal val="hidden"/>
                                      </p:to>
                                    </p:set>
                                  </p:childTnLst>
                                </p:cTn>
                              </p:par>
                            </p:childTnLst>
                          </p:cTn>
                        </p:par>
                        <p:par>
                          <p:cTn id="37" fill="hold">
                            <p:stCondLst>
                              <p:cond delay="500"/>
                            </p:stCondLst>
                            <p:childTnLst>
                              <p:par>
                                <p:cTn id="38" presetID="22" presetClass="entr" presetSubtype="1"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up)">
                                      <p:cBhvr>
                                        <p:cTn id="40" dur="500"/>
                                        <p:tgtEl>
                                          <p:spTgt spid="8"/>
                                        </p:tgtEl>
                                      </p:cBhvr>
                                    </p:animEffect>
                                  </p:childTnLst>
                                </p:cTn>
                              </p:par>
                            </p:childTnLst>
                          </p:cTn>
                        </p:par>
                        <p:par>
                          <p:cTn id="41" fill="hold">
                            <p:stCondLst>
                              <p:cond delay="1000"/>
                            </p:stCondLst>
                            <p:childTnLst>
                              <p:par>
                                <p:cTn id="42" presetID="22" presetClass="entr" presetSubtype="1"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wipe(up)">
                                      <p:cBhvr>
                                        <p:cTn id="44" dur="500"/>
                                        <p:tgtEl>
                                          <p:spTgt spid="1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right)">
                                      <p:cBhvr>
                                        <p:cTn id="49" dur="500"/>
                                        <p:tgtEl>
                                          <p:spTgt spid="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wipe(right)">
                                      <p:cBhvr>
                                        <p:cTn id="5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5" grpId="0" animBg="1"/>
      <p:bldP spid="5" grpId="1" animBg="1"/>
      <p:bldP spid="12" grpId="0" animBg="1"/>
      <p:bldP spid="14" grpId="0"/>
      <p:bldP spid="14" grpId="1"/>
      <p:bldP spid="15" grpId="0" animBg="1"/>
      <p:bldP spid="2" grpId="0" animBg="1"/>
      <p:bldP spid="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لاوِيّين 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01735663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350427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2478291919"/>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232008"/>
            <a:ext cx="9144000" cy="1828840"/>
          </a:xfrm>
          <a:effectLst/>
        </p:spPr>
        <p:txBody>
          <a:bodyPr/>
          <a:lstStyle/>
          <a:p>
            <a:pPr>
              <a:defRPr/>
            </a:pPr>
            <a:r>
              <a:rPr lang="ar-JO" dirty="0">
                <a:solidFill>
                  <a:srgbClr val="000000"/>
                </a:solidFill>
                <a:effectLst/>
                <a:ea typeface="ＭＳ Ｐゴシック" charset="0"/>
              </a:rPr>
              <a:t>ما هو موقفك من</a:t>
            </a:r>
            <a:br>
              <a:rPr lang="ar-JO" dirty="0">
                <a:solidFill>
                  <a:srgbClr val="000000"/>
                </a:solidFill>
                <a:effectLst/>
                <a:ea typeface="ＭＳ Ｐゴシック" charset="0"/>
              </a:rPr>
            </a:br>
            <a:r>
              <a:rPr lang="ar-JO" dirty="0">
                <a:solidFill>
                  <a:srgbClr val="000000"/>
                </a:solidFill>
                <a:effectLst/>
                <a:ea typeface="ＭＳ Ｐゴシック" charset="0"/>
              </a:rPr>
              <a:t>ضعفاتك وخطاياك؟</a:t>
            </a:r>
            <a:endParaRPr lang="en-US" dirty="0">
              <a:solidFill>
                <a:srgbClr val="000000"/>
              </a:solidFill>
              <a:effectLst/>
              <a:ea typeface="ＭＳ Ｐゴシック" charset="0"/>
            </a:endParaRPr>
          </a:p>
        </p:txBody>
      </p:sp>
      <p:sp>
        <p:nvSpPr>
          <p:cNvPr id="4" name="Rectangle 2"/>
          <p:cNvSpPr txBox="1">
            <a:spLocks noChangeArrowheads="1"/>
          </p:cNvSpPr>
          <p:nvPr/>
        </p:nvSpPr>
        <p:spPr bwMode="auto">
          <a:xfrm>
            <a:off x="3419872" y="2276872"/>
            <a:ext cx="5750078" cy="30243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هل تعترف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أنك بحاجة إلى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غفران الخطية؟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73184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0" y="0"/>
            <a:ext cx="9144000" cy="1628800"/>
          </a:xfrm>
        </p:spPr>
        <p:txBody>
          <a:bodyPr/>
          <a:lstStyle/>
          <a:p>
            <a:r>
              <a:rPr lang="ar-JO" sz="4000" dirty="0">
                <a:solidFill>
                  <a:schemeClr val="tx1"/>
                </a:solidFill>
                <a:ea typeface="ＭＳ Ｐゴシック" charset="0"/>
              </a:rPr>
              <a:t>لماذا فرض الله </a:t>
            </a:r>
            <a:r>
              <a:rPr lang="ar-JO" sz="4000" dirty="0">
                <a:solidFill>
                  <a:srgbClr val="FFFF00"/>
                </a:solidFill>
                <a:ea typeface="ＭＳ Ｐゴシック" charset="0"/>
              </a:rPr>
              <a:t>القرابين</a:t>
            </a:r>
            <a:br>
              <a:rPr lang="ar-JO" sz="4000" dirty="0">
                <a:solidFill>
                  <a:schemeClr val="tx1"/>
                </a:solidFill>
                <a:ea typeface="ＭＳ Ｐゴシック" charset="0"/>
              </a:rPr>
            </a:br>
            <a:r>
              <a:rPr lang="ar-JO" sz="4000" dirty="0">
                <a:solidFill>
                  <a:schemeClr val="tx1"/>
                </a:solidFill>
                <a:ea typeface="ＭＳ Ｐゴシック" charset="0"/>
              </a:rPr>
              <a:t>لضعف إسرائيل وخطاياها؟</a:t>
            </a:r>
            <a:endParaRPr lang="en-US" sz="4000" dirty="0">
              <a:solidFill>
                <a:schemeClr val="tx1"/>
              </a:solidFill>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4565517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غفر الله للإسرائيليين</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 طريق دم </a:t>
            </a:r>
            <a:r>
              <a:rPr lang="ar-JO" sz="4800" dirty="0">
                <a:solidFill>
                  <a:srgbClr val="FFFF00"/>
                </a:solidFill>
                <a:effectLst>
                  <a:glow rad="127000">
                    <a:schemeClr val="tx1"/>
                  </a:glow>
                </a:effectLst>
                <a:ea typeface="ＭＳ Ｐゴシック" charset="0"/>
              </a:rPr>
              <a:t>الذبائح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4: 1- 5: 13؛ 6: 24- 30).</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095207401"/>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تقديم إسرائيل لذبيحة حيوانية كاملة بلا عيب (1 – 10) و طهارة الشعب من الخطية (11 – 27) يتوازى مع فداء المسيح كحمل طاهر في يوم الكفارة النهائية (16, عب 10)</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1407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rPr>
              <a:t>لماذا</a:t>
            </a:r>
            <a:br>
              <a:rPr lang="ar-JO" sz="6000" dirty="0">
                <a:ea typeface="ＭＳ Ｐゴシック" charset="0"/>
              </a:rPr>
            </a:br>
            <a:r>
              <a:rPr lang="ar-JO" sz="6000" dirty="0">
                <a:ea typeface="ＭＳ Ｐゴシック" charset="0"/>
              </a:rPr>
              <a:t>أسس الله</a:t>
            </a:r>
            <a:br>
              <a:rPr lang="ar-JO" sz="6000" dirty="0">
                <a:ea typeface="ＭＳ Ｐゴシック" charset="0"/>
              </a:rPr>
            </a:br>
            <a:r>
              <a:rPr lang="ar-JO" sz="6000" dirty="0">
                <a:ea typeface="ＭＳ Ｐゴシック" charset="0"/>
              </a:rPr>
              <a:t>نظام الذبائح؟</a:t>
            </a:r>
            <a:endParaRPr lang="en-US" dirty="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الدم في الحقيقة</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يغفر الخطية؟</a:t>
            </a:r>
            <a:endParaRPr kumimoji="1"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739380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2966194394"/>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4232538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a:defRPr/>
            </a:pPr>
            <a:r>
              <a:rPr lang="ar-JO" dirty="0">
                <a:solidFill>
                  <a:srgbClr val="FFFFFF"/>
                </a:solidFill>
                <a:effectLst>
                  <a:outerShdw blurRad="38100" dist="38100" dir="2700000" algn="tl">
                    <a:srgbClr val="000000"/>
                  </a:outerShdw>
                </a:effectLst>
                <a:ea typeface="ＭＳ Ｐゴシック" charset="0"/>
              </a:rPr>
              <a:t>الملخص</a:t>
            </a:r>
            <a:endParaRPr lang="en-US" dirty="0">
              <a:solidFill>
                <a:srgbClr val="FFFFFF"/>
              </a:solidFill>
              <a:ea typeface="ＭＳ Ｐゴシック" charset="0"/>
            </a:endParaRPr>
          </a:p>
        </p:txBody>
      </p:sp>
      <p:sp>
        <p:nvSpPr>
          <p:cNvPr id="197635" name="Text Box 3"/>
          <p:cNvSpPr txBox="1">
            <a:spLocks noChangeArrowheads="1"/>
          </p:cNvSpPr>
          <p:nvPr/>
        </p:nvSpPr>
        <p:spPr bwMode="auto">
          <a:xfrm>
            <a:off x="7543800" y="228600"/>
            <a:ext cx="1306768"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124-127</a:t>
            </a:r>
            <a:endParaRPr lang="en-US" sz="2400" b="1" dirty="0">
              <a:solidFill>
                <a:srgbClr val="FFFFFF"/>
              </a:solidFill>
              <a:latin typeface="Arial" panose="020B0604020202020204" pitchFamily="34" charset="0"/>
              <a:cs typeface="Arial" panose="020B0604020202020204" pitchFamily="34" charset="0"/>
            </a:endParaRPr>
          </a:p>
        </p:txBody>
      </p:sp>
      <p:sp>
        <p:nvSpPr>
          <p:cNvPr id="34823" name="Text Box 7"/>
          <p:cNvSpPr txBox="1">
            <a:spLocks noChangeArrowheads="1"/>
          </p:cNvSpPr>
          <p:nvPr/>
        </p:nvSpPr>
        <p:spPr bwMode="auto">
          <a:xfrm>
            <a:off x="381000" y="1828800"/>
            <a:ext cx="8382000" cy="156966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latin typeface="Arial" panose="020B0604020202020204" pitchFamily="34" charset="0"/>
                <a:cs typeface="Arial" panose="020B0604020202020204" pitchFamily="34" charset="0"/>
              </a:rPr>
              <a:t>1. (الإصحاحات 1-١٠) قوانين التقديس بالتضحية من خلال الوساطة الكهنوتية تعلم إسرائيل كيفية الحفاظ على الشركة مع الله حتى يظل حضوره مع الأمة.</a:t>
            </a:r>
            <a:endParaRPr lang="en-US" altLang="zh-CN" sz="3200" b="1" dirty="0">
              <a:latin typeface="Arial" panose="020B0604020202020204" pitchFamily="34" charset="0"/>
              <a:ea typeface="SimSun" charset="0"/>
              <a:cs typeface="Arial" panose="020B0604020202020204" pitchFamily="34" charset="0"/>
            </a:endParaRPr>
          </a:p>
        </p:txBody>
      </p:sp>
      <p:sp>
        <p:nvSpPr>
          <p:cNvPr id="34824" name="Text Box 8"/>
          <p:cNvSpPr txBox="1">
            <a:spLocks noChangeArrowheads="1"/>
          </p:cNvSpPr>
          <p:nvPr/>
        </p:nvSpPr>
        <p:spPr bwMode="auto">
          <a:xfrm>
            <a:off x="381000" y="4376738"/>
            <a:ext cx="8382000" cy="2062103"/>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latin typeface="Arial" panose="020B0604020202020204" pitchFamily="34" charset="0"/>
                <a:cs typeface="Arial" panose="020B0604020202020204" pitchFamily="34" charset="0"/>
              </a:rPr>
              <a:t>2. (الإصحاحات ١١-٢٧) تم تعريف قوانين التقديس عن طريق </a:t>
            </a:r>
            <a:r>
              <a:rPr lang="ar-JO" sz="3200" b="1" u="sng" dirty="0">
                <a:latin typeface="Arial" panose="020B0604020202020204" pitchFamily="34" charset="0"/>
                <a:cs typeface="Arial" panose="020B0604020202020204" pitchFamily="34" charset="0"/>
              </a:rPr>
              <a:t>الإنفصال</a:t>
            </a:r>
            <a:r>
              <a:rPr lang="ar-JO" sz="3200" b="1" dirty="0">
                <a:latin typeface="Arial" panose="020B0604020202020204" pitchFamily="34" charset="0"/>
                <a:cs typeface="Arial" panose="020B0604020202020204" pitchFamily="34" charset="0"/>
              </a:rPr>
              <a:t> لتمكين الأمة الجديدة من العيش مقدسة أمام الله بدلاً من التماهي مع الجيران الوثنيين حتى يظل حضوره مع الأمة.</a:t>
            </a:r>
            <a:endParaRPr lang="en-US" sz="3200" b="1" dirty="0">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696818231"/>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33"/>
          <p:cNvSpPr>
            <a:spLocks noGrp="1" noChangeArrowheads="1"/>
          </p:cNvSpPr>
          <p:nvPr>
            <p:ph type="title" idx="4294967295"/>
          </p:nvPr>
        </p:nvSpPr>
        <p:spPr/>
        <p:txBody>
          <a:bodyPr/>
          <a:lstStyle/>
          <a:p>
            <a:pPr eaLnBrk="1" hangingPunct="1"/>
            <a:r>
              <a:rPr lang="ar-SA" sz="4000" dirty="0">
                <a:ea typeface="ＭＳ Ｐゴシック" charset="0"/>
              </a:rPr>
              <a:t>لاوِيّين</a:t>
            </a:r>
            <a:r>
              <a:rPr lang="en-US" sz="4000" dirty="0">
                <a:ea typeface="ＭＳ Ｐゴシック" charset="0"/>
              </a:rPr>
              <a:t> 1-7 Chart</a:t>
            </a:r>
          </a:p>
        </p:txBody>
      </p:sp>
      <p:sp>
        <p:nvSpPr>
          <p:cNvPr id="1996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72" name="Text Box 4"/>
          <p:cNvSpPr txBox="1">
            <a:spLocks noChangeArrowheads="1"/>
          </p:cNvSpPr>
          <p:nvPr/>
        </p:nvSpPr>
        <p:spPr bwMode="auto">
          <a:xfrm>
            <a:off x="1447800" y="45720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التقدمات     1-7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686"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710"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0"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الذبائح</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1" name="Text Box 13"/>
          <p:cNvSpPr txBox="1">
            <a:spLocks noChangeArrowheads="1"/>
          </p:cNvSpPr>
          <p:nvPr/>
        </p:nvSpPr>
        <p:spPr bwMode="auto">
          <a:xfrm rot="17112393">
            <a:off x="-460350" y="2883238"/>
            <a:ext cx="3477946"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 1-3</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2" name="Text Box 14"/>
          <p:cNvSpPr txBox="1">
            <a:spLocks noChangeArrowheads="1"/>
          </p:cNvSpPr>
          <p:nvPr/>
        </p:nvSpPr>
        <p:spPr bwMode="auto">
          <a:xfrm rot="17082697">
            <a:off x="94543" y="2924623"/>
            <a:ext cx="359373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الإسترداد 4-6: 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3" name="Text Box 15"/>
          <p:cNvSpPr txBox="1">
            <a:spLocks noChangeArrowheads="1"/>
          </p:cNvSpPr>
          <p:nvPr/>
        </p:nvSpPr>
        <p:spPr bwMode="auto">
          <a:xfrm rot="17108616">
            <a:off x="804587" y="2886798"/>
            <a:ext cx="349598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chemeClr val="bg1"/>
                </a:solidFill>
                <a:latin typeface="Arial" panose="020B0604020202020204" pitchFamily="34" charset="0"/>
                <a:cs typeface="Arial" panose="020B0604020202020204" pitchFamily="34" charset="0"/>
              </a:rPr>
              <a:t>الاوجيهات ٦: ٨-٧: ٣٨</a:t>
            </a:r>
            <a:endParaRPr lang="en-US" sz="2800" b="1" dirty="0">
              <a:solidFill>
                <a:schemeClr val="bg1"/>
              </a:solidFill>
              <a:latin typeface="Arial" panose="020B0604020202020204" pitchFamily="34" charset="0"/>
              <a:ea typeface="Times New Roman" pitchFamily="-111" charset="0"/>
              <a:cs typeface="Arial" panose="020B0604020202020204" pitchFamily="34" charset="0"/>
            </a:endParaRP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8" name="Text Box 30"/>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99708" name="Text Box 32"/>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000" b="1" dirty="0">
                <a:solidFill>
                  <a:srgbClr val="FFFFFF"/>
                </a:solidFill>
                <a:latin typeface="Arial" panose="020B0604020202020204" pitchFamily="34" charset="0"/>
                <a:cs typeface="Arial" panose="020B0604020202020204" pitchFamily="34" charset="0"/>
              </a:rPr>
              <a:t>124</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55666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نقدم خمس تقدمات</a:t>
            </a:r>
            <a:endParaRPr lang="en-US" sz="6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Singapore Bible College • CICFamily.com • BibleStudyDownloads.org</a:t>
            </a:r>
          </a:p>
        </p:txBody>
      </p:sp>
    </p:spTree>
    <p:extLst>
      <p:ext uri="{BB962C8B-B14F-4D97-AF65-F5344CB8AC3E}">
        <p14:creationId xmlns:p14="http://schemas.microsoft.com/office/powerpoint/2010/main" val="280085203"/>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9879" y="810506"/>
            <a:ext cx="9144000" cy="221301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هل يتصرف المسيحيون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دائماً كمسيحيين؟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30986128"/>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14B66F-8837-404C-9AE8-878B239533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947" r="21698"/>
          <a:stretch/>
        </p:blipFill>
        <p:spPr bwMode="auto">
          <a:xfrm>
            <a:off x="1" y="1"/>
            <a:ext cx="914400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144921"/>
            <a:ext cx="3700129" cy="4448343"/>
          </a:xfrm>
          <a:effectLst/>
        </p:spPr>
        <p:txBody>
          <a:bodyPr anchor="t"/>
          <a:lstStyle/>
          <a:p>
            <a:pPr>
              <a:defRPr/>
            </a:pPr>
            <a:r>
              <a:rPr lang="ar-JO" sz="4000" dirty="0">
                <a:solidFill>
                  <a:schemeClr val="tx1"/>
                </a:solidFill>
              </a:rPr>
              <a:t>حتى القادة أمثالنا </a:t>
            </a:r>
            <a:br>
              <a:rPr lang="ar-JO" sz="4000" dirty="0">
                <a:solidFill>
                  <a:schemeClr val="tx1"/>
                </a:solidFill>
              </a:rPr>
            </a:br>
            <a:r>
              <a:rPr lang="ar-JO" sz="4000" dirty="0">
                <a:solidFill>
                  <a:schemeClr val="tx1"/>
                </a:solidFill>
              </a:rPr>
              <a:t>تم تطهيرنا </a:t>
            </a:r>
            <a:br>
              <a:rPr lang="ar-JO" sz="4000" dirty="0">
                <a:solidFill>
                  <a:schemeClr val="tx1"/>
                </a:solidFill>
              </a:rPr>
            </a:br>
            <a:r>
              <a:rPr lang="ar-JO" sz="4000" dirty="0">
                <a:solidFill>
                  <a:schemeClr val="tx1"/>
                </a:solidFill>
              </a:rPr>
              <a:t>من خطايانا  </a:t>
            </a:r>
            <a:br>
              <a:rPr lang="ar-JO" sz="4000" dirty="0">
                <a:solidFill>
                  <a:schemeClr val="tx1"/>
                </a:solidFill>
              </a:rPr>
            </a:br>
            <a:r>
              <a:rPr lang="ar-JO" sz="4000" dirty="0">
                <a:solidFill>
                  <a:schemeClr val="tx1"/>
                </a:solidFill>
              </a:rPr>
              <a:t>لكنهم يخرجون أحيانًا من الشركة مع الرب.</a:t>
            </a:r>
            <a:endParaRPr lang="en-US" sz="4000" dirty="0">
              <a:solidFill>
                <a:schemeClr val="tx1"/>
              </a:solidFill>
              <a:effectLst/>
              <a:ea typeface="ＭＳ Ｐゴシック" charset="0"/>
            </a:endParaRPr>
          </a:p>
        </p:txBody>
      </p:sp>
      <p:sp>
        <p:nvSpPr>
          <p:cNvPr id="4" name="Rectangle 2"/>
          <p:cNvSpPr txBox="1">
            <a:spLocks noChangeArrowheads="1"/>
          </p:cNvSpPr>
          <p:nvPr/>
        </p:nvSpPr>
        <p:spPr bwMode="auto">
          <a:xfrm>
            <a:off x="106323" y="5410980"/>
            <a:ext cx="4597950" cy="12769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ماذا يجب أن نفعل؟</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002294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922045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تحافظ على مسيرتك مع الله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بشكل شخصي؟</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8268" y="2771930"/>
            <a:ext cx="8450783" cy="4014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الوعود؟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قراءة الكتاب المقدس؟</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الصلاة؟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شيء آخر؟</a:t>
            </a:r>
            <a:r>
              <a:rPr kumimoji="1" lang="en-US"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8567227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المسيانية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ذبائح و تقدمات إسرائيل و رئيس الكهنة هارون (1 – 10) بالإضافة إلى طهارة الأمة من الخطية (11 – 27) هي ظل للمسيح كفادي بلا خطية و رئيس الكهنة الوسيط ( عب 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5876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2951405"/>
          </a:xfrm>
          <a:effectLst>
            <a:outerShdw blurRad="63500" dist="35921" dir="2700000" algn="ctr" rotWithShape="0">
              <a:schemeClr val="tx2">
                <a:alpha val="74998"/>
              </a:schemeClr>
            </a:outerShdw>
          </a:effectLst>
        </p:spPr>
        <p:txBody>
          <a:bodyPr anchor="t"/>
          <a:lstStyle/>
          <a:p>
            <a:pPr>
              <a:defRPr/>
            </a:pPr>
            <a:r>
              <a:rPr lang="ar-JO" sz="6000" dirty="0">
                <a:effectLst>
                  <a:glow rad="127000">
                    <a:schemeClr val="tx1"/>
                  </a:glow>
                </a:effectLst>
                <a:ea typeface="ＭＳ Ｐゴシック" charset="0"/>
              </a:rPr>
              <a:t>كيف تحافظ على الشركة </a:t>
            </a:r>
            <a:br>
              <a:rPr lang="ar-JO" sz="6000" dirty="0">
                <a:effectLst>
                  <a:glow rad="127000">
                    <a:schemeClr val="tx1"/>
                  </a:glow>
                </a:effectLst>
                <a:ea typeface="ＭＳ Ｐゴシック" charset="0"/>
              </a:rPr>
            </a:br>
            <a:r>
              <a:rPr lang="ar-JO" sz="6000" dirty="0">
                <a:effectLst>
                  <a:glow rad="127000">
                    <a:schemeClr val="tx1"/>
                  </a:glow>
                </a:effectLst>
                <a:ea typeface="ＭＳ Ｐゴシック" charset="0"/>
              </a:rPr>
              <a:t>مع إلهك القدوس؟</a:t>
            </a:r>
            <a:endParaRPr lang="en-US" sz="6000" dirty="0">
              <a:effectLst>
                <a:glow rad="127000">
                  <a:schemeClr val="tx1"/>
                </a:glow>
              </a:effectLst>
              <a:ea typeface="ＭＳ Ｐゴシック" charset="0"/>
            </a:endParaRPr>
          </a:p>
        </p:txBody>
      </p:sp>
    </p:spTree>
    <p:extLst>
      <p:ext uri="{BB962C8B-B14F-4D97-AF65-F5344CB8AC3E}">
        <p14:creationId xmlns:p14="http://schemas.microsoft.com/office/powerpoint/2010/main" val="2886212557"/>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9956"/>
            <a:ext cx="9144000" cy="445886"/>
          </a:xfrm>
          <a:solidFill>
            <a:schemeClr val="tx1"/>
          </a:solidFill>
          <a:effectLst/>
        </p:spPr>
        <p:txBody>
          <a:bodyPr/>
          <a:lstStyle/>
          <a:p>
            <a:pPr>
              <a:defRPr/>
            </a:pPr>
            <a:r>
              <a:rPr lang="ar-JO" sz="3600" dirty="0">
                <a:effectLst/>
                <a:ea typeface="ＭＳ Ｐゴシック" charset="0"/>
              </a:rPr>
              <a:t>التقدمات (لا 1-7)</a:t>
            </a:r>
            <a:endParaRPr lang="en-US" sz="36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701952" y="1486426"/>
            <a:ext cx="2588775"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المحرقة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4918557" y="835795"/>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السلامة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5394640" y="5511790"/>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الخطية</a:t>
            </a:r>
            <a:r>
              <a:rPr kumimoji="0" lang="ar-JO" sz="36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و الإثم</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05BAC0E4-AF39-BF4D-B2B0-235138421F0B}"/>
              </a:ext>
            </a:extLst>
          </p:cNvPr>
          <p:cNvSpPr txBox="1">
            <a:spLocks noChangeArrowheads="1"/>
          </p:cNvSpPr>
          <p:nvPr/>
        </p:nvSpPr>
        <p:spPr bwMode="auto">
          <a:xfrm>
            <a:off x="-8112" y="5511790"/>
            <a:ext cx="278321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الحبوب</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0486029"/>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الخلفية</a:t>
            </a:r>
            <a:endParaRPr lang="en-US" sz="5400" dirty="0">
              <a:effectLst>
                <a:glow rad="127000">
                  <a:schemeClr val="tx1"/>
                </a:glow>
              </a:effectLst>
              <a:ea typeface="ＭＳ Ｐゴシック" charset="0"/>
            </a:endParaRP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8846820"/>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تحافظ على الشركة مع إلهك القدوس؟</a:t>
            </a:r>
            <a:endParaRPr lang="en-US" dirty="0">
              <a:effectLst>
                <a:glow rad="127000">
                  <a:schemeClr val="tx1"/>
                </a:glow>
              </a:effectLst>
              <a:ea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3284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إعمل ما هو غير مطلوب – عبادة إضافية</a:t>
            </a:r>
            <a:r>
              <a:rPr lang="en-US" sz="4800" dirty="0">
                <a:effectLst>
                  <a:glow rad="127000">
                    <a:schemeClr val="tx1"/>
                  </a:glow>
                </a:effectLst>
                <a:ea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954298261"/>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الذبائح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0568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1957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794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7346" y="28866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1. إعمل ما هو غير مطلوب – عبادة إضافية</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0561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87244" y="1826253"/>
            <a:ext cx="4129548" cy="1301646"/>
          </a:xfrm>
          <a:noFill/>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كل ما في لله</a:t>
            </a:r>
            <a:endParaRPr lang="en-US" sz="3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33A077C4-01B9-BB44-9669-19E682713C9D}"/>
              </a:ext>
            </a:extLst>
          </p:cNvPr>
          <p:cNvSpPr txBox="1">
            <a:spLocks noChangeArrowheads="1"/>
          </p:cNvSpPr>
          <p:nvPr/>
        </p:nvSpPr>
        <p:spPr bwMode="auto">
          <a:xfrm>
            <a:off x="4987244" y="3308089"/>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1: 3-17</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905A1D3-5C08-F344-AAB6-09F06D8E62FE}"/>
              </a:ext>
            </a:extLst>
          </p:cNvPr>
          <p:cNvSpPr txBox="1">
            <a:spLocks noChangeArrowheads="1"/>
          </p:cNvSpPr>
          <p:nvPr/>
        </p:nvSpPr>
        <p:spPr bwMode="auto">
          <a:xfrm>
            <a:off x="4987244" y="250145"/>
            <a:ext cx="4129548" cy="13016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93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400" b="1" u="none" strike="noStrike" kern="0" cap="none" spc="0" normalizeH="0" baseline="0" noProof="0" dirty="0">
              <a:ln>
                <a:noFill/>
              </a:ln>
              <a:solidFill>
                <a:srgbClr val="FF93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932423"/>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rPr>
              <a:t>التقدمات (لا 1-7)</a:t>
            </a:r>
            <a:endParaRPr lang="en-US" sz="24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393714"/>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rPr>
              <a:t>التقدمات (لا 1-7)</a:t>
            </a:r>
            <a:endParaRPr lang="en-US" sz="24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4048774" y="3436630"/>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ثور، كبش أو ماعز</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FE05AE29-FC22-BA44-9237-8B5E10BD3029}"/>
              </a:ext>
            </a:extLst>
          </p:cNvPr>
          <p:cNvSpPr txBox="1">
            <a:spLocks noChangeArrowheads="1"/>
          </p:cNvSpPr>
          <p:nvPr/>
        </p:nvSpPr>
        <p:spPr bwMode="auto">
          <a:xfrm>
            <a:off x="6157374" y="5013986"/>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حمام أو يمام</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9884989"/>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ذبيحة كاملة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50631167"/>
      </p:ext>
    </p:extLst>
  </p:cSld>
  <p:clrMapOvr>
    <a:masterClrMapping/>
  </p:clrMapOvr>
  <p:transition/>
</p:sld>
</file>

<file path=ppt/theme/_rels/them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9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9036</TotalTime>
  <Words>21883</Words>
  <Application>Microsoft Macintosh PowerPoint</Application>
  <PresentationFormat>On-screen Show (4:3)</PresentationFormat>
  <Paragraphs>4236</Paragraphs>
  <Slides>407</Slides>
  <Notes>362</Notes>
  <HiddenSlides>0</HiddenSlides>
  <MMClips>0</MMClips>
  <ScaleCrop>false</ScaleCrop>
  <HeadingPairs>
    <vt:vector size="6" baseType="variant">
      <vt:variant>
        <vt:lpstr>Fonts Used</vt:lpstr>
      </vt:variant>
      <vt:variant>
        <vt:i4>30</vt:i4>
      </vt:variant>
      <vt:variant>
        <vt:lpstr>Theme</vt:lpstr>
      </vt:variant>
      <vt:variant>
        <vt:i4>68</vt:i4>
      </vt:variant>
      <vt:variant>
        <vt:lpstr>Slide Titles</vt:lpstr>
      </vt:variant>
      <vt:variant>
        <vt:i4>407</vt:i4>
      </vt:variant>
    </vt:vector>
  </HeadingPairs>
  <TitlesOfParts>
    <vt:vector size="505" baseType="lpstr">
      <vt:lpstr>Arail</vt:lpstr>
      <vt:lpstr>BONES</vt:lpstr>
      <vt:lpstr>MS PGothic</vt:lpstr>
      <vt:lpstr>MS PGothic</vt:lpstr>
      <vt:lpstr>Osaka</vt:lpstr>
      <vt:lpstr>Rial</vt:lpstr>
      <vt:lpstr>SimSun</vt:lpstr>
      <vt:lpstr>Times</vt:lpstr>
      <vt:lpstr>Apple Chancery</vt:lpstr>
      <vt:lpstr>Arial</vt:lpstr>
      <vt:lpstr>Arial Black</vt:lpstr>
      <vt:lpstr>Arial Narrow</vt:lpstr>
      <vt:lpstr>Arial Rounded MT Bold</vt:lpstr>
      <vt:lpstr>Calibri</vt:lpstr>
      <vt:lpstr>Century Gothic</vt:lpstr>
      <vt:lpstr>Comic Sans MS</vt:lpstr>
      <vt:lpstr>Copperplate Gothic Light</vt:lpstr>
      <vt:lpstr>Franklin Gothic Medium</vt:lpstr>
      <vt:lpstr>Garamond</vt:lpstr>
      <vt:lpstr>Geneva</vt:lpstr>
      <vt:lpstr>Helvetica</vt:lpstr>
      <vt:lpstr>Impact</vt:lpstr>
      <vt:lpstr>Monotype Sorts</vt:lpstr>
      <vt:lpstr>Tahoma</vt:lpstr>
      <vt:lpstr>Times New Roman</vt:lpstr>
      <vt:lpstr>Trebuchet MS</vt:lpstr>
      <vt:lpstr>Tw Cen MT</vt:lpstr>
      <vt:lpstr>Wingdings</vt:lpstr>
      <vt:lpstr>Wingdings 2</vt:lpstr>
      <vt:lpstr>Yehudit</vt:lpstr>
      <vt:lpstr>49_Blank Presentation</vt:lpstr>
      <vt:lpstr>2_Contemporary</vt:lpstr>
      <vt:lpstr>Contemporary</vt:lpstr>
      <vt:lpstr>4_Default Design</vt:lpstr>
      <vt:lpstr>Default Design</vt:lpstr>
      <vt:lpstr>Blank Presentation</vt:lpstr>
      <vt:lpstr>1_Contemporary</vt:lpstr>
      <vt:lpstr>Balance</vt:lpstr>
      <vt:lpstr>Warp</vt:lpstr>
      <vt:lpstr>3_Balance</vt:lpstr>
      <vt:lpstr>8_Blank Presentation</vt:lpstr>
      <vt:lpstr>Stream</vt:lpstr>
      <vt:lpstr>25_MEADOW</vt:lpstr>
      <vt:lpstr>2_untitled 1</vt:lpstr>
      <vt:lpstr>1_Default Design</vt:lpstr>
      <vt:lpstr>Crumple</vt:lpstr>
      <vt:lpstr>Bar Code</vt:lpstr>
      <vt:lpstr>23_Blank Presentation</vt:lpstr>
      <vt:lpstr>1_Office Theme</vt:lpstr>
      <vt:lpstr>1_untitled 1</vt:lpstr>
      <vt:lpstr>Median</vt:lpstr>
      <vt:lpstr>2_Default Design</vt:lpstr>
      <vt:lpstr>4_Contemporary</vt:lpstr>
      <vt:lpstr>5_Default Design</vt:lpstr>
      <vt:lpstr>Circuit</vt:lpstr>
      <vt:lpstr>MEADOW</vt:lpstr>
      <vt:lpstr>5_Contemporary</vt:lpstr>
      <vt:lpstr>6_Default Design</vt:lpstr>
      <vt:lpstr>6_Contemporary</vt:lpstr>
      <vt:lpstr>8_Contemporary</vt:lpstr>
      <vt:lpstr>9_Default Design</vt:lpstr>
      <vt:lpstr>9_Contemporary</vt:lpstr>
      <vt:lpstr>10_Default Design</vt:lpstr>
      <vt:lpstr>2_Balance</vt:lpstr>
      <vt:lpstr>12_Default Design</vt:lpstr>
      <vt:lpstr>4_Balance</vt:lpstr>
      <vt:lpstr>11_Contemporary</vt:lpstr>
      <vt:lpstr>12_Contemporary</vt:lpstr>
      <vt:lpstr>1_Balance</vt:lpstr>
      <vt:lpstr>10_Contemporary</vt:lpstr>
      <vt:lpstr>Slit</vt:lpstr>
      <vt:lpstr>6_Balance</vt:lpstr>
      <vt:lpstr>14_Default Design</vt:lpstr>
      <vt:lpstr>1_Slit</vt:lpstr>
      <vt:lpstr>15_Default Design</vt:lpstr>
      <vt:lpstr>16_Default Design</vt:lpstr>
      <vt:lpstr>7_Balance</vt:lpstr>
      <vt:lpstr>Borealis</vt:lpstr>
      <vt:lpstr>Office Theme</vt:lpstr>
      <vt:lpstr>51_Blank Presentation</vt:lpstr>
      <vt:lpstr>7_Contemporary</vt:lpstr>
      <vt:lpstr>7_Blank Presentation</vt:lpstr>
      <vt:lpstr>Kimono</vt:lpstr>
      <vt:lpstr>17_Default Design</vt:lpstr>
      <vt:lpstr>19_Default Design</vt:lpstr>
      <vt:lpstr>8_Balance</vt:lpstr>
      <vt:lpstr>7_Default Design</vt:lpstr>
      <vt:lpstr>11_Default Design</vt:lpstr>
      <vt:lpstr>9_Balance</vt:lpstr>
      <vt:lpstr>2_MEADOW</vt:lpstr>
      <vt:lpstr>3_Default Design</vt:lpstr>
      <vt:lpstr>2_Blank Presentation</vt:lpstr>
      <vt:lpstr>1_Orbit</vt:lpstr>
      <vt:lpstr>22_Default Design</vt:lpstr>
      <vt:lpstr>4_SERENE</vt:lpstr>
      <vt:lpstr>3_Contemporary</vt:lpstr>
      <vt:lpstr>2_Slit</vt:lpstr>
      <vt:lpstr>5_Balance</vt:lpstr>
      <vt:lpstr>لاويين</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النبوة المسيانية</vt:lpstr>
      <vt:lpstr>لاويين</vt:lpstr>
      <vt:lpstr>Barry Huddleston, The Acrostic Summarized Bible (Grand Rapids: Baker, 1992)</vt:lpstr>
      <vt:lpstr>كن قديساً</vt:lpstr>
      <vt:lpstr>أي هذه الإجابات هي الأكثر دقَّة؟</vt:lpstr>
      <vt:lpstr>غفران الخطيَّة في العهد القديم</vt:lpstr>
      <vt:lpstr> كيف يمكننا أن نستمر بالتمتع بحضور الله بعد أن نعرفه؟</vt:lpstr>
      <vt:lpstr>1. اعترف أن الله هو كل ما تحتاج إليه</vt:lpstr>
      <vt:lpstr>2. مارس عادات تقية</vt:lpstr>
      <vt:lpstr>الفكرة الرئيسية</vt:lpstr>
      <vt:lpstr>ما هي الممارسة الموجودة في حياتك و التي تحتاج أن تعترف بها و تتطهر منها؟</vt:lpstr>
      <vt:lpstr>Black</vt:lpstr>
      <vt:lpstr>اختبار مراجعة في سفر الخروج</vt:lpstr>
      <vt:lpstr>سؤال إضافي</vt:lpstr>
      <vt:lpstr>ما هما الحدثان الرئيسيان في سيناء؟</vt:lpstr>
      <vt:lpstr>لاويين 1: 1</vt:lpstr>
      <vt:lpstr>Walk Thru</vt:lpstr>
      <vt:lpstr>العنوان</vt:lpstr>
      <vt:lpstr>ملخص سفر اللاويين</vt:lpstr>
      <vt:lpstr>التركيز الكهنوتي</vt:lpstr>
      <vt:lpstr>أين يقع سفر اللاويين</vt:lpstr>
      <vt:lpstr>الخط الزمني من إبراهيم إلى موسى</vt:lpstr>
      <vt:lpstr>متى كتب سفر اللاويين</vt:lpstr>
      <vt:lpstr>نظرة أقرب</vt:lpstr>
      <vt:lpstr>خط سير رحلة الخروج</vt:lpstr>
      <vt:lpstr>مكان الكتابة : أين يقع جبل سيناء؟</vt:lpstr>
      <vt:lpstr>الإتجاهات</vt:lpstr>
      <vt:lpstr>التأليف</vt:lpstr>
      <vt:lpstr>القدس</vt:lpstr>
      <vt:lpstr>الخصائص</vt:lpstr>
      <vt:lpstr>لاويين</vt:lpstr>
      <vt:lpstr>الكلمة المفتاحية</vt:lpstr>
      <vt:lpstr>ميلاد شعب</vt:lpstr>
      <vt:lpstr>الآية المفتاحية</vt:lpstr>
      <vt:lpstr>البيان الموجز</vt:lpstr>
      <vt:lpstr>حضور الله ملأ بيته الجديد!</vt:lpstr>
      <vt:lpstr>كُنْ مُقَدَّسًا</vt:lpstr>
      <vt:lpstr>Holiness</vt:lpstr>
      <vt:lpstr>قُدُّوسٌ، قُدُّوسٌ قُدُّوسٌ</vt:lpstr>
      <vt:lpstr>ماذا يعني أن تكون مقدسًا؟</vt:lpstr>
      <vt:lpstr>القداسة</vt:lpstr>
      <vt:lpstr>طاهِرٌ 100%</vt:lpstr>
      <vt:lpstr>Holiness</vt:lpstr>
      <vt:lpstr>الروح القدس</vt:lpstr>
      <vt:lpstr>الرّوح الشفيع</vt:lpstr>
      <vt:lpstr>المعزّي (يوحنا 14: 16)</vt:lpstr>
      <vt:lpstr>سكنى الروح هو عمل الله الجديد!</vt:lpstr>
      <vt:lpstr>Holiness</vt:lpstr>
      <vt:lpstr>القداسة</vt:lpstr>
      <vt:lpstr>ثَمَرُ الرُّوح</vt:lpstr>
      <vt:lpstr>القداسة</vt:lpstr>
      <vt:lpstr>كيف يمكننا أن نستمر في التمتع بحضور الله بعد التعرف عليهِ؟</vt:lpstr>
      <vt:lpstr>خط سير رحلة الخروج</vt:lpstr>
      <vt:lpstr>جبل سيناء</vt:lpstr>
      <vt:lpstr>Background</vt:lpstr>
      <vt:lpstr>Background</vt:lpstr>
      <vt:lpstr>ظروف  كتابة سفر اللاويين</vt:lpstr>
      <vt:lpstr>لاوِيّين</vt:lpstr>
      <vt:lpstr>الكلمة المفتاحية</vt:lpstr>
      <vt:lpstr>كيف يمكننا أن نستمر بالتمتع بحضور الله  بعد أن تعرفنا عليه؟</vt:lpstr>
      <vt:lpstr>١- اعترف أن الله هو كل ما تحتاجه (لا ١-١٠)</vt:lpstr>
      <vt:lpstr>الخلاص والتقديس</vt:lpstr>
      <vt:lpstr>غفران الخطيَّة في العهد القديم</vt:lpstr>
      <vt:lpstr>غفران الخطيَّة في العهد الجديد</vt:lpstr>
      <vt:lpstr>Slides on  لاوِيّين ١</vt:lpstr>
      <vt:lpstr>ما هي نقطة ضعفك الكبيرة؟</vt:lpstr>
      <vt:lpstr>ما هي نقطة ضعفك الكبيرة؟</vt:lpstr>
      <vt:lpstr>ما هي نقطة ضعفك الكبيرة؟</vt:lpstr>
      <vt:lpstr>ما هو موقفك من ضعفاتك وخطاياك؟</vt:lpstr>
      <vt:lpstr>لماذا فرض الله القرابين لضعف إسرائيل وخطاياها؟</vt:lpstr>
      <vt:lpstr>غفر الله للإسرائيليين عن طريق دم الذبائح (لا 4: 1- 5: 13؛ 6: 24- 30).</vt:lpstr>
      <vt:lpstr>لماذا أسس الله نظام الذبائح؟</vt:lpstr>
      <vt:lpstr>هل خلصت الذبائح الدموية الإسرائيليين الذين هم تحت الشريعة؟</vt:lpstr>
      <vt:lpstr>الذبائح تغفر الخطية</vt:lpstr>
      <vt:lpstr>الملخص</vt:lpstr>
      <vt:lpstr>لاوِيّين 1-7 Chart</vt:lpstr>
      <vt:lpstr>نقدم خمس تقدمات</vt:lpstr>
      <vt:lpstr>هل يتصرف المسيحيون  دائماً كمسيحيين؟</vt:lpstr>
      <vt:lpstr>حتى القادة أمثالنا  تم تطهيرنا  من خطايانا   لكنهم يخرجون أحيانًا من الشركة مع الرب.</vt:lpstr>
      <vt:lpstr>غفران الخطية في العهد الجديد</vt:lpstr>
      <vt:lpstr>كيف تحافظ على مسيرتك مع الله  بشكل شخصي؟</vt:lpstr>
      <vt:lpstr>كيف تحافظ على الشركة  مع إلهك القدوس؟</vt:lpstr>
      <vt:lpstr>التقدمات (لا 1-7)</vt:lpstr>
      <vt:lpstr>الخلفية</vt:lpstr>
      <vt:lpstr>كيف تحافظ على الشركة مع إلهك القدوس؟</vt:lpstr>
      <vt:lpstr>1. إعمل ما هو غير مطلوب – عبادة إضافية </vt:lpstr>
      <vt:lpstr>الذبائح (لا 1-7)</vt:lpstr>
      <vt:lpstr>كل ما في لله</vt:lpstr>
      <vt:lpstr>التقدمات (لا 1-7)</vt:lpstr>
      <vt:lpstr>التقدمات (لا 1-7)</vt:lpstr>
      <vt:lpstr>ذبيحة كاملة</vt:lpstr>
      <vt:lpstr>لاويين 2 </vt:lpstr>
      <vt:lpstr>خيمة الإجتماع والساحة</vt:lpstr>
      <vt:lpstr>طقوس التقدمات في لاويين 1- 5</vt:lpstr>
      <vt:lpstr>طقوس التقدمات في لاويين 1- 5</vt:lpstr>
      <vt:lpstr>طقوس التقدمات في لاويين 1- 5</vt:lpstr>
      <vt:lpstr>تقدمة الحبوب (لا 2)</vt:lpstr>
      <vt:lpstr>تقدمة الحبوب (لا 2)</vt:lpstr>
      <vt:lpstr>تقدمة الحبوب (لا 2)</vt:lpstr>
      <vt:lpstr>ذبائح العهد القديم</vt:lpstr>
      <vt:lpstr>تقدمة الحبوب = الشكر</vt:lpstr>
      <vt:lpstr>Slides on  لاوِيّين ٣</vt:lpstr>
      <vt:lpstr>تقدمة السلامة (لا 3)</vt:lpstr>
      <vt:lpstr>لماذا تعتبر رائحة مرضية للرب؟ (لا 1: 9، 17، 2: 2، 9، 12، 3: 5، 16، 4: 31)</vt:lpstr>
      <vt:lpstr>يجب أن نعبر عن محبتنا لله  بطرق لم يطلبها هو بشكل محدد</vt:lpstr>
      <vt:lpstr>رومية 12 </vt:lpstr>
      <vt:lpstr>البر في رومية</vt:lpstr>
      <vt:lpstr>رومية ١٢: ٢</vt:lpstr>
      <vt:lpstr>رومية ١٢: ٢</vt:lpstr>
      <vt:lpstr>رومية ١٢: ٢</vt:lpstr>
      <vt:lpstr>حياة الجسد (رومية 12)</vt:lpstr>
      <vt:lpstr>ذبائح العهد القديم</vt:lpstr>
      <vt:lpstr>البر الذي يحول في رومية 12-13</vt:lpstr>
      <vt:lpstr>تصنيفات المواهب (1 بطرس 4: 11)</vt:lpstr>
      <vt:lpstr>1. إعمل ما هو غير مطلوب – عبادة إضافية </vt:lpstr>
      <vt:lpstr>التقدمات (لا 1-7)</vt:lpstr>
      <vt:lpstr>التقدمات في لاويين 1-7</vt:lpstr>
      <vt:lpstr>2. إعمل ما هو مطلوب – الإعتراف بالخطية </vt:lpstr>
      <vt:lpstr>التقدمات (لا 1-7)</vt:lpstr>
      <vt:lpstr>Slides on  لاوِيّين ٤</vt:lpstr>
      <vt:lpstr>لماذا أسس الله نظام الذبائح؟</vt:lpstr>
      <vt:lpstr>هل خلصت الذبائح الدموية الإسرائيليين الذين هم تحت الشريعة؟</vt:lpstr>
      <vt:lpstr>الذبائح تغفر الخطية</vt:lpstr>
      <vt:lpstr>يغفر الله لبني إسرائيل من خلال دم الذبائح (لا 4: 1-5: 13، 6: 24-30)</vt:lpstr>
      <vt:lpstr>دم ذبيحة الخطية يغفر خطيئة السهو (4: 1- 5: 13؛ 6: 24- 30).</vt:lpstr>
      <vt:lpstr>كانت مصر هي القوة العظمى</vt:lpstr>
      <vt:lpstr>كان إسرائيل تحت العبودية</vt:lpstr>
      <vt:lpstr>كان إسرائيل تحت العبودية</vt:lpstr>
      <vt:lpstr>خط سير رحلة الخروج</vt:lpstr>
      <vt:lpstr>الخلاص والتقديس</vt:lpstr>
      <vt:lpstr>طقوس التقدمات اللاوية</vt:lpstr>
      <vt:lpstr>طقوس التقدمات اللاوية</vt:lpstr>
      <vt:lpstr>طقوس التقدمات اللاوية</vt:lpstr>
      <vt:lpstr>طقوس التقدمات اللاوية</vt:lpstr>
      <vt:lpstr>Slides on  لاوِيّين ٥</vt:lpstr>
      <vt:lpstr>طقوس الذبائح الخاصة</vt:lpstr>
      <vt:lpstr>دم وتعويض خطية الإثم يغفر خطيئة السهو (5: 14- 6: 7؛ 7: 1- 10).</vt:lpstr>
      <vt:lpstr>ذبائح الإثم</vt:lpstr>
      <vt:lpstr>غفران الخطية في العهد القديم</vt:lpstr>
      <vt:lpstr>غفران الخطية في العهد الجديد</vt:lpstr>
      <vt:lpstr>III. Main Point</vt:lpstr>
      <vt:lpstr>كيف تحافظ على شركتك مع إلهك القدوس؟</vt:lpstr>
      <vt:lpstr>الفكرة الرئيسية</vt:lpstr>
      <vt:lpstr>١- اعترف أن الله هو كل ما تحتاجه (لا ١-١٠)</vt:lpstr>
      <vt:lpstr>2. اعمل ما هو مطلوب – الإعتراف بالخطية </vt:lpstr>
      <vt:lpstr>وَبِدُونِ  سَفْكِ  دَمٍ  لَا تَحْصُلُ  مَغْفِرَةٌ  عبرانيين 9: 22</vt:lpstr>
      <vt:lpstr>"هذا هو جَسدي..."</vt:lpstr>
      <vt:lpstr>لم أصل إلى هنا بمفردي</vt:lpstr>
      <vt:lpstr>ما هي الممارسة في  حياتك  و التي  يجب عليك الإعتراف بها وتطهيرها؟</vt:lpstr>
      <vt:lpstr>طقوس تكفيرية خاصة</vt:lpstr>
      <vt:lpstr>طقوس تكفيرية خاصة</vt:lpstr>
      <vt:lpstr>طقوس تكفيرية خاصة</vt:lpstr>
      <vt:lpstr>طقوس تكفيرية خاصة</vt:lpstr>
      <vt:lpstr>Slides on  لاوِيّين ٦</vt:lpstr>
      <vt:lpstr>التقدمات في لاويين 1-7</vt:lpstr>
      <vt:lpstr>الذبائح في سفر اللاويين 1- 7</vt:lpstr>
      <vt:lpstr>Slides on  لاوِيّين ٧</vt:lpstr>
      <vt:lpstr>هل الحيوانات تُخلّص؟</vt:lpstr>
      <vt:lpstr>الله يغفر لنا من خلال دم المسيح</vt:lpstr>
      <vt:lpstr>الكتاب المقدس و الدم – تعليم العهد القديم</vt:lpstr>
      <vt:lpstr>الكتاب المقدس و الدم – تعليم العهد الجديد</vt:lpstr>
      <vt:lpstr>رمزية التكفير</vt:lpstr>
      <vt:lpstr>رمزية التكفير</vt:lpstr>
      <vt:lpstr>الدم و الغفران</vt:lpstr>
      <vt:lpstr>غفران الخطية في العهد الجديد</vt:lpstr>
      <vt:lpstr>الدم والغفران</vt:lpstr>
      <vt:lpstr>القداسة</vt:lpstr>
      <vt:lpstr>Slides on  لاوِيّين ٨</vt:lpstr>
      <vt:lpstr>Leviticus 8-10 Chart</vt:lpstr>
      <vt:lpstr>بدأ الكهنوت</vt:lpstr>
      <vt:lpstr>Slides on  لاوِيّين ٩</vt:lpstr>
      <vt:lpstr>رسامة هرون وأبنائه كهنة</vt:lpstr>
      <vt:lpstr>تباين اللاويين والكهنة</vt:lpstr>
      <vt:lpstr>تباين اللاويين والكهنة</vt:lpstr>
      <vt:lpstr>ملابس رئيس الكهنة</vt:lpstr>
      <vt:lpstr>Slides on  لاوِيّين ١٠</vt:lpstr>
      <vt:lpstr>ناداب و أبيهو</vt:lpstr>
      <vt:lpstr>ناداب و أبيهو</vt:lpstr>
      <vt:lpstr>ناداب و أبيهو</vt:lpstr>
      <vt:lpstr>ناداب و أبيهو</vt:lpstr>
      <vt:lpstr>Levi's Family Tree</vt:lpstr>
      <vt:lpstr>١- اعترف أن الله هو كل ما تحتاجه (لا ١-١٠)</vt:lpstr>
      <vt:lpstr>وَبِدُونِ  سَفْكِ  دَمٍ  لَا تَحْصُلُ  مَغْفِرَةٌ  عبرانيين 9: 22</vt:lpstr>
      <vt:lpstr>الخلاص في كلِّ العصور:</vt:lpstr>
      <vt:lpstr>الخلاص في العهعد القديم</vt:lpstr>
      <vt:lpstr>تركيز لاويين 1- 10</vt:lpstr>
      <vt:lpstr>كيف يمكن لدم المسيح أن يغفر خطايانا؟</vt:lpstr>
      <vt:lpstr>دم المسيح يغفر بطريقتين:</vt:lpstr>
      <vt:lpstr>القداسة</vt:lpstr>
      <vt:lpstr>Slides on  لاوِيّين ١١</vt:lpstr>
      <vt:lpstr>كيف يمكننا أن نستمر بالتمتع بحضور الله  بعد أن تعرفنا عليه؟</vt:lpstr>
      <vt:lpstr>برهان</vt:lpstr>
      <vt:lpstr>لاوِيّين</vt:lpstr>
      <vt:lpstr>١- اعترف أن الله هو كل ما تحتاجه (لا ١-١٠)</vt:lpstr>
      <vt:lpstr>٢- مارس عادات صالحة (لا ١١-٢٧).</vt:lpstr>
      <vt:lpstr>لاوِيّين</vt:lpstr>
      <vt:lpstr>Leviticus 11-16 Chart</vt:lpstr>
      <vt:lpstr>الطاهر والنجس (لا 11)</vt:lpstr>
      <vt:lpstr>أي الأطعمة؟</vt:lpstr>
      <vt:lpstr>"قُمْ يا بطرس، أذبح وكُلْ"</vt:lpstr>
      <vt:lpstr>الطاهر والنجس (لا 11)</vt:lpstr>
      <vt:lpstr>Lamb</vt:lpstr>
      <vt:lpstr>لماذا لا للخنزير؟ (وأسئلة أخرى من الشريعة)</vt:lpstr>
      <vt:lpstr>Slides on  لاوِيّين ١٢</vt:lpstr>
      <vt:lpstr>لماذا لا للخنزير؟ (وأسئلة أخرى من الشريعة)</vt:lpstr>
      <vt:lpstr>الختان، وفيتامين ك و البروثرومبين</vt:lpstr>
      <vt:lpstr>"فَٱثْبُتُوا إِذًا فِي ٱلْحُرِّيَّةِ  ٱلَّتِي قَدْ حَرَّرَنَا  ٱلْمَسِيحُ بِهَا،  وَلَا تَرْتَبِكُوا أَيْضًا  بِنِيرِ عُبُودِيَّةٍ.“ (غلاطية 5: 1).</vt:lpstr>
      <vt:lpstr>Slides on  لاوِيّين ١٣</vt:lpstr>
      <vt:lpstr>هل الله رحيم؟</vt:lpstr>
      <vt:lpstr>كيف يمكن إنقاذ الأبرص من محنته؟</vt:lpstr>
      <vt:lpstr>لماذا لا للخنزير؟ (وأسئلة أخرى من الشريعة)</vt:lpstr>
      <vt:lpstr>Slides on  لاوِيّين ١٤</vt:lpstr>
      <vt:lpstr>لماذا لا للخنزير؟ (وأسئلة أخرى من الشريعة)</vt:lpstr>
      <vt:lpstr>Slides on  لاوِيّين ١٥</vt:lpstr>
      <vt:lpstr>الإفرازات الجسدية (لاويين 15)</vt:lpstr>
      <vt:lpstr>و كل من مسه ذو السيل و لم يغسل يديه بماء يغسل ثيابه و يستحم بماء و يكون نجساً إلى المساء (لا 15: 11)</vt:lpstr>
      <vt:lpstr>Slides on  لاوِيّين ١٦</vt:lpstr>
      <vt:lpstr>للحصول على استطلاع رائع عبر الإنترنت عن خيمة الإجتماع:</vt:lpstr>
      <vt:lpstr>يوم الكفارة (لا 16: 29- 34)</vt:lpstr>
      <vt:lpstr>"ثُمَّ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 </vt:lpstr>
      <vt:lpstr> " وَيُقَرِّبُ هَرُونُ التَّيْسَ  الَّذِي وَقَعَتْ عَلَيْهِ قُرْعَةُ الرَّبِّ." (لاويين 16: 9).</vt:lpstr>
      <vt:lpstr>"وَيَذْبَحُ (هَرُونُ) تَيْسَ الْخَطِيئَةِ الْمُقَدَّمَ مِنَ الشَّعْبِ،  وَيَدْخُلُ بِدَمِهِ إِلَى مَا وَرَاءَ الْحِجَابِ،  وَيَرُشُّ مِنْ دَمِهِ كَمَا رَشَّ مِنْ دَمِ الثَّوْرِ  عَلَى الْغِطَاءِ وَأَمَامَهُ" (لاويين 16: 15).</vt:lpstr>
      <vt:lpstr>"فَيَحْمِلُ التَّيْسُ ذُنُوبَ الشَّعْبِ كُلَّهَا  إِلَى أَرْضٍ مُقْفِرَةٍ،  وَهُنَاكَ يُطْلِقُهُ فِي الصَّحْرَاءِ." (لاويين 16: 22).</vt:lpstr>
      <vt:lpstr>ما علاقة يسوع بكبش الفداء؟</vt:lpstr>
      <vt:lpstr>يسوع هو كبش الفداء</vt:lpstr>
      <vt:lpstr>"ذَلِكَ أَنَّ الْبَرَكَاتِ السَّمَاوِيَّةَ قَدْ تَحَقَّقَتْ فِي الْمَسِيحِ. فَهُوَ الآنَ كَاهِنُنَا الأَعْلَى الَّذِي يُؤَدِّي مُهِمَّتَهُ فِي الْخَيْمَةِ الْحَقِيقِيَّةِ،  وَهِيَ أَعْظَمُ وَأَكْمَلُ مِنَ الْخَيْمَةِ الأَرْضِيَّةِ. إِنَّهَا فِي السَّمَاءِ. لَمْ تَصْنَعْهَا يَدٌ بَشَرِيَّةٌ،  وَلَيْسَتْ مِنْ هَذَا الْعَالَمِ الْمَادِّيِّ" (عبرانيين 9: 11).</vt:lpstr>
      <vt:lpstr>Slides on  لاوِيّين ١٧</vt:lpstr>
      <vt:lpstr>الدّم؟</vt:lpstr>
      <vt:lpstr>"الحياة في الدم"</vt:lpstr>
      <vt:lpstr>مرّة واحدة سفك دمه من أجل الجميع</vt:lpstr>
      <vt:lpstr>ليس بحاجة بعد الآن لمزيد من الكفارات</vt:lpstr>
      <vt:lpstr>أزيلت الخطية وليس (فقط غير مغطاة)</vt:lpstr>
      <vt:lpstr>مقعد في قدس الأقداس؟</vt:lpstr>
      <vt:lpstr>Slides on  لاوِيّين ١٨</vt:lpstr>
      <vt:lpstr>الشذوذ الجنسي</vt:lpstr>
      <vt:lpstr>Slides on  لاوِيّين ١٩</vt:lpstr>
      <vt:lpstr>الناموس الملكي</vt:lpstr>
      <vt:lpstr>و إذا اضطجه رجل مع امرأة اضطجاع زرع و هي أمة مخطوبة لرجل و لم تفد فداء و لا أعطيت حريتها فليكن تأديب لا يقتلا لأنها لم تعتق (لا 19: 20)</vt:lpstr>
      <vt:lpstr>"إِنَّ الْمَسِيحَ قَدْ حَرَّرَنَا وَأَطْلَقَنَا فِي سَبِيلِ الْحُرِّيَّةِ. فَاثْبُتُوا إِذَنْ، وَلا تَعُودُوا إِلَى الارْتِبَاكِ بِنِيرِ الْعُبُودِيَّةِ"  (غل 5: 1).</vt:lpstr>
      <vt:lpstr>لاويين 19: 28 " لَا تَجْرَحُوا أَجْسَامَكُمْ حُزْناً عَلَى مَيْتٍ،  وَلا تَرْسِمْ وَشْماً عَلَيْهِ. فَأَنَا الرَّبُّ"</vt:lpstr>
      <vt:lpstr>Slides on  لاوِيّين ٢٠</vt:lpstr>
      <vt:lpstr>لاويين 20: 9 كل إنسان سب أباه أو أمه فإنه يقتل قد سب أباه أو أمه دمه عليه</vt:lpstr>
      <vt:lpstr>Slides on  لاوِيّين ٢١</vt:lpstr>
      <vt:lpstr>من كان الكهنة؟</vt:lpstr>
      <vt:lpstr>متطلبات سفر اللاويين ٢١:</vt:lpstr>
      <vt:lpstr>Slides on  لاوِيّين ٢٢</vt:lpstr>
      <vt:lpstr>التفرد:</vt:lpstr>
      <vt:lpstr>Slides on  لاوِيّين ٢٣</vt:lpstr>
      <vt:lpstr>أعياد الكتاب المقدس</vt:lpstr>
      <vt:lpstr>أخلاقيات العمل في سنغافورة</vt:lpstr>
      <vt:lpstr>لماذا يجب أخذ إجازة؟</vt:lpstr>
      <vt:lpstr>التقاويم اليهودية</vt:lpstr>
      <vt:lpstr>عيد الأبواق</vt:lpstr>
      <vt:lpstr>التقويم العبري</vt:lpstr>
      <vt:lpstr>أعياد الكتاب المقدس</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تتطلع الأعياد تاريخيًا إلى الوراء إلى ماضي إسرائيل</vt:lpstr>
      <vt:lpstr>تتطلع الأعياد أيضًا نبويًا إلى الأمام إلى مستقبل إسرائيل</vt:lpstr>
      <vt:lpstr>1. استراحت إسرائيل لتحافظ على سير مقدس مع إسرائيل</vt:lpstr>
      <vt:lpstr>أعياد سفر اللاويين 23</vt:lpstr>
      <vt:lpstr>غالباً ما يقدم اليهود  قرابين محترقة بالكامل</vt:lpstr>
      <vt:lpstr>حمل الفصح</vt:lpstr>
      <vt:lpstr>حماية الفصح</vt:lpstr>
      <vt:lpstr>الإيمان مصوّرًا</vt:lpstr>
      <vt:lpstr>الحَمَل مصَوّرًا</vt:lpstr>
      <vt:lpstr>حَمَل الفِصح</vt:lpstr>
      <vt:lpstr>الصَليب مصوّرًا</vt:lpstr>
      <vt:lpstr>الإيمان بالحَمَل</vt:lpstr>
      <vt:lpstr>"هذا هو جَسدي..."</vt:lpstr>
      <vt:lpstr>خروج 12: 1- 16  مرّ ملاك الموت على البيوت والدماء على الأبواب</vt:lpstr>
      <vt:lpstr>الخيط المشترك</vt:lpstr>
      <vt:lpstr>خلال أعياد الفصح في العهد الجديد يزور 100000 يهودي الهيكل</vt:lpstr>
      <vt:lpstr>أهمية الفصح قديماً</vt:lpstr>
      <vt:lpstr>الجلوس في فصح يسوع</vt:lpstr>
      <vt:lpstr>الفصح المعاصر</vt:lpstr>
      <vt:lpstr>أعياد سفر اللاويين 23</vt:lpstr>
      <vt:lpstr>عيد الخبز غير المختمر</vt:lpstr>
      <vt:lpstr>حرق الخميرة كلها</vt:lpstr>
      <vt:lpstr>أعياد سفر اللاويين 23</vt:lpstr>
      <vt:lpstr>الباكورة:  تقدمات الحزم</vt:lpstr>
      <vt:lpstr>تقدمات     الباكورة     للهيكل</vt:lpstr>
      <vt:lpstr>عطلة نهاية أسبوع نبويَّة</vt:lpstr>
      <vt:lpstr>أعياد سفر اللاويين 23</vt:lpstr>
      <vt:lpstr>احتفال حصاد القمح</vt:lpstr>
      <vt:lpstr>سبح الرسل الله بلغات لم يتعلموها أبداً (أع 2)</vt:lpstr>
      <vt:lpstr>جاء الروح القدس في يوم الخمسين (أعمال الرسل 2: 1-13))</vt:lpstr>
      <vt:lpstr>أعياد سفر اللاويين 23</vt:lpstr>
      <vt:lpstr>روش هاشاناه (السنة الجديدة)</vt:lpstr>
      <vt:lpstr>أعياد سفر اللاويين 23</vt:lpstr>
      <vt:lpstr>يوم كيبور : يوم الكفارة</vt:lpstr>
      <vt:lpstr>يوم الكفارة (لا 16: 29-34)</vt:lpstr>
      <vt:lpstr>يوم الكفارة</vt:lpstr>
      <vt:lpstr>رمزية يوم الكفارة</vt:lpstr>
      <vt:lpstr>مرة واحدة بدمه للجميع</vt:lpstr>
      <vt:lpstr>لا حاجة لكفارة أخرى</vt:lpstr>
      <vt:lpstr>تم إزالة الخطية (ليس تغطيتها فقط)</vt:lpstr>
      <vt:lpstr>الجلوس في قدس الأقداس؟</vt:lpstr>
      <vt:lpstr>أعياد سفر اللاويين 23</vt:lpstr>
      <vt:lpstr>عيد المظال</vt:lpstr>
      <vt:lpstr>المرأة اليهودية تزين خيمتها</vt:lpstr>
      <vt:lpstr>عيد المظال</vt:lpstr>
      <vt:lpstr>يستمر الحصاد من نيسان إلى تشرين الثاني</vt:lpstr>
      <vt:lpstr>المظال = الحصاد النهائي</vt:lpstr>
      <vt:lpstr>التجلي = المظال = الملكوت (مت 17: 4)</vt:lpstr>
      <vt:lpstr>أعياد سفر اللاويين 23</vt:lpstr>
      <vt:lpstr>ملخص أعياد إسرائيل</vt:lpstr>
      <vt:lpstr>ملخص أعياد إسرائيل</vt:lpstr>
      <vt:lpstr>ثلاثة أعياد أخرى  غير موضى بها  في الكتاب المقدس</vt:lpstr>
      <vt:lpstr>عيد  كتابي  إضافي  رقم 1</vt:lpstr>
      <vt:lpstr>دارت الحياة اليهودية حول هيكل سليمان لمدة 400 سنة (959-586 ق.م)</vt:lpstr>
      <vt:lpstr>احتفظ اليهود بالقداسة  في المرحضة</vt:lpstr>
      <vt:lpstr>عيد             كتابي         إضافي            رقم 2</vt:lpstr>
      <vt:lpstr>الحانوكاه (عيد النور) يحيي ذكرى انتصار يهوذا المكابي على السلوقيين  عام 164 قبل الميلاد</vt:lpstr>
      <vt:lpstr>عيد  كتابي إضافي رقم 3</vt:lpstr>
      <vt:lpstr>الفوريم : النصر الكبير</vt:lpstr>
      <vt:lpstr>1. استراحت إسرائيل لتحافظ على سير مقدس مع الله</vt:lpstr>
      <vt:lpstr>السبت</vt:lpstr>
      <vt:lpstr>PowerPoint Presentation</vt:lpstr>
      <vt:lpstr>PowerPoint Presentation</vt:lpstr>
      <vt:lpstr>PowerPoint Presentation</vt:lpstr>
      <vt:lpstr>ما هي الأعياد المسيحية  المتكررة الموازية اليوم؟</vt:lpstr>
      <vt:lpstr>أسئلة نقاشية</vt:lpstr>
      <vt:lpstr>التقويم         الديني      لإسرائيل</vt:lpstr>
      <vt:lpstr>Slides on  لاوِيّين ٢٤</vt:lpstr>
      <vt:lpstr>أعياد العهد القديم و الأيام المقدسة</vt:lpstr>
      <vt:lpstr>أعياد العهد القديم و الأيام المقدسة</vt:lpstr>
      <vt:lpstr>أعياد العهد القديم و الأيام المقدسة</vt:lpstr>
      <vt:lpstr>أعياد العهد القديم و الأيام المقدسة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لاوِيّين ٢٥</vt:lpstr>
      <vt:lpstr>سنة اليوبيل</vt:lpstr>
      <vt:lpstr>Slides on  لاوِيّين ٢٦</vt:lpstr>
      <vt:lpstr>اللعنات النبوية</vt:lpstr>
      <vt:lpstr>Slides on  لاوِيّين ٢٧</vt:lpstr>
      <vt:lpstr>يجب أن تعكس سلوكياتنا قداسة الله</vt:lpstr>
      <vt:lpstr>تفسير ووعظ أدب 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القداسة</vt:lpstr>
      <vt:lpstr>القداسة</vt:lpstr>
      <vt:lpstr>قلبي هو بيت المسيح</vt:lpstr>
      <vt:lpstr>قلبي هو بيت المسيح</vt:lpstr>
      <vt:lpstr>قلبي هو بيت المسيح</vt:lpstr>
      <vt:lpstr>قلبي هو بيت المسيح</vt:lpstr>
      <vt:lpstr>قلبي هو بيت المسيح</vt:lpstr>
      <vt:lpstr>قلبي هو بيت المسيح (فيلم على اليوتيوب)</vt:lpstr>
      <vt:lpstr>لماذا كتب سفر اللاويين؟</vt:lpstr>
      <vt:lpstr>سفر اللاويين يعطينا الرجاء</vt:lpstr>
      <vt:lpstr>سفر اللاويين يظهر المسيح لنا</vt:lpstr>
      <vt:lpstr>القداسة هي أولوية الله دائماً</vt:lpstr>
      <vt:lpstr>التطبيق</vt:lpstr>
      <vt:lpstr>كيف يمكننا أن نستمر بالتمتع بحضور الله  بعد أن تعرفنا عليه؟</vt:lpstr>
      <vt:lpstr>الفكرة الرئيسية</vt:lpstr>
      <vt:lpstr>١- أعترف أن الله هو كل ما تحتاجه (لا ١-١٠)</vt:lpstr>
      <vt:lpstr>٢- مارس عادات صالحة (لا ١١-٢٧).</vt:lpstr>
      <vt:lpstr>القداسة</vt:lpstr>
      <vt:lpstr>ما هي الممارسة في  حياتك  التي  يجب عليك الإعتراف بها وتطهيرها؟</vt:lpstr>
      <vt:lpstr>التسلسل الزمني للتغرب المصري متناقض</vt:lpstr>
      <vt:lpstr>لاويين مقابل عدد</vt:lpstr>
      <vt:lpstr>عدد</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356</cp:revision>
  <dcterms:created xsi:type="dcterms:W3CDTF">2014-08-02T06:39:19Z</dcterms:created>
  <dcterms:modified xsi:type="dcterms:W3CDTF">2024-10-04T12:30:34Z</dcterms:modified>
</cp:coreProperties>
</file>