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4.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5.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7.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theme/theme9.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10.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11.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2.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3.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4.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5.xml" ContentType="application/vnd.openxmlformats-officedocument.theme+xml"/>
  <Override PartName="/ppt/slideLayouts/slideLayout135.xml" ContentType="application/vnd.openxmlformats-officedocument.presentationml.slideLayout+xml"/>
  <Override PartName="/ppt/theme/theme16.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7.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8.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9.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20.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21.xml" ContentType="application/vnd.openxmlformats-officedocument.theme+xml"/>
  <Override PartName="/ppt/theme/themeOverride1.xml" ContentType="application/vnd.openxmlformats-officedocument.themeOverrid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22.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3.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4.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5.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6.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7.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8.xml" ContentType="application/vnd.openxmlformats-officedocument.theme+xml"/>
  <Override PartName="/ppt/slideLayouts/slideLayout271.xml" ContentType="application/vnd.openxmlformats-officedocument.presentationml.slideLayout+xml"/>
  <Override PartName="/ppt/theme/theme29.xml" ContentType="application/vnd.openxmlformats-officedocument.theme+xml"/>
  <Override PartName="/ppt/slideLayouts/slideLayout272.xml" ContentType="application/vnd.openxmlformats-officedocument.presentationml.slideLayout+xml"/>
  <Override PartName="/ppt/theme/theme30.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31.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32.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33.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theme/theme34.xml" ContentType="application/vnd.openxmlformats-officedocument.theme+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35.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6.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7.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38.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9.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40.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41.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42.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43.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4.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5.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6.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theme/theme47.xml" ContentType="application/vnd.openxmlformats-officedocument.theme+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48.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theme/theme49.xml" ContentType="application/vnd.openxmlformats-officedocument.theme+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theme/theme50.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51.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52.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53.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theme/theme54.xml" ContentType="application/vnd.openxmlformats-officedocument.theme+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5.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56.xml" ContentType="application/vnd.openxmlformats-officedocument.theme+xml"/>
  <Override PartName="/ppt/slideLayouts/slideLayout575.xml" ContentType="application/vnd.openxmlformats-officedocument.presentationml.slideLayout+xml"/>
  <Override PartName="/ppt/theme/theme57.xml" ContentType="application/vnd.openxmlformats-officedocument.theme+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8.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9.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60.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61.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62.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63.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4.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5.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6.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7.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8.xml" ContentType="application/vnd.openxmlformats-officedocument.theme+xml"/>
  <Override PartName="/ppt/theme/theme6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heme/themeOverride3.xml" ContentType="application/vnd.openxmlformats-officedocument.themeOverr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4.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heme/themeOverride5.xml" ContentType="application/vnd.openxmlformats-officedocument.themeOverr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6.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7.xml" ContentType="application/vnd.openxmlformats-officedocument.themeOverride+xml"/>
  <Override PartName="/ppt/notesSlides/notesSlide69.xml" ContentType="application/vnd.openxmlformats-officedocument.presentationml.notesSlide+xml"/>
  <Override PartName="/ppt/theme/themeOverride8.xml" ContentType="application/vnd.openxmlformats-officedocument.themeOverr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heme/themeOverride9.xml" ContentType="application/vnd.openxmlformats-officedocument.themeOverr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theme/themeOverride10.xml" ContentType="application/vnd.openxmlformats-officedocument.themeOverride+xml"/>
  <Override PartName="/ppt/notesSlides/notesSlide77.xml" ContentType="application/vnd.openxmlformats-officedocument.presentationml.notesSlide+xml"/>
  <Override PartName="/ppt/theme/themeOverride11.xml" ContentType="application/vnd.openxmlformats-officedocument.themeOverride+xml"/>
  <Override PartName="/ppt/notesSlides/notesSlide78.xml" ContentType="application/vnd.openxmlformats-officedocument.presentationml.notesSlide+xml"/>
  <Override PartName="/ppt/theme/themeOverride12.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13.xml" ContentType="application/vnd.openxmlformats-officedocument.themeOverride+xml"/>
  <Override PartName="/ppt/notesSlides/notesSlide83.xml" ContentType="application/vnd.openxmlformats-officedocument.presentationml.notesSlide+xml"/>
  <Override PartName="/ppt/theme/themeOverride14.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15.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16.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theme/themeOverride17.xml" ContentType="application/vnd.openxmlformats-officedocument.themeOverride+xml"/>
  <Override PartName="/ppt/notesSlides/notesSlide121.xml" ContentType="application/vnd.openxmlformats-officedocument.presentationml.notesSlide+xml"/>
  <Override PartName="/ppt/theme/themeOverride18.xml" ContentType="application/vnd.openxmlformats-officedocument.themeOverr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theme/themeOverride19.xml" ContentType="application/vnd.openxmlformats-officedocument.themeOverride+xml"/>
  <Override PartName="/ppt/notesSlides/notesSlide125.xml" ContentType="application/vnd.openxmlformats-officedocument.presentationml.notesSlide+xml"/>
  <Override PartName="/ppt/theme/themeOverride20.xml" ContentType="application/vnd.openxmlformats-officedocument.themeOverr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theme/themeOverride21.xml" ContentType="application/vnd.openxmlformats-officedocument.themeOverride+xml"/>
  <Override PartName="/ppt/notesSlides/notesSlide137.xml" ContentType="application/vnd.openxmlformats-officedocument.presentationml.notesSlide+xml"/>
  <Override PartName="/ppt/theme/themeOverride22.xml" ContentType="application/vnd.openxmlformats-officedocument.themeOverr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theme/themeOverride23.xml" ContentType="application/vnd.openxmlformats-officedocument.themeOverr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theme/themeOverride24.xml" ContentType="application/vnd.openxmlformats-officedocument.themeOverr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3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31.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3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33.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34.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35.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36.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37.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244.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36" r:id="rId2"/>
    <p:sldMasterId id="2147483763" r:id="rId3"/>
    <p:sldMasterId id="2147483800" r:id="rId4"/>
    <p:sldMasterId id="2147483812" r:id="rId5"/>
    <p:sldMasterId id="2147483836" r:id="rId6"/>
    <p:sldMasterId id="2147483954" r:id="rId7"/>
    <p:sldMasterId id="2147483971" r:id="rId8"/>
    <p:sldMasterId id="2147483985" r:id="rId9"/>
    <p:sldMasterId id="2147483987" r:id="rId10"/>
    <p:sldMasterId id="2147483990" r:id="rId11"/>
    <p:sldMasterId id="2147483993" r:id="rId12"/>
    <p:sldMasterId id="2147484021" r:id="rId13"/>
    <p:sldMasterId id="2147484033" r:id="rId14"/>
    <p:sldMasterId id="2147484058" r:id="rId15"/>
    <p:sldMasterId id="2147484070" r:id="rId16"/>
    <p:sldMasterId id="2147484121" r:id="rId17"/>
    <p:sldMasterId id="2147484133" r:id="rId18"/>
    <p:sldMasterId id="2147484145" r:id="rId19"/>
    <p:sldMasterId id="2147484157" r:id="rId20"/>
    <p:sldMasterId id="2147484183" r:id="rId21"/>
    <p:sldMasterId id="2147484207" r:id="rId22"/>
    <p:sldMasterId id="2147484219" r:id="rId23"/>
    <p:sldMasterId id="2147484244" r:id="rId24"/>
    <p:sldMasterId id="2147484256" r:id="rId25"/>
    <p:sldMasterId id="2147484268" r:id="rId26"/>
    <p:sldMasterId id="2147484280" r:id="rId27"/>
    <p:sldMasterId id="2147484293" r:id="rId28"/>
    <p:sldMasterId id="2147484351" r:id="rId29"/>
    <p:sldMasterId id="2147484353" r:id="rId30"/>
    <p:sldMasterId id="2147484355" r:id="rId31"/>
    <p:sldMasterId id="2147484367" r:id="rId32"/>
    <p:sldMasterId id="2147484380" r:id="rId33"/>
    <p:sldMasterId id="2147484392" r:id="rId34"/>
    <p:sldMasterId id="2147484418" r:id="rId35"/>
    <p:sldMasterId id="2147484430" r:id="rId36"/>
    <p:sldMasterId id="2147484497" r:id="rId37"/>
    <p:sldMasterId id="2147484522" r:id="rId38"/>
    <p:sldMasterId id="2147484559" r:id="rId39"/>
    <p:sldMasterId id="2147484575" r:id="rId40"/>
    <p:sldMasterId id="2147484615" r:id="rId41"/>
    <p:sldMasterId id="2147484627" r:id="rId42"/>
    <p:sldMasterId id="2147484639" r:id="rId43"/>
    <p:sldMasterId id="2147484651" r:id="rId44"/>
    <p:sldMasterId id="2147484663" r:id="rId45"/>
    <p:sldMasterId id="2147484675" r:id="rId46"/>
    <p:sldMasterId id="2147484687" r:id="rId47"/>
    <p:sldMasterId id="2147484701" r:id="rId48"/>
    <p:sldMasterId id="2147484725" r:id="rId49"/>
    <p:sldMasterId id="2147484737" r:id="rId50"/>
    <p:sldMasterId id="2147484763" r:id="rId51"/>
    <p:sldMasterId id="2147484775" r:id="rId52"/>
    <p:sldMasterId id="2147484787" r:id="rId53"/>
    <p:sldMasterId id="2147484824" r:id="rId54"/>
    <p:sldMasterId id="2147484836" r:id="rId55"/>
    <p:sldMasterId id="2147484849" r:id="rId56"/>
    <p:sldMasterId id="2147484863" r:id="rId57"/>
    <p:sldMasterId id="2147484865" r:id="rId58"/>
    <p:sldMasterId id="2147484878" r:id="rId59"/>
    <p:sldMasterId id="2147484892" r:id="rId60"/>
    <p:sldMasterId id="2147484904" r:id="rId61"/>
    <p:sldMasterId id="2147484916" r:id="rId62"/>
    <p:sldMasterId id="2147484928" r:id="rId63"/>
    <p:sldMasterId id="2147484939" r:id="rId64"/>
    <p:sldMasterId id="2147484951" r:id="rId65"/>
    <p:sldMasterId id="2147484963" r:id="rId66"/>
    <p:sldMasterId id="2147484976" r:id="rId67"/>
    <p:sldMasterId id="2147484988" r:id="rId68"/>
  </p:sldMasterIdLst>
  <p:notesMasterIdLst>
    <p:notesMasterId r:id="rId476"/>
  </p:notesMasterIdLst>
  <p:sldIdLst>
    <p:sldId id="1119" r:id="rId69"/>
    <p:sldId id="1120" r:id="rId70"/>
    <p:sldId id="1121" r:id="rId71"/>
    <p:sldId id="1122" r:id="rId72"/>
    <p:sldId id="1123" r:id="rId73"/>
    <p:sldId id="1124" r:id="rId74"/>
    <p:sldId id="1125" r:id="rId75"/>
    <p:sldId id="1126" r:id="rId76"/>
    <p:sldId id="1127" r:id="rId77"/>
    <p:sldId id="1128" r:id="rId78"/>
    <p:sldId id="1129" r:id="rId79"/>
    <p:sldId id="1130" r:id="rId80"/>
    <p:sldId id="469" r:id="rId81"/>
    <p:sldId id="5206" r:id="rId82"/>
    <p:sldId id="1133" r:id="rId83"/>
    <p:sldId id="1134" r:id="rId84"/>
    <p:sldId id="1135" r:id="rId85"/>
    <p:sldId id="1136" r:id="rId86"/>
    <p:sldId id="1137" r:id="rId87"/>
    <p:sldId id="899" r:id="rId88"/>
    <p:sldId id="798" r:id="rId89"/>
    <p:sldId id="799" r:id="rId90"/>
    <p:sldId id="800" r:id="rId91"/>
    <p:sldId id="801" r:id="rId92"/>
    <p:sldId id="802" r:id="rId93"/>
    <p:sldId id="803" r:id="rId94"/>
    <p:sldId id="804" r:id="rId95"/>
    <p:sldId id="805" r:id="rId96"/>
    <p:sldId id="806" r:id="rId97"/>
    <p:sldId id="807" r:id="rId98"/>
    <p:sldId id="808" r:id="rId99"/>
    <p:sldId id="809" r:id="rId100"/>
    <p:sldId id="2522" r:id="rId101"/>
    <p:sldId id="811" r:id="rId102"/>
    <p:sldId id="812" r:id="rId103"/>
    <p:sldId id="813" r:id="rId104"/>
    <p:sldId id="815" r:id="rId105"/>
    <p:sldId id="816" r:id="rId106"/>
    <p:sldId id="2523" r:id="rId107"/>
    <p:sldId id="818" r:id="rId108"/>
    <p:sldId id="1110" r:id="rId109"/>
    <p:sldId id="820" r:id="rId110"/>
    <p:sldId id="821" r:id="rId111"/>
    <p:sldId id="2524" r:id="rId112"/>
    <p:sldId id="2525" r:id="rId113"/>
    <p:sldId id="2526" r:id="rId114"/>
    <p:sldId id="685" r:id="rId115"/>
    <p:sldId id="2527" r:id="rId116"/>
    <p:sldId id="2528" r:id="rId117"/>
    <p:sldId id="781" r:id="rId118"/>
    <p:sldId id="782" r:id="rId119"/>
    <p:sldId id="2529" r:id="rId120"/>
    <p:sldId id="2530" r:id="rId121"/>
    <p:sldId id="2531" r:id="rId122"/>
    <p:sldId id="2532" r:id="rId123"/>
    <p:sldId id="2533" r:id="rId124"/>
    <p:sldId id="780" r:id="rId125"/>
    <p:sldId id="2534" r:id="rId126"/>
    <p:sldId id="2535" r:id="rId127"/>
    <p:sldId id="2536" r:id="rId128"/>
    <p:sldId id="2537" r:id="rId129"/>
    <p:sldId id="2538" r:id="rId130"/>
    <p:sldId id="2539" r:id="rId131"/>
    <p:sldId id="2540" r:id="rId132"/>
    <p:sldId id="2541" r:id="rId133"/>
    <p:sldId id="2542" r:id="rId134"/>
    <p:sldId id="2543" r:id="rId135"/>
    <p:sldId id="707" r:id="rId136"/>
    <p:sldId id="4031" r:id="rId137"/>
    <p:sldId id="4107" r:id="rId138"/>
    <p:sldId id="5207" r:id="rId139"/>
    <p:sldId id="472" r:id="rId140"/>
    <p:sldId id="4134" r:id="rId141"/>
    <p:sldId id="823" r:id="rId142"/>
    <p:sldId id="824" r:id="rId143"/>
    <p:sldId id="825" r:id="rId144"/>
    <p:sldId id="4135" r:id="rId145"/>
    <p:sldId id="503" r:id="rId146"/>
    <p:sldId id="4136" r:id="rId147"/>
    <p:sldId id="4137" r:id="rId148"/>
    <p:sldId id="4138" r:id="rId149"/>
    <p:sldId id="4139" r:id="rId150"/>
    <p:sldId id="832" r:id="rId151"/>
    <p:sldId id="833" r:id="rId152"/>
    <p:sldId id="1200" r:id="rId153"/>
    <p:sldId id="2489" r:id="rId154"/>
    <p:sldId id="513" r:id="rId155"/>
    <p:sldId id="4140" r:id="rId156"/>
    <p:sldId id="2491" r:id="rId157"/>
    <p:sldId id="2492" r:id="rId158"/>
    <p:sldId id="2493" r:id="rId159"/>
    <p:sldId id="1164" r:id="rId160"/>
    <p:sldId id="1188" r:id="rId161"/>
    <p:sldId id="1199" r:id="rId162"/>
    <p:sldId id="439" r:id="rId163"/>
    <p:sldId id="440" r:id="rId164"/>
    <p:sldId id="1197" r:id="rId165"/>
    <p:sldId id="1195" r:id="rId166"/>
    <p:sldId id="1163" r:id="rId167"/>
    <p:sldId id="4141" r:id="rId168"/>
    <p:sldId id="4142" r:id="rId169"/>
    <p:sldId id="4143" r:id="rId170"/>
    <p:sldId id="4144" r:id="rId171"/>
    <p:sldId id="4145" r:id="rId172"/>
    <p:sldId id="1177" r:id="rId173"/>
    <p:sldId id="429" r:id="rId174"/>
    <p:sldId id="1176" r:id="rId175"/>
    <p:sldId id="5209" r:id="rId176"/>
    <p:sldId id="421" r:id="rId177"/>
    <p:sldId id="4146" r:id="rId178"/>
    <p:sldId id="1198" r:id="rId179"/>
    <p:sldId id="2488" r:id="rId180"/>
    <p:sldId id="2495" r:id="rId181"/>
    <p:sldId id="4073" r:id="rId182"/>
    <p:sldId id="4067" r:id="rId183"/>
    <p:sldId id="4147" r:id="rId184"/>
    <p:sldId id="4148" r:id="rId185"/>
    <p:sldId id="4149" r:id="rId186"/>
    <p:sldId id="838" r:id="rId187"/>
    <p:sldId id="4150" r:id="rId188"/>
    <p:sldId id="4074" r:id="rId189"/>
    <p:sldId id="4836" r:id="rId190"/>
    <p:sldId id="1192" r:id="rId191"/>
    <p:sldId id="1193" r:id="rId192"/>
    <p:sldId id="2496" r:id="rId193"/>
    <p:sldId id="1190" r:id="rId194"/>
    <p:sldId id="1191" r:id="rId195"/>
    <p:sldId id="4151" r:id="rId196"/>
    <p:sldId id="505" r:id="rId197"/>
    <p:sldId id="506" r:id="rId198"/>
    <p:sldId id="507" r:id="rId199"/>
    <p:sldId id="2499" r:id="rId200"/>
    <p:sldId id="4152" r:id="rId201"/>
    <p:sldId id="826" r:id="rId202"/>
    <p:sldId id="827" r:id="rId203"/>
    <p:sldId id="828" r:id="rId204"/>
    <p:sldId id="485" r:id="rId205"/>
    <p:sldId id="5208" r:id="rId206"/>
    <p:sldId id="839" r:id="rId207"/>
    <p:sldId id="840" r:id="rId208"/>
    <p:sldId id="841" r:id="rId209"/>
    <p:sldId id="842" r:id="rId210"/>
    <p:sldId id="548" r:id="rId211"/>
    <p:sldId id="844" r:id="rId212"/>
    <p:sldId id="4154" r:id="rId213"/>
    <p:sldId id="1196" r:id="rId214"/>
    <p:sldId id="471" r:id="rId215"/>
    <p:sldId id="4155" r:id="rId216"/>
    <p:sldId id="430" r:id="rId217"/>
    <p:sldId id="1204" r:id="rId218"/>
    <p:sldId id="431" r:id="rId219"/>
    <p:sldId id="4032" r:id="rId220"/>
    <p:sldId id="1202" r:id="rId221"/>
    <p:sldId id="4156" r:id="rId222"/>
    <p:sldId id="4126" r:id="rId223"/>
    <p:sldId id="1170" r:id="rId224"/>
    <p:sldId id="4157" r:id="rId225"/>
    <p:sldId id="845" r:id="rId226"/>
    <p:sldId id="846" r:id="rId227"/>
    <p:sldId id="847" r:id="rId228"/>
    <p:sldId id="848" r:id="rId229"/>
    <p:sldId id="4158" r:id="rId230"/>
    <p:sldId id="849" r:id="rId231"/>
    <p:sldId id="556" r:id="rId232"/>
    <p:sldId id="4159" r:id="rId233"/>
    <p:sldId id="4160" r:id="rId234"/>
    <p:sldId id="4161" r:id="rId235"/>
    <p:sldId id="851" r:id="rId236"/>
    <p:sldId id="852" r:id="rId237"/>
    <p:sldId id="853" r:id="rId238"/>
    <p:sldId id="854" r:id="rId239"/>
    <p:sldId id="855" r:id="rId240"/>
    <p:sldId id="4162" r:id="rId241"/>
    <p:sldId id="4163" r:id="rId242"/>
    <p:sldId id="4164" r:id="rId243"/>
    <p:sldId id="4165" r:id="rId244"/>
    <p:sldId id="4166" r:id="rId245"/>
    <p:sldId id="4167" r:id="rId246"/>
    <p:sldId id="4168" r:id="rId247"/>
    <p:sldId id="4169" r:id="rId248"/>
    <p:sldId id="4170" r:id="rId249"/>
    <p:sldId id="4171" r:id="rId250"/>
    <p:sldId id="856" r:id="rId251"/>
    <p:sldId id="578" r:id="rId252"/>
    <p:sldId id="4178" r:id="rId253"/>
    <p:sldId id="4172" r:id="rId254"/>
    <p:sldId id="4173" r:id="rId255"/>
    <p:sldId id="4174" r:id="rId256"/>
    <p:sldId id="4175" r:id="rId257"/>
    <p:sldId id="4176" r:id="rId258"/>
    <p:sldId id="4837" r:id="rId259"/>
    <p:sldId id="4179" r:id="rId260"/>
    <p:sldId id="831" r:id="rId261"/>
    <p:sldId id="4180" r:id="rId262"/>
    <p:sldId id="4181" r:id="rId263"/>
    <p:sldId id="4182" r:id="rId264"/>
    <p:sldId id="4183" r:id="rId265"/>
    <p:sldId id="4184" r:id="rId266"/>
    <p:sldId id="760" r:id="rId267"/>
    <p:sldId id="4185" r:id="rId268"/>
    <p:sldId id="5205" r:id="rId269"/>
    <p:sldId id="4033" r:id="rId270"/>
    <p:sldId id="4034" r:id="rId271"/>
    <p:sldId id="4186" r:id="rId272"/>
    <p:sldId id="4187" r:id="rId273"/>
    <p:sldId id="4188" r:id="rId274"/>
    <p:sldId id="4189" r:id="rId275"/>
    <p:sldId id="4190" r:id="rId276"/>
    <p:sldId id="590" r:id="rId277"/>
    <p:sldId id="4191" r:id="rId278"/>
    <p:sldId id="4192" r:id="rId279"/>
    <p:sldId id="4193" r:id="rId280"/>
    <p:sldId id="4194" r:id="rId281"/>
    <p:sldId id="4195" r:id="rId282"/>
    <p:sldId id="4196" r:id="rId283"/>
    <p:sldId id="4197" r:id="rId284"/>
    <p:sldId id="4198" r:id="rId285"/>
    <p:sldId id="4199" r:id="rId286"/>
    <p:sldId id="4200" r:id="rId287"/>
    <p:sldId id="4201" r:id="rId288"/>
    <p:sldId id="4202" r:id="rId289"/>
    <p:sldId id="4209" r:id="rId290"/>
    <p:sldId id="909" r:id="rId291"/>
    <p:sldId id="910" r:id="rId292"/>
    <p:sldId id="4203" r:id="rId293"/>
    <p:sldId id="859" r:id="rId294"/>
    <p:sldId id="4204" r:id="rId295"/>
    <p:sldId id="4205" r:id="rId296"/>
    <p:sldId id="4206" r:id="rId297"/>
    <p:sldId id="4207" r:id="rId298"/>
    <p:sldId id="4208" r:id="rId299"/>
    <p:sldId id="860" r:id="rId300"/>
    <p:sldId id="861" r:id="rId301"/>
    <p:sldId id="4210" r:id="rId302"/>
    <p:sldId id="4211" r:id="rId303"/>
    <p:sldId id="4212" r:id="rId304"/>
    <p:sldId id="4213" r:id="rId305"/>
    <p:sldId id="4214" r:id="rId306"/>
    <p:sldId id="4215" r:id="rId307"/>
    <p:sldId id="4216" r:id="rId308"/>
    <p:sldId id="4217" r:id="rId309"/>
    <p:sldId id="4218" r:id="rId310"/>
    <p:sldId id="4219" r:id="rId311"/>
    <p:sldId id="4220" r:id="rId312"/>
    <p:sldId id="1147" r:id="rId313"/>
    <p:sldId id="862" r:id="rId314"/>
    <p:sldId id="4221" r:id="rId315"/>
    <p:sldId id="4222" r:id="rId316"/>
    <p:sldId id="4227" r:id="rId317"/>
    <p:sldId id="864" r:id="rId318"/>
    <p:sldId id="4223" r:id="rId319"/>
    <p:sldId id="865" r:id="rId320"/>
    <p:sldId id="4224" r:id="rId321"/>
    <p:sldId id="4225" r:id="rId322"/>
    <p:sldId id="4226" r:id="rId323"/>
    <p:sldId id="4228" r:id="rId324"/>
    <p:sldId id="4229" r:id="rId325"/>
    <p:sldId id="267" r:id="rId326"/>
    <p:sldId id="292" r:id="rId327"/>
    <p:sldId id="263" r:id="rId328"/>
    <p:sldId id="867" r:id="rId329"/>
    <p:sldId id="4230" r:id="rId330"/>
    <p:sldId id="4231" r:id="rId331"/>
    <p:sldId id="4838" r:id="rId332"/>
    <p:sldId id="870" r:id="rId333"/>
    <p:sldId id="871" r:id="rId334"/>
    <p:sldId id="872" r:id="rId335"/>
    <p:sldId id="873" r:id="rId336"/>
    <p:sldId id="874" r:id="rId337"/>
    <p:sldId id="875" r:id="rId338"/>
    <p:sldId id="876" r:id="rId339"/>
    <p:sldId id="877" r:id="rId340"/>
    <p:sldId id="547" r:id="rId341"/>
    <p:sldId id="915" r:id="rId342"/>
    <p:sldId id="364" r:id="rId343"/>
    <p:sldId id="365" r:id="rId344"/>
    <p:sldId id="366" r:id="rId345"/>
    <p:sldId id="642" r:id="rId346"/>
    <p:sldId id="643" r:id="rId347"/>
    <p:sldId id="276" r:id="rId348"/>
    <p:sldId id="4242" r:id="rId349"/>
    <p:sldId id="258" r:id="rId350"/>
    <p:sldId id="281" r:id="rId351"/>
    <p:sldId id="4232" r:id="rId352"/>
    <p:sldId id="4233" r:id="rId353"/>
    <p:sldId id="4234" r:id="rId354"/>
    <p:sldId id="4120" r:id="rId355"/>
    <p:sldId id="4124" r:id="rId356"/>
    <p:sldId id="4125" r:id="rId357"/>
    <p:sldId id="4235" r:id="rId358"/>
    <p:sldId id="4128" r:id="rId359"/>
    <p:sldId id="4129" r:id="rId360"/>
    <p:sldId id="280" r:id="rId361"/>
    <p:sldId id="299" r:id="rId362"/>
    <p:sldId id="311" r:id="rId363"/>
    <p:sldId id="312" r:id="rId364"/>
    <p:sldId id="4241" r:id="rId365"/>
    <p:sldId id="282" r:id="rId366"/>
    <p:sldId id="313" r:id="rId367"/>
    <p:sldId id="4240" r:id="rId368"/>
    <p:sldId id="283" r:id="rId369"/>
    <p:sldId id="303" r:id="rId370"/>
    <p:sldId id="4840" r:id="rId371"/>
    <p:sldId id="4239" r:id="rId372"/>
    <p:sldId id="314" r:id="rId373"/>
    <p:sldId id="363" r:id="rId374"/>
    <p:sldId id="3630" r:id="rId375"/>
    <p:sldId id="4238" r:id="rId376"/>
    <p:sldId id="315" r:id="rId377"/>
    <p:sldId id="4237" r:id="rId378"/>
    <p:sldId id="316" r:id="rId379"/>
    <p:sldId id="367" r:id="rId380"/>
    <p:sldId id="368" r:id="rId381"/>
    <p:sldId id="369" r:id="rId382"/>
    <p:sldId id="370" r:id="rId383"/>
    <p:sldId id="371" r:id="rId384"/>
    <p:sldId id="372" r:id="rId385"/>
    <p:sldId id="373" r:id="rId386"/>
    <p:sldId id="4236" r:id="rId387"/>
    <p:sldId id="323" r:id="rId388"/>
    <p:sldId id="878" r:id="rId389"/>
    <p:sldId id="324" r:id="rId390"/>
    <p:sldId id="340" r:id="rId391"/>
    <p:sldId id="326" r:id="rId392"/>
    <p:sldId id="361" r:id="rId393"/>
    <p:sldId id="644" r:id="rId394"/>
    <p:sldId id="339" r:id="rId395"/>
    <p:sldId id="341" r:id="rId396"/>
    <p:sldId id="328" r:id="rId397"/>
    <p:sldId id="4243" r:id="rId398"/>
    <p:sldId id="321" r:id="rId399"/>
    <p:sldId id="322" r:id="rId400"/>
    <p:sldId id="4244" r:id="rId401"/>
    <p:sldId id="319" r:id="rId402"/>
    <p:sldId id="4245" r:id="rId403"/>
    <p:sldId id="914" r:id="rId404"/>
    <p:sldId id="277" r:id="rId405"/>
    <p:sldId id="284" r:id="rId406"/>
    <p:sldId id="285" r:id="rId407"/>
    <p:sldId id="291" r:id="rId408"/>
    <p:sldId id="286" r:id="rId409"/>
    <p:sldId id="294" r:id="rId410"/>
    <p:sldId id="279" r:id="rId411"/>
    <p:sldId id="4246" r:id="rId412"/>
    <p:sldId id="4247" r:id="rId413"/>
    <p:sldId id="884" r:id="rId414"/>
    <p:sldId id="885" r:id="rId415"/>
    <p:sldId id="886" r:id="rId416"/>
    <p:sldId id="887" r:id="rId417"/>
    <p:sldId id="923" r:id="rId418"/>
    <p:sldId id="257" r:id="rId419"/>
    <p:sldId id="916" r:id="rId420"/>
    <p:sldId id="259" r:id="rId421"/>
    <p:sldId id="260" r:id="rId422"/>
    <p:sldId id="261" r:id="rId423"/>
    <p:sldId id="262" r:id="rId424"/>
    <p:sldId id="917" r:id="rId425"/>
    <p:sldId id="264" r:id="rId426"/>
    <p:sldId id="265" r:id="rId427"/>
    <p:sldId id="266" r:id="rId428"/>
    <p:sldId id="918" r:id="rId429"/>
    <p:sldId id="268" r:id="rId430"/>
    <p:sldId id="269" r:id="rId431"/>
    <p:sldId id="270" r:id="rId432"/>
    <p:sldId id="271" r:id="rId433"/>
    <p:sldId id="272" r:id="rId434"/>
    <p:sldId id="273" r:id="rId435"/>
    <p:sldId id="274" r:id="rId436"/>
    <p:sldId id="275" r:id="rId437"/>
    <p:sldId id="919" r:id="rId438"/>
    <p:sldId id="920" r:id="rId439"/>
    <p:sldId id="278" r:id="rId440"/>
    <p:sldId id="921" r:id="rId441"/>
    <p:sldId id="4251" r:id="rId442"/>
    <p:sldId id="669" r:id="rId443"/>
    <p:sldId id="4248" r:id="rId444"/>
    <p:sldId id="4249" r:id="rId445"/>
    <p:sldId id="4250" r:id="rId446"/>
    <p:sldId id="714" r:id="rId447"/>
    <p:sldId id="4252" r:id="rId448"/>
    <p:sldId id="4253" r:id="rId449"/>
    <p:sldId id="661" r:id="rId450"/>
    <p:sldId id="662" r:id="rId451"/>
    <p:sldId id="709" r:id="rId452"/>
    <p:sldId id="712" r:id="rId453"/>
    <p:sldId id="716" r:id="rId454"/>
    <p:sldId id="774" r:id="rId455"/>
    <p:sldId id="776" r:id="rId456"/>
    <p:sldId id="775" r:id="rId457"/>
    <p:sldId id="773" r:id="rId458"/>
    <p:sldId id="777" r:id="rId459"/>
    <p:sldId id="674" r:id="rId460"/>
    <p:sldId id="675" r:id="rId461"/>
    <p:sldId id="676" r:id="rId462"/>
    <p:sldId id="677" r:id="rId463"/>
    <p:sldId id="4254" r:id="rId464"/>
    <p:sldId id="4255" r:id="rId465"/>
    <p:sldId id="4256" r:id="rId466"/>
    <p:sldId id="4257" r:id="rId467"/>
    <p:sldId id="4258" r:id="rId468"/>
    <p:sldId id="4259" r:id="rId469"/>
    <p:sldId id="4260" r:id="rId470"/>
    <p:sldId id="625" r:id="rId471"/>
    <p:sldId id="889" r:id="rId472"/>
    <p:sldId id="4037" r:id="rId473"/>
    <p:sldId id="320" r:id="rId474"/>
    <p:sldId id="4261" r:id="rId475"/>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B3A820EF-DF7A-E041-A0D0-0C29E66EEC46}">
          <p14:sldIdLst>
            <p14:sldId id="1119"/>
            <p14:sldId id="1120"/>
            <p14:sldId id="1121"/>
            <p14:sldId id="1122"/>
            <p14:sldId id="1123"/>
            <p14:sldId id="1124"/>
            <p14:sldId id="1125"/>
            <p14:sldId id="1126"/>
            <p14:sldId id="1127"/>
            <p14:sldId id="1128"/>
            <p14:sldId id="1129"/>
            <p14:sldId id="1130"/>
            <p14:sldId id="469"/>
            <p14:sldId id="5206"/>
            <p14:sldId id="1133"/>
            <p14:sldId id="1134"/>
            <p14:sldId id="1135"/>
            <p14:sldId id="1136"/>
            <p14:sldId id="1137"/>
            <p14:sldId id="899"/>
          </p14:sldIdLst>
        </p14:section>
        <p14:section name="Introduction" id="{BE19D3E5-41D0-B34D-A543-71CE1135EE39}">
          <p14:sldIdLst>
            <p14:sldId id="798"/>
            <p14:sldId id="799"/>
            <p14:sldId id="800"/>
            <p14:sldId id="801"/>
            <p14:sldId id="802"/>
            <p14:sldId id="803"/>
            <p14:sldId id="804"/>
            <p14:sldId id="805"/>
            <p14:sldId id="806"/>
            <p14:sldId id="807"/>
            <p14:sldId id="808"/>
            <p14:sldId id="809"/>
            <p14:sldId id="2522"/>
            <p14:sldId id="811"/>
            <p14:sldId id="812"/>
            <p14:sldId id="813"/>
            <p14:sldId id="815"/>
            <p14:sldId id="816"/>
            <p14:sldId id="2523"/>
            <p14:sldId id="818"/>
            <p14:sldId id="1110"/>
            <p14:sldId id="820"/>
            <p14:sldId id="821"/>
            <p14:sldId id="2524"/>
          </p14:sldIdLst>
        </p14:section>
        <p14:section name="Sermon" id="{5F121301-76CE-DD4C-9317-2AC345CF1BE6}">
          <p14:sldIdLst>
            <p14:sldId id="2525"/>
            <p14:sldId id="2526"/>
            <p14:sldId id="685"/>
            <p14:sldId id="2527"/>
            <p14:sldId id="2528"/>
            <p14:sldId id="781"/>
            <p14:sldId id="782"/>
            <p14:sldId id="2529"/>
            <p14:sldId id="2530"/>
            <p14:sldId id="2531"/>
            <p14:sldId id="2532"/>
            <p14:sldId id="2533"/>
            <p14:sldId id="780"/>
            <p14:sldId id="2534"/>
            <p14:sldId id="2535"/>
            <p14:sldId id="2536"/>
            <p14:sldId id="2537"/>
            <p14:sldId id="2538"/>
            <p14:sldId id="2539"/>
            <p14:sldId id="2540"/>
            <p14:sldId id="2541"/>
            <p14:sldId id="2542"/>
            <p14:sldId id="2543"/>
            <p14:sldId id="707"/>
            <p14:sldId id="4031"/>
            <p14:sldId id="4107"/>
            <p14:sldId id="5207"/>
            <p14:sldId id="472"/>
          </p14:sldIdLst>
        </p14:section>
        <p14:section name="Chapters" id="{52D3780C-CD34-714B-8F75-B99399B5C8C0}">
          <p14:sldIdLst>
            <p14:sldId id="4134"/>
            <p14:sldId id="823"/>
            <p14:sldId id="824"/>
            <p14:sldId id="825"/>
            <p14:sldId id="4135"/>
            <p14:sldId id="503"/>
            <p14:sldId id="4136"/>
            <p14:sldId id="4137"/>
            <p14:sldId id="4138"/>
            <p14:sldId id="4139"/>
            <p14:sldId id="832"/>
            <p14:sldId id="833"/>
            <p14:sldId id="1200"/>
            <p14:sldId id="2489"/>
            <p14:sldId id="513"/>
            <p14:sldId id="4140"/>
            <p14:sldId id="2491"/>
            <p14:sldId id="2492"/>
            <p14:sldId id="2493"/>
            <p14:sldId id="1164"/>
            <p14:sldId id="1188"/>
            <p14:sldId id="1199"/>
            <p14:sldId id="439"/>
            <p14:sldId id="440"/>
            <p14:sldId id="1197"/>
            <p14:sldId id="1195"/>
            <p14:sldId id="1163"/>
            <p14:sldId id="4141"/>
            <p14:sldId id="4142"/>
            <p14:sldId id="4143"/>
            <p14:sldId id="4144"/>
            <p14:sldId id="4145"/>
            <p14:sldId id="1177"/>
            <p14:sldId id="429"/>
            <p14:sldId id="1176"/>
            <p14:sldId id="5209"/>
            <p14:sldId id="421"/>
            <p14:sldId id="4146"/>
            <p14:sldId id="1198"/>
            <p14:sldId id="2488"/>
            <p14:sldId id="2495"/>
            <p14:sldId id="4073"/>
            <p14:sldId id="4067"/>
            <p14:sldId id="4147"/>
            <p14:sldId id="4148"/>
            <p14:sldId id="4149"/>
            <p14:sldId id="838"/>
            <p14:sldId id="4150"/>
            <p14:sldId id="4074"/>
            <p14:sldId id="4836"/>
            <p14:sldId id="1192"/>
            <p14:sldId id="1193"/>
            <p14:sldId id="2496"/>
            <p14:sldId id="1190"/>
            <p14:sldId id="1191"/>
            <p14:sldId id="4151"/>
            <p14:sldId id="505"/>
            <p14:sldId id="506"/>
            <p14:sldId id="507"/>
            <p14:sldId id="2499"/>
            <p14:sldId id="4152"/>
            <p14:sldId id="826"/>
            <p14:sldId id="827"/>
            <p14:sldId id="828"/>
            <p14:sldId id="485"/>
            <p14:sldId id="5208"/>
            <p14:sldId id="839"/>
            <p14:sldId id="840"/>
            <p14:sldId id="841"/>
            <p14:sldId id="842"/>
            <p14:sldId id="548"/>
            <p14:sldId id="844"/>
            <p14:sldId id="4154"/>
            <p14:sldId id="1196"/>
            <p14:sldId id="471"/>
            <p14:sldId id="4155"/>
            <p14:sldId id="430"/>
            <p14:sldId id="1204"/>
            <p14:sldId id="431"/>
            <p14:sldId id="4032"/>
            <p14:sldId id="1202"/>
            <p14:sldId id="4156"/>
            <p14:sldId id="4126"/>
            <p14:sldId id="1170"/>
            <p14:sldId id="4157"/>
            <p14:sldId id="845"/>
            <p14:sldId id="846"/>
            <p14:sldId id="847"/>
            <p14:sldId id="848"/>
            <p14:sldId id="4158"/>
            <p14:sldId id="849"/>
            <p14:sldId id="556"/>
            <p14:sldId id="4159"/>
            <p14:sldId id="4160"/>
            <p14:sldId id="4161"/>
            <p14:sldId id="851"/>
            <p14:sldId id="852"/>
            <p14:sldId id="853"/>
            <p14:sldId id="854"/>
            <p14:sldId id="855"/>
            <p14:sldId id="4162"/>
            <p14:sldId id="4163"/>
            <p14:sldId id="4164"/>
            <p14:sldId id="4165"/>
            <p14:sldId id="4166"/>
            <p14:sldId id="4167"/>
            <p14:sldId id="4168"/>
            <p14:sldId id="4169"/>
            <p14:sldId id="4170"/>
            <p14:sldId id="4171"/>
            <p14:sldId id="856"/>
            <p14:sldId id="578"/>
            <p14:sldId id="4178"/>
            <p14:sldId id="4172"/>
            <p14:sldId id="4173"/>
            <p14:sldId id="4174"/>
            <p14:sldId id="4175"/>
            <p14:sldId id="4176"/>
            <p14:sldId id="4837"/>
            <p14:sldId id="4179"/>
            <p14:sldId id="831"/>
            <p14:sldId id="4180"/>
            <p14:sldId id="4181"/>
            <p14:sldId id="4182"/>
            <p14:sldId id="4183"/>
            <p14:sldId id="4184"/>
            <p14:sldId id="760"/>
            <p14:sldId id="4185"/>
            <p14:sldId id="5205"/>
            <p14:sldId id="4033"/>
            <p14:sldId id="4034"/>
            <p14:sldId id="4186"/>
            <p14:sldId id="4187"/>
            <p14:sldId id="4188"/>
            <p14:sldId id="4189"/>
            <p14:sldId id="4190"/>
            <p14:sldId id="590"/>
            <p14:sldId id="4191"/>
            <p14:sldId id="4192"/>
            <p14:sldId id="4193"/>
            <p14:sldId id="4194"/>
            <p14:sldId id="4195"/>
            <p14:sldId id="4196"/>
            <p14:sldId id="4197"/>
            <p14:sldId id="4198"/>
            <p14:sldId id="4199"/>
            <p14:sldId id="4200"/>
            <p14:sldId id="4201"/>
            <p14:sldId id="4202"/>
            <p14:sldId id="4209"/>
            <p14:sldId id="909"/>
            <p14:sldId id="910"/>
            <p14:sldId id="4203"/>
            <p14:sldId id="859"/>
            <p14:sldId id="4204"/>
            <p14:sldId id="4205"/>
            <p14:sldId id="4206"/>
            <p14:sldId id="4207"/>
            <p14:sldId id="4208"/>
            <p14:sldId id="860"/>
            <p14:sldId id="861"/>
            <p14:sldId id="4210"/>
            <p14:sldId id="4211"/>
            <p14:sldId id="4212"/>
            <p14:sldId id="4213"/>
            <p14:sldId id="4214"/>
            <p14:sldId id="4215"/>
            <p14:sldId id="4216"/>
            <p14:sldId id="4217"/>
            <p14:sldId id="4218"/>
            <p14:sldId id="4219"/>
            <p14:sldId id="4220"/>
            <p14:sldId id="1147"/>
            <p14:sldId id="862"/>
            <p14:sldId id="4221"/>
            <p14:sldId id="4222"/>
            <p14:sldId id="4227"/>
            <p14:sldId id="864"/>
            <p14:sldId id="4223"/>
            <p14:sldId id="865"/>
            <p14:sldId id="4224"/>
            <p14:sldId id="4225"/>
            <p14:sldId id="4226"/>
            <p14:sldId id="4228"/>
            <p14:sldId id="4229"/>
            <p14:sldId id="267"/>
            <p14:sldId id="292"/>
            <p14:sldId id="263"/>
            <p14:sldId id="867"/>
            <p14:sldId id="4230"/>
            <p14:sldId id="4231"/>
            <p14:sldId id="4838"/>
            <p14:sldId id="870"/>
            <p14:sldId id="871"/>
            <p14:sldId id="872"/>
            <p14:sldId id="873"/>
            <p14:sldId id="874"/>
            <p14:sldId id="875"/>
            <p14:sldId id="876"/>
            <p14:sldId id="877"/>
            <p14:sldId id="547"/>
            <p14:sldId id="915"/>
            <p14:sldId id="364"/>
            <p14:sldId id="365"/>
            <p14:sldId id="366"/>
            <p14:sldId id="642"/>
            <p14:sldId id="643"/>
            <p14:sldId id="276"/>
            <p14:sldId id="4242"/>
            <p14:sldId id="258"/>
            <p14:sldId id="281"/>
            <p14:sldId id="4232"/>
            <p14:sldId id="4233"/>
            <p14:sldId id="4234"/>
            <p14:sldId id="4120"/>
            <p14:sldId id="4124"/>
            <p14:sldId id="4125"/>
            <p14:sldId id="4235"/>
            <p14:sldId id="4128"/>
            <p14:sldId id="4129"/>
            <p14:sldId id="280"/>
            <p14:sldId id="299"/>
            <p14:sldId id="311"/>
            <p14:sldId id="312"/>
            <p14:sldId id="4241"/>
            <p14:sldId id="282"/>
            <p14:sldId id="313"/>
            <p14:sldId id="4240"/>
            <p14:sldId id="283"/>
            <p14:sldId id="303"/>
            <p14:sldId id="4840"/>
            <p14:sldId id="4239"/>
            <p14:sldId id="314"/>
            <p14:sldId id="363"/>
            <p14:sldId id="3630"/>
            <p14:sldId id="4238"/>
            <p14:sldId id="315"/>
            <p14:sldId id="4237"/>
            <p14:sldId id="316"/>
            <p14:sldId id="367"/>
            <p14:sldId id="368"/>
            <p14:sldId id="369"/>
            <p14:sldId id="370"/>
            <p14:sldId id="371"/>
            <p14:sldId id="372"/>
            <p14:sldId id="373"/>
            <p14:sldId id="4236"/>
            <p14:sldId id="323"/>
            <p14:sldId id="878"/>
            <p14:sldId id="324"/>
            <p14:sldId id="340"/>
            <p14:sldId id="326"/>
            <p14:sldId id="361"/>
            <p14:sldId id="644"/>
            <p14:sldId id="339"/>
            <p14:sldId id="341"/>
            <p14:sldId id="328"/>
            <p14:sldId id="4243"/>
            <p14:sldId id="321"/>
            <p14:sldId id="322"/>
            <p14:sldId id="4244"/>
            <p14:sldId id="319"/>
            <p14:sldId id="4245"/>
            <p14:sldId id="914"/>
            <p14:sldId id="277"/>
            <p14:sldId id="284"/>
            <p14:sldId id="285"/>
            <p14:sldId id="291"/>
            <p14:sldId id="286"/>
            <p14:sldId id="294"/>
            <p14:sldId id="279"/>
            <p14:sldId id="4246"/>
            <p14:sldId id="4247"/>
            <p14:sldId id="884"/>
            <p14:sldId id="885"/>
            <p14:sldId id="886"/>
            <p14:sldId id="887"/>
            <p14:sldId id="923"/>
            <p14:sldId id="257"/>
            <p14:sldId id="916"/>
            <p14:sldId id="259"/>
            <p14:sldId id="260"/>
            <p14:sldId id="261"/>
            <p14:sldId id="262"/>
            <p14:sldId id="917"/>
            <p14:sldId id="264"/>
            <p14:sldId id="265"/>
            <p14:sldId id="266"/>
            <p14:sldId id="918"/>
            <p14:sldId id="268"/>
            <p14:sldId id="269"/>
            <p14:sldId id="270"/>
            <p14:sldId id="271"/>
            <p14:sldId id="272"/>
            <p14:sldId id="273"/>
            <p14:sldId id="274"/>
            <p14:sldId id="275"/>
            <p14:sldId id="919"/>
            <p14:sldId id="920"/>
            <p14:sldId id="278"/>
            <p14:sldId id="921"/>
            <p14:sldId id="4251"/>
            <p14:sldId id="669"/>
            <p14:sldId id="4248"/>
            <p14:sldId id="4249"/>
            <p14:sldId id="4250"/>
          </p14:sldIdLst>
        </p14:section>
        <p14:section name="Conclusion" id="{E59673A7-180E-CE4B-B046-E7018B39345E}">
          <p14:sldIdLst>
            <p14:sldId id="714"/>
            <p14:sldId id="4252"/>
            <p14:sldId id="4253"/>
            <p14:sldId id="661"/>
            <p14:sldId id="662"/>
            <p14:sldId id="709"/>
            <p14:sldId id="712"/>
            <p14:sldId id="716"/>
            <p14:sldId id="774"/>
            <p14:sldId id="776"/>
            <p14:sldId id="775"/>
            <p14:sldId id="773"/>
            <p14:sldId id="777"/>
            <p14:sldId id="674"/>
            <p14:sldId id="675"/>
            <p14:sldId id="676"/>
            <p14:sldId id="677"/>
            <p14:sldId id="4254"/>
            <p14:sldId id="4255"/>
            <p14:sldId id="4256"/>
            <p14:sldId id="4257"/>
            <p14:sldId id="4258"/>
            <p14:sldId id="4259"/>
            <p14:sldId id="4260"/>
            <p14:sldId id="625"/>
            <p14:sldId id="889"/>
            <p14:sldId id="4037"/>
            <p14:sldId id="320"/>
            <p14:sldId id="426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1ACA0"/>
    <a:srgbClr val="BB383A"/>
    <a:srgbClr val="0972BF"/>
    <a:srgbClr val="01A0CD"/>
    <a:srgbClr val="4180B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9455" autoAdjust="0"/>
    <p:restoredTop sz="70405" autoAdjust="0"/>
  </p:normalViewPr>
  <p:slideViewPr>
    <p:cSldViewPr snapToGrid="0" snapToObjects="1">
      <p:cViewPr varScale="1">
        <p:scale>
          <a:sx n="93" d="100"/>
          <a:sy n="93" d="100"/>
        </p:scale>
        <p:origin x="232" y="496"/>
      </p:cViewPr>
      <p:guideLst>
        <p:guide orient="horz" pos="2160"/>
        <p:guide pos="2880"/>
      </p:guideLst>
    </p:cSldViewPr>
  </p:slideViewPr>
  <p:outlineViewPr>
    <p:cViewPr>
      <p:scale>
        <a:sx n="33" d="100"/>
        <a:sy n="33" d="100"/>
      </p:scale>
      <p:origin x="0" y="6240"/>
    </p:cViewPr>
  </p:outlineViewPr>
  <p:notesTextViewPr>
    <p:cViewPr>
      <p:scale>
        <a:sx n="100" d="100"/>
        <a:sy n="100" d="100"/>
      </p:scale>
      <p:origin x="0" y="0"/>
    </p:cViewPr>
  </p:notesTextViewPr>
  <p:sorterViewPr>
    <p:cViewPr varScale="1">
      <p:scale>
        <a:sx n="50" d="100"/>
        <a:sy n="50" d="100"/>
      </p:scale>
      <p:origin x="0" y="2636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9.xml"/><Relationship Id="rId299" Type="http://schemas.openxmlformats.org/officeDocument/2006/relationships/slide" Target="slides/slide23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91.xml"/><Relationship Id="rId324" Type="http://schemas.openxmlformats.org/officeDocument/2006/relationships/slide" Target="slides/slide256.xml"/><Relationship Id="rId366" Type="http://schemas.openxmlformats.org/officeDocument/2006/relationships/slide" Target="slides/slide298.xml"/><Relationship Id="rId170" Type="http://schemas.openxmlformats.org/officeDocument/2006/relationships/slide" Target="slides/slide102.xml"/><Relationship Id="rId226" Type="http://schemas.openxmlformats.org/officeDocument/2006/relationships/slide" Target="slides/slide158.xml"/><Relationship Id="rId433" Type="http://schemas.openxmlformats.org/officeDocument/2006/relationships/slide" Target="slides/slide365.xml"/><Relationship Id="rId268" Type="http://schemas.openxmlformats.org/officeDocument/2006/relationships/slide" Target="slides/slide200.xml"/><Relationship Id="rId475" Type="http://schemas.openxmlformats.org/officeDocument/2006/relationships/slide" Target="slides/slide407.xml"/><Relationship Id="rId32" Type="http://schemas.openxmlformats.org/officeDocument/2006/relationships/slideMaster" Target="slideMasters/slideMaster32.xml"/><Relationship Id="rId74" Type="http://schemas.openxmlformats.org/officeDocument/2006/relationships/slide" Target="slides/slide6.xml"/><Relationship Id="rId128" Type="http://schemas.openxmlformats.org/officeDocument/2006/relationships/slide" Target="slides/slide60.xml"/><Relationship Id="rId335" Type="http://schemas.openxmlformats.org/officeDocument/2006/relationships/slide" Target="slides/slide267.xml"/><Relationship Id="rId377" Type="http://schemas.openxmlformats.org/officeDocument/2006/relationships/slide" Target="slides/slide309.xml"/><Relationship Id="rId5" Type="http://schemas.openxmlformats.org/officeDocument/2006/relationships/slideMaster" Target="slideMasters/slideMaster5.xml"/><Relationship Id="rId181" Type="http://schemas.openxmlformats.org/officeDocument/2006/relationships/slide" Target="slides/slide113.xml"/><Relationship Id="rId237" Type="http://schemas.openxmlformats.org/officeDocument/2006/relationships/slide" Target="slides/slide169.xml"/><Relationship Id="rId402" Type="http://schemas.openxmlformats.org/officeDocument/2006/relationships/slide" Target="slides/slide334.xml"/><Relationship Id="rId279" Type="http://schemas.openxmlformats.org/officeDocument/2006/relationships/slide" Target="slides/slide211.xml"/><Relationship Id="rId444" Type="http://schemas.openxmlformats.org/officeDocument/2006/relationships/slide" Target="slides/slide376.xml"/><Relationship Id="rId43" Type="http://schemas.openxmlformats.org/officeDocument/2006/relationships/slideMaster" Target="slideMasters/slideMaster43.xml"/><Relationship Id="rId139" Type="http://schemas.openxmlformats.org/officeDocument/2006/relationships/slide" Target="slides/slide71.xml"/><Relationship Id="rId290" Type="http://schemas.openxmlformats.org/officeDocument/2006/relationships/slide" Target="slides/slide222.xml"/><Relationship Id="rId304" Type="http://schemas.openxmlformats.org/officeDocument/2006/relationships/slide" Target="slides/slide236.xml"/><Relationship Id="rId346" Type="http://schemas.openxmlformats.org/officeDocument/2006/relationships/slide" Target="slides/slide278.xml"/><Relationship Id="rId388" Type="http://schemas.openxmlformats.org/officeDocument/2006/relationships/slide" Target="slides/slide320.xml"/><Relationship Id="rId85" Type="http://schemas.openxmlformats.org/officeDocument/2006/relationships/slide" Target="slides/slide17.xml"/><Relationship Id="rId150" Type="http://schemas.openxmlformats.org/officeDocument/2006/relationships/slide" Target="slides/slide82.xml"/><Relationship Id="rId192" Type="http://schemas.openxmlformats.org/officeDocument/2006/relationships/slide" Target="slides/slide124.xml"/><Relationship Id="rId206" Type="http://schemas.openxmlformats.org/officeDocument/2006/relationships/slide" Target="slides/slide138.xml"/><Relationship Id="rId413" Type="http://schemas.openxmlformats.org/officeDocument/2006/relationships/slide" Target="slides/slide345.xml"/><Relationship Id="rId248" Type="http://schemas.openxmlformats.org/officeDocument/2006/relationships/slide" Target="slides/slide180.xml"/><Relationship Id="rId455" Type="http://schemas.openxmlformats.org/officeDocument/2006/relationships/slide" Target="slides/slide387.xml"/><Relationship Id="rId12" Type="http://schemas.openxmlformats.org/officeDocument/2006/relationships/slideMaster" Target="slideMasters/slideMaster12.xml"/><Relationship Id="rId108" Type="http://schemas.openxmlformats.org/officeDocument/2006/relationships/slide" Target="slides/slide40.xml"/><Relationship Id="rId315" Type="http://schemas.openxmlformats.org/officeDocument/2006/relationships/slide" Target="slides/slide247.xml"/><Relationship Id="rId357" Type="http://schemas.openxmlformats.org/officeDocument/2006/relationships/slide" Target="slides/slide289.xml"/><Relationship Id="rId54" Type="http://schemas.openxmlformats.org/officeDocument/2006/relationships/slideMaster" Target="slideMasters/slideMaster54.xml"/><Relationship Id="rId96" Type="http://schemas.openxmlformats.org/officeDocument/2006/relationships/slide" Target="slides/slide28.xml"/><Relationship Id="rId161" Type="http://schemas.openxmlformats.org/officeDocument/2006/relationships/slide" Target="slides/slide93.xml"/><Relationship Id="rId217" Type="http://schemas.openxmlformats.org/officeDocument/2006/relationships/slide" Target="slides/slide149.xml"/><Relationship Id="rId399" Type="http://schemas.openxmlformats.org/officeDocument/2006/relationships/slide" Target="slides/slide331.xml"/><Relationship Id="rId259" Type="http://schemas.openxmlformats.org/officeDocument/2006/relationships/slide" Target="slides/slide191.xml"/><Relationship Id="rId424" Type="http://schemas.openxmlformats.org/officeDocument/2006/relationships/slide" Target="slides/slide356.xml"/><Relationship Id="rId466" Type="http://schemas.openxmlformats.org/officeDocument/2006/relationships/slide" Target="slides/slide398.xml"/><Relationship Id="rId23" Type="http://schemas.openxmlformats.org/officeDocument/2006/relationships/slideMaster" Target="slideMasters/slideMaster23.xml"/><Relationship Id="rId119" Type="http://schemas.openxmlformats.org/officeDocument/2006/relationships/slide" Target="slides/slide51.xml"/><Relationship Id="rId270" Type="http://schemas.openxmlformats.org/officeDocument/2006/relationships/slide" Target="slides/slide202.xml"/><Relationship Id="rId326" Type="http://schemas.openxmlformats.org/officeDocument/2006/relationships/slide" Target="slides/slide258.xml"/><Relationship Id="rId65" Type="http://schemas.openxmlformats.org/officeDocument/2006/relationships/slideMaster" Target="slideMasters/slideMaster65.xml"/><Relationship Id="rId130" Type="http://schemas.openxmlformats.org/officeDocument/2006/relationships/slide" Target="slides/slide62.xml"/><Relationship Id="rId368" Type="http://schemas.openxmlformats.org/officeDocument/2006/relationships/slide" Target="slides/slide300.xml"/><Relationship Id="rId172" Type="http://schemas.openxmlformats.org/officeDocument/2006/relationships/slide" Target="slides/slide104.xml"/><Relationship Id="rId228" Type="http://schemas.openxmlformats.org/officeDocument/2006/relationships/slide" Target="slides/slide160.xml"/><Relationship Id="rId435" Type="http://schemas.openxmlformats.org/officeDocument/2006/relationships/slide" Target="slides/slide367.xml"/><Relationship Id="rId477" Type="http://schemas.openxmlformats.org/officeDocument/2006/relationships/presProps" Target="presProps.xml"/><Relationship Id="rId281" Type="http://schemas.openxmlformats.org/officeDocument/2006/relationships/slide" Target="slides/slide213.xml"/><Relationship Id="rId337" Type="http://schemas.openxmlformats.org/officeDocument/2006/relationships/slide" Target="slides/slide269.xml"/><Relationship Id="rId34" Type="http://schemas.openxmlformats.org/officeDocument/2006/relationships/slideMaster" Target="slideMasters/slideMaster34.xml"/><Relationship Id="rId76" Type="http://schemas.openxmlformats.org/officeDocument/2006/relationships/slide" Target="slides/slide8.xml"/><Relationship Id="rId141" Type="http://schemas.openxmlformats.org/officeDocument/2006/relationships/slide" Target="slides/slide73.xml"/><Relationship Id="rId379" Type="http://schemas.openxmlformats.org/officeDocument/2006/relationships/slide" Target="slides/slide311.xml"/><Relationship Id="rId7" Type="http://schemas.openxmlformats.org/officeDocument/2006/relationships/slideMaster" Target="slideMasters/slideMaster7.xml"/><Relationship Id="rId183" Type="http://schemas.openxmlformats.org/officeDocument/2006/relationships/slide" Target="slides/slide115.xml"/><Relationship Id="rId239" Type="http://schemas.openxmlformats.org/officeDocument/2006/relationships/slide" Target="slides/slide171.xml"/><Relationship Id="rId390" Type="http://schemas.openxmlformats.org/officeDocument/2006/relationships/slide" Target="slides/slide322.xml"/><Relationship Id="rId404" Type="http://schemas.openxmlformats.org/officeDocument/2006/relationships/slide" Target="slides/slide336.xml"/><Relationship Id="rId446" Type="http://schemas.openxmlformats.org/officeDocument/2006/relationships/slide" Target="slides/slide378.xml"/><Relationship Id="rId250" Type="http://schemas.openxmlformats.org/officeDocument/2006/relationships/slide" Target="slides/slide182.xml"/><Relationship Id="rId292" Type="http://schemas.openxmlformats.org/officeDocument/2006/relationships/slide" Target="slides/slide224.xml"/><Relationship Id="rId306" Type="http://schemas.openxmlformats.org/officeDocument/2006/relationships/slide" Target="slides/slide238.xml"/><Relationship Id="rId45" Type="http://schemas.openxmlformats.org/officeDocument/2006/relationships/slideMaster" Target="slideMasters/slideMaster45.xml"/><Relationship Id="rId87" Type="http://schemas.openxmlformats.org/officeDocument/2006/relationships/slide" Target="slides/slide19.xml"/><Relationship Id="rId110" Type="http://schemas.openxmlformats.org/officeDocument/2006/relationships/slide" Target="slides/slide42.xml"/><Relationship Id="rId348" Type="http://schemas.openxmlformats.org/officeDocument/2006/relationships/slide" Target="slides/slide280.xml"/><Relationship Id="rId152" Type="http://schemas.openxmlformats.org/officeDocument/2006/relationships/slide" Target="slides/slide84.xml"/><Relationship Id="rId194" Type="http://schemas.openxmlformats.org/officeDocument/2006/relationships/slide" Target="slides/slide126.xml"/><Relationship Id="rId208" Type="http://schemas.openxmlformats.org/officeDocument/2006/relationships/slide" Target="slides/slide140.xml"/><Relationship Id="rId415" Type="http://schemas.openxmlformats.org/officeDocument/2006/relationships/slide" Target="slides/slide347.xml"/><Relationship Id="rId457" Type="http://schemas.openxmlformats.org/officeDocument/2006/relationships/slide" Target="slides/slide389.xml"/><Relationship Id="rId261" Type="http://schemas.openxmlformats.org/officeDocument/2006/relationships/slide" Target="slides/slide193.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9.xml"/><Relationship Id="rId359" Type="http://schemas.openxmlformats.org/officeDocument/2006/relationships/slide" Target="slides/slide291.xml"/><Relationship Id="rId98" Type="http://schemas.openxmlformats.org/officeDocument/2006/relationships/slide" Target="slides/slide30.xml"/><Relationship Id="rId121" Type="http://schemas.openxmlformats.org/officeDocument/2006/relationships/slide" Target="slides/slide53.xml"/><Relationship Id="rId163" Type="http://schemas.openxmlformats.org/officeDocument/2006/relationships/slide" Target="slides/slide95.xml"/><Relationship Id="rId219" Type="http://schemas.openxmlformats.org/officeDocument/2006/relationships/slide" Target="slides/slide151.xml"/><Relationship Id="rId370" Type="http://schemas.openxmlformats.org/officeDocument/2006/relationships/slide" Target="slides/slide302.xml"/><Relationship Id="rId426" Type="http://schemas.openxmlformats.org/officeDocument/2006/relationships/slide" Target="slides/slide358.xml"/><Relationship Id="rId230" Type="http://schemas.openxmlformats.org/officeDocument/2006/relationships/slide" Target="slides/slide162.xml"/><Relationship Id="rId468" Type="http://schemas.openxmlformats.org/officeDocument/2006/relationships/slide" Target="slides/slide40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204.xml"/><Relationship Id="rId328" Type="http://schemas.openxmlformats.org/officeDocument/2006/relationships/slide" Target="slides/slide260.xml"/><Relationship Id="rId132" Type="http://schemas.openxmlformats.org/officeDocument/2006/relationships/slide" Target="slides/slide64.xml"/><Relationship Id="rId174" Type="http://schemas.openxmlformats.org/officeDocument/2006/relationships/slide" Target="slides/slide106.xml"/><Relationship Id="rId381" Type="http://schemas.openxmlformats.org/officeDocument/2006/relationships/slide" Target="slides/slide313.xml"/><Relationship Id="rId241" Type="http://schemas.openxmlformats.org/officeDocument/2006/relationships/slide" Target="slides/slide173.xml"/><Relationship Id="rId437" Type="http://schemas.openxmlformats.org/officeDocument/2006/relationships/slide" Target="slides/slide369.xml"/><Relationship Id="rId479" Type="http://schemas.openxmlformats.org/officeDocument/2006/relationships/theme" Target="theme/theme1.xml"/><Relationship Id="rId36" Type="http://schemas.openxmlformats.org/officeDocument/2006/relationships/slideMaster" Target="slideMasters/slideMaster36.xml"/><Relationship Id="rId283" Type="http://schemas.openxmlformats.org/officeDocument/2006/relationships/slide" Target="slides/slide215.xml"/><Relationship Id="rId339" Type="http://schemas.openxmlformats.org/officeDocument/2006/relationships/slide" Target="slides/slide271.xml"/><Relationship Id="rId78" Type="http://schemas.openxmlformats.org/officeDocument/2006/relationships/slide" Target="slides/slide10.xml"/><Relationship Id="rId101" Type="http://schemas.openxmlformats.org/officeDocument/2006/relationships/slide" Target="slides/slide33.xml"/><Relationship Id="rId143" Type="http://schemas.openxmlformats.org/officeDocument/2006/relationships/slide" Target="slides/slide75.xml"/><Relationship Id="rId185" Type="http://schemas.openxmlformats.org/officeDocument/2006/relationships/slide" Target="slides/slide117.xml"/><Relationship Id="rId350" Type="http://schemas.openxmlformats.org/officeDocument/2006/relationships/slide" Target="slides/slide282.xml"/><Relationship Id="rId406" Type="http://schemas.openxmlformats.org/officeDocument/2006/relationships/slide" Target="slides/slide338.xml"/><Relationship Id="rId9" Type="http://schemas.openxmlformats.org/officeDocument/2006/relationships/slideMaster" Target="slideMasters/slideMaster9.xml"/><Relationship Id="rId210" Type="http://schemas.openxmlformats.org/officeDocument/2006/relationships/slide" Target="slides/slide142.xml"/><Relationship Id="rId392" Type="http://schemas.openxmlformats.org/officeDocument/2006/relationships/slide" Target="slides/slide324.xml"/><Relationship Id="rId448" Type="http://schemas.openxmlformats.org/officeDocument/2006/relationships/slide" Target="slides/slide380.xml"/><Relationship Id="rId252" Type="http://schemas.openxmlformats.org/officeDocument/2006/relationships/slide" Target="slides/slide184.xml"/><Relationship Id="rId294" Type="http://schemas.openxmlformats.org/officeDocument/2006/relationships/slide" Target="slides/slide226.xml"/><Relationship Id="rId308" Type="http://schemas.openxmlformats.org/officeDocument/2006/relationships/slide" Target="slides/slide240.xml"/><Relationship Id="rId47" Type="http://schemas.openxmlformats.org/officeDocument/2006/relationships/slideMaster" Target="slideMasters/slideMaster47.xml"/><Relationship Id="rId89" Type="http://schemas.openxmlformats.org/officeDocument/2006/relationships/slide" Target="slides/slide21.xml"/><Relationship Id="rId112" Type="http://schemas.openxmlformats.org/officeDocument/2006/relationships/slide" Target="slides/slide44.xml"/><Relationship Id="rId154" Type="http://schemas.openxmlformats.org/officeDocument/2006/relationships/slide" Target="slides/slide86.xml"/><Relationship Id="rId361" Type="http://schemas.openxmlformats.org/officeDocument/2006/relationships/slide" Target="slides/slide293.xml"/><Relationship Id="rId196" Type="http://schemas.openxmlformats.org/officeDocument/2006/relationships/slide" Target="slides/slide128.xml"/><Relationship Id="rId417" Type="http://schemas.openxmlformats.org/officeDocument/2006/relationships/slide" Target="slides/slide349.xml"/><Relationship Id="rId459" Type="http://schemas.openxmlformats.org/officeDocument/2006/relationships/slide" Target="slides/slide391.xml"/><Relationship Id="rId16" Type="http://schemas.openxmlformats.org/officeDocument/2006/relationships/slideMaster" Target="slideMasters/slideMaster16.xml"/><Relationship Id="rId221" Type="http://schemas.openxmlformats.org/officeDocument/2006/relationships/slide" Target="slides/slide153.xml"/><Relationship Id="rId263" Type="http://schemas.openxmlformats.org/officeDocument/2006/relationships/slide" Target="slides/slide195.xml"/><Relationship Id="rId319" Type="http://schemas.openxmlformats.org/officeDocument/2006/relationships/slide" Target="slides/slide251.xml"/><Relationship Id="rId470" Type="http://schemas.openxmlformats.org/officeDocument/2006/relationships/slide" Target="slides/slide402.xml"/><Relationship Id="rId58" Type="http://schemas.openxmlformats.org/officeDocument/2006/relationships/slideMaster" Target="slideMasters/slideMaster58.xml"/><Relationship Id="rId123" Type="http://schemas.openxmlformats.org/officeDocument/2006/relationships/slide" Target="slides/slide55.xml"/><Relationship Id="rId330" Type="http://schemas.openxmlformats.org/officeDocument/2006/relationships/slide" Target="slides/slide262.xml"/><Relationship Id="rId165" Type="http://schemas.openxmlformats.org/officeDocument/2006/relationships/slide" Target="slides/slide97.xml"/><Relationship Id="rId372" Type="http://schemas.openxmlformats.org/officeDocument/2006/relationships/slide" Target="slides/slide304.xml"/><Relationship Id="rId428" Type="http://schemas.openxmlformats.org/officeDocument/2006/relationships/slide" Target="slides/slide360.xml"/><Relationship Id="rId232" Type="http://schemas.openxmlformats.org/officeDocument/2006/relationships/slide" Target="slides/slide164.xml"/><Relationship Id="rId274" Type="http://schemas.openxmlformats.org/officeDocument/2006/relationships/slide" Target="slides/slide206.xml"/><Relationship Id="rId27" Type="http://schemas.openxmlformats.org/officeDocument/2006/relationships/slideMaster" Target="slideMasters/slideMaster27.xml"/><Relationship Id="rId69" Type="http://schemas.openxmlformats.org/officeDocument/2006/relationships/slide" Target="slides/slide1.xml"/><Relationship Id="rId134" Type="http://schemas.openxmlformats.org/officeDocument/2006/relationships/slide" Target="slides/slide66.xml"/><Relationship Id="rId80" Type="http://schemas.openxmlformats.org/officeDocument/2006/relationships/slide" Target="slides/slide12.xml"/><Relationship Id="rId176" Type="http://schemas.openxmlformats.org/officeDocument/2006/relationships/slide" Target="slides/slide108.xml"/><Relationship Id="rId341" Type="http://schemas.openxmlformats.org/officeDocument/2006/relationships/slide" Target="slides/slide273.xml"/><Relationship Id="rId383" Type="http://schemas.openxmlformats.org/officeDocument/2006/relationships/slide" Target="slides/slide315.xml"/><Relationship Id="rId439" Type="http://schemas.openxmlformats.org/officeDocument/2006/relationships/slide" Target="slides/slide371.xml"/><Relationship Id="rId201" Type="http://schemas.openxmlformats.org/officeDocument/2006/relationships/slide" Target="slides/slide133.xml"/><Relationship Id="rId243" Type="http://schemas.openxmlformats.org/officeDocument/2006/relationships/slide" Target="slides/slide175.xml"/><Relationship Id="rId285" Type="http://schemas.openxmlformats.org/officeDocument/2006/relationships/slide" Target="slides/slide217.xml"/><Relationship Id="rId450" Type="http://schemas.openxmlformats.org/officeDocument/2006/relationships/slide" Target="slides/slide382.xml"/><Relationship Id="rId38" Type="http://schemas.openxmlformats.org/officeDocument/2006/relationships/slideMaster" Target="slideMasters/slideMaster38.xml"/><Relationship Id="rId103" Type="http://schemas.openxmlformats.org/officeDocument/2006/relationships/slide" Target="slides/slide35.xml"/><Relationship Id="rId310" Type="http://schemas.openxmlformats.org/officeDocument/2006/relationships/slide" Target="slides/slide242.xml"/><Relationship Id="rId91" Type="http://schemas.openxmlformats.org/officeDocument/2006/relationships/slide" Target="slides/slide23.xml"/><Relationship Id="rId145" Type="http://schemas.openxmlformats.org/officeDocument/2006/relationships/slide" Target="slides/slide77.xml"/><Relationship Id="rId187" Type="http://schemas.openxmlformats.org/officeDocument/2006/relationships/slide" Target="slides/slide119.xml"/><Relationship Id="rId352" Type="http://schemas.openxmlformats.org/officeDocument/2006/relationships/slide" Target="slides/slide284.xml"/><Relationship Id="rId394" Type="http://schemas.openxmlformats.org/officeDocument/2006/relationships/slide" Target="slides/slide326.xml"/><Relationship Id="rId408" Type="http://schemas.openxmlformats.org/officeDocument/2006/relationships/slide" Target="slides/slide340.xml"/><Relationship Id="rId212" Type="http://schemas.openxmlformats.org/officeDocument/2006/relationships/slide" Target="slides/slide144.xml"/><Relationship Id="rId254" Type="http://schemas.openxmlformats.org/officeDocument/2006/relationships/slide" Target="slides/slide186.xml"/><Relationship Id="rId49" Type="http://schemas.openxmlformats.org/officeDocument/2006/relationships/slideMaster" Target="slideMasters/slideMaster49.xml"/><Relationship Id="rId114" Type="http://schemas.openxmlformats.org/officeDocument/2006/relationships/slide" Target="slides/slide46.xml"/><Relationship Id="rId296" Type="http://schemas.openxmlformats.org/officeDocument/2006/relationships/slide" Target="slides/slide228.xml"/><Relationship Id="rId461" Type="http://schemas.openxmlformats.org/officeDocument/2006/relationships/slide" Target="slides/slide393.xml"/><Relationship Id="rId60" Type="http://schemas.openxmlformats.org/officeDocument/2006/relationships/slideMaster" Target="slideMasters/slideMaster60.xml"/><Relationship Id="rId156" Type="http://schemas.openxmlformats.org/officeDocument/2006/relationships/slide" Target="slides/slide88.xml"/><Relationship Id="rId198" Type="http://schemas.openxmlformats.org/officeDocument/2006/relationships/slide" Target="slides/slide130.xml"/><Relationship Id="rId321" Type="http://schemas.openxmlformats.org/officeDocument/2006/relationships/slide" Target="slides/slide253.xml"/><Relationship Id="rId363" Type="http://schemas.openxmlformats.org/officeDocument/2006/relationships/slide" Target="slides/slide295.xml"/><Relationship Id="rId419" Type="http://schemas.openxmlformats.org/officeDocument/2006/relationships/slide" Target="slides/slide351.xml"/><Relationship Id="rId223" Type="http://schemas.openxmlformats.org/officeDocument/2006/relationships/slide" Target="slides/slide155.xml"/><Relationship Id="rId430" Type="http://schemas.openxmlformats.org/officeDocument/2006/relationships/slide" Target="slides/slide362.xml"/><Relationship Id="rId18" Type="http://schemas.openxmlformats.org/officeDocument/2006/relationships/slideMaster" Target="slideMasters/slideMaster18.xml"/><Relationship Id="rId265" Type="http://schemas.openxmlformats.org/officeDocument/2006/relationships/slide" Target="slides/slide197.xml"/><Relationship Id="rId472" Type="http://schemas.openxmlformats.org/officeDocument/2006/relationships/slide" Target="slides/slide404.xml"/><Relationship Id="rId125" Type="http://schemas.openxmlformats.org/officeDocument/2006/relationships/slide" Target="slides/slide57.xml"/><Relationship Id="rId167" Type="http://schemas.openxmlformats.org/officeDocument/2006/relationships/slide" Target="slides/slide99.xml"/><Relationship Id="rId332" Type="http://schemas.openxmlformats.org/officeDocument/2006/relationships/slide" Target="slides/slide264.xml"/><Relationship Id="rId374" Type="http://schemas.openxmlformats.org/officeDocument/2006/relationships/slide" Target="slides/slide306.xml"/><Relationship Id="rId71" Type="http://schemas.openxmlformats.org/officeDocument/2006/relationships/slide" Target="slides/slide3.xml"/><Relationship Id="rId234" Type="http://schemas.openxmlformats.org/officeDocument/2006/relationships/slide" Target="slides/slide16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208.xml"/><Relationship Id="rId441" Type="http://schemas.openxmlformats.org/officeDocument/2006/relationships/slide" Target="slides/slide373.xml"/><Relationship Id="rId40" Type="http://schemas.openxmlformats.org/officeDocument/2006/relationships/slideMaster" Target="slideMasters/slideMaster40.xml"/><Relationship Id="rId136" Type="http://schemas.openxmlformats.org/officeDocument/2006/relationships/slide" Target="slides/slide68.xml"/><Relationship Id="rId178" Type="http://schemas.openxmlformats.org/officeDocument/2006/relationships/slide" Target="slides/slide110.xml"/><Relationship Id="rId301" Type="http://schemas.openxmlformats.org/officeDocument/2006/relationships/slide" Target="slides/slide233.xml"/><Relationship Id="rId343" Type="http://schemas.openxmlformats.org/officeDocument/2006/relationships/slide" Target="slides/slide275.xml"/><Relationship Id="rId82" Type="http://schemas.openxmlformats.org/officeDocument/2006/relationships/slide" Target="slides/slide14.xml"/><Relationship Id="rId203" Type="http://schemas.openxmlformats.org/officeDocument/2006/relationships/slide" Target="slides/slide135.xml"/><Relationship Id="rId385" Type="http://schemas.openxmlformats.org/officeDocument/2006/relationships/slide" Target="slides/slide317.xml"/><Relationship Id="rId245" Type="http://schemas.openxmlformats.org/officeDocument/2006/relationships/slide" Target="slides/slide177.xml"/><Relationship Id="rId287" Type="http://schemas.openxmlformats.org/officeDocument/2006/relationships/slide" Target="slides/slide219.xml"/><Relationship Id="rId410" Type="http://schemas.openxmlformats.org/officeDocument/2006/relationships/slide" Target="slides/slide342.xml"/><Relationship Id="rId452" Type="http://schemas.openxmlformats.org/officeDocument/2006/relationships/slide" Target="slides/slide384.xml"/><Relationship Id="rId105" Type="http://schemas.openxmlformats.org/officeDocument/2006/relationships/slide" Target="slides/slide37.xml"/><Relationship Id="rId147" Type="http://schemas.openxmlformats.org/officeDocument/2006/relationships/slide" Target="slides/slide79.xml"/><Relationship Id="rId312" Type="http://schemas.openxmlformats.org/officeDocument/2006/relationships/slide" Target="slides/slide244.xml"/><Relationship Id="rId354" Type="http://schemas.openxmlformats.org/officeDocument/2006/relationships/slide" Target="slides/slide286.xml"/><Relationship Id="rId51" Type="http://schemas.openxmlformats.org/officeDocument/2006/relationships/slideMaster" Target="slideMasters/slideMaster51.xml"/><Relationship Id="rId72" Type="http://schemas.openxmlformats.org/officeDocument/2006/relationships/slide" Target="slides/slide4.xml"/><Relationship Id="rId93" Type="http://schemas.openxmlformats.org/officeDocument/2006/relationships/slide" Target="slides/slide25.xml"/><Relationship Id="rId189" Type="http://schemas.openxmlformats.org/officeDocument/2006/relationships/slide" Target="slides/slide121.xml"/><Relationship Id="rId375" Type="http://schemas.openxmlformats.org/officeDocument/2006/relationships/slide" Target="slides/slide307.xml"/><Relationship Id="rId396" Type="http://schemas.openxmlformats.org/officeDocument/2006/relationships/slide" Target="slides/slide328.xml"/><Relationship Id="rId3" Type="http://schemas.openxmlformats.org/officeDocument/2006/relationships/slideMaster" Target="slideMasters/slideMaster3.xml"/><Relationship Id="rId214" Type="http://schemas.openxmlformats.org/officeDocument/2006/relationships/slide" Target="slides/slide146.xml"/><Relationship Id="rId235" Type="http://schemas.openxmlformats.org/officeDocument/2006/relationships/slide" Target="slides/slide167.xml"/><Relationship Id="rId256" Type="http://schemas.openxmlformats.org/officeDocument/2006/relationships/slide" Target="slides/slide188.xml"/><Relationship Id="rId277" Type="http://schemas.openxmlformats.org/officeDocument/2006/relationships/slide" Target="slides/slide209.xml"/><Relationship Id="rId298" Type="http://schemas.openxmlformats.org/officeDocument/2006/relationships/slide" Target="slides/slide230.xml"/><Relationship Id="rId400" Type="http://schemas.openxmlformats.org/officeDocument/2006/relationships/slide" Target="slides/slide332.xml"/><Relationship Id="rId421" Type="http://schemas.openxmlformats.org/officeDocument/2006/relationships/slide" Target="slides/slide353.xml"/><Relationship Id="rId442" Type="http://schemas.openxmlformats.org/officeDocument/2006/relationships/slide" Target="slides/slide374.xml"/><Relationship Id="rId463" Type="http://schemas.openxmlformats.org/officeDocument/2006/relationships/slide" Target="slides/slide395.xml"/><Relationship Id="rId116" Type="http://schemas.openxmlformats.org/officeDocument/2006/relationships/slide" Target="slides/slide48.xml"/><Relationship Id="rId137" Type="http://schemas.openxmlformats.org/officeDocument/2006/relationships/slide" Target="slides/slide69.xml"/><Relationship Id="rId158" Type="http://schemas.openxmlformats.org/officeDocument/2006/relationships/slide" Target="slides/slide90.xml"/><Relationship Id="rId302" Type="http://schemas.openxmlformats.org/officeDocument/2006/relationships/slide" Target="slides/slide234.xml"/><Relationship Id="rId323" Type="http://schemas.openxmlformats.org/officeDocument/2006/relationships/slide" Target="slides/slide255.xml"/><Relationship Id="rId344" Type="http://schemas.openxmlformats.org/officeDocument/2006/relationships/slide" Target="slides/slide276.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5.xml"/><Relationship Id="rId179" Type="http://schemas.openxmlformats.org/officeDocument/2006/relationships/slide" Target="slides/slide111.xml"/><Relationship Id="rId365" Type="http://schemas.openxmlformats.org/officeDocument/2006/relationships/slide" Target="slides/slide297.xml"/><Relationship Id="rId386" Type="http://schemas.openxmlformats.org/officeDocument/2006/relationships/slide" Target="slides/slide318.xml"/><Relationship Id="rId190" Type="http://schemas.openxmlformats.org/officeDocument/2006/relationships/slide" Target="slides/slide122.xml"/><Relationship Id="rId204" Type="http://schemas.openxmlformats.org/officeDocument/2006/relationships/slide" Target="slides/slide136.xml"/><Relationship Id="rId225" Type="http://schemas.openxmlformats.org/officeDocument/2006/relationships/slide" Target="slides/slide157.xml"/><Relationship Id="rId246" Type="http://schemas.openxmlformats.org/officeDocument/2006/relationships/slide" Target="slides/slide178.xml"/><Relationship Id="rId267" Type="http://schemas.openxmlformats.org/officeDocument/2006/relationships/slide" Target="slides/slide199.xml"/><Relationship Id="rId288" Type="http://schemas.openxmlformats.org/officeDocument/2006/relationships/slide" Target="slides/slide220.xml"/><Relationship Id="rId411" Type="http://schemas.openxmlformats.org/officeDocument/2006/relationships/slide" Target="slides/slide343.xml"/><Relationship Id="rId432" Type="http://schemas.openxmlformats.org/officeDocument/2006/relationships/slide" Target="slides/slide364.xml"/><Relationship Id="rId453" Type="http://schemas.openxmlformats.org/officeDocument/2006/relationships/slide" Target="slides/slide385.xml"/><Relationship Id="rId474" Type="http://schemas.openxmlformats.org/officeDocument/2006/relationships/slide" Target="slides/slide406.xml"/><Relationship Id="rId106" Type="http://schemas.openxmlformats.org/officeDocument/2006/relationships/slide" Target="slides/slide38.xml"/><Relationship Id="rId127" Type="http://schemas.openxmlformats.org/officeDocument/2006/relationships/slide" Target="slides/slide59.xml"/><Relationship Id="rId313" Type="http://schemas.openxmlformats.org/officeDocument/2006/relationships/slide" Target="slides/slide24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5.xml"/><Relationship Id="rId94" Type="http://schemas.openxmlformats.org/officeDocument/2006/relationships/slide" Target="slides/slide26.xml"/><Relationship Id="rId148" Type="http://schemas.openxmlformats.org/officeDocument/2006/relationships/slide" Target="slides/slide80.xml"/><Relationship Id="rId169" Type="http://schemas.openxmlformats.org/officeDocument/2006/relationships/slide" Target="slides/slide101.xml"/><Relationship Id="rId334" Type="http://schemas.openxmlformats.org/officeDocument/2006/relationships/slide" Target="slides/slide266.xml"/><Relationship Id="rId355" Type="http://schemas.openxmlformats.org/officeDocument/2006/relationships/slide" Target="slides/slide287.xml"/><Relationship Id="rId376" Type="http://schemas.openxmlformats.org/officeDocument/2006/relationships/slide" Target="slides/slide308.xml"/><Relationship Id="rId397" Type="http://schemas.openxmlformats.org/officeDocument/2006/relationships/slide" Target="slides/slide329.xml"/><Relationship Id="rId4" Type="http://schemas.openxmlformats.org/officeDocument/2006/relationships/slideMaster" Target="slideMasters/slideMaster4.xml"/><Relationship Id="rId180" Type="http://schemas.openxmlformats.org/officeDocument/2006/relationships/slide" Target="slides/slide112.xml"/><Relationship Id="rId215" Type="http://schemas.openxmlformats.org/officeDocument/2006/relationships/slide" Target="slides/slide147.xml"/><Relationship Id="rId236" Type="http://schemas.openxmlformats.org/officeDocument/2006/relationships/slide" Target="slides/slide168.xml"/><Relationship Id="rId257" Type="http://schemas.openxmlformats.org/officeDocument/2006/relationships/slide" Target="slides/slide189.xml"/><Relationship Id="rId278" Type="http://schemas.openxmlformats.org/officeDocument/2006/relationships/slide" Target="slides/slide210.xml"/><Relationship Id="rId401" Type="http://schemas.openxmlformats.org/officeDocument/2006/relationships/slide" Target="slides/slide333.xml"/><Relationship Id="rId422" Type="http://schemas.openxmlformats.org/officeDocument/2006/relationships/slide" Target="slides/slide354.xml"/><Relationship Id="rId443" Type="http://schemas.openxmlformats.org/officeDocument/2006/relationships/slide" Target="slides/slide375.xml"/><Relationship Id="rId464" Type="http://schemas.openxmlformats.org/officeDocument/2006/relationships/slide" Target="slides/slide396.xml"/><Relationship Id="rId303" Type="http://schemas.openxmlformats.org/officeDocument/2006/relationships/slide" Target="slides/slide235.xml"/><Relationship Id="rId42" Type="http://schemas.openxmlformats.org/officeDocument/2006/relationships/slideMaster" Target="slideMasters/slideMaster42.xml"/><Relationship Id="rId84" Type="http://schemas.openxmlformats.org/officeDocument/2006/relationships/slide" Target="slides/slide16.xml"/><Relationship Id="rId138" Type="http://schemas.openxmlformats.org/officeDocument/2006/relationships/slide" Target="slides/slide70.xml"/><Relationship Id="rId345" Type="http://schemas.openxmlformats.org/officeDocument/2006/relationships/slide" Target="slides/slide277.xml"/><Relationship Id="rId387" Type="http://schemas.openxmlformats.org/officeDocument/2006/relationships/slide" Target="slides/slide319.xml"/><Relationship Id="rId191" Type="http://schemas.openxmlformats.org/officeDocument/2006/relationships/slide" Target="slides/slide123.xml"/><Relationship Id="rId205" Type="http://schemas.openxmlformats.org/officeDocument/2006/relationships/slide" Target="slides/slide137.xml"/><Relationship Id="rId247" Type="http://schemas.openxmlformats.org/officeDocument/2006/relationships/slide" Target="slides/slide179.xml"/><Relationship Id="rId412" Type="http://schemas.openxmlformats.org/officeDocument/2006/relationships/slide" Target="slides/slide344.xml"/><Relationship Id="rId107" Type="http://schemas.openxmlformats.org/officeDocument/2006/relationships/slide" Target="slides/slide39.xml"/><Relationship Id="rId289" Type="http://schemas.openxmlformats.org/officeDocument/2006/relationships/slide" Target="slides/slide221.xml"/><Relationship Id="rId454" Type="http://schemas.openxmlformats.org/officeDocument/2006/relationships/slide" Target="slides/slide38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1.xml"/><Relationship Id="rId314" Type="http://schemas.openxmlformats.org/officeDocument/2006/relationships/slide" Target="slides/slide246.xml"/><Relationship Id="rId356" Type="http://schemas.openxmlformats.org/officeDocument/2006/relationships/slide" Target="slides/slide288.xml"/><Relationship Id="rId398" Type="http://schemas.openxmlformats.org/officeDocument/2006/relationships/slide" Target="slides/slide330.xml"/><Relationship Id="rId95" Type="http://schemas.openxmlformats.org/officeDocument/2006/relationships/slide" Target="slides/slide27.xml"/><Relationship Id="rId160" Type="http://schemas.openxmlformats.org/officeDocument/2006/relationships/slide" Target="slides/slide92.xml"/><Relationship Id="rId216" Type="http://schemas.openxmlformats.org/officeDocument/2006/relationships/slide" Target="slides/slide148.xml"/><Relationship Id="rId423" Type="http://schemas.openxmlformats.org/officeDocument/2006/relationships/slide" Target="slides/slide355.xml"/><Relationship Id="rId258" Type="http://schemas.openxmlformats.org/officeDocument/2006/relationships/slide" Target="slides/slide190.xml"/><Relationship Id="rId465" Type="http://schemas.openxmlformats.org/officeDocument/2006/relationships/slide" Target="slides/slide397.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50.xml"/><Relationship Id="rId325" Type="http://schemas.openxmlformats.org/officeDocument/2006/relationships/slide" Target="slides/slide257.xml"/><Relationship Id="rId367" Type="http://schemas.openxmlformats.org/officeDocument/2006/relationships/slide" Target="slides/slide299.xml"/><Relationship Id="rId171" Type="http://schemas.openxmlformats.org/officeDocument/2006/relationships/slide" Target="slides/slide103.xml"/><Relationship Id="rId227" Type="http://schemas.openxmlformats.org/officeDocument/2006/relationships/slide" Target="slides/slide159.xml"/><Relationship Id="rId269" Type="http://schemas.openxmlformats.org/officeDocument/2006/relationships/slide" Target="slides/slide201.xml"/><Relationship Id="rId434" Type="http://schemas.openxmlformats.org/officeDocument/2006/relationships/slide" Target="slides/slide366.xml"/><Relationship Id="rId476" Type="http://schemas.openxmlformats.org/officeDocument/2006/relationships/notesMaster" Target="notesMasters/notesMaster1.xml"/><Relationship Id="rId33" Type="http://schemas.openxmlformats.org/officeDocument/2006/relationships/slideMaster" Target="slideMasters/slideMaster33.xml"/><Relationship Id="rId129" Type="http://schemas.openxmlformats.org/officeDocument/2006/relationships/slide" Target="slides/slide61.xml"/><Relationship Id="rId280" Type="http://schemas.openxmlformats.org/officeDocument/2006/relationships/slide" Target="slides/slide212.xml"/><Relationship Id="rId336" Type="http://schemas.openxmlformats.org/officeDocument/2006/relationships/slide" Target="slides/slide268.xml"/><Relationship Id="rId75" Type="http://schemas.openxmlformats.org/officeDocument/2006/relationships/slide" Target="slides/slide7.xml"/><Relationship Id="rId140" Type="http://schemas.openxmlformats.org/officeDocument/2006/relationships/slide" Target="slides/slide72.xml"/><Relationship Id="rId182" Type="http://schemas.openxmlformats.org/officeDocument/2006/relationships/slide" Target="slides/slide114.xml"/><Relationship Id="rId378" Type="http://schemas.openxmlformats.org/officeDocument/2006/relationships/slide" Target="slides/slide310.xml"/><Relationship Id="rId403" Type="http://schemas.openxmlformats.org/officeDocument/2006/relationships/slide" Target="slides/slide335.xml"/><Relationship Id="rId6" Type="http://schemas.openxmlformats.org/officeDocument/2006/relationships/slideMaster" Target="slideMasters/slideMaster6.xml"/><Relationship Id="rId238" Type="http://schemas.openxmlformats.org/officeDocument/2006/relationships/slide" Target="slides/slide170.xml"/><Relationship Id="rId445" Type="http://schemas.openxmlformats.org/officeDocument/2006/relationships/slide" Target="slides/slide377.xml"/><Relationship Id="rId291" Type="http://schemas.openxmlformats.org/officeDocument/2006/relationships/slide" Target="slides/slide223.xml"/><Relationship Id="rId305" Type="http://schemas.openxmlformats.org/officeDocument/2006/relationships/slide" Target="slides/slide237.xml"/><Relationship Id="rId347" Type="http://schemas.openxmlformats.org/officeDocument/2006/relationships/slide" Target="slides/slide279.xml"/><Relationship Id="rId44" Type="http://schemas.openxmlformats.org/officeDocument/2006/relationships/slideMaster" Target="slideMasters/slideMaster44.xml"/><Relationship Id="rId86" Type="http://schemas.openxmlformats.org/officeDocument/2006/relationships/slide" Target="slides/slide18.xml"/><Relationship Id="rId151" Type="http://schemas.openxmlformats.org/officeDocument/2006/relationships/slide" Target="slides/slide83.xml"/><Relationship Id="rId389" Type="http://schemas.openxmlformats.org/officeDocument/2006/relationships/slide" Target="slides/slide321.xml"/><Relationship Id="rId193" Type="http://schemas.openxmlformats.org/officeDocument/2006/relationships/slide" Target="slides/slide125.xml"/><Relationship Id="rId207" Type="http://schemas.openxmlformats.org/officeDocument/2006/relationships/slide" Target="slides/slide139.xml"/><Relationship Id="rId249" Type="http://schemas.openxmlformats.org/officeDocument/2006/relationships/slide" Target="slides/slide181.xml"/><Relationship Id="rId414" Type="http://schemas.openxmlformats.org/officeDocument/2006/relationships/slide" Target="slides/slide346.xml"/><Relationship Id="rId456" Type="http://schemas.openxmlformats.org/officeDocument/2006/relationships/slide" Target="slides/slide388.xml"/><Relationship Id="rId13" Type="http://schemas.openxmlformats.org/officeDocument/2006/relationships/slideMaster" Target="slideMasters/slideMaster13.xml"/><Relationship Id="rId109" Type="http://schemas.openxmlformats.org/officeDocument/2006/relationships/slide" Target="slides/slide41.xml"/><Relationship Id="rId260" Type="http://schemas.openxmlformats.org/officeDocument/2006/relationships/slide" Target="slides/slide192.xml"/><Relationship Id="rId316" Type="http://schemas.openxmlformats.org/officeDocument/2006/relationships/slide" Target="slides/slide248.xml"/><Relationship Id="rId55" Type="http://schemas.openxmlformats.org/officeDocument/2006/relationships/slideMaster" Target="slideMasters/slideMaster55.xml"/><Relationship Id="rId97" Type="http://schemas.openxmlformats.org/officeDocument/2006/relationships/slide" Target="slides/slide29.xml"/><Relationship Id="rId120" Type="http://schemas.openxmlformats.org/officeDocument/2006/relationships/slide" Target="slides/slide52.xml"/><Relationship Id="rId358" Type="http://schemas.openxmlformats.org/officeDocument/2006/relationships/slide" Target="slides/slide290.xml"/><Relationship Id="rId162" Type="http://schemas.openxmlformats.org/officeDocument/2006/relationships/slide" Target="slides/slide94.xml"/><Relationship Id="rId218" Type="http://schemas.openxmlformats.org/officeDocument/2006/relationships/slide" Target="slides/slide150.xml"/><Relationship Id="rId425" Type="http://schemas.openxmlformats.org/officeDocument/2006/relationships/slide" Target="slides/slide357.xml"/><Relationship Id="rId467" Type="http://schemas.openxmlformats.org/officeDocument/2006/relationships/slide" Target="slides/slide399.xml"/><Relationship Id="rId271" Type="http://schemas.openxmlformats.org/officeDocument/2006/relationships/slide" Target="slides/slide20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63.xml"/><Relationship Id="rId327" Type="http://schemas.openxmlformats.org/officeDocument/2006/relationships/slide" Target="slides/slide259.xml"/><Relationship Id="rId369" Type="http://schemas.openxmlformats.org/officeDocument/2006/relationships/slide" Target="slides/slide301.xml"/><Relationship Id="rId173" Type="http://schemas.openxmlformats.org/officeDocument/2006/relationships/slide" Target="slides/slide105.xml"/><Relationship Id="rId229" Type="http://schemas.openxmlformats.org/officeDocument/2006/relationships/slide" Target="slides/slide161.xml"/><Relationship Id="rId380" Type="http://schemas.openxmlformats.org/officeDocument/2006/relationships/slide" Target="slides/slide312.xml"/><Relationship Id="rId436" Type="http://schemas.openxmlformats.org/officeDocument/2006/relationships/slide" Target="slides/slide368.xml"/><Relationship Id="rId240" Type="http://schemas.openxmlformats.org/officeDocument/2006/relationships/slide" Target="slides/slide172.xml"/><Relationship Id="rId478" Type="http://schemas.openxmlformats.org/officeDocument/2006/relationships/viewProps" Target="viewProps.xml"/><Relationship Id="rId35" Type="http://schemas.openxmlformats.org/officeDocument/2006/relationships/slideMaster" Target="slideMasters/slideMaster35.xml"/><Relationship Id="rId77" Type="http://schemas.openxmlformats.org/officeDocument/2006/relationships/slide" Target="slides/slide9.xml"/><Relationship Id="rId100" Type="http://schemas.openxmlformats.org/officeDocument/2006/relationships/slide" Target="slides/slide32.xml"/><Relationship Id="rId282" Type="http://schemas.openxmlformats.org/officeDocument/2006/relationships/slide" Target="slides/slide214.xml"/><Relationship Id="rId338" Type="http://schemas.openxmlformats.org/officeDocument/2006/relationships/slide" Target="slides/slide270.xml"/><Relationship Id="rId8" Type="http://schemas.openxmlformats.org/officeDocument/2006/relationships/slideMaster" Target="slideMasters/slideMaster8.xml"/><Relationship Id="rId142" Type="http://schemas.openxmlformats.org/officeDocument/2006/relationships/slide" Target="slides/slide74.xml"/><Relationship Id="rId184" Type="http://schemas.openxmlformats.org/officeDocument/2006/relationships/slide" Target="slides/slide116.xml"/><Relationship Id="rId391" Type="http://schemas.openxmlformats.org/officeDocument/2006/relationships/slide" Target="slides/slide323.xml"/><Relationship Id="rId405" Type="http://schemas.openxmlformats.org/officeDocument/2006/relationships/slide" Target="slides/slide337.xml"/><Relationship Id="rId447" Type="http://schemas.openxmlformats.org/officeDocument/2006/relationships/slide" Target="slides/slide379.xml"/><Relationship Id="rId251" Type="http://schemas.openxmlformats.org/officeDocument/2006/relationships/slide" Target="slides/slide183.xml"/><Relationship Id="rId46" Type="http://schemas.openxmlformats.org/officeDocument/2006/relationships/slideMaster" Target="slideMasters/slideMaster46.xml"/><Relationship Id="rId293" Type="http://schemas.openxmlformats.org/officeDocument/2006/relationships/slide" Target="slides/slide225.xml"/><Relationship Id="rId307" Type="http://schemas.openxmlformats.org/officeDocument/2006/relationships/slide" Target="slides/slide239.xml"/><Relationship Id="rId349" Type="http://schemas.openxmlformats.org/officeDocument/2006/relationships/slide" Target="slides/slide281.xml"/><Relationship Id="rId88" Type="http://schemas.openxmlformats.org/officeDocument/2006/relationships/slide" Target="slides/slide20.xml"/><Relationship Id="rId111" Type="http://schemas.openxmlformats.org/officeDocument/2006/relationships/slide" Target="slides/slide43.xml"/><Relationship Id="rId153" Type="http://schemas.openxmlformats.org/officeDocument/2006/relationships/slide" Target="slides/slide85.xml"/><Relationship Id="rId195" Type="http://schemas.openxmlformats.org/officeDocument/2006/relationships/slide" Target="slides/slide127.xml"/><Relationship Id="rId209" Type="http://schemas.openxmlformats.org/officeDocument/2006/relationships/slide" Target="slides/slide141.xml"/><Relationship Id="rId360" Type="http://schemas.openxmlformats.org/officeDocument/2006/relationships/slide" Target="slides/slide292.xml"/><Relationship Id="rId416" Type="http://schemas.openxmlformats.org/officeDocument/2006/relationships/slide" Target="slides/slide348.xml"/><Relationship Id="rId220" Type="http://schemas.openxmlformats.org/officeDocument/2006/relationships/slide" Target="slides/slide152.xml"/><Relationship Id="rId458" Type="http://schemas.openxmlformats.org/officeDocument/2006/relationships/slide" Target="slides/slide39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94.xml"/><Relationship Id="rId318" Type="http://schemas.openxmlformats.org/officeDocument/2006/relationships/slide" Target="slides/slide250.xml"/><Relationship Id="rId99" Type="http://schemas.openxmlformats.org/officeDocument/2006/relationships/slide" Target="slides/slide31.xml"/><Relationship Id="rId122" Type="http://schemas.openxmlformats.org/officeDocument/2006/relationships/slide" Target="slides/slide54.xml"/><Relationship Id="rId164" Type="http://schemas.openxmlformats.org/officeDocument/2006/relationships/slide" Target="slides/slide96.xml"/><Relationship Id="rId371" Type="http://schemas.openxmlformats.org/officeDocument/2006/relationships/slide" Target="slides/slide303.xml"/><Relationship Id="rId427" Type="http://schemas.openxmlformats.org/officeDocument/2006/relationships/slide" Target="slides/slide359.xml"/><Relationship Id="rId469" Type="http://schemas.openxmlformats.org/officeDocument/2006/relationships/slide" Target="slides/slide401.xml"/><Relationship Id="rId26" Type="http://schemas.openxmlformats.org/officeDocument/2006/relationships/slideMaster" Target="slideMasters/slideMaster26.xml"/><Relationship Id="rId231" Type="http://schemas.openxmlformats.org/officeDocument/2006/relationships/slide" Target="slides/slide163.xml"/><Relationship Id="rId273" Type="http://schemas.openxmlformats.org/officeDocument/2006/relationships/slide" Target="slides/slide205.xml"/><Relationship Id="rId329" Type="http://schemas.openxmlformats.org/officeDocument/2006/relationships/slide" Target="slides/slide261.xml"/><Relationship Id="rId480" Type="http://schemas.openxmlformats.org/officeDocument/2006/relationships/tableStyles" Target="tableStyles.xml"/><Relationship Id="rId68" Type="http://schemas.openxmlformats.org/officeDocument/2006/relationships/slideMaster" Target="slideMasters/slideMaster68.xml"/><Relationship Id="rId133" Type="http://schemas.openxmlformats.org/officeDocument/2006/relationships/slide" Target="slides/slide65.xml"/><Relationship Id="rId175" Type="http://schemas.openxmlformats.org/officeDocument/2006/relationships/slide" Target="slides/slide107.xml"/><Relationship Id="rId340" Type="http://schemas.openxmlformats.org/officeDocument/2006/relationships/slide" Target="slides/slide272.xml"/><Relationship Id="rId200" Type="http://schemas.openxmlformats.org/officeDocument/2006/relationships/slide" Target="slides/slide132.xml"/><Relationship Id="rId382" Type="http://schemas.openxmlformats.org/officeDocument/2006/relationships/slide" Target="slides/slide314.xml"/><Relationship Id="rId438" Type="http://schemas.openxmlformats.org/officeDocument/2006/relationships/slide" Target="slides/slide370.xml"/><Relationship Id="rId242" Type="http://schemas.openxmlformats.org/officeDocument/2006/relationships/slide" Target="slides/slide174.xml"/><Relationship Id="rId284" Type="http://schemas.openxmlformats.org/officeDocument/2006/relationships/slide" Target="slides/slide216.xml"/><Relationship Id="rId37" Type="http://schemas.openxmlformats.org/officeDocument/2006/relationships/slideMaster" Target="slideMasters/slideMaster37.xml"/><Relationship Id="rId79" Type="http://schemas.openxmlformats.org/officeDocument/2006/relationships/slide" Target="slides/slide11.xml"/><Relationship Id="rId102" Type="http://schemas.openxmlformats.org/officeDocument/2006/relationships/slide" Target="slides/slide34.xml"/><Relationship Id="rId144" Type="http://schemas.openxmlformats.org/officeDocument/2006/relationships/slide" Target="slides/slide76.xml"/><Relationship Id="rId90" Type="http://schemas.openxmlformats.org/officeDocument/2006/relationships/slide" Target="slides/slide22.xml"/><Relationship Id="rId186" Type="http://schemas.openxmlformats.org/officeDocument/2006/relationships/slide" Target="slides/slide118.xml"/><Relationship Id="rId351" Type="http://schemas.openxmlformats.org/officeDocument/2006/relationships/slide" Target="slides/slide283.xml"/><Relationship Id="rId393" Type="http://schemas.openxmlformats.org/officeDocument/2006/relationships/slide" Target="slides/slide325.xml"/><Relationship Id="rId407" Type="http://schemas.openxmlformats.org/officeDocument/2006/relationships/slide" Target="slides/slide339.xml"/><Relationship Id="rId449" Type="http://schemas.openxmlformats.org/officeDocument/2006/relationships/slide" Target="slides/slide381.xml"/><Relationship Id="rId211" Type="http://schemas.openxmlformats.org/officeDocument/2006/relationships/slide" Target="slides/slide143.xml"/><Relationship Id="rId253" Type="http://schemas.openxmlformats.org/officeDocument/2006/relationships/slide" Target="slides/slide185.xml"/><Relationship Id="rId295" Type="http://schemas.openxmlformats.org/officeDocument/2006/relationships/slide" Target="slides/slide227.xml"/><Relationship Id="rId309" Type="http://schemas.openxmlformats.org/officeDocument/2006/relationships/slide" Target="slides/slide241.xml"/><Relationship Id="rId460" Type="http://schemas.openxmlformats.org/officeDocument/2006/relationships/slide" Target="slides/slide392.xml"/><Relationship Id="rId48" Type="http://schemas.openxmlformats.org/officeDocument/2006/relationships/slideMaster" Target="slideMasters/slideMaster48.xml"/><Relationship Id="rId113" Type="http://schemas.openxmlformats.org/officeDocument/2006/relationships/slide" Target="slides/slide45.xml"/><Relationship Id="rId320" Type="http://schemas.openxmlformats.org/officeDocument/2006/relationships/slide" Target="slides/slide252.xml"/><Relationship Id="rId155" Type="http://schemas.openxmlformats.org/officeDocument/2006/relationships/slide" Target="slides/slide87.xml"/><Relationship Id="rId197" Type="http://schemas.openxmlformats.org/officeDocument/2006/relationships/slide" Target="slides/slide129.xml"/><Relationship Id="rId362" Type="http://schemas.openxmlformats.org/officeDocument/2006/relationships/slide" Target="slides/slide294.xml"/><Relationship Id="rId418" Type="http://schemas.openxmlformats.org/officeDocument/2006/relationships/slide" Target="slides/slide350.xml"/><Relationship Id="rId222" Type="http://schemas.openxmlformats.org/officeDocument/2006/relationships/slide" Target="slides/slide154.xml"/><Relationship Id="rId264" Type="http://schemas.openxmlformats.org/officeDocument/2006/relationships/slide" Target="slides/slide196.xml"/><Relationship Id="rId471" Type="http://schemas.openxmlformats.org/officeDocument/2006/relationships/slide" Target="slides/slide403.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56.xml"/><Relationship Id="rId70" Type="http://schemas.openxmlformats.org/officeDocument/2006/relationships/slide" Target="slides/slide2.xml"/><Relationship Id="rId166" Type="http://schemas.openxmlformats.org/officeDocument/2006/relationships/slide" Target="slides/slide98.xml"/><Relationship Id="rId331" Type="http://schemas.openxmlformats.org/officeDocument/2006/relationships/slide" Target="slides/slide263.xml"/><Relationship Id="rId373" Type="http://schemas.openxmlformats.org/officeDocument/2006/relationships/slide" Target="slides/slide305.xml"/><Relationship Id="rId429" Type="http://schemas.openxmlformats.org/officeDocument/2006/relationships/slide" Target="slides/slide361.xml"/><Relationship Id="rId1" Type="http://schemas.openxmlformats.org/officeDocument/2006/relationships/slideMaster" Target="slideMasters/slideMaster1.xml"/><Relationship Id="rId233" Type="http://schemas.openxmlformats.org/officeDocument/2006/relationships/slide" Target="slides/slide165.xml"/><Relationship Id="rId440" Type="http://schemas.openxmlformats.org/officeDocument/2006/relationships/slide" Target="slides/slide372.xml"/><Relationship Id="rId28" Type="http://schemas.openxmlformats.org/officeDocument/2006/relationships/slideMaster" Target="slideMasters/slideMaster28.xml"/><Relationship Id="rId275" Type="http://schemas.openxmlformats.org/officeDocument/2006/relationships/slide" Target="slides/slide207.xml"/><Relationship Id="rId300" Type="http://schemas.openxmlformats.org/officeDocument/2006/relationships/slide" Target="slides/slide232.xml"/><Relationship Id="rId81" Type="http://schemas.openxmlformats.org/officeDocument/2006/relationships/slide" Target="slides/slide13.xml"/><Relationship Id="rId135" Type="http://schemas.openxmlformats.org/officeDocument/2006/relationships/slide" Target="slides/slide67.xml"/><Relationship Id="rId177" Type="http://schemas.openxmlformats.org/officeDocument/2006/relationships/slide" Target="slides/slide109.xml"/><Relationship Id="rId342" Type="http://schemas.openxmlformats.org/officeDocument/2006/relationships/slide" Target="slides/slide274.xml"/><Relationship Id="rId384" Type="http://schemas.openxmlformats.org/officeDocument/2006/relationships/slide" Target="slides/slide316.xml"/><Relationship Id="rId202" Type="http://schemas.openxmlformats.org/officeDocument/2006/relationships/slide" Target="slides/slide134.xml"/><Relationship Id="rId244" Type="http://schemas.openxmlformats.org/officeDocument/2006/relationships/slide" Target="slides/slide176.xml"/><Relationship Id="rId39" Type="http://schemas.openxmlformats.org/officeDocument/2006/relationships/slideMaster" Target="slideMasters/slideMaster39.xml"/><Relationship Id="rId286" Type="http://schemas.openxmlformats.org/officeDocument/2006/relationships/slide" Target="slides/slide218.xml"/><Relationship Id="rId451" Type="http://schemas.openxmlformats.org/officeDocument/2006/relationships/slide" Target="slides/slide383.xml"/><Relationship Id="rId50" Type="http://schemas.openxmlformats.org/officeDocument/2006/relationships/slideMaster" Target="slideMasters/slideMaster50.xml"/><Relationship Id="rId104" Type="http://schemas.openxmlformats.org/officeDocument/2006/relationships/slide" Target="slides/slide36.xml"/><Relationship Id="rId146" Type="http://schemas.openxmlformats.org/officeDocument/2006/relationships/slide" Target="slides/slide78.xml"/><Relationship Id="rId188" Type="http://schemas.openxmlformats.org/officeDocument/2006/relationships/slide" Target="slides/slide120.xml"/><Relationship Id="rId311" Type="http://schemas.openxmlformats.org/officeDocument/2006/relationships/slide" Target="slides/slide243.xml"/><Relationship Id="rId353" Type="http://schemas.openxmlformats.org/officeDocument/2006/relationships/slide" Target="slides/slide285.xml"/><Relationship Id="rId395" Type="http://schemas.openxmlformats.org/officeDocument/2006/relationships/slide" Target="slides/slide327.xml"/><Relationship Id="rId409" Type="http://schemas.openxmlformats.org/officeDocument/2006/relationships/slide" Target="slides/slide341.xml"/><Relationship Id="rId92" Type="http://schemas.openxmlformats.org/officeDocument/2006/relationships/slide" Target="slides/slide24.xml"/><Relationship Id="rId213" Type="http://schemas.openxmlformats.org/officeDocument/2006/relationships/slide" Target="slides/slide145.xml"/><Relationship Id="rId420" Type="http://schemas.openxmlformats.org/officeDocument/2006/relationships/slide" Target="slides/slide352.xml"/><Relationship Id="rId255" Type="http://schemas.openxmlformats.org/officeDocument/2006/relationships/slide" Target="slides/slide187.xml"/><Relationship Id="rId297" Type="http://schemas.openxmlformats.org/officeDocument/2006/relationships/slide" Target="slides/slide229.xml"/><Relationship Id="rId462" Type="http://schemas.openxmlformats.org/officeDocument/2006/relationships/slide" Target="slides/slide394.xml"/><Relationship Id="rId115" Type="http://schemas.openxmlformats.org/officeDocument/2006/relationships/slide" Target="slides/slide47.xml"/><Relationship Id="rId157" Type="http://schemas.openxmlformats.org/officeDocument/2006/relationships/slide" Target="slides/slide89.xml"/><Relationship Id="rId322" Type="http://schemas.openxmlformats.org/officeDocument/2006/relationships/slide" Target="slides/slide254.xml"/><Relationship Id="rId364" Type="http://schemas.openxmlformats.org/officeDocument/2006/relationships/slide" Target="slides/slide296.xml"/><Relationship Id="rId61" Type="http://schemas.openxmlformats.org/officeDocument/2006/relationships/slideMaster" Target="slideMasters/slideMaster61.xml"/><Relationship Id="rId199" Type="http://schemas.openxmlformats.org/officeDocument/2006/relationships/slide" Target="slides/slide131.xml"/><Relationship Id="rId19" Type="http://schemas.openxmlformats.org/officeDocument/2006/relationships/slideMaster" Target="slideMasters/slideMaster19.xml"/><Relationship Id="rId224" Type="http://schemas.openxmlformats.org/officeDocument/2006/relationships/slide" Target="slides/slide156.xml"/><Relationship Id="rId266" Type="http://schemas.openxmlformats.org/officeDocument/2006/relationships/slide" Target="slides/slide198.xml"/><Relationship Id="rId431" Type="http://schemas.openxmlformats.org/officeDocument/2006/relationships/slide" Target="slides/slide363.xml"/><Relationship Id="rId473" Type="http://schemas.openxmlformats.org/officeDocument/2006/relationships/slide" Target="slides/slide405.xml"/><Relationship Id="rId30" Type="http://schemas.openxmlformats.org/officeDocument/2006/relationships/slideMaster" Target="slideMasters/slideMaster30.xml"/><Relationship Id="rId126" Type="http://schemas.openxmlformats.org/officeDocument/2006/relationships/slide" Target="slides/slide58.xml"/><Relationship Id="rId168" Type="http://schemas.openxmlformats.org/officeDocument/2006/relationships/slide" Target="slides/slide100.xml"/><Relationship Id="rId333" Type="http://schemas.openxmlformats.org/officeDocument/2006/relationships/slide" Target="slides/slide265.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 </a:t>
          </a:r>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Ang="0"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D2EDAA29-7D40-3B46-AFAC-033E841C77BE}" type="presOf" srcId="{55B5CCF6-1B65-AC49-B1EC-CD09807E71EF}" destId="{76EDA6DC-5A32-7640-86D9-A3D1F65AC2D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0534F46-E4D8-5D4B-B59D-EE340BE9B8E7}"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AB98749-EE35-584F-A925-0BE4CACD8DF9}" type="presOf" srcId="{931AD6AD-68AD-1F4D-802F-C6CD780A0CDB}" destId="{19DCBC3D-EF34-4444-B52C-E59D1C44CC9D}" srcOrd="0" destOrd="0" presId="urn:microsoft.com/office/officeart/2005/8/layout/cycle1"/>
    <dgm:cxn modelId="{5DFE2954-3B7A-0349-921A-424505DD9A36}" type="presOf" srcId="{C62D126D-D94F-0A45-AAB3-A4A2804A9AA5}" destId="{49452468-AA65-834B-B75D-72A0A7810E13}" srcOrd="0" destOrd="0" presId="urn:microsoft.com/office/officeart/2005/8/layout/cycle1"/>
    <dgm:cxn modelId="{05103257-45D0-FA48-859D-04F5C1B8A921}" type="presOf" srcId="{19401D75-4FA1-2642-9C39-67D34D8AB9EC}" destId="{37E24780-EDFC-1D4D-B756-C90BE821441B}" srcOrd="0" destOrd="0" presId="urn:microsoft.com/office/officeart/2005/8/layout/cycle1"/>
    <dgm:cxn modelId="{79B3725C-403A-494E-BC6B-9FD217245347}" type="presOf" srcId="{81D20D5D-F15B-B844-BCE7-07FE2E88C5B6}" destId="{2467F156-8EB3-F044-8664-8B186FD19D40}" srcOrd="0" destOrd="0" presId="urn:microsoft.com/office/officeart/2005/8/layout/cycle1"/>
    <dgm:cxn modelId="{26B9BB72-BC9A-FE4E-89AD-DCEE03E2A3E4}" type="presOf" srcId="{591E9484-33B2-714C-AA5D-D47E80DA12F9}" destId="{CDA9BE8C-41E5-BF45-BAB4-5B91BDDEFF8D}" srcOrd="0" destOrd="0" presId="urn:microsoft.com/office/officeart/2005/8/layout/cycle1"/>
    <dgm:cxn modelId="{3E93E577-B27D-9744-A021-CF53C0BCE628}" type="presOf" srcId="{0858D728-97B0-1A41-82DA-1572CE14754F}" destId="{9BE0E30D-6CC1-3143-BC4A-4FF2C5039316}" srcOrd="0" destOrd="0" presId="urn:microsoft.com/office/officeart/2005/8/layout/cycle1"/>
    <dgm:cxn modelId="{34412278-05A4-A44B-A0EC-C340B5DCAA21}" type="presOf" srcId="{610909C5-6334-264F-93E0-189A71FB6993}" destId="{54CDBF4B-9D09-3242-A1D5-0506BD1712C5}" srcOrd="0" destOrd="0" presId="urn:microsoft.com/office/officeart/2005/8/layout/cycle1"/>
    <dgm:cxn modelId="{4717C77F-8A22-B941-BC28-EFCF563990F8}"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E6D359E-8840-7943-A031-1E2B4FBE8636}" type="presOf" srcId="{CCCC52AB-CFB4-904A-B94C-E1998826B4F9}" destId="{7C0589C6-43EC-854D-966B-B0C5FE9A8192}" srcOrd="0" destOrd="0" presId="urn:microsoft.com/office/officeart/2005/8/layout/cycle1"/>
    <dgm:cxn modelId="{34D0639F-6DE5-174C-A67C-C49429500A7A}"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BEBEDAE-10FE-9541-A2A2-D00D16A13A5C}" type="presOf" srcId="{63159F5F-19C4-974F-B4D9-6A8388E3A179}" destId="{DC85BF06-3190-2C49-B38C-CC01414F9567}" srcOrd="0" destOrd="0" presId="urn:microsoft.com/office/officeart/2005/8/layout/cycle1"/>
    <dgm:cxn modelId="{6AB2EFB2-9F78-0343-B3BB-CF0562E50CD7}" type="presOf" srcId="{F73B3211-1799-3F44-92B6-7CEE57ECB2D3}" destId="{BF6C208F-01F8-574D-980A-D40F886CF760}" srcOrd="0" destOrd="0" presId="urn:microsoft.com/office/officeart/2005/8/layout/cycle1"/>
    <dgm:cxn modelId="{163CA6B8-913E-074E-A80B-D0326F9E62A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1B02CBA-1284-4D42-BDA2-0AFDAF054EF0}"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02C4EAC5-EF82-CB4C-92F6-6A8AB1172F2B}" type="presOf" srcId="{527799A3-6798-F14C-9108-A99B044124B3}" destId="{CE064FAD-9527-C04A-986D-ADE7F29D4AAF}" srcOrd="0" destOrd="0" presId="urn:microsoft.com/office/officeart/2005/8/layout/cycle1"/>
    <dgm:cxn modelId="{4E35AEC7-F951-3F43-9FDF-55F04E26818E}" type="presOf" srcId="{D805A741-31F4-6D45-A082-4AD4C7B066F1}" destId="{7D368AA8-A897-6A44-B2ED-5420DBBF55CD}" srcOrd="0" destOrd="0" presId="urn:microsoft.com/office/officeart/2005/8/layout/cycle1"/>
    <dgm:cxn modelId="{8EEDB8C7-62DA-FD4A-90F8-E765C6C7CA1E}" type="presOf" srcId="{D548EBB6-B1A8-4E4A-94F3-38AFF917AA13}" destId="{A85B6194-0CD3-0046-9C07-12EA626BEFA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9322CB-CC80-4A40-8D98-57CB7B8BF74F}"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731D6E0-2C1F-774B-9E55-2674F52D5E15}" type="presOf" srcId="{580AAA11-E1E4-FC4E-A546-63E521F462A7}" destId="{DAE7F6D9-575B-6C47-9F2C-6177EB4BA541}" srcOrd="0" destOrd="0" presId="urn:microsoft.com/office/officeart/2005/8/layout/cycle1"/>
    <dgm:cxn modelId="{B1F000E5-3D6F-434D-B155-803C19DC859B}" type="presOf" srcId="{325DB5A0-FE7A-8245-9663-7B515E4DF4C8}" destId="{EAEA7D1D-8D8A-4A4B-812D-D24179AFED27}" srcOrd="0" destOrd="0" presId="urn:microsoft.com/office/officeart/2005/8/layout/cycle1"/>
    <dgm:cxn modelId="{077B44E6-C4AB-664E-8726-C0F2543330CC}" type="presOf" srcId="{D7E87DE1-03EB-D748-89C5-D76845DF9F58}" destId="{12C576B8-5B2D-B04B-98C4-29D5E499FD83}" srcOrd="0" destOrd="0" presId="urn:microsoft.com/office/officeart/2005/8/layout/cycle1"/>
    <dgm:cxn modelId="{66C8C5E9-70E2-3E4E-A925-30F9D7F001C2}" type="presOf" srcId="{B7792F1E-795A-8A40-9AF9-CBB036406804}" destId="{0EBEA1BD-8C57-A847-A4A1-BD492A397D4A}" srcOrd="0" destOrd="0" presId="urn:microsoft.com/office/officeart/2005/8/layout/cycle1"/>
    <dgm:cxn modelId="{FAFF28FB-B313-7D4F-97F8-3090CF9D8E9F}" type="presOf" srcId="{6533DBF9-2933-D44A-B9F0-8FC24EC06F20}" destId="{C4FE94AE-AFAE-8743-9525-171FDA850E0F}" srcOrd="0" destOrd="0" presId="urn:microsoft.com/office/officeart/2005/8/layout/cycle1"/>
    <dgm:cxn modelId="{F32AC4A8-6D11-B345-B603-AF6CC009A691}" type="presParOf" srcId="{974F300E-4386-5845-9047-D2E50BE5B9DF}" destId="{BF1A72C0-4F23-214E-B2C0-EC3432C35438}" srcOrd="0" destOrd="0" presId="urn:microsoft.com/office/officeart/2005/8/layout/cycle1"/>
    <dgm:cxn modelId="{D46924B2-9B90-9C4E-B50F-6284AE455BDB}" type="presParOf" srcId="{974F300E-4386-5845-9047-D2E50BE5B9DF}" destId="{92DA8A36-05F4-4B4C-B207-6FB4CBC9688F}" srcOrd="1" destOrd="0" presId="urn:microsoft.com/office/officeart/2005/8/layout/cycle1"/>
    <dgm:cxn modelId="{2347971D-8FA3-B344-BB36-D56A6164F71C}" type="presParOf" srcId="{974F300E-4386-5845-9047-D2E50BE5B9DF}" destId="{2990F259-A510-7044-A15A-189FB55AE5CB}" srcOrd="2" destOrd="0" presId="urn:microsoft.com/office/officeart/2005/8/layout/cycle1"/>
    <dgm:cxn modelId="{068C2335-207E-774D-8451-3695B0665693}" type="presParOf" srcId="{974F300E-4386-5845-9047-D2E50BE5B9DF}" destId="{A7A1548F-03D0-7F43-8C4C-631804CE4126}" srcOrd="3" destOrd="0" presId="urn:microsoft.com/office/officeart/2005/8/layout/cycle1"/>
    <dgm:cxn modelId="{A626B1DE-9ED4-E946-A669-721DBD73A0EA}" type="presParOf" srcId="{974F300E-4386-5845-9047-D2E50BE5B9DF}" destId="{EAEA7D1D-8D8A-4A4B-812D-D24179AFED27}" srcOrd="4" destOrd="0" presId="urn:microsoft.com/office/officeart/2005/8/layout/cycle1"/>
    <dgm:cxn modelId="{3E577371-D923-2C48-9BA7-FACBB13D0D1B}" type="presParOf" srcId="{974F300E-4386-5845-9047-D2E50BE5B9DF}" destId="{2257407E-2335-6E46-9533-50F1A4869162}" srcOrd="5" destOrd="0" presId="urn:microsoft.com/office/officeart/2005/8/layout/cycle1"/>
    <dgm:cxn modelId="{29DDA557-D4F7-C944-9777-C386A6DE8EA1}" type="presParOf" srcId="{974F300E-4386-5845-9047-D2E50BE5B9DF}" destId="{3467B5D4-61EB-4C46-BB87-881C0920F2D1}" srcOrd="6" destOrd="0" presId="urn:microsoft.com/office/officeart/2005/8/layout/cycle1"/>
    <dgm:cxn modelId="{0B4A490D-36CD-9241-B583-B3A92EFF243F}" type="presParOf" srcId="{974F300E-4386-5845-9047-D2E50BE5B9DF}" destId="{2467F156-8EB3-F044-8664-8B186FD19D40}" srcOrd="7" destOrd="0" presId="urn:microsoft.com/office/officeart/2005/8/layout/cycle1"/>
    <dgm:cxn modelId="{078B82A6-F397-3346-9559-53D13EA23887}" type="presParOf" srcId="{974F300E-4386-5845-9047-D2E50BE5B9DF}" destId="{DC85BF06-3190-2C49-B38C-CC01414F9567}" srcOrd="8" destOrd="0" presId="urn:microsoft.com/office/officeart/2005/8/layout/cycle1"/>
    <dgm:cxn modelId="{377ECD8A-2DEB-1E46-BB24-672CD081697E}" type="presParOf" srcId="{974F300E-4386-5845-9047-D2E50BE5B9DF}" destId="{818521AB-CB19-3245-AC47-32330EC1D05A}" srcOrd="9" destOrd="0" presId="urn:microsoft.com/office/officeart/2005/8/layout/cycle1"/>
    <dgm:cxn modelId="{784AE7EF-1E52-EF48-B9FA-2E1B24A1253C}" type="presParOf" srcId="{974F300E-4386-5845-9047-D2E50BE5B9DF}" destId="{A85B6194-0CD3-0046-9C07-12EA626BEFA3}" srcOrd="10" destOrd="0" presId="urn:microsoft.com/office/officeart/2005/8/layout/cycle1"/>
    <dgm:cxn modelId="{0EE28AF6-450A-414F-BB13-82A3C6B7EE81}" type="presParOf" srcId="{974F300E-4386-5845-9047-D2E50BE5B9DF}" destId="{76EDA6DC-5A32-7640-86D9-A3D1F65AC2D3}" srcOrd="11" destOrd="0" presId="urn:microsoft.com/office/officeart/2005/8/layout/cycle1"/>
    <dgm:cxn modelId="{5603715A-8FA2-2644-A7EE-0029F0FA864D}" type="presParOf" srcId="{974F300E-4386-5845-9047-D2E50BE5B9DF}" destId="{5FEB966B-5E78-494C-B5A1-6F18B3A362B7}" srcOrd="12" destOrd="0" presId="urn:microsoft.com/office/officeart/2005/8/layout/cycle1"/>
    <dgm:cxn modelId="{291BAF08-00DB-4E4B-9F70-D4C4F605A7E9}" type="presParOf" srcId="{974F300E-4386-5845-9047-D2E50BE5B9DF}" destId="{9BE0E30D-6CC1-3143-BC4A-4FF2C5039316}" srcOrd="13" destOrd="0" presId="urn:microsoft.com/office/officeart/2005/8/layout/cycle1"/>
    <dgm:cxn modelId="{2BF2D153-53BA-7A4C-9779-A6A533A6466A}" type="presParOf" srcId="{974F300E-4386-5845-9047-D2E50BE5B9DF}" destId="{37E24780-EDFC-1D4D-B756-C90BE821441B}" srcOrd="14" destOrd="0" presId="urn:microsoft.com/office/officeart/2005/8/layout/cycle1"/>
    <dgm:cxn modelId="{90221567-3ED5-B441-A269-F241B92C01FA}" type="presParOf" srcId="{974F300E-4386-5845-9047-D2E50BE5B9DF}" destId="{788B510C-5C6F-7E4F-BD2A-4B0F37349509}" srcOrd="15" destOrd="0" presId="urn:microsoft.com/office/officeart/2005/8/layout/cycle1"/>
    <dgm:cxn modelId="{27F60B58-159D-7A46-978D-06BD7127D3F0}" type="presParOf" srcId="{974F300E-4386-5845-9047-D2E50BE5B9DF}" destId="{BF6C208F-01F8-574D-980A-D40F886CF760}" srcOrd="16" destOrd="0" presId="urn:microsoft.com/office/officeart/2005/8/layout/cycle1"/>
    <dgm:cxn modelId="{2C676C3F-3034-3844-9D23-CEE80DA67E0C}" type="presParOf" srcId="{974F300E-4386-5845-9047-D2E50BE5B9DF}" destId="{DAE7F6D9-575B-6C47-9F2C-6177EB4BA541}" srcOrd="17" destOrd="0" presId="urn:microsoft.com/office/officeart/2005/8/layout/cycle1"/>
    <dgm:cxn modelId="{0DCD67D1-944D-154D-A5A1-81EE8468A1DA}" type="presParOf" srcId="{974F300E-4386-5845-9047-D2E50BE5B9DF}" destId="{3AD74439-13B4-6B4C-A74C-96BE28333D49}" srcOrd="18" destOrd="0" presId="urn:microsoft.com/office/officeart/2005/8/layout/cycle1"/>
    <dgm:cxn modelId="{B8563A5E-0D5A-684B-9E86-91F7C115928E}" type="presParOf" srcId="{974F300E-4386-5845-9047-D2E50BE5B9DF}" destId="{B4CE740F-E5F8-1040-9068-3C0CA6A81D60}" srcOrd="19" destOrd="0" presId="urn:microsoft.com/office/officeart/2005/8/layout/cycle1"/>
    <dgm:cxn modelId="{91C22623-A7D7-3B48-B995-EA2EAC58F2AA}" type="presParOf" srcId="{974F300E-4386-5845-9047-D2E50BE5B9DF}" destId="{7D368AA8-A897-6A44-B2ED-5420DBBF55CD}" srcOrd="20" destOrd="0" presId="urn:microsoft.com/office/officeart/2005/8/layout/cycle1"/>
    <dgm:cxn modelId="{61252BED-9482-A645-8EAE-069951F848DF}" type="presParOf" srcId="{974F300E-4386-5845-9047-D2E50BE5B9DF}" destId="{256A8A82-B1CB-EF43-AB66-A3D1C8A54B59}" srcOrd="21" destOrd="0" presId="urn:microsoft.com/office/officeart/2005/8/layout/cycle1"/>
    <dgm:cxn modelId="{34638354-2473-7F48-9ECF-697438E79201}" type="presParOf" srcId="{974F300E-4386-5845-9047-D2E50BE5B9DF}" destId="{36444405-91CC-BC45-909E-8AE477F1EC7C}" srcOrd="22" destOrd="0" presId="urn:microsoft.com/office/officeart/2005/8/layout/cycle1"/>
    <dgm:cxn modelId="{FC4B239D-5359-CA4B-A4D4-01CC740C83F2}" type="presParOf" srcId="{974F300E-4386-5845-9047-D2E50BE5B9DF}" destId="{0EBEA1BD-8C57-A847-A4A1-BD492A397D4A}" srcOrd="23" destOrd="0" presId="urn:microsoft.com/office/officeart/2005/8/layout/cycle1"/>
    <dgm:cxn modelId="{A3C459AB-AF70-8E4D-AD74-36CD7746E3F5}" type="presParOf" srcId="{974F300E-4386-5845-9047-D2E50BE5B9DF}" destId="{A1257670-91AA-B74E-AFCB-48382C466D43}" srcOrd="24" destOrd="0" presId="urn:microsoft.com/office/officeart/2005/8/layout/cycle1"/>
    <dgm:cxn modelId="{4D3BFEFD-1377-3743-ADB2-93E9614A2DBC}" type="presParOf" srcId="{974F300E-4386-5845-9047-D2E50BE5B9DF}" destId="{19DCBC3D-EF34-4444-B52C-E59D1C44CC9D}" srcOrd="25" destOrd="0" presId="urn:microsoft.com/office/officeart/2005/8/layout/cycle1"/>
    <dgm:cxn modelId="{9A657781-D918-DD41-8B3E-E46F57D4A6E6}" type="presParOf" srcId="{974F300E-4386-5845-9047-D2E50BE5B9DF}" destId="{CDA9BE8C-41E5-BF45-BAB4-5B91BDDEFF8D}" srcOrd="26" destOrd="0" presId="urn:microsoft.com/office/officeart/2005/8/layout/cycle1"/>
    <dgm:cxn modelId="{CB252118-9E3A-4342-9E34-0B2E72486AA1}" type="presParOf" srcId="{974F300E-4386-5845-9047-D2E50BE5B9DF}" destId="{731680F6-F070-374C-97C4-FB0156E03231}" srcOrd="27" destOrd="0" presId="urn:microsoft.com/office/officeart/2005/8/layout/cycle1"/>
    <dgm:cxn modelId="{8473F5C1-C47F-A548-B2E4-F95B1DE2F1A2}" type="presParOf" srcId="{974F300E-4386-5845-9047-D2E50BE5B9DF}" destId="{12C576B8-5B2D-B04B-98C4-29D5E499FD83}" srcOrd="28" destOrd="0" presId="urn:microsoft.com/office/officeart/2005/8/layout/cycle1"/>
    <dgm:cxn modelId="{9A8CC1B8-7BEE-1341-A9EA-4271FF88554F}" type="presParOf" srcId="{974F300E-4386-5845-9047-D2E50BE5B9DF}" destId="{C4FE94AE-AFAE-8743-9525-171FDA850E0F}" srcOrd="29" destOrd="0" presId="urn:microsoft.com/office/officeart/2005/8/layout/cycle1"/>
    <dgm:cxn modelId="{9D845B63-242F-914A-99AB-26D30027B4A1}" type="presParOf" srcId="{974F300E-4386-5845-9047-D2E50BE5B9DF}" destId="{FBD4D212-3E98-9843-8795-297F9EDDD657}" srcOrd="30" destOrd="0" presId="urn:microsoft.com/office/officeart/2005/8/layout/cycle1"/>
    <dgm:cxn modelId="{4CC01E41-4D25-B246-A81B-BFC02EA04EFE}" type="presParOf" srcId="{974F300E-4386-5845-9047-D2E50BE5B9DF}" destId="{54CDBF4B-9D09-3242-A1D5-0506BD1712C5}" srcOrd="31" destOrd="0" presId="urn:microsoft.com/office/officeart/2005/8/layout/cycle1"/>
    <dgm:cxn modelId="{E4574537-560C-9A4A-8E71-17DDBFB02BD2}" type="presParOf" srcId="{974F300E-4386-5845-9047-D2E50BE5B9DF}" destId="{49452468-AA65-834B-B75D-72A0A7810E13}" srcOrd="32" destOrd="0" presId="urn:microsoft.com/office/officeart/2005/8/layout/cycle1"/>
    <dgm:cxn modelId="{A2BDD22B-AC3C-7D4E-85E0-4DBF7DDAF8EA}" type="presParOf" srcId="{974F300E-4386-5845-9047-D2E50BE5B9DF}" destId="{B0C742D0-6463-FF41-BE88-36D0AF1ED5D5}" srcOrd="33" destOrd="0" presId="urn:microsoft.com/office/officeart/2005/8/layout/cycle1"/>
    <dgm:cxn modelId="{BB79B356-955F-F640-AA63-F0D90CD4B158}" type="presParOf" srcId="{974F300E-4386-5845-9047-D2E50BE5B9DF}" destId="{CE064FAD-9527-C04A-986D-ADE7F29D4AAF}" srcOrd="34" destOrd="0" presId="urn:microsoft.com/office/officeart/2005/8/layout/cycle1"/>
    <dgm:cxn modelId="{1762EB12-BDA6-B14C-BFF2-14BA53BD9E9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5E0F702-B722-B240-8170-124BA9DB3719}" type="presOf" srcId="{0858D728-97B0-1A41-82DA-1572CE14754F}" destId="{9BE0E30D-6CC1-3143-BC4A-4FF2C5039316}" srcOrd="0" destOrd="0" presId="urn:microsoft.com/office/officeart/2005/8/layout/cycle1"/>
    <dgm:cxn modelId="{6BACD118-8641-B24B-A6B5-4AB2A7DD7100}" type="presOf" srcId="{B7792F1E-795A-8A40-9AF9-CBB036406804}" destId="{0EBEA1BD-8C57-A847-A4A1-BD492A397D4A}" srcOrd="0" destOrd="0" presId="urn:microsoft.com/office/officeart/2005/8/layout/cycle1"/>
    <dgm:cxn modelId="{B8924B21-2B27-3745-9D11-5D5482929753}"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E783828-44B7-0848-B767-666807124F48}" type="presOf" srcId="{D805A741-31F4-6D45-A082-4AD4C7B066F1}" destId="{7D368AA8-A897-6A44-B2ED-5420DBBF55CD}" srcOrd="0" destOrd="0" presId="urn:microsoft.com/office/officeart/2005/8/layout/cycle1"/>
    <dgm:cxn modelId="{FEF4DC2D-8DE3-AE4B-937D-66A8CB0C9509}" type="presOf" srcId="{63159F5F-19C4-974F-B4D9-6A8388E3A179}" destId="{DC85BF06-3190-2C49-B38C-CC01414F9567}" srcOrd="0" destOrd="0" presId="urn:microsoft.com/office/officeart/2005/8/layout/cycle1"/>
    <dgm:cxn modelId="{750D4431-3D8F-C246-B58F-0B0C9613C1CD}"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F22BE34-2F01-5D49-A6AC-ACE876F56CB4}" type="presOf" srcId="{610909C5-6334-264F-93E0-189A71FB6993}" destId="{54CDBF4B-9D09-3242-A1D5-0506BD1712C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7C03633B-2354-3947-8AC8-A3E30D456701}"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09EC34F-6D7F-3C45-843A-DCC0BA7C816F}" type="presOf" srcId="{19401D75-4FA1-2642-9C39-67D34D8AB9EC}" destId="{37E24780-EDFC-1D4D-B756-C90BE821441B}" srcOrd="0" destOrd="0" presId="urn:microsoft.com/office/officeart/2005/8/layout/cycle1"/>
    <dgm:cxn modelId="{8DEA345B-857F-A24A-8869-302361D3C5E0}" type="presOf" srcId="{D7E87DE1-03EB-D748-89C5-D76845DF9F58}" destId="{12C576B8-5B2D-B04B-98C4-29D5E499FD83}" srcOrd="0" destOrd="0" presId="urn:microsoft.com/office/officeart/2005/8/layout/cycle1"/>
    <dgm:cxn modelId="{1226C26C-F0F3-B842-99F1-8FF7224AA2B2}" type="presOf" srcId="{B6065800-F57E-6842-B73C-614AFBC2DE05}" destId="{2990F259-A510-7044-A15A-189FB55AE5CB}" srcOrd="0" destOrd="0" presId="urn:microsoft.com/office/officeart/2005/8/layout/cycle1"/>
    <dgm:cxn modelId="{5DC47B79-6546-3244-B75F-3CE49069ADE3}" type="presOf" srcId="{55B5CCF6-1B65-AC49-B1EC-CD09807E71EF}" destId="{76EDA6DC-5A32-7640-86D9-A3D1F65AC2D3}" srcOrd="0" destOrd="0" presId="urn:microsoft.com/office/officeart/2005/8/layout/cycle1"/>
    <dgm:cxn modelId="{24966F8A-E3F5-2A4B-8C73-BD4112E029C7}" type="presOf" srcId="{12600BCB-5734-3F4B-9543-0CB09A3EC940}" destId="{92DA8A36-05F4-4B4C-B207-6FB4CBC9688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F64A93-8CF9-0D45-BE9F-C42F6D186B32}" type="presOf" srcId="{6533DBF9-2933-D44A-B9F0-8FC24EC06F20}" destId="{C4FE94AE-AFAE-8743-9525-171FDA850E0F}" srcOrd="0" destOrd="0" presId="urn:microsoft.com/office/officeart/2005/8/layout/cycle1"/>
    <dgm:cxn modelId="{6C171C9A-5D2B-7344-ADEC-06684D26AEA8}" type="presOf" srcId="{54471214-3ABC-B64E-8935-4F53AC7091F5}" destId="{2257407E-2335-6E46-9533-50F1A4869162}" srcOrd="0" destOrd="0" presId="urn:microsoft.com/office/officeart/2005/8/layout/cycle1"/>
    <dgm:cxn modelId="{6DBCAE9F-3427-6340-AE78-A8DEE6960CCD}" type="presOf" srcId="{81D20D5D-F15B-B844-BCE7-07FE2E88C5B6}" destId="{2467F156-8EB3-F044-8664-8B186FD19D4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491783CA-A3DB-5D41-A04B-EA6C043BD44E}" type="presOf" srcId="{8E1255C9-F847-A440-83FF-7AA254CCB896}" destId="{974F300E-4386-5845-9047-D2E50BE5B9DF}" srcOrd="0" destOrd="0" presId="urn:microsoft.com/office/officeart/2005/8/layout/cycle1"/>
    <dgm:cxn modelId="{8078D4CD-CC90-9749-BEB4-E0036B6B1DF4}"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3D9BAD3-D0DA-EF48-8F40-CA6FD27101E0}"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22CDDC-4746-9F4E-95DF-DD12BAFDAE04}" type="presOf" srcId="{C62D126D-D94F-0A45-AAB3-A4A2804A9AA5}" destId="{49452468-AA65-834B-B75D-72A0A7810E13}" srcOrd="0" destOrd="0" presId="urn:microsoft.com/office/officeart/2005/8/layout/cycle1"/>
    <dgm:cxn modelId="{A33D2FE8-8898-1F40-A720-1A006490231E}" type="presOf" srcId="{527799A3-6798-F14C-9108-A99B044124B3}" destId="{CE064FAD-9527-C04A-986D-ADE7F29D4AAF}" srcOrd="0" destOrd="0" presId="urn:microsoft.com/office/officeart/2005/8/layout/cycle1"/>
    <dgm:cxn modelId="{967EBBEA-7B8F-C140-8624-E9C02F685D1F}" type="presOf" srcId="{F73B3211-1799-3F44-92B6-7CEE57ECB2D3}" destId="{BF6C208F-01F8-574D-980A-D40F886CF760}" srcOrd="0" destOrd="0" presId="urn:microsoft.com/office/officeart/2005/8/layout/cycle1"/>
    <dgm:cxn modelId="{4B4883EC-BE32-3147-BF57-AC839B1CAEB7}" type="presOf" srcId="{325DB5A0-FE7A-8245-9663-7B515E4DF4C8}" destId="{EAEA7D1D-8D8A-4A4B-812D-D24179AFED27}" srcOrd="0" destOrd="0" presId="urn:microsoft.com/office/officeart/2005/8/layout/cycle1"/>
    <dgm:cxn modelId="{9BC47BF5-1DFA-B844-8553-D7EF554E379E}" type="presOf" srcId="{580AAA11-E1E4-FC4E-A546-63E521F462A7}" destId="{DAE7F6D9-575B-6C47-9F2C-6177EB4BA541}" srcOrd="0" destOrd="0" presId="urn:microsoft.com/office/officeart/2005/8/layout/cycle1"/>
    <dgm:cxn modelId="{D4B666F8-4828-854F-A1BA-373998BB49C7}" type="presOf" srcId="{A9914442-2057-0542-A0EA-F935FCA28993}" destId="{B4CE740F-E5F8-1040-9068-3C0CA6A81D60}" srcOrd="0" destOrd="0" presId="urn:microsoft.com/office/officeart/2005/8/layout/cycle1"/>
    <dgm:cxn modelId="{44594FB6-9783-2145-BFEE-FD385FD31C4B}" type="presParOf" srcId="{974F300E-4386-5845-9047-D2E50BE5B9DF}" destId="{BF1A72C0-4F23-214E-B2C0-EC3432C35438}" srcOrd="0" destOrd="0" presId="urn:microsoft.com/office/officeart/2005/8/layout/cycle1"/>
    <dgm:cxn modelId="{F7315D7C-0445-ED4C-B2BA-DA9D04FA2A16}" type="presParOf" srcId="{974F300E-4386-5845-9047-D2E50BE5B9DF}" destId="{92DA8A36-05F4-4B4C-B207-6FB4CBC9688F}" srcOrd="1" destOrd="0" presId="urn:microsoft.com/office/officeart/2005/8/layout/cycle1"/>
    <dgm:cxn modelId="{2DD26705-0E50-FA45-B43D-DC1DC61909D1}" type="presParOf" srcId="{974F300E-4386-5845-9047-D2E50BE5B9DF}" destId="{2990F259-A510-7044-A15A-189FB55AE5CB}" srcOrd="2" destOrd="0" presId="urn:microsoft.com/office/officeart/2005/8/layout/cycle1"/>
    <dgm:cxn modelId="{38FCB68A-88D5-A149-AEBE-39F15C97EEE1}" type="presParOf" srcId="{974F300E-4386-5845-9047-D2E50BE5B9DF}" destId="{A7A1548F-03D0-7F43-8C4C-631804CE4126}" srcOrd="3" destOrd="0" presId="urn:microsoft.com/office/officeart/2005/8/layout/cycle1"/>
    <dgm:cxn modelId="{7DFD3AE9-C6E2-2C4D-9B09-A57288C6594F}" type="presParOf" srcId="{974F300E-4386-5845-9047-D2E50BE5B9DF}" destId="{EAEA7D1D-8D8A-4A4B-812D-D24179AFED27}" srcOrd="4" destOrd="0" presId="urn:microsoft.com/office/officeart/2005/8/layout/cycle1"/>
    <dgm:cxn modelId="{920A2BAE-A891-604B-88F0-99F4E4AF6619}" type="presParOf" srcId="{974F300E-4386-5845-9047-D2E50BE5B9DF}" destId="{2257407E-2335-6E46-9533-50F1A4869162}" srcOrd="5" destOrd="0" presId="urn:microsoft.com/office/officeart/2005/8/layout/cycle1"/>
    <dgm:cxn modelId="{BC36012C-19CE-7045-AA8B-543F12D80701}" type="presParOf" srcId="{974F300E-4386-5845-9047-D2E50BE5B9DF}" destId="{3467B5D4-61EB-4C46-BB87-881C0920F2D1}" srcOrd="6" destOrd="0" presId="urn:microsoft.com/office/officeart/2005/8/layout/cycle1"/>
    <dgm:cxn modelId="{CA9DB017-E642-8E4E-8C3F-4FC7F1303C27}" type="presParOf" srcId="{974F300E-4386-5845-9047-D2E50BE5B9DF}" destId="{2467F156-8EB3-F044-8664-8B186FD19D40}" srcOrd="7" destOrd="0" presId="urn:microsoft.com/office/officeart/2005/8/layout/cycle1"/>
    <dgm:cxn modelId="{9D1356E7-2770-7747-92E1-01BDBB597719}" type="presParOf" srcId="{974F300E-4386-5845-9047-D2E50BE5B9DF}" destId="{DC85BF06-3190-2C49-B38C-CC01414F9567}" srcOrd="8" destOrd="0" presId="urn:microsoft.com/office/officeart/2005/8/layout/cycle1"/>
    <dgm:cxn modelId="{E0BF4578-B4EC-E346-B032-81E0C1805CD8}" type="presParOf" srcId="{974F300E-4386-5845-9047-D2E50BE5B9DF}" destId="{818521AB-CB19-3245-AC47-32330EC1D05A}" srcOrd="9" destOrd="0" presId="urn:microsoft.com/office/officeart/2005/8/layout/cycle1"/>
    <dgm:cxn modelId="{B9CEDE0F-637F-0D46-B534-09078152047B}" type="presParOf" srcId="{974F300E-4386-5845-9047-D2E50BE5B9DF}" destId="{A85B6194-0CD3-0046-9C07-12EA626BEFA3}" srcOrd="10" destOrd="0" presId="urn:microsoft.com/office/officeart/2005/8/layout/cycle1"/>
    <dgm:cxn modelId="{028CB672-4C65-C243-826A-5AB80DD43EEF}" type="presParOf" srcId="{974F300E-4386-5845-9047-D2E50BE5B9DF}" destId="{76EDA6DC-5A32-7640-86D9-A3D1F65AC2D3}" srcOrd="11" destOrd="0" presId="urn:microsoft.com/office/officeart/2005/8/layout/cycle1"/>
    <dgm:cxn modelId="{8EB1585A-AD94-9B42-B908-8770CA5933CD}" type="presParOf" srcId="{974F300E-4386-5845-9047-D2E50BE5B9DF}" destId="{5FEB966B-5E78-494C-B5A1-6F18B3A362B7}" srcOrd="12" destOrd="0" presId="urn:microsoft.com/office/officeart/2005/8/layout/cycle1"/>
    <dgm:cxn modelId="{F4AEDC5E-D4E5-0747-B81B-BCD21FBA76FE}" type="presParOf" srcId="{974F300E-4386-5845-9047-D2E50BE5B9DF}" destId="{9BE0E30D-6CC1-3143-BC4A-4FF2C5039316}" srcOrd="13" destOrd="0" presId="urn:microsoft.com/office/officeart/2005/8/layout/cycle1"/>
    <dgm:cxn modelId="{D1D3B75D-F8EB-2045-9C5A-9C46B1556502}" type="presParOf" srcId="{974F300E-4386-5845-9047-D2E50BE5B9DF}" destId="{37E24780-EDFC-1D4D-B756-C90BE821441B}" srcOrd="14" destOrd="0" presId="urn:microsoft.com/office/officeart/2005/8/layout/cycle1"/>
    <dgm:cxn modelId="{0CCCEDCD-E920-6342-B1CE-CD12C090826C}" type="presParOf" srcId="{974F300E-4386-5845-9047-D2E50BE5B9DF}" destId="{788B510C-5C6F-7E4F-BD2A-4B0F37349509}" srcOrd="15" destOrd="0" presId="urn:microsoft.com/office/officeart/2005/8/layout/cycle1"/>
    <dgm:cxn modelId="{274DFE1B-E993-2B4F-AB31-78E9A8691E23}" type="presParOf" srcId="{974F300E-4386-5845-9047-D2E50BE5B9DF}" destId="{BF6C208F-01F8-574D-980A-D40F886CF760}" srcOrd="16" destOrd="0" presId="urn:microsoft.com/office/officeart/2005/8/layout/cycle1"/>
    <dgm:cxn modelId="{F78835CC-B552-3748-9CCB-BC3CC93AF665}" type="presParOf" srcId="{974F300E-4386-5845-9047-D2E50BE5B9DF}" destId="{DAE7F6D9-575B-6C47-9F2C-6177EB4BA541}" srcOrd="17" destOrd="0" presId="urn:microsoft.com/office/officeart/2005/8/layout/cycle1"/>
    <dgm:cxn modelId="{4EB79E1B-AC31-3949-B782-D31899CE7E50}" type="presParOf" srcId="{974F300E-4386-5845-9047-D2E50BE5B9DF}" destId="{3AD74439-13B4-6B4C-A74C-96BE28333D49}" srcOrd="18" destOrd="0" presId="urn:microsoft.com/office/officeart/2005/8/layout/cycle1"/>
    <dgm:cxn modelId="{F691AB7E-C11B-1445-8985-E411B5490E1F}" type="presParOf" srcId="{974F300E-4386-5845-9047-D2E50BE5B9DF}" destId="{B4CE740F-E5F8-1040-9068-3C0CA6A81D60}" srcOrd="19" destOrd="0" presId="urn:microsoft.com/office/officeart/2005/8/layout/cycle1"/>
    <dgm:cxn modelId="{50F5E37E-18A2-9A45-AD9A-68D7D87BE660}" type="presParOf" srcId="{974F300E-4386-5845-9047-D2E50BE5B9DF}" destId="{7D368AA8-A897-6A44-B2ED-5420DBBF55CD}" srcOrd="20" destOrd="0" presId="urn:microsoft.com/office/officeart/2005/8/layout/cycle1"/>
    <dgm:cxn modelId="{E70B0AF1-C6DD-494A-A521-7E3CCBBFAF94}" type="presParOf" srcId="{974F300E-4386-5845-9047-D2E50BE5B9DF}" destId="{256A8A82-B1CB-EF43-AB66-A3D1C8A54B59}" srcOrd="21" destOrd="0" presId="urn:microsoft.com/office/officeart/2005/8/layout/cycle1"/>
    <dgm:cxn modelId="{DFC49983-1F0D-6A4B-AA4A-7BB02C067E35}" type="presParOf" srcId="{974F300E-4386-5845-9047-D2E50BE5B9DF}" destId="{36444405-91CC-BC45-909E-8AE477F1EC7C}" srcOrd="22" destOrd="0" presId="urn:microsoft.com/office/officeart/2005/8/layout/cycle1"/>
    <dgm:cxn modelId="{F86D59C4-143E-D744-85BE-BCDD94923DF1}" type="presParOf" srcId="{974F300E-4386-5845-9047-D2E50BE5B9DF}" destId="{0EBEA1BD-8C57-A847-A4A1-BD492A397D4A}" srcOrd="23" destOrd="0" presId="urn:microsoft.com/office/officeart/2005/8/layout/cycle1"/>
    <dgm:cxn modelId="{F7643DB3-6B85-A542-B1C8-B61A9A8D5657}" type="presParOf" srcId="{974F300E-4386-5845-9047-D2E50BE5B9DF}" destId="{A1257670-91AA-B74E-AFCB-48382C466D43}" srcOrd="24" destOrd="0" presId="urn:microsoft.com/office/officeart/2005/8/layout/cycle1"/>
    <dgm:cxn modelId="{7AD3F559-D18D-284B-8D3D-389A6B868ECA}" type="presParOf" srcId="{974F300E-4386-5845-9047-D2E50BE5B9DF}" destId="{19DCBC3D-EF34-4444-B52C-E59D1C44CC9D}" srcOrd="25" destOrd="0" presId="urn:microsoft.com/office/officeart/2005/8/layout/cycle1"/>
    <dgm:cxn modelId="{53EBE856-8A4A-CC43-97E0-83E9F93C53F5}" type="presParOf" srcId="{974F300E-4386-5845-9047-D2E50BE5B9DF}" destId="{CDA9BE8C-41E5-BF45-BAB4-5B91BDDEFF8D}" srcOrd="26" destOrd="0" presId="urn:microsoft.com/office/officeart/2005/8/layout/cycle1"/>
    <dgm:cxn modelId="{7959673A-6CB5-5C4E-9A9E-70446789A57A}" type="presParOf" srcId="{974F300E-4386-5845-9047-D2E50BE5B9DF}" destId="{731680F6-F070-374C-97C4-FB0156E03231}" srcOrd="27" destOrd="0" presId="urn:microsoft.com/office/officeart/2005/8/layout/cycle1"/>
    <dgm:cxn modelId="{EC6B1E54-7915-8C4B-9CB9-50C537190730}" type="presParOf" srcId="{974F300E-4386-5845-9047-D2E50BE5B9DF}" destId="{12C576B8-5B2D-B04B-98C4-29D5E499FD83}" srcOrd="28" destOrd="0" presId="urn:microsoft.com/office/officeart/2005/8/layout/cycle1"/>
    <dgm:cxn modelId="{25779E3B-9F80-7542-90F3-46ED9EF57B3D}" type="presParOf" srcId="{974F300E-4386-5845-9047-D2E50BE5B9DF}" destId="{C4FE94AE-AFAE-8743-9525-171FDA850E0F}" srcOrd="29" destOrd="0" presId="urn:microsoft.com/office/officeart/2005/8/layout/cycle1"/>
    <dgm:cxn modelId="{BCB203C5-A2B8-D14C-A10B-4F7EF90CAD6B}" type="presParOf" srcId="{974F300E-4386-5845-9047-D2E50BE5B9DF}" destId="{FBD4D212-3E98-9843-8795-297F9EDDD657}" srcOrd="30" destOrd="0" presId="urn:microsoft.com/office/officeart/2005/8/layout/cycle1"/>
    <dgm:cxn modelId="{F3FA5660-0C85-BB47-8EE4-4EBEB2AC0EB9}" type="presParOf" srcId="{974F300E-4386-5845-9047-D2E50BE5B9DF}" destId="{54CDBF4B-9D09-3242-A1D5-0506BD1712C5}" srcOrd="31" destOrd="0" presId="urn:microsoft.com/office/officeart/2005/8/layout/cycle1"/>
    <dgm:cxn modelId="{2685A17D-DD19-A04D-BF60-B38A372EB8CF}" type="presParOf" srcId="{974F300E-4386-5845-9047-D2E50BE5B9DF}" destId="{49452468-AA65-834B-B75D-72A0A7810E13}" srcOrd="32" destOrd="0" presId="urn:microsoft.com/office/officeart/2005/8/layout/cycle1"/>
    <dgm:cxn modelId="{F46FB27A-22E4-2E45-BD38-5B69A1957FF6}" type="presParOf" srcId="{974F300E-4386-5845-9047-D2E50BE5B9DF}" destId="{B0C742D0-6463-FF41-BE88-36D0AF1ED5D5}" srcOrd="33" destOrd="0" presId="urn:microsoft.com/office/officeart/2005/8/layout/cycle1"/>
    <dgm:cxn modelId="{870ACB5E-30F8-2947-8112-71EC44241A7A}" type="presParOf" srcId="{974F300E-4386-5845-9047-D2E50BE5B9DF}" destId="{CE064FAD-9527-C04A-986D-ADE7F29D4AAF}" srcOrd="34" destOrd="0" presId="urn:microsoft.com/office/officeart/2005/8/layout/cycle1"/>
    <dgm:cxn modelId="{235305DD-2AF2-9D4F-9C2C-D6D40091FD5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a:t>
          </a:r>
        </a:p>
        <a:p>
          <a:r>
            <a:rPr lang="ar-JO" sz="1600" dirty="0">
              <a:solidFill>
                <a:srgbClr val="FFFFFF">
                  <a:hueOff val="0"/>
                  <a:satOff val="0"/>
                  <a:lumOff val="0"/>
                  <a:alphaOff val="0"/>
                </a:srgbClr>
              </a:solidFill>
              <a:latin typeface="Tahoma"/>
              <a:ea typeface="+mn-ea"/>
              <a:cs typeface="+mn-cs"/>
            </a:rPr>
            <a:t>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 </a:t>
          </a: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944218" y="1589"/>
          <a:ext cx="1276339"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2944218" y="1589"/>
        <a:ext cx="1276339" cy="542311"/>
      </dsp:txXfrm>
    </dsp:sp>
    <dsp:sp modelId="{2990F259-A510-7044-A15A-189FB55AE5CB}">
      <dsp:nvSpPr>
        <dsp:cNvPr id="0" name=""/>
        <dsp:cNvSpPr/>
      </dsp:nvSpPr>
      <dsp:spPr>
        <a:xfrm>
          <a:off x="729756" y="84066"/>
          <a:ext cx="4579344" cy="4579344"/>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035987" y="564549"/>
          <a:ext cx="104295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035987" y="564549"/>
        <a:ext cx="1042950" cy="542311"/>
      </dsp:txXfrm>
    </dsp:sp>
    <dsp:sp modelId="{2257407E-2335-6E46-9533-50F1A4869162}">
      <dsp:nvSpPr>
        <dsp:cNvPr id="0" name=""/>
        <dsp:cNvSpPr/>
      </dsp:nvSpPr>
      <dsp:spPr>
        <a:xfrm>
          <a:off x="729756" y="84066"/>
          <a:ext cx="4579344" cy="4579344"/>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532541" y="1539623"/>
          <a:ext cx="1175762"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532541" y="1539623"/>
        <a:ext cx="1175762" cy="542311"/>
      </dsp:txXfrm>
    </dsp:sp>
    <dsp:sp modelId="{DC85BF06-3190-2C49-B38C-CC01414F9567}">
      <dsp:nvSpPr>
        <dsp:cNvPr id="0" name=""/>
        <dsp:cNvSpPr/>
      </dsp:nvSpPr>
      <dsp:spPr>
        <a:xfrm>
          <a:off x="729756" y="84066"/>
          <a:ext cx="4579344" cy="4579344"/>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545708" y="2665543"/>
          <a:ext cx="1149428"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545708" y="2665543"/>
        <a:ext cx="1149428" cy="542311"/>
      </dsp:txXfrm>
    </dsp:sp>
    <dsp:sp modelId="{76EDA6DC-5A32-7640-86D9-A3D1F65AC2D3}">
      <dsp:nvSpPr>
        <dsp:cNvPr id="0" name=""/>
        <dsp:cNvSpPr/>
      </dsp:nvSpPr>
      <dsp:spPr>
        <a:xfrm>
          <a:off x="729756" y="84066"/>
          <a:ext cx="4579344" cy="4579344"/>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877624" y="3640617"/>
          <a:ext cx="13596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3877624" y="3640617"/>
        <a:ext cx="1359676" cy="542311"/>
      </dsp:txXfrm>
    </dsp:sp>
    <dsp:sp modelId="{37E24780-EDFC-1D4D-B756-C90BE821441B}">
      <dsp:nvSpPr>
        <dsp:cNvPr id="0" name=""/>
        <dsp:cNvSpPr/>
      </dsp:nvSpPr>
      <dsp:spPr>
        <a:xfrm>
          <a:off x="729756" y="84066"/>
          <a:ext cx="4579344" cy="4579344"/>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014561" y="4203577"/>
          <a:ext cx="113565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014561" y="4203577"/>
        <a:ext cx="1135653" cy="542311"/>
      </dsp:txXfrm>
    </dsp:sp>
    <dsp:sp modelId="{DAE7F6D9-575B-6C47-9F2C-6177EB4BA541}">
      <dsp:nvSpPr>
        <dsp:cNvPr id="0" name=""/>
        <dsp:cNvSpPr/>
      </dsp:nvSpPr>
      <dsp:spPr>
        <a:xfrm>
          <a:off x="729756" y="84066"/>
          <a:ext cx="4579344" cy="4579344"/>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021451" y="4203577"/>
          <a:ext cx="870035"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021451" y="4203577"/>
        <a:ext cx="870035" cy="542311"/>
      </dsp:txXfrm>
    </dsp:sp>
    <dsp:sp modelId="{7D368AA8-A897-6A44-B2ED-5420DBBF55CD}">
      <dsp:nvSpPr>
        <dsp:cNvPr id="0" name=""/>
        <dsp:cNvSpPr/>
      </dsp:nvSpPr>
      <dsp:spPr>
        <a:xfrm>
          <a:off x="729756" y="84066"/>
          <a:ext cx="4579344" cy="4579344"/>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89575" y="3640617"/>
          <a:ext cx="1183637"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889575" y="3640617"/>
        <a:ext cx="1183637" cy="542311"/>
      </dsp:txXfrm>
    </dsp:sp>
    <dsp:sp modelId="{0EBEA1BD-8C57-A847-A4A1-BD492A397D4A}">
      <dsp:nvSpPr>
        <dsp:cNvPr id="0" name=""/>
        <dsp:cNvSpPr/>
      </dsp:nvSpPr>
      <dsp:spPr>
        <a:xfrm>
          <a:off x="729756" y="84066"/>
          <a:ext cx="4579344" cy="4579344"/>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318773" y="2665543"/>
          <a:ext cx="119932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318773" y="2665543"/>
        <a:ext cx="1199320" cy="542311"/>
      </dsp:txXfrm>
    </dsp:sp>
    <dsp:sp modelId="{CDA9BE8C-41E5-BF45-BAB4-5B91BDDEFF8D}">
      <dsp:nvSpPr>
        <dsp:cNvPr id="0" name=""/>
        <dsp:cNvSpPr/>
      </dsp:nvSpPr>
      <dsp:spPr>
        <a:xfrm>
          <a:off x="729756" y="84066"/>
          <a:ext cx="4579344" cy="4579344"/>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11496" y="1539623"/>
          <a:ext cx="12138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311496" y="1539623"/>
        <a:ext cx="1213876" cy="542311"/>
      </dsp:txXfrm>
    </dsp:sp>
    <dsp:sp modelId="{C4FE94AE-AFAE-8743-9525-171FDA850E0F}">
      <dsp:nvSpPr>
        <dsp:cNvPr id="0" name=""/>
        <dsp:cNvSpPr/>
      </dsp:nvSpPr>
      <dsp:spPr>
        <a:xfrm>
          <a:off x="729756" y="84066"/>
          <a:ext cx="4579344" cy="4579344"/>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926043" y="564549"/>
          <a:ext cx="1110701"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926043" y="564549"/>
        <a:ext cx="1110701" cy="542311"/>
      </dsp:txXfrm>
    </dsp:sp>
    <dsp:sp modelId="{49452468-AA65-834B-B75D-72A0A7810E13}">
      <dsp:nvSpPr>
        <dsp:cNvPr id="0" name=""/>
        <dsp:cNvSpPr/>
      </dsp:nvSpPr>
      <dsp:spPr>
        <a:xfrm>
          <a:off x="773499" y="54095"/>
          <a:ext cx="4579344" cy="4579344"/>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71465" y="1579"/>
          <a:ext cx="49492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71465" y="1579"/>
        <a:ext cx="494923" cy="542311"/>
      </dsp:txXfrm>
    </dsp:sp>
    <dsp:sp modelId="{7C0589C6-43EC-854D-966B-B0C5FE9A8192}">
      <dsp:nvSpPr>
        <dsp:cNvPr id="0" name=""/>
        <dsp:cNvSpPr/>
      </dsp:nvSpPr>
      <dsp:spPr>
        <a:xfrm>
          <a:off x="651153" y="85364"/>
          <a:ext cx="4579344" cy="4579344"/>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a:t>
          </a:r>
        </a:p>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6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pPr/>
              <a:t>2/16/24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pPr/>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ref.ly/logosres/nlt?ref=BibleNLT.Le1.1&amp;off=35&amp;ctx=the+Burnt+Offering%0a%E2%80%A2~The+Lord+called+to+M" TargetMode="External"/><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ref.ly/logosres/9781433673740?ref=Bible.Le&amp;off=9432"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ref.ly/logosres/9781433673740?ref=Bible.Le&amp;off=12546&amp;ctx=round+His+presence.+~How+should+people+li"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323.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3" Type="http://schemas.openxmlformats.org/officeDocument/2006/relationships/hyperlink" Target="https://www.youtube.com/channel/UCIhggHUij9ZWQIMqqE_DiFg" TargetMode="External"/><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3" Type="http://schemas.openxmlformats.org/officeDocument/2006/relationships/hyperlink" Target="https://www.youtube.com/channel/UC9ddR1S_QEhcIr8CScBViOg" TargetMode="External"/><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ref.ly/logosres/9781433673740?ref=Bible.Le&amp;off=17291"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4.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5.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6.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2234AF-407A-A54D-980E-0A414556686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This third book of the OT carries the name of the Levites as it relates much to priestly functions. But the book cannot be understood apart from the final verses of Exodus that reveal a holy God who came to dwell with his servant nation. What would he say now? The first verse answers, "</a:t>
            </a:r>
            <a:r>
              <a:rPr lang="en-US" dirty="0">
                <a:effectLst/>
                <a:latin typeface="Helvetica" pitchFamily="2" charset="0"/>
              </a:rPr>
              <a:t>The Lord called to Moses from the Tabernacle</a:t>
            </a:r>
            <a:r>
              <a:rPr lang="en-US" baseline="30000" dirty="0">
                <a:effectLst/>
                <a:latin typeface="Helvetica" pitchFamily="2" charset="0"/>
              </a:rPr>
              <a:t>*</a:t>
            </a:r>
            <a:r>
              <a:rPr lang="en-US" dirty="0">
                <a:effectLst/>
                <a:latin typeface="Helvetica" pitchFamily="2" charset="0"/>
              </a:rPr>
              <a:t> and said to him."</a:t>
            </a:r>
          </a:p>
          <a:p>
            <a:endParaRPr lang="en-US" dirty="0">
              <a:effectLst/>
              <a:latin typeface="Helvetica" pitchFamily="2" charset="0"/>
            </a:endParaRPr>
          </a:p>
          <a:p>
            <a:r>
              <a:rPr lang="en-US" baseline="30000" dirty="0">
                <a:effectLst/>
                <a:latin typeface="Calibri" panose="020F0502020204030204" pitchFamily="34" charset="0"/>
              </a:rPr>
              <a:t>*</a:t>
            </a:r>
            <a:r>
              <a:rPr lang="en-US" dirty="0">
                <a:effectLst/>
                <a:latin typeface="Calibri" panose="020F0502020204030204" pitchFamily="34" charset="0"/>
              </a:rPr>
              <a:t> </a:t>
            </a:r>
            <a:r>
              <a:rPr lang="en-US" b="1" dirty="0">
                <a:effectLst/>
                <a:latin typeface="Calibri" panose="020F0502020204030204" pitchFamily="34" charset="0"/>
              </a:rPr>
              <a:t>1:1</a:t>
            </a:r>
            <a:r>
              <a:rPr lang="en-US" dirty="0">
                <a:effectLst/>
                <a:latin typeface="Calibri" panose="020F0502020204030204" pitchFamily="34" charset="0"/>
              </a:rPr>
              <a:t> Hebrew </a:t>
            </a:r>
            <a:r>
              <a:rPr lang="en-US" i="1" dirty="0">
                <a:effectLst/>
                <a:latin typeface="Calibri" panose="020F0502020204030204" pitchFamily="34" charset="0"/>
              </a:rPr>
              <a:t>Tent of Meeting</a:t>
            </a:r>
            <a:r>
              <a:rPr lang="en-US" dirty="0">
                <a:effectLst/>
                <a:latin typeface="Calibri" panose="020F0502020204030204" pitchFamily="34" charset="0"/>
              </a:rPr>
              <a:t>; also in 1:3, 5.</a:t>
            </a:r>
          </a:p>
          <a:p>
            <a:r>
              <a:rPr lang="en-US" dirty="0">
                <a:effectLst/>
                <a:latin typeface="Calibri" panose="020F0502020204030204" pitchFamily="34" charset="0"/>
              </a:rPr>
              <a:t> Tyndale House Publishers, </a:t>
            </a:r>
            <a:r>
              <a:rPr lang="en-US" i="1" u="sng" dirty="0">
                <a:solidFill>
                  <a:srgbClr val="0000FF"/>
                </a:solidFill>
                <a:effectLst/>
                <a:latin typeface="Calibri" panose="020F0502020204030204" pitchFamily="34" charset="0"/>
                <a:hlinkClick r:id="rId3"/>
              </a:rPr>
              <a:t>Holy Bible: New Living Translation</a:t>
            </a:r>
            <a:r>
              <a:rPr lang="en-US" dirty="0">
                <a:effectLst/>
                <a:latin typeface="Calibri" panose="020F0502020204030204" pitchFamily="34" charset="0"/>
              </a:rPr>
              <a:t> (Carol Stream, IL: Tyndale House Publishers, 2015), Le 1:1.</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9922C0-7914-234E-AF85-C621005E444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1" dirty="0">
                <a:effectLst/>
                <a:latin typeface="Helvetica" pitchFamily="2" charset="0"/>
              </a:rPr>
              <a:t>THE OUTLINE OF THE BOOK</a:t>
            </a:r>
            <a:r>
              <a:rPr lang="en-US" b="1" baseline="30000" dirty="0">
                <a:effectLst/>
                <a:latin typeface="Helvetica" pitchFamily="2" charset="0"/>
              </a:rPr>
              <a:t>28</a:t>
            </a:r>
            <a:endParaRPr lang="en-US" dirty="0">
              <a:effectLst/>
              <a:latin typeface="Helvetica" pitchFamily="2" charset="0"/>
            </a:endParaRPr>
          </a:p>
          <a:p>
            <a:r>
              <a:rPr lang="en-US" b="1" dirty="0">
                <a:effectLst/>
                <a:latin typeface="Helvetica" pitchFamily="2" charset="0"/>
              </a:rPr>
              <a:t>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Sacrifice</a:t>
            </a:r>
            <a:r>
              <a:rPr lang="en-US" b="1" dirty="0">
                <a:effectLst/>
                <a:latin typeface="Helvetica" pitchFamily="2" charset="0"/>
              </a:rPr>
              <a:t>: Enjoying God’s Presence (chaps. 1–7)</a:t>
            </a:r>
            <a:endParaRPr lang="en-US" dirty="0">
              <a:effectLst/>
              <a:latin typeface="Helvetica" pitchFamily="2" charset="0"/>
            </a:endParaRPr>
          </a:p>
          <a:p>
            <a:r>
              <a:rPr lang="en-US" dirty="0">
                <a:effectLst/>
                <a:latin typeface="Helvetica" pitchFamily="2" charset="0"/>
              </a:rPr>
              <a:t>	A. The Offerings from the People’s Perspective (1:1–6:7 [HB, 1:1–5:26])</a:t>
            </a:r>
          </a:p>
          <a:p>
            <a:r>
              <a:rPr lang="en-US" dirty="0">
                <a:effectLst/>
                <a:latin typeface="Helvetica" pitchFamily="2" charset="0"/>
              </a:rPr>
              <a:t>	B. The Offerings from the Priest’s Perspective (6:8 [HB, 6:1]–7:38)</a:t>
            </a:r>
          </a:p>
          <a:p>
            <a:r>
              <a:rPr lang="en-US" b="1" dirty="0">
                <a:effectLst/>
                <a:latin typeface="Helvetica" pitchFamily="2" charset="0"/>
              </a:rPr>
              <a:t>II.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Priesthood</a:t>
            </a:r>
            <a:r>
              <a:rPr lang="en-US" b="1" dirty="0">
                <a:effectLst/>
                <a:latin typeface="Helvetica" pitchFamily="2" charset="0"/>
              </a:rPr>
              <a:t>: Entering God’s Service (chaps. 8–10)</a:t>
            </a:r>
            <a:endParaRPr lang="en-US" dirty="0">
              <a:effectLst/>
              <a:latin typeface="Helvetica" pitchFamily="2" charset="0"/>
            </a:endParaRPr>
          </a:p>
          <a:p>
            <a:r>
              <a:rPr lang="en-US" dirty="0">
                <a:effectLst/>
                <a:latin typeface="Helvetica" pitchFamily="2" charset="0"/>
              </a:rPr>
              <a:t>	A. The Ordination of the Priests (chap. 8)</a:t>
            </a:r>
          </a:p>
          <a:p>
            <a:r>
              <a:rPr lang="en-US" dirty="0">
                <a:effectLst/>
                <a:latin typeface="Helvetica" pitchFamily="2" charset="0"/>
              </a:rPr>
              <a:t>	B. The Beginning of Priestly Ministry (chap. 9)</a:t>
            </a:r>
          </a:p>
          <a:p>
            <a:r>
              <a:rPr lang="en-US" dirty="0">
                <a:effectLst/>
                <a:latin typeface="Helvetica" pitchFamily="2" charset="0"/>
              </a:rPr>
              <a:t>	C. The Violation of Priestly Ministry (chap. 10)</a:t>
            </a:r>
          </a:p>
          <a:p>
            <a:r>
              <a:rPr lang="en-US" b="1" dirty="0">
                <a:effectLst/>
                <a:latin typeface="Helvetica" pitchFamily="2" charset="0"/>
              </a:rPr>
              <a:t>III.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Purity</a:t>
            </a:r>
            <a:r>
              <a:rPr lang="en-US" b="1" dirty="0">
                <a:effectLst/>
                <a:latin typeface="Helvetica" pitchFamily="2" charset="0"/>
              </a:rPr>
              <a:t>: Encountering God’s Design (chaps. 11–15)</a:t>
            </a:r>
            <a:endParaRPr lang="en-US" dirty="0">
              <a:effectLst/>
              <a:latin typeface="Helvetica" pitchFamily="2" charset="0"/>
            </a:endParaRPr>
          </a:p>
          <a:p>
            <a:r>
              <a:rPr lang="en-US" dirty="0">
                <a:effectLst/>
                <a:latin typeface="Helvetica" pitchFamily="2" charset="0"/>
              </a:rPr>
              <a:t>	A. Holiness and Daily Food: Clean and Unclean Animals (chap. 11)</a:t>
            </a:r>
          </a:p>
          <a:p>
            <a:r>
              <a:rPr lang="en-US" dirty="0">
                <a:effectLst/>
                <a:latin typeface="Helvetica" pitchFamily="2" charset="0"/>
              </a:rPr>
              <a:t>	B. Holiness and the Physical Life: Childbirth (chap. 12)</a:t>
            </a:r>
          </a:p>
          <a:p>
            <a:r>
              <a:rPr lang="en-US" dirty="0">
                <a:effectLst/>
                <a:latin typeface="Helvetica" pitchFamily="2" charset="0"/>
              </a:rPr>
              <a:t>	C. Holiness and Disease: Discerning and Cleansing of Disease (chaps. 13–14)</a:t>
            </a:r>
          </a:p>
          <a:p>
            <a:r>
              <a:rPr lang="en-US" dirty="0">
                <a:effectLst/>
                <a:latin typeface="Helvetica" pitchFamily="2" charset="0"/>
              </a:rPr>
              <a:t>	D. Holiness and the Body: Cleansing after Discharges (chap. 15)</a:t>
            </a:r>
          </a:p>
          <a:p>
            <a:r>
              <a:rPr lang="en-US" b="1" dirty="0">
                <a:effectLst/>
                <a:latin typeface="Helvetica" pitchFamily="2" charset="0"/>
              </a:rPr>
              <a:t>IV.</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Atonement</a:t>
            </a:r>
            <a:r>
              <a:rPr lang="en-US" b="1" dirty="0">
                <a:effectLst/>
                <a:latin typeface="Helvetica" pitchFamily="2" charset="0"/>
              </a:rPr>
              <a:t>: Ensuring God’s Forgiveness (chap. 16)</a:t>
            </a:r>
            <a:endParaRPr lang="en-US" dirty="0">
              <a:effectLst/>
              <a:latin typeface="Helvetica" pitchFamily="2" charset="0"/>
            </a:endParaRPr>
          </a:p>
          <a:p>
            <a:r>
              <a:rPr lang="en-US" b="1" dirty="0">
                <a:effectLst/>
                <a:latin typeface="Helvetica" pitchFamily="2" charset="0"/>
              </a:rPr>
              <a:t>V.</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Holiness</a:t>
            </a:r>
            <a:r>
              <a:rPr lang="en-US" b="1" dirty="0">
                <a:effectLst/>
                <a:latin typeface="Helvetica" pitchFamily="2" charset="0"/>
              </a:rPr>
              <a:t>: Enacting God’s Word (chaps. 17–26)</a:t>
            </a:r>
            <a:endParaRPr lang="en-US" dirty="0">
              <a:effectLst/>
              <a:latin typeface="Helvetica" pitchFamily="2" charset="0"/>
            </a:endParaRPr>
          </a:p>
          <a:p>
            <a:pPr lvl="1"/>
            <a:r>
              <a:rPr lang="en-US" dirty="0">
                <a:effectLst/>
                <a:latin typeface="Helvetica" pitchFamily="2" charset="0"/>
              </a:rPr>
              <a:t>A. The Laws (chaps. 17–25)</a:t>
            </a:r>
          </a:p>
          <a:p>
            <a:pPr lvl="2"/>
            <a:r>
              <a:rPr lang="en-US" dirty="0">
                <a:effectLst/>
                <a:latin typeface="Helvetica" pitchFamily="2" charset="0"/>
              </a:rPr>
              <a:t>1. The Sanctity of Blood (chap. 17)</a:t>
            </a:r>
          </a:p>
          <a:p>
            <a:pPr lvl="2"/>
            <a:r>
              <a:rPr lang="en-US" dirty="0">
                <a:effectLst/>
                <a:latin typeface="Helvetica" pitchFamily="2" charset="0"/>
              </a:rPr>
              <a:t>2. The Sanctity of Intimacy (chap. 18)</a:t>
            </a:r>
          </a:p>
          <a:p>
            <a:pPr lvl="2"/>
            <a:r>
              <a:rPr lang="en-US" dirty="0">
                <a:effectLst/>
                <a:latin typeface="Helvetica" pitchFamily="2" charset="0"/>
              </a:rPr>
              <a:t>3. Sanctity of Interpersonal Relationships (chap. 19)</a:t>
            </a:r>
          </a:p>
          <a:p>
            <a:pPr lvl="2"/>
            <a:r>
              <a:rPr lang="en-US" dirty="0">
                <a:effectLst/>
                <a:latin typeface="Helvetica" pitchFamily="2" charset="0"/>
              </a:rPr>
              <a:t>4. Punishment for Holiness Violations (chap. 20)</a:t>
            </a:r>
          </a:p>
          <a:p>
            <a:pPr lvl="2"/>
            <a:r>
              <a:rPr lang="en-US" dirty="0">
                <a:effectLst/>
                <a:latin typeface="Helvetica" pitchFamily="2" charset="0"/>
              </a:rPr>
              <a:t>5. Worship and Holiness (chaps. 21–22)</a:t>
            </a:r>
          </a:p>
          <a:p>
            <a:pPr lvl="2"/>
            <a:r>
              <a:rPr lang="en-US" dirty="0">
                <a:effectLst/>
                <a:latin typeface="Helvetica" pitchFamily="2" charset="0"/>
              </a:rPr>
              <a:t>6. The Worship Calendar (chap. 23)</a:t>
            </a:r>
          </a:p>
          <a:p>
            <a:pPr lvl="2"/>
            <a:r>
              <a:rPr lang="en-US" dirty="0">
                <a:effectLst/>
                <a:latin typeface="Helvetica" pitchFamily="2" charset="0"/>
              </a:rPr>
              <a:t>7. Holiness at the Sanctuary (chap. 24)</a:t>
            </a:r>
          </a:p>
          <a:p>
            <a:pPr lvl="2"/>
            <a:r>
              <a:rPr lang="en-US" dirty="0">
                <a:effectLst/>
                <a:latin typeface="Helvetica" pitchFamily="2" charset="0"/>
              </a:rPr>
              <a:t>8. Holiness of the Land: Sabbatical Year and the Year of Jubilee (chap. 25)</a:t>
            </a:r>
          </a:p>
          <a:p>
            <a:pPr lvl="1"/>
            <a:r>
              <a:rPr lang="en-US" dirty="0">
                <a:effectLst/>
                <a:latin typeface="Helvetica" pitchFamily="2" charset="0"/>
              </a:rPr>
              <a:t>B. The Cursings and Blessings (chap. 26)</a:t>
            </a:r>
          </a:p>
          <a:p>
            <a:r>
              <a:rPr lang="en-US" b="1" dirty="0">
                <a:effectLst/>
                <a:latin typeface="Helvetica" pitchFamily="2" charset="0"/>
              </a:rPr>
              <a:t>VI.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Dedication</a:t>
            </a:r>
            <a:r>
              <a:rPr lang="en-US" b="1" dirty="0">
                <a:effectLst/>
                <a:latin typeface="Helvetica" pitchFamily="2" charset="0"/>
              </a:rPr>
              <a:t>: Enamored by God’s Grace (chap. 27)</a:t>
            </a:r>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28</a:t>
            </a:r>
            <a:r>
              <a:rPr lang="en-US" dirty="0">
                <a:effectLst/>
                <a:latin typeface="Calibri" panose="020F0502020204030204" pitchFamily="34" charset="0"/>
              </a:rPr>
              <a:t> The major outline points are taken from Tidball, </a:t>
            </a:r>
            <a:r>
              <a:rPr lang="en-US" i="1" dirty="0">
                <a:effectLst/>
                <a:latin typeface="Calibri" panose="020F0502020204030204" pitchFamily="34" charset="0"/>
              </a:rPr>
              <a:t>The Message of Leviticus</a:t>
            </a:r>
            <a:r>
              <a:rPr lang="en-US" dirty="0">
                <a:effectLst/>
                <a:latin typeface="Calibri" panose="020F0502020204030204" pitchFamily="34" charset="0"/>
              </a:rPr>
              <a:t>, 5–6.</a:t>
            </a:r>
          </a:p>
          <a:p>
            <a:r>
              <a:rPr lang="en-US" dirty="0">
                <a:effectLst/>
                <a:latin typeface="Calibri" panose="020F0502020204030204" pitchFamily="34" charset="0"/>
              </a:rPr>
              <a:t>HB Hebrew Bible</a:t>
            </a:r>
          </a:p>
          <a:p>
            <a:r>
              <a:rPr lang="en-US" dirty="0">
                <a:effectLst/>
                <a:latin typeface="Calibri" panose="020F0502020204030204" pitchFamily="34" charset="0"/>
              </a:rPr>
              <a:t>HB Hebrew Bible</a:t>
            </a:r>
          </a:p>
          <a:p>
            <a:r>
              <a:rPr lang="en-US" dirty="0">
                <a:effectLst/>
                <a:latin typeface="Calibri" panose="020F0502020204030204" pitchFamily="34" charset="0"/>
              </a:rPr>
              <a:t> 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221.</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The staple of our diet comes from grain.</a:t>
            </a:r>
          </a:p>
        </p:txBody>
      </p:sp>
    </p:spTree>
    <p:extLst>
      <p:ext uri="{BB962C8B-B14F-4D97-AF65-F5344CB8AC3E}">
        <p14:creationId xmlns:p14="http://schemas.microsoft.com/office/powerpoint/2010/main" val="113770431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When God provided grain, Israelites could offer some back to God to say thank you.</a:t>
            </a:r>
          </a:p>
        </p:txBody>
      </p:sp>
    </p:spTree>
    <p:extLst>
      <p:ext uri="{BB962C8B-B14F-4D97-AF65-F5344CB8AC3E}">
        <p14:creationId xmlns:p14="http://schemas.microsoft.com/office/powerpoint/2010/main" val="313689742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Sometimes grain could be in the form of baked loaves.</a:t>
            </a:r>
          </a:p>
        </p:txBody>
      </p:sp>
    </p:spTree>
    <p:extLst>
      <p:ext uri="{BB962C8B-B14F-4D97-AF65-F5344CB8AC3E}">
        <p14:creationId xmlns:p14="http://schemas.microsoft.com/office/powerpoint/2010/main" val="174819271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472BC96-A4AF-ED46-820A-1695C222CD7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b="1" kern="1200" dirty="0">
                <a:solidFill>
                  <a:schemeClr val="tx1"/>
                </a:solidFill>
                <a:effectLst/>
                <a:latin typeface="Arial" panose="020B0604020202020204" pitchFamily="34" charset="0"/>
                <a:ea typeface="+mn-ea"/>
                <a:cs typeface="Arial" panose="020B0604020202020204" pitchFamily="34" charset="0"/>
              </a:rPr>
              <a:t>Thanking God for our food parallels the grain offering.</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369762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a:t>
            </a:r>
            <a:r>
              <a:rPr lang="en-SG" sz="1200" b="1" kern="1200" dirty="0">
                <a:solidFill>
                  <a:schemeClr val="tx1"/>
                </a:solidFill>
                <a:effectLst/>
                <a:latin typeface="Arial" panose="020B0604020202020204" pitchFamily="34" charset="0"/>
                <a:ea typeface="+mn-ea"/>
                <a:cs typeface="Arial" panose="020B0604020202020204" pitchFamily="34" charset="0"/>
              </a:rPr>
              <a:t>The distinctiveness of the fellowship offering was in the communal meal which the worshiper and his family ate before the Lord (cf. 7:15). It was essentially a voluntary act in which the worshiper accepted the meat from God as a token of His covenant faithfulness and gave God acknowledgment or thankful praise for His past blessings bestowed, whether in answer to prayer, or granted unexpectedly, or the normal blessings [1:180] such as a good harvest” )” (Lindsey, BKC, 1:179-80). </a:t>
            </a:r>
          </a:p>
        </p:txBody>
      </p:sp>
    </p:spTree>
    <p:extLst>
      <p:ext uri="{BB962C8B-B14F-4D97-AF65-F5344CB8AC3E}">
        <p14:creationId xmlns:p14="http://schemas.microsoft.com/office/powerpoint/2010/main" val="375586102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1" kern="1200" dirty="0">
                <a:solidFill>
                  <a:schemeClr val="tx1"/>
                </a:solidFill>
                <a:effectLst/>
                <a:latin typeface="Arial" panose="020B0604020202020204" pitchFamily="34" charset="0"/>
                <a:ea typeface="+mn-ea"/>
                <a:cs typeface="Arial" panose="020B0604020202020204" pitchFamily="34" charset="0"/>
              </a:rPr>
              <a:t>Why are these offerings called “an aroma pleasing to the L</a:t>
            </a:r>
            <a:r>
              <a:rPr lang="en-SG" sz="1100" b="1" kern="1200" dirty="0">
                <a:solidFill>
                  <a:schemeClr val="tx1"/>
                </a:solidFill>
                <a:effectLst/>
                <a:latin typeface="Arial" panose="020B0604020202020204" pitchFamily="34" charset="0"/>
                <a:ea typeface="+mn-ea"/>
                <a:cs typeface="Arial" panose="020B0604020202020204" pitchFamily="34" charset="0"/>
              </a:rPr>
              <a:t>ORD</a:t>
            </a:r>
            <a:r>
              <a:rPr lang="en-SG" sz="1200" b="1" kern="1200" dirty="0">
                <a:solidFill>
                  <a:schemeClr val="tx1"/>
                </a:solidFill>
                <a:effectLst/>
                <a:latin typeface="Arial" panose="020B0604020202020204" pitchFamily="34" charset="0"/>
                <a:ea typeface="+mn-ea"/>
                <a:cs typeface="Arial" panose="020B0604020202020204" pitchFamily="34" charset="0"/>
              </a:rPr>
              <a:t>” (Lev. 1:9, 17; 2:2, 9, 12; 3:5, 16; 4:31)? </a:t>
            </a:r>
          </a:p>
          <a:p>
            <a:r>
              <a:rPr lang="en-SG" sz="1200" b="1" kern="1200" dirty="0">
                <a:solidFill>
                  <a:schemeClr val="tx1"/>
                </a:solidFill>
                <a:effectLst/>
                <a:latin typeface="Arial" panose="020B0604020202020204" pitchFamily="34" charset="0"/>
                <a:ea typeface="+mn-ea"/>
                <a:cs typeface="Arial" panose="020B0604020202020204" pitchFamily="34" charset="0"/>
              </a:rPr>
              <a:t>• Simply put, God likes BBQ!</a:t>
            </a:r>
            <a:r>
              <a:rPr lang="en-SG" b="1" dirty="0">
                <a:effectLst/>
                <a:latin typeface="Arial" panose="020B0604020202020204" pitchFamily="34" charset="0"/>
                <a:cs typeface="Arial" panose="020B0604020202020204" pitchFamily="34" charset="0"/>
              </a:rPr>
              <a:t> </a:t>
            </a:r>
          </a:p>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More seriously, the Lord is pleased to see his people follow his ways. All obedience is like a sweet fragrance to God—especially sacrifices that express our love for him or restore our fellowship with him</a:t>
            </a:r>
          </a:p>
        </p:txBody>
      </p:sp>
    </p:spTree>
    <p:extLst>
      <p:ext uri="{BB962C8B-B14F-4D97-AF65-F5344CB8AC3E}">
        <p14:creationId xmlns:p14="http://schemas.microsoft.com/office/powerpoint/2010/main" val="166656786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Do things that are voluntary to honor the Lord—especially when life is so busy that we don’t do anything optional.</a:t>
            </a:r>
          </a:p>
        </p:txBody>
      </p:sp>
    </p:spTree>
    <p:extLst>
      <p:ext uri="{BB962C8B-B14F-4D97-AF65-F5344CB8AC3E}">
        <p14:creationId xmlns:p14="http://schemas.microsoft.com/office/powerpoint/2010/main" val="303403072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dirty="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dirty="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dirty="0">
                <a:effectLst/>
              </a:rPr>
              <a:t> I don’t normally have a seven-part sermon, so that’s too much, just think of chapters 1–11 as Paul’s theology and Romans 12–16 as the application.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1A820FC-3371-EB49-842B-4C4BBAC617D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0819" name="Rectangle 2"/>
          <p:cNvSpPr>
            <a:spLocks noGrp="1" noRot="1" noChangeAspect="1" noChangeArrowheads="1"/>
          </p:cNvSpPr>
          <p:nvPr>
            <p:ph type="sldImg"/>
          </p:nvPr>
        </p:nvSpPr>
        <p:spPr>
          <a:solidFill>
            <a:srgbClr val="FFFFFF"/>
          </a:solidFill>
          <a:ln/>
        </p:spPr>
      </p:sp>
      <p:sp>
        <p:nvSpPr>
          <p:cNvPr id="93082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No other book in the Bible has more instructions for priests on how to conduct their ministry.</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11</a:t>
            </a:fld>
            <a:endParaRPr lang="en-US"/>
          </a:p>
        </p:txBody>
      </p:sp>
    </p:spTree>
    <p:extLst>
      <p:ext uri="{BB962C8B-B14F-4D97-AF65-F5344CB8AC3E}">
        <p14:creationId xmlns:p14="http://schemas.microsoft.com/office/powerpoint/2010/main" val="311530812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BE-03-Leviticus-44</a:t>
            </a:r>
          </a:p>
          <a:p>
            <a:r>
              <a:rPr lang="en-US" dirty="0"/>
              <a:t>NS-06-Romans9-16</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8120728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25387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typology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BKC, 1:180).</a:t>
            </a:r>
          </a:p>
          <a:p>
            <a:pPr eaLnBrk="1" hangingPunct="1"/>
            <a:endParaRPr lang="en-US" b="1"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6768231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7B32E75-8ED0-754B-A760-6C22B35533A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433D29-76C2-2C47-8BBD-110292789F6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OS-19-Nehemiah-214</a:t>
            </a:r>
          </a:p>
          <a:p>
            <a:pPr eaLnBrk="1" hangingPunct="1"/>
            <a:r>
              <a:rPr lang="en-US" dirty="0">
                <a:latin typeface="Times New Roman" charset="0"/>
                <a:ea typeface="ＭＳ Ｐゴシック" charset="0"/>
                <a:cs typeface="ＭＳ Ｐゴシック" charset="0"/>
              </a:rPr>
              <a:t>CH-09-Speaking&amp;ServingGifts-23, 67, 69, 99</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Do things that are voluntary to honor the Lord—especially when life is so busy that we don’t do anything optional.</a:t>
            </a:r>
          </a:p>
        </p:txBody>
      </p:sp>
    </p:spTree>
    <p:extLst>
      <p:ext uri="{BB962C8B-B14F-4D97-AF65-F5344CB8AC3E}">
        <p14:creationId xmlns:p14="http://schemas.microsoft.com/office/powerpoint/2010/main" val="400559762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b="1" kern="1200" dirty="0">
                <a:solidFill>
                  <a:schemeClr val="tx1"/>
                </a:solidFill>
                <a:effectLst/>
                <a:latin typeface="Arial" panose="020B0604020202020204" pitchFamily="34" charset="0"/>
                <a:ea typeface="+mn-ea"/>
                <a:cs typeface="Arial" panose="020B0604020202020204" pitchFamily="34" charset="0"/>
              </a:rPr>
              <a:t>We also should express our love to God in ways he does not specifically command.</a:t>
            </a:r>
          </a:p>
        </p:txBody>
      </p:sp>
    </p:spTree>
    <p:extLst>
      <p:ext uri="{BB962C8B-B14F-4D97-AF65-F5344CB8AC3E}">
        <p14:creationId xmlns:p14="http://schemas.microsoft.com/office/powerpoint/2010/main" val="6082499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109D5E-7BC8-5B42-8EF8-26646D4101E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 So the first group of three offerings tell us to do what is not required—</a:t>
            </a:r>
          </a:p>
          <a:p>
            <a:pPr eaLnBrk="1" hangingPunct="1"/>
            <a:r>
              <a:rPr lang="en-US" b="1" dirty="0">
                <a:latin typeface="Arial" panose="020B0604020202020204" pitchFamily="34" charset="0"/>
                <a:ea typeface="ＭＳ Ｐゴシック" charset="0"/>
                <a:cs typeface="Arial" panose="020B0604020202020204" pitchFamily="34" charset="0"/>
              </a:rPr>
              <a:t>• extra acts of worship from consecration to God. </a:t>
            </a:r>
          </a:p>
          <a:p>
            <a:pPr eaLnBrk="1" hangingPunct="1"/>
            <a:r>
              <a:rPr lang="en-US" b="1" dirty="0">
                <a:latin typeface="Arial" panose="020B0604020202020204" pitchFamily="34" charset="0"/>
                <a:ea typeface="ＭＳ Ｐゴシック" charset="0"/>
                <a:cs typeface="Arial" panose="020B0604020202020204" pitchFamily="34" charset="0"/>
              </a:rPr>
              <a:t>• But now we will see another group, so what is the difference between this group of sacrifices? Why have two different groups of offerings? The first three simply expressed thanks and worship of God.</a:t>
            </a:r>
          </a:p>
          <a:p>
            <a:pPr eaLnBrk="1" hangingPunct="1"/>
            <a:r>
              <a:rPr lang="en-US" b="1" dirty="0">
                <a:latin typeface="Arial" panose="020B0604020202020204" pitchFamily="34" charset="0"/>
                <a:ea typeface="ＭＳ Ｐゴシック" charset="0"/>
                <a:cs typeface="Arial" panose="020B0604020202020204" pitchFamily="34" charset="0"/>
              </a:rPr>
              <a:t>• But now the last two enabled worshippers to confess their sin in a very tangible way. </a:t>
            </a:r>
          </a:p>
          <a:p>
            <a:pPr eaLnBrk="1" hangingPunct="1"/>
            <a:r>
              <a:rPr lang="en-US" b="1" dirty="0">
                <a:latin typeface="Arial" panose="020B0604020202020204" pitchFamily="34" charset="0"/>
                <a:ea typeface="ＭＳ Ｐゴシック" charset="0"/>
                <a:cs typeface="Arial" panose="020B0604020202020204" pitchFamily="34" charset="0"/>
              </a:rPr>
              <a:t>• Sacrifices of consecration were voluntary.</a:t>
            </a:r>
          </a:p>
          <a:p>
            <a:pPr eaLnBrk="1" hangingPunct="1"/>
            <a:r>
              <a:rPr lang="en-US" b="1" dirty="0">
                <a:latin typeface="Arial" panose="020B0604020202020204" pitchFamily="34" charset="0"/>
                <a:ea typeface="ＭＳ Ｐゴシック" charset="0"/>
                <a:cs typeface="Arial" panose="020B0604020202020204" pitchFamily="34" charset="0"/>
              </a:rPr>
              <a:t>• But sacrifices of cleansing were obligatory.</a:t>
            </a:r>
          </a:p>
          <a:p>
            <a:pPr eaLnBrk="1" hangingPunct="1"/>
            <a:r>
              <a:rPr lang="en-US" b="1" dirty="0">
                <a:latin typeface="Arial" panose="020B0604020202020204" pitchFamily="34" charset="0"/>
                <a:ea typeface="ＭＳ Ｐゴシック" charset="0"/>
                <a:cs typeface="Arial" panose="020B0604020202020204" pitchFamily="34" charset="0"/>
              </a:rPr>
              <a:t>So what is the second way to maintain fellowship with your holy God? These last two offerings teach us to…</a:t>
            </a:r>
          </a:p>
        </p:txBody>
      </p:sp>
    </p:spTree>
    <p:extLst>
      <p:ext uri="{BB962C8B-B14F-4D97-AF65-F5344CB8AC3E}">
        <p14:creationId xmlns:p14="http://schemas.microsoft.com/office/powerpoint/2010/main" val="128730912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Do things that are compulsory to restore our walk the Lord. </a:t>
            </a:r>
          </a:p>
        </p:txBody>
      </p:sp>
    </p:spTree>
    <p:extLst>
      <p:ext uri="{BB962C8B-B14F-4D97-AF65-F5344CB8AC3E}">
        <p14:creationId xmlns:p14="http://schemas.microsoft.com/office/powerpoint/2010/main" val="17892125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Do things that are compulsory to restore our walk the Lord (Lev 4:1-6:7).</a:t>
            </a:r>
          </a:p>
          <a:p>
            <a:r>
              <a:rPr lang="en-US" b="1" dirty="0">
                <a:latin typeface="Arial" panose="020B0604020202020204" pitchFamily="34" charset="0"/>
                <a:cs typeface="Arial" panose="020B0604020202020204" pitchFamily="34" charset="0"/>
              </a:rPr>
              <a:t>Israel could continue to enjoy God’s presence by sacrifices for cleansing when out of fellowship (4:1–6:7).</a:t>
            </a:r>
          </a:p>
          <a:p>
            <a:r>
              <a:rPr lang="en-US" b="1" dirty="0">
                <a:latin typeface="Arial" panose="020B0604020202020204" pitchFamily="34" charset="0"/>
                <a:cs typeface="Arial" panose="020B0604020202020204" pitchFamily="34" charset="0"/>
              </a:rPr>
              <a:t>Give priority to take time to agree with God about your own sin.</a:t>
            </a:r>
          </a:p>
        </p:txBody>
      </p:sp>
    </p:spTree>
    <p:extLst>
      <p:ext uri="{BB962C8B-B14F-4D97-AF65-F5344CB8AC3E}">
        <p14:creationId xmlns:p14="http://schemas.microsoft.com/office/powerpoint/2010/main" val="9637200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We walk a "straight line" when we imitate God's holiness. Leviticus shows us how to do just that. </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787E880-94DB-5947-8FAD-79CE1229DBF1}" type="slidenum">
              <a:rPr lang="en-US" sz="1200">
                <a:solidFill>
                  <a:prstClr val="black"/>
                </a:solidFill>
                <a:latin typeface="Times New Roman" charset="0"/>
              </a:rPr>
              <a:pPr/>
              <a:t>129</a:t>
            </a:fld>
            <a:endParaRPr lang="en-US" sz="1200">
              <a:solidFill>
                <a:prstClr val="black"/>
              </a:solidFill>
              <a:latin typeface="Times New Roman"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Jews restored their fellowship with the Lord through sin and guilt sacrifices</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7571432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134</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135</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136</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9B671-86BD-DA4D-A0C2-BA4C90CDF5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14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إنَّ خُطَّة الخلاص في العهد القديم تجد انعكاسها في المرآة في العهد الجديد- حيث يحدث الخلاص في كلا العهدين بالإيمان البسيط بالحَمَل الذي جرى تقديمُ صورةٍ رمزيَّةٍ له في عيد الفصح.</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الخروج من مصر هو رمزٌ للمؤمن الذي يترك عبوديَّته للخطيَّة– جميع المؤمنين بالحَمَل يخلصون، ويشمل هذا جميعَ الإسرائيليِّين الذين غادروا مصر حيث أظهروا هذا الإيمان بوضع الدم على قوائم أبواب منازلهم (= التقديس المَقَاميّ). </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لكن يجب على مؤمني العهد القديم والعهد الجديد أن يعيشوا حياةَ الإيمان بالله، والتي تظهر في صورةٍ رمزيَّةٍ في رحلة إسرائيل إلى أرض كنعان، وهي تجد انعكاسها في المرآة في العهد الجديد في نموِّ المسيحيِّ (= التقديس التدريجيّ).</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أخيرًا، كما اعترف مؤمنو العهد القديم بخطاياهم المستمرَّة بتقديم ذبائح الخطيَّة والإثم (من أجل استعادة الشركة مع الله– وليس من أجل الخلاص!)، هكذا يعترف أيضًا مؤمنو العهد الجديد بخطاياهم حتَّى بعْدَ خلاصهم لاستعادة شركتهم (وليس علاقتهم!) مع الله.</a:t>
            </a:r>
            <a:endParaRPr lang="ar-JO" b="1" dirty="0">
              <a:effectLst/>
              <a:cs typeface="Arial" panose="020B0604020202020204" pitchFamily="34" charset="0"/>
            </a:endParaRPr>
          </a:p>
          <a:p>
            <a:endParaRPr lang="ar-JO"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Common-199</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هل غيَّر الله وسيلة الخلاص عند الانتقال من العهد القديم إلى العهد الجديد؟</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نحن لا نتحدَّث هنا حول ما إذا كان ينبغي للناس أن يفعلوا أعمالاً صالحةً أم لا، فنحن جميعًا نتَّفق على ذلك. ولكنَّ السؤال هو: هل الأعمال ضروريَّةٌ للخلاص؟</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يجيب بولس عن هذا السؤال في رومية الأصحاح 4 بمثال إبراهيم الذي خَلُص بالإيمان وحده– راجِعْ تكوين 15: 6.</a:t>
            </a:r>
            <a:endParaRPr lang="ar-JO" b="1" dirty="0">
              <a:effectLst/>
              <a:cs typeface="Arial" panose="020B0604020202020204" pitchFamily="34" charset="0"/>
            </a:endParaRPr>
          </a:p>
          <a:p>
            <a:endParaRPr lang="ar-JO"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1"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1"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Common-195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NP-Acts_15v1-35_Dont_Be_Law_Abiding_(Rick_Griffith)-61_eng_pr_v4—slide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0EEBC47-C56B-A043-A293-1166C8772B33}" type="slidenum">
              <a:rPr lang="en-US" sz="1200">
                <a:solidFill>
                  <a:prstClr val="black"/>
                </a:solidFill>
                <a:latin typeface="Times New Roman" charset="0"/>
              </a:rPr>
              <a:pPr/>
              <a:t>139</a:t>
            </a:fld>
            <a:endParaRPr lang="en-US" sz="1200">
              <a:solidFill>
                <a:prstClr val="black"/>
              </a:solidFill>
              <a:latin typeface="Times New Roman" charset="0"/>
            </a:endParaRPr>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E6D6765-82B6-0648-B2C5-415A4EECD5CF}" type="slidenum">
              <a:rPr lang="en-US" sz="1200">
                <a:solidFill>
                  <a:prstClr val="black"/>
                </a:solidFill>
                <a:latin typeface="Times New Roman" charset="0"/>
              </a:rPr>
              <a:pPr/>
              <a:t>140</a:t>
            </a:fld>
            <a:endParaRPr lang="en-US" sz="1200">
              <a:solidFill>
                <a:prstClr val="black"/>
              </a:solidFill>
              <a:latin typeface="Times New Roman"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7F9B873-68F3-1440-8EEE-A21CBF4FCF6B}" type="slidenum">
              <a:rPr lang="en-US" sz="1200">
                <a:solidFill>
                  <a:prstClr val="black"/>
                </a:solidFill>
                <a:latin typeface="Times New Roman" charset="0"/>
              </a:rPr>
              <a:pPr/>
              <a:t>141</a:t>
            </a:fld>
            <a:endParaRPr lang="en-US" sz="1200">
              <a:solidFill>
                <a:prstClr val="black"/>
              </a:solidFill>
              <a:latin typeface="Times New Roman"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1273FE3-098B-BF46-AE3F-78EA91BD5F7C}" type="slidenum">
              <a:rPr lang="en-US" sz="1200">
                <a:solidFill>
                  <a:prstClr val="black"/>
                </a:solidFill>
                <a:latin typeface="Times New Roman" charset="0"/>
              </a:rPr>
              <a:pPr/>
              <a:t>142</a:t>
            </a:fld>
            <a:endParaRPr lang="en-US" sz="1200">
              <a:solidFill>
                <a:prstClr val="black"/>
              </a:solidFill>
              <a:latin typeface="Times New Roman" charset="0"/>
            </a:endParaRPr>
          </a:p>
        </p:txBody>
      </p:sp>
      <p:sp>
        <p:nvSpPr>
          <p:cNvPr id="229378" name="Rectangle 2"/>
          <p:cNvSpPr>
            <a:spLocks noGrp="1" noRot="1" noChangeAspect="1" noChangeArrowheads="1" noTextEdit="1"/>
          </p:cNvSpPr>
          <p:nvPr>
            <p:ph type="sldImg"/>
          </p:nvPr>
        </p:nvSpPr>
        <p:spPr>
          <a:ln/>
        </p:spPr>
      </p:sp>
      <p:sp>
        <p:nvSpPr>
          <p:cNvPr id="2293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2D40A0A-EC65-B14F-89A0-3A41F9416080}" type="slidenum">
              <a:rPr lang="en-US" sz="1200">
                <a:solidFill>
                  <a:prstClr val="black"/>
                </a:solidFill>
                <a:latin typeface="Times New Roman" charset="0"/>
              </a:rPr>
              <a:pPr/>
              <a:t>144</a:t>
            </a:fld>
            <a:endParaRPr lang="en-US" sz="1200">
              <a:solidFill>
                <a:prstClr val="black"/>
              </a:solidFill>
              <a:latin typeface="Times New Roman" charset="0"/>
            </a:endParaRPr>
          </a:p>
        </p:txBody>
      </p:sp>
      <p:sp>
        <p:nvSpPr>
          <p:cNvPr id="231426" name="Rectangle 2"/>
          <p:cNvSpPr>
            <a:spLocks noGrp="1" noRot="1" noChangeAspect="1" noChangeArrowheads="1" noTextEdit="1"/>
          </p:cNvSpPr>
          <p:nvPr>
            <p:ph type="sldImg"/>
          </p:nvPr>
        </p:nvSpPr>
        <p:spPr>
          <a:ln/>
        </p:spPr>
      </p:sp>
      <p:sp>
        <p:nvSpPr>
          <p:cNvPr id="2314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1" baseline="0" dirty="0">
                <a:latin typeface="Arial" panose="020B0604020202020204" pitchFamily="34" charset="0"/>
                <a:ea typeface="ＭＳ Ｐゴシック" charset="0"/>
                <a:cs typeface="Arial" panose="020B0604020202020204" pitchFamily="34" charset="0"/>
              </a:rPr>
              <a:t>God made covering one’s guilt possible no matter his social status!</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9364830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1" kern="1200" dirty="0">
                <a:solidFill>
                  <a:schemeClr val="tx1"/>
                </a:solidFill>
                <a:effectLst/>
                <a:latin typeface="Arial" panose="020B0604020202020204" pitchFamily="34" charset="0"/>
                <a:ea typeface="+mn-ea"/>
                <a:cs typeface="Arial" panose="020B0604020202020204" pitchFamily="34" charset="0"/>
              </a:rPr>
              <a:t>Imagine every sin costing you a month’s pay—would you sin less?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87064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ea typeface="ＭＳ Ｐゴシック" charset="0"/>
                <a:cs typeface="ＭＳ Ｐゴシック" charset="0"/>
              </a:rPr>
              <a:t>إنَّ علاقة شعب إسرائيل بالله يمكن مقارنتها بالقناة (الماسورة).</a:t>
            </a:r>
          </a:p>
          <a:p>
            <a:pPr algn="r" rtl="1" eaLnBrk="1" hangingPunct="1"/>
            <a:r>
              <a:rPr lang="ar-JO" dirty="0">
                <a:latin typeface="Times New Roman" charset="0"/>
                <a:ea typeface="ＭＳ Ｐゴシック" charset="0"/>
                <a:cs typeface="ＭＳ Ｐゴシック" charset="0"/>
              </a:rPr>
              <a:t>كان يحدث انسدادٌ أحيانًا في الماسورة- مِثْل الخطيَّة- وهذا أعاق شركتهم مع الله.</a:t>
            </a:r>
          </a:p>
          <a:p>
            <a:pPr algn="r" rtl="1" eaLnBrk="1" hangingPunct="1"/>
            <a:r>
              <a:rPr lang="ar-JO" dirty="0">
                <a:latin typeface="Times New Roman" charset="0"/>
                <a:ea typeface="ＭＳ Ｐゴシック" charset="0"/>
                <a:cs typeface="ＭＳ Ｐゴシック" charset="0"/>
              </a:rPr>
              <a:t>هل استمرَّتْ علاقة شعب إسرائيل بالله عندما أخطأوا؟ نعم! </a:t>
            </a:r>
          </a:p>
          <a:p>
            <a:pPr algn="r" rtl="1" eaLnBrk="1" hangingPunct="1"/>
            <a:r>
              <a:rPr lang="ar-JO" dirty="0">
                <a:latin typeface="Times New Roman" charset="0"/>
                <a:ea typeface="ＭＳ Ｐゴシック" charset="0"/>
                <a:cs typeface="ＭＳ Ｐゴシック" charset="0"/>
              </a:rPr>
              <a:t>الخطيَّة لم تعوق علاقة شعب إسرائيل بالله، بل شركتهم معه.</a:t>
            </a:r>
          </a:p>
          <a:p>
            <a:pPr algn="r" rtl="1" eaLnBrk="1" hangingPunct="1"/>
            <a:r>
              <a:rPr lang="ar-JO" dirty="0">
                <a:latin typeface="Times New Roman" charset="0"/>
                <a:ea typeface="ＭＳ Ｐゴシック" charset="0"/>
                <a:cs typeface="ＭＳ Ｐゴシック" charset="0"/>
              </a:rPr>
              <a:t>لم تؤسِّسْ ذبائح العهد القديم علاقة الشعب بالله، لكنَّها كانت تقود إلى استعادة شركتهم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Common-207</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NS-23-1Jn-79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We began with this simple question.</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We saw two ways it is answered.</a:t>
            </a:r>
            <a:endParaRPr lang="en-SG" sz="1200" b="1"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8933568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Reverence Him and agree when you fail [restatement].</a:t>
            </a:r>
          </a:p>
        </p:txBody>
      </p:sp>
    </p:spTree>
    <p:extLst>
      <p:ext uri="{BB962C8B-B14F-4D97-AF65-F5344CB8AC3E}">
        <p14:creationId xmlns:p14="http://schemas.microsoft.com/office/powerpoint/2010/main" val="39607513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2412992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Do things that are compulsory to restore our walk the Lord. </a:t>
            </a:r>
          </a:p>
        </p:txBody>
      </p:sp>
    </p:spTree>
    <p:extLst>
      <p:ext uri="{BB962C8B-B14F-4D97-AF65-F5344CB8AC3E}">
        <p14:creationId xmlns:p14="http://schemas.microsoft.com/office/powerpoint/2010/main" val="104310866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God alone is holy and thus the one ultimately offended by sin. He is also sovereign and thus the only one to decide how sin can be forgiven. He says that only death can atone for sin—and yet graciously allows us to have a substitute sacrifice so the death penalty need not come upon each of us. The OT sacrifices pointed to Jesus as the Ultimate Substitute for sin—so we can have forgiveness only through the blood of Jesus shed for us (Acts 4:12—"There is salvation under no one else…").</a:t>
            </a:r>
          </a:p>
          <a:p>
            <a:r>
              <a:rPr lang="en-US" dirty="0"/>
              <a:t>___________</a:t>
            </a:r>
          </a:p>
          <a:p>
            <a:r>
              <a:rPr lang="en-US" dirty="0"/>
              <a:t>OS-03-Leviticus-154</a:t>
            </a:r>
          </a:p>
          <a:p>
            <a:r>
              <a:rPr lang="en-US" dirty="0"/>
              <a:t>NS-19-Hebrews-356</a:t>
            </a:r>
          </a:p>
          <a:p>
            <a:endParaRPr lang="en-US" dirty="0"/>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FDF6879-5CBE-A947-ACAF-4267921C1B9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Admit, like a turtle on a fencepost, “I didn’t get here by myself.” </a:t>
            </a:r>
          </a:p>
        </p:txBody>
      </p:sp>
    </p:spTree>
    <p:extLst>
      <p:ext uri="{BB962C8B-B14F-4D97-AF65-F5344CB8AC3E}">
        <p14:creationId xmlns:p14="http://schemas.microsoft.com/office/powerpoint/2010/main" val="206848110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692B06-B034-2F4A-B8A8-756CC75480A2}" type="slidenum">
              <a:rPr lang="en-US" sz="1200">
                <a:solidFill>
                  <a:prstClr val="black"/>
                </a:solidFill>
                <a:latin typeface="Times New Roman" charset="0"/>
              </a:rPr>
              <a:pPr/>
              <a:t>158</a:t>
            </a:fld>
            <a:endParaRPr lang="en-US" sz="1200">
              <a:solidFill>
                <a:prstClr val="black"/>
              </a:solidFill>
              <a:latin typeface="Times New Roman" charset="0"/>
            </a:endParaRPr>
          </a:p>
        </p:txBody>
      </p:sp>
      <p:sp>
        <p:nvSpPr>
          <p:cNvPr id="233474" name="Rectangle 2"/>
          <p:cNvSpPr>
            <a:spLocks noGrp="1" noRot="1" noChangeAspect="1" noChangeArrowheads="1" noTextEdit="1"/>
          </p:cNvSpPr>
          <p:nvPr>
            <p:ph type="sldImg"/>
          </p:nvPr>
        </p:nvSpPr>
        <p:spPr>
          <a:ln/>
        </p:spPr>
      </p:sp>
      <p:sp>
        <p:nvSpPr>
          <p:cNvPr id="233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89AC3C8-5F99-624F-B133-079BA5C7CF51}" type="slidenum">
              <a:rPr lang="en-US" sz="1200">
                <a:solidFill>
                  <a:prstClr val="black"/>
                </a:solidFill>
                <a:latin typeface="Times New Roman" charset="0"/>
              </a:rPr>
              <a:pPr/>
              <a:t>159</a:t>
            </a:fld>
            <a:endParaRPr lang="en-US" sz="1200">
              <a:solidFill>
                <a:prstClr val="black"/>
              </a:solidFill>
              <a:latin typeface="Times New Roman" charset="0"/>
            </a:endParaRPr>
          </a:p>
        </p:txBody>
      </p:sp>
      <p:sp>
        <p:nvSpPr>
          <p:cNvPr id="235522" name="Rectangle 2"/>
          <p:cNvSpPr>
            <a:spLocks noGrp="1" noRot="1" noChangeAspect="1" noChangeArrowheads="1" noTextEdit="1"/>
          </p:cNvSpPr>
          <p:nvPr>
            <p:ph type="sldImg"/>
          </p:nvPr>
        </p:nvSpPr>
        <p:spPr>
          <a:ln/>
        </p:spPr>
      </p:sp>
      <p:sp>
        <p:nvSpPr>
          <p:cNvPr id="235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i="1" dirty="0">
                <a:effectLst/>
                <a:latin typeface="Helvetica" pitchFamily="2" charset="0"/>
              </a:rPr>
              <a:t>How should people live if the eternal, holy, almighty God lived with them?</a:t>
            </a:r>
            <a:endParaRPr lang="en-US" dirty="0">
              <a:effectLst/>
              <a:latin typeface="Helvetica" pitchFamily="2" charset="0"/>
            </a:endParaRPr>
          </a:p>
          <a:p>
            <a:endParaRPr lang="en-US" dirty="0">
              <a:effectLst/>
              <a:latin typeface="Calibri" panose="020F0502020204030204" pitchFamily="34" charset="0"/>
            </a:endParaRPr>
          </a:p>
          <a:p>
            <a:r>
              <a:rPr lang="en-US" dirty="0">
                <a:effectLst/>
                <a:latin typeface="Calibri" panose="020F0502020204030204" pitchFamily="34" charset="0"/>
              </a:rPr>
              <a:t>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222.</a:t>
            </a: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9990BF0-DAEB-9E46-A1F8-D0A300DCD3D8}" type="slidenum">
              <a:rPr lang="en-US" sz="1200">
                <a:solidFill>
                  <a:prstClr val="black"/>
                </a:solidFill>
                <a:latin typeface="Times New Roman" charset="0"/>
              </a:rPr>
              <a:pPr/>
              <a:t>160</a:t>
            </a:fld>
            <a:endParaRPr lang="en-US" sz="1200">
              <a:solidFill>
                <a:prstClr val="black"/>
              </a:solidFill>
              <a:latin typeface="Times New Roman" charset="0"/>
            </a:endParaRPr>
          </a:p>
        </p:txBody>
      </p:sp>
      <p:sp>
        <p:nvSpPr>
          <p:cNvPr id="237570" name="Rectangle 2"/>
          <p:cNvSpPr>
            <a:spLocks noGrp="1" noRot="1" noChangeAspect="1" noChangeArrowheads="1" noTextEdit="1"/>
          </p:cNvSpPr>
          <p:nvPr>
            <p:ph type="sldImg"/>
          </p:nvPr>
        </p:nvSpPr>
        <p:spPr>
          <a:ln/>
        </p:spPr>
      </p:sp>
      <p:sp>
        <p:nvSpPr>
          <p:cNvPr id="237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A161BB9-209E-374A-870B-4E03C8D1CA1C}" type="slidenum">
              <a:rPr lang="en-US" sz="1200">
                <a:solidFill>
                  <a:prstClr val="black"/>
                </a:solidFill>
                <a:latin typeface="Times New Roman" charset="0"/>
              </a:rPr>
              <a:pPr/>
              <a:t>161</a:t>
            </a:fld>
            <a:endParaRPr lang="en-US" sz="1200">
              <a:solidFill>
                <a:prstClr val="black"/>
              </a:solidFill>
              <a:latin typeface="Times New Roman" charset="0"/>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3094E12-C523-424D-84B8-B1C51D3FB150}" type="slidenum">
              <a:rPr lang="en-US" sz="1200">
                <a:solidFill>
                  <a:prstClr val="black"/>
                </a:solidFill>
                <a:latin typeface="Times New Roman" charset="0"/>
              </a:rPr>
              <a:pPr/>
              <a:t>163</a:t>
            </a:fld>
            <a:endParaRPr lang="en-US" sz="1200">
              <a:solidFill>
                <a:prstClr val="black"/>
              </a:solidFill>
              <a:latin typeface="Times New Roman"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7C242D0-B773-6148-92B0-9B3ED73DEDB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5ED1987-52D7-5D4D-A089-1BA45B2F46A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algn="r" eaLnBrk="1" hangingPunct="1"/>
            <a:r>
              <a:rPr lang="ar-JO" sz="1200" kern="1200" dirty="0">
                <a:solidFill>
                  <a:schemeClr val="tx1"/>
                </a:solidFill>
                <a:effectLst/>
                <a:latin typeface="Times New Roman" pitchFamily="-112" charset="0"/>
                <a:ea typeface="ＭＳ Ｐゴシック" pitchFamily="-112" charset="-128"/>
                <a:cs typeface="ＭＳ Ｐゴシック" pitchFamily="-112" charset="-128"/>
              </a:rPr>
              <a:t>نستعيد الشركة مع الله بدم يسوع الذي يخلصنا.</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ED1987-52D7-5D4D-A089-1BA45B2F46A8}" type="slidenum">
              <a:rPr lang="en-US" sz="1200">
                <a:solidFill>
                  <a:prstClr val="black"/>
                </a:solidFill>
                <a:latin typeface="Times New Roman" charset="0"/>
              </a:rPr>
              <a:pPr/>
              <a:t>168</a:t>
            </a:fld>
            <a:endParaRPr lang="en-US" sz="1200">
              <a:solidFill>
                <a:prstClr val="black"/>
              </a:solidFill>
              <a:latin typeface="Times New Roman"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92481DE-EBDC-044D-8AEE-B77984FC6A79}" type="slidenum">
              <a:rPr lang="en-US" sz="1200">
                <a:solidFill>
                  <a:prstClr val="black"/>
                </a:solidFill>
                <a:latin typeface="Times New Roman" charset="0"/>
              </a:rPr>
              <a:pPr/>
              <a:t>169</a:t>
            </a:fld>
            <a:endParaRPr lang="en-US" sz="1200">
              <a:solidFill>
                <a:prstClr val="black"/>
              </a:solidFill>
              <a:latin typeface="Times New Roman" charset="0"/>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C012E2F-E416-9C45-A950-2DEEBAC95818}" type="slidenum">
              <a:rPr lang="en-US" sz="1200">
                <a:solidFill>
                  <a:prstClr val="black"/>
                </a:solidFill>
                <a:latin typeface="Times New Roman" charset="0"/>
              </a:rPr>
              <a:pPr/>
              <a:t>170</a:t>
            </a:fld>
            <a:endParaRPr lang="en-US" sz="1200">
              <a:solidFill>
                <a:prstClr val="black"/>
              </a:solidFill>
              <a:latin typeface="Times New Roman" charset="0"/>
            </a:endParaRPr>
          </a:p>
        </p:txBody>
      </p:sp>
      <p:sp>
        <p:nvSpPr>
          <p:cNvPr id="245762" name="Rectangle 2"/>
          <p:cNvSpPr>
            <a:spLocks noGrp="1" noRot="1" noChangeAspect="1" noChangeArrowheads="1" noTextEdit="1"/>
          </p:cNvSpPr>
          <p:nvPr>
            <p:ph type="sldImg"/>
          </p:nvPr>
        </p:nvSpPr>
        <p:spPr>
          <a:ln/>
        </p:spPr>
      </p:sp>
      <p:sp>
        <p:nvSpPr>
          <p:cNvPr id="245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80B568C-3912-9143-ACEB-38B6849C3F6A}" type="slidenum">
              <a:rPr lang="en-US" sz="1200">
                <a:solidFill>
                  <a:prstClr val="black"/>
                </a:solidFill>
                <a:latin typeface="Times New Roman" charset="0"/>
              </a:rPr>
              <a:pPr/>
              <a:t>171</a:t>
            </a:fld>
            <a:endParaRPr lang="en-US" sz="1200">
              <a:solidFill>
                <a:prstClr val="black"/>
              </a:solidFill>
              <a:latin typeface="Times New Roman" charset="0"/>
            </a:endParaRPr>
          </a:p>
        </p:txBody>
      </p:sp>
      <p:sp>
        <p:nvSpPr>
          <p:cNvPr id="247810" name="Rectangle 2"/>
          <p:cNvSpPr>
            <a:spLocks noGrp="1" noRot="1" noChangeAspect="1" noChangeArrowheads="1" noTextEdit="1"/>
          </p:cNvSpPr>
          <p:nvPr>
            <p:ph type="sldImg"/>
          </p:nvPr>
        </p:nvSpPr>
        <p:spPr>
          <a:ln/>
        </p:spPr>
      </p:sp>
      <p:sp>
        <p:nvSpPr>
          <p:cNvPr id="247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Admit that you are nothing without the LORD.</a:t>
            </a:r>
            <a:endParaRPr lang="en-US" dirty="0"/>
          </a:p>
          <a:p>
            <a:endParaRPr lang="en-US" dirty="0"/>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32D63F0-C6AC-3145-A189-45B73FF51D52}" type="slidenum">
              <a:rPr lang="en-US" sz="1200">
                <a:solidFill>
                  <a:prstClr val="black"/>
                </a:solidFill>
                <a:latin typeface="Times New Roman" charset="0"/>
              </a:rPr>
              <a:pPr/>
              <a:t>172</a:t>
            </a:fld>
            <a:endParaRPr lang="en-US" sz="1200">
              <a:solidFill>
                <a:prstClr val="black"/>
              </a:solidFill>
              <a:latin typeface="Times New Roman"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2D63F0-C6AC-3145-A189-45B73FF51D5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261B467-FD67-DF48-95E9-61205D151FB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EBA866-3278-8D45-8786-3C3306E919C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BB62C3-E0FD-DF4A-944A-A3F236E8FF8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47F9CDC-4735-5B4A-8595-E6E37E96739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C05C8EB-E68D-FF4C-A091-9299964AC10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223AB1A-FD35-3C47-A9AF-A9DC8893A1D6}" type="slidenum">
              <a:rPr lang="en-US" sz="1200">
                <a:solidFill>
                  <a:prstClr val="black"/>
                </a:solidFill>
                <a:latin typeface="Times New Roman" charset="0"/>
              </a:rPr>
              <a:pPr/>
              <a:t>183</a:t>
            </a:fld>
            <a:endParaRPr lang="en-US" sz="1200">
              <a:solidFill>
                <a:prstClr val="black"/>
              </a:solidFill>
              <a:latin typeface="Times New Roman" charset="0"/>
            </a:endParaRPr>
          </a:p>
        </p:txBody>
      </p:sp>
      <p:sp>
        <p:nvSpPr>
          <p:cNvPr id="260098" name="Rectangle 2"/>
          <p:cNvSpPr>
            <a:spLocks noGrp="1" noRot="1" noChangeAspect="1" noChangeArrowheads="1"/>
          </p:cNvSpPr>
          <p:nvPr>
            <p:ph type="sldImg"/>
          </p:nvPr>
        </p:nvSpPr>
        <p:spPr>
          <a:solidFill>
            <a:srgbClr val="FFFFFF"/>
          </a:solidFill>
          <a:ln/>
        </p:spPr>
      </p:sp>
      <p:sp>
        <p:nvSpPr>
          <p:cNvPr id="2600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Follow practices that reflect God’s holiness.</a:t>
            </a:r>
            <a:r>
              <a:rPr lang="en-US" dirty="0">
                <a:effectLst/>
              </a:rPr>
              <a:t> </a:t>
            </a:r>
            <a:endParaRPr lang="en-US" dirty="0"/>
          </a:p>
          <a:p>
            <a:endParaRPr lang="en-US" dirty="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1D21C8-CA70-8F47-B043-0E3C095C413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4194" name="Rectangle 2"/>
          <p:cNvSpPr>
            <a:spLocks noGrp="1" noRot="1" noChangeAspect="1" noChangeArrowheads="1" noTextEdit="1"/>
          </p:cNvSpPr>
          <p:nvPr>
            <p:ph type="sldImg"/>
          </p:nvPr>
        </p:nvSpPr>
        <p:spPr>
          <a:ln/>
        </p:spPr>
      </p:sp>
      <p:sp>
        <p:nvSpPr>
          <p:cNvPr id="2641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9230482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1D21C8-CA70-8F47-B043-0E3C095C413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4194" name="Rectangle 2"/>
          <p:cNvSpPr>
            <a:spLocks noGrp="1" noRot="1" noChangeAspect="1" noChangeArrowheads="1" noTextEdit="1"/>
          </p:cNvSpPr>
          <p:nvPr>
            <p:ph type="sldImg"/>
          </p:nvPr>
        </p:nvSpPr>
        <p:spPr>
          <a:ln/>
        </p:spPr>
      </p:sp>
      <p:sp>
        <p:nvSpPr>
          <p:cNvPr id="2641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0F6F365-DFA6-C34C-86AA-1D5685C3C31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6242" name="Rectangle 2"/>
          <p:cNvSpPr>
            <a:spLocks noGrp="1" noRot="1" noChangeAspect="1" noChangeArrowheads="1" noTextEdit="1"/>
          </p:cNvSpPr>
          <p:nvPr>
            <p:ph type="sldImg"/>
          </p:nvPr>
        </p:nvSpPr>
        <p:spPr>
          <a:ln/>
        </p:spPr>
      </p:sp>
      <p:sp>
        <p:nvSpPr>
          <p:cNvPr id="266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64CDC8-5684-3B43-A5A3-A18B4867757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8290" name="Rectangle 2"/>
          <p:cNvSpPr>
            <a:spLocks noGrp="1" noRot="1" noChangeAspect="1" noChangeArrowheads="1" noTextEdit="1"/>
          </p:cNvSpPr>
          <p:nvPr>
            <p:ph type="sldImg"/>
          </p:nvPr>
        </p:nvSpPr>
        <p:spPr>
          <a:ln/>
        </p:spPr>
      </p:sp>
      <p:sp>
        <p:nvSpPr>
          <p:cNvPr id="2682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0EC93A1-57AD-B748-984A-C8E886B6C0D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0338" name="Rectangle 2"/>
          <p:cNvSpPr>
            <a:spLocks noGrp="1" noRot="1" noChangeAspect="1" noChangeArrowheads="1"/>
          </p:cNvSpPr>
          <p:nvPr>
            <p:ph type="sldImg"/>
          </p:nvPr>
        </p:nvSpPr>
        <p:spPr>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solidFill>
                  <a:srgbClr val="006699"/>
                </a:solidFill>
                <a:effectLst/>
                <a:latin typeface="Arial" panose="020B0604020202020204" pitchFamily="34" charset="0"/>
              </a:rPr>
              <a:t>1Chr. 6:1</a:t>
            </a:r>
            <a:r>
              <a:rPr lang="en-US" b="1" dirty="0">
                <a:effectLst/>
                <a:latin typeface="Arial" panose="020B0604020202020204" pitchFamily="34" charset="0"/>
              </a:rPr>
              <a:t>    The sons of Levi were Gershon, Kohath, and Merari.</a:t>
            </a:r>
          </a:p>
          <a:p>
            <a:r>
              <a:rPr lang="en-US" b="1" dirty="0">
                <a:solidFill>
                  <a:srgbClr val="006699"/>
                </a:solidFill>
                <a:effectLst/>
                <a:latin typeface="Arial" panose="020B0604020202020204" pitchFamily="34" charset="0"/>
              </a:rPr>
              <a:t>1Chr. 6:2</a:t>
            </a:r>
            <a:r>
              <a:rPr lang="en-US" b="1" dirty="0">
                <a:effectLst/>
                <a:latin typeface="Arial" panose="020B0604020202020204" pitchFamily="34" charset="0"/>
              </a:rPr>
              <a:t>    The descendants of Kohath included Amram, Izhar, Hebron, and </a:t>
            </a:r>
            <a:r>
              <a:rPr lang="en-US" b="1" dirty="0" err="1">
                <a:effectLst/>
                <a:latin typeface="Arial" panose="020B0604020202020204" pitchFamily="34" charset="0"/>
              </a:rPr>
              <a:t>Uzziel</a:t>
            </a:r>
            <a:r>
              <a:rPr lang="en-US" b="1" dirty="0">
                <a:effectLst/>
                <a:latin typeface="Arial" panose="020B0604020202020204" pitchFamily="34" charset="0"/>
              </a:rPr>
              <a:t>.</a:t>
            </a:r>
          </a:p>
          <a:p>
            <a:r>
              <a:rPr lang="en-US" b="1" dirty="0">
                <a:solidFill>
                  <a:srgbClr val="006699"/>
                </a:solidFill>
                <a:effectLst/>
                <a:latin typeface="Arial" panose="020B0604020202020204" pitchFamily="34" charset="0"/>
              </a:rPr>
              <a:t>1Chr. 6:3</a:t>
            </a:r>
            <a:r>
              <a:rPr lang="en-US" b="1" dirty="0">
                <a:effectLst/>
                <a:latin typeface="Arial" panose="020B0604020202020204" pitchFamily="34" charset="0"/>
              </a:rPr>
              <a:t>    The children of Amram were Aaron, Moses, and Miriam. </a:t>
            </a:r>
          </a:p>
          <a:p>
            <a:r>
              <a:rPr lang="en-US" b="1" dirty="0">
                <a:effectLst/>
                <a:latin typeface="Arial" panose="020B0604020202020204" pitchFamily="34" charset="0"/>
              </a:rPr>
              <a:t>  The sons of Aaron were Nadab, Abihu, Eleazar, and Ithamar.</a:t>
            </a:r>
          </a:p>
          <a:p>
            <a:r>
              <a:rPr lang="en-US" b="1" dirty="0">
                <a:solidFill>
                  <a:srgbClr val="006699"/>
                </a:solidFill>
                <a:effectLst/>
                <a:latin typeface="Arial" panose="020B0604020202020204" pitchFamily="34" charset="0"/>
              </a:rPr>
              <a:t>4</a:t>
            </a:r>
            <a:r>
              <a:rPr lang="en-US" b="1" dirty="0">
                <a:effectLst/>
                <a:latin typeface="Arial" panose="020B0604020202020204" pitchFamily="34" charset="0"/>
              </a:rPr>
              <a:t>  Eleazar was the father of Phinehas.</a:t>
            </a:r>
          </a:p>
          <a:p>
            <a:r>
              <a:rPr lang="en-US" b="1" dirty="0">
                <a:effectLst/>
                <a:latin typeface="Arial" panose="020B0604020202020204" pitchFamily="34" charset="0"/>
              </a:rPr>
              <a:t>Phinehas was the father of </a:t>
            </a:r>
            <a:r>
              <a:rPr lang="en-US" b="1" dirty="0" err="1">
                <a:effectLst/>
                <a:latin typeface="Arial" panose="020B0604020202020204" pitchFamily="34" charset="0"/>
              </a:rPr>
              <a:t>Abishua</a:t>
            </a:r>
            <a:r>
              <a:rPr lang="en-US" b="1" dirty="0">
                <a:effectLst/>
                <a:latin typeface="Arial" panose="020B0604020202020204" pitchFamily="34" charset="0"/>
              </a:rPr>
              <a:t>.</a:t>
            </a:r>
            <a:endParaRPr lang="en-US"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rPr>
              <a:t>Ex. 6:20</a:t>
            </a:r>
            <a:r>
              <a:rPr lang="en-US" b="1" dirty="0">
                <a:effectLst/>
                <a:latin typeface="Arial" panose="020B0604020202020204" pitchFamily="34" charset="0"/>
              </a:rPr>
              <a:t>    Amram married his father’s sister Jochebed, and she gave birth to his sons, Aaron and Moses. (Amram lived to be 137 years old.)</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_______</a:t>
            </a:r>
          </a:p>
          <a:p>
            <a:pPr eaLnBrk="1" hangingPunct="1"/>
            <a:r>
              <a:rPr lang="en-US" dirty="0">
                <a:latin typeface="Times New Roman" charset="0"/>
                <a:ea typeface="ＭＳ Ｐゴシック" charset="0"/>
                <a:cs typeface="ＭＳ Ｐゴシック" charset="0"/>
              </a:rPr>
              <a:t>OS-02-Exodus-101</a:t>
            </a:r>
          </a:p>
          <a:p>
            <a:pPr eaLnBrk="1" hangingPunct="1"/>
            <a:r>
              <a:rPr lang="en-US" dirty="0">
                <a:latin typeface="Times New Roman" charset="0"/>
                <a:ea typeface="ＭＳ Ｐゴシック" charset="0"/>
                <a:cs typeface="ＭＳ Ｐゴシック" charset="0"/>
              </a:rPr>
              <a:t>OS-03-Leviticus-189</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2412992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God alone is holy and thus the one ultimately offended by sin. He is also sovereign and thus the only one to decide how sin can be forgiven. He says that only death can atone for sin—and yet graciously allows us to have a substitute sacrifice so the death penalty need not come upon each of us. The OT sacrifices pointed to Jesus as the Ultimate Substitute for sin—so we can have forgiveness only through the blood of Jesus shed for us (Acts 4:12—"There is salvation under no one else…").</a:t>
            </a:r>
          </a:p>
          <a:p>
            <a:r>
              <a:rPr lang="en-US" dirty="0"/>
              <a:t>___________</a:t>
            </a:r>
          </a:p>
          <a:p>
            <a:r>
              <a:rPr lang="en-US"/>
              <a:t>OS-03-Leviticus-154, 191</a:t>
            </a:r>
            <a:endParaRPr lang="en-US" dirty="0"/>
          </a:p>
          <a:p>
            <a:r>
              <a:rPr lang="en-US" dirty="0"/>
              <a:t>NS-19-Hebrews-356</a:t>
            </a:r>
          </a:p>
          <a:p>
            <a:endParaRPr lang="en-US" dirty="0"/>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851659-6C28-F04F-B9E8-A84FF0E8C53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2514" name="Rectangle 2"/>
          <p:cNvSpPr>
            <a:spLocks noGrp="1" noRot="1" noChangeAspect="1" noChangeArrowheads="1"/>
          </p:cNvSpPr>
          <p:nvPr>
            <p:ph type="sldImg"/>
          </p:nvPr>
        </p:nvSpPr>
        <p:spPr>
          <a:solidFill>
            <a:srgbClr val="FFFFFF"/>
          </a:solidFill>
          <a:ln/>
        </p:spPr>
      </p:sp>
      <p:sp>
        <p:nvSpPr>
          <p:cNvPr id="19251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Arial" panose="020B0604020202020204" pitchFamily="34" charset="0"/>
              </a:rPr>
              <a:t>It helped me see the centrality of the cross—how people before Jesus believed by looking toward the cross while those of us after Jesus look back at the cross. In other words… </a:t>
            </a:r>
          </a:p>
          <a:p>
            <a:pPr eaLnBrk="1" hangingPunct="1"/>
            <a:r>
              <a:rPr lang="en-US" b="0" dirty="0">
                <a:latin typeface="Times New Roman" charset="0"/>
                <a:ea typeface="ＭＳ Ｐゴシック" charset="0"/>
                <a:cs typeface="ＭＳ Ｐゴシック" charset="0"/>
              </a:rPr>
              <a:t>The grounds of salvation has always been the death of Christ—for believers before and after the cross.</a:t>
            </a:r>
          </a:p>
          <a:p>
            <a:pPr eaLnBrk="1" hangingPunct="1"/>
            <a:r>
              <a:rPr lang="en-US" b="0" dirty="0">
                <a:latin typeface="Times New Roman" charset="0"/>
                <a:ea typeface="ＭＳ Ｐゴシック" charset="0"/>
                <a:cs typeface="ＭＳ Ｐゴシック" charset="0"/>
              </a:rPr>
              <a:t>____________________</a:t>
            </a:r>
          </a:p>
          <a:p>
            <a:pPr eaLnBrk="1" hangingPunct="1"/>
            <a:r>
              <a:rPr lang="en-US" b="0" dirty="0">
                <a:latin typeface="Times New Roman" charset="0"/>
                <a:ea typeface="ＭＳ Ｐゴシック" charset="0"/>
                <a:cs typeface="ＭＳ Ｐゴシック" charset="0"/>
              </a:rPr>
              <a:t>Common English-78</a:t>
            </a:r>
          </a:p>
          <a:p>
            <a:pPr eaLnBrk="1" hangingPunct="1"/>
            <a:r>
              <a:rPr lang="en-US" b="0" dirty="0">
                <a:latin typeface="Times New Roman" charset="0"/>
                <a:ea typeface="ＭＳ Ｐゴシック" charset="0"/>
                <a:cs typeface="ＭＳ Ｐゴシック" charset="0"/>
              </a:rPr>
              <a:t>BE-03-Leviticus-73</a:t>
            </a:r>
          </a:p>
          <a:p>
            <a:pPr eaLnBrk="1" hangingPunct="1"/>
            <a:r>
              <a:rPr lang="en-US" b="0" dirty="0">
                <a:latin typeface="Times New Roman" charset="0"/>
                <a:ea typeface="ＭＳ Ｐゴシック" charset="0"/>
                <a:cs typeface="ＭＳ Ｐゴシック" charset="0"/>
              </a:rPr>
              <a:t>OB-37-Sacrifices-19</a:t>
            </a:r>
          </a:p>
          <a:p>
            <a:pPr eaLnBrk="1" hangingPunct="1"/>
            <a:r>
              <a:rPr lang="en-US" b="0" dirty="0">
                <a:latin typeface="Times New Roman" charset="0"/>
                <a:ea typeface="ＭＳ Ｐゴシック" charset="0"/>
                <a:cs typeface="ＭＳ Ｐゴシック" charset="0"/>
              </a:rPr>
              <a:t>OB-38-Salvation-4</a:t>
            </a:r>
          </a:p>
          <a:p>
            <a:pPr eaLnBrk="1" hangingPunct="1"/>
            <a:r>
              <a:rPr lang="en-US" b="0" dirty="0">
                <a:latin typeface="Times New Roman" charset="0"/>
                <a:ea typeface="ＭＳ Ｐゴシック" charset="0"/>
                <a:cs typeface="ＭＳ Ｐゴシック" charset="0"/>
              </a:rPr>
              <a:t>OS-03-Leviticus-73</a:t>
            </a:r>
          </a:p>
          <a:p>
            <a:pPr eaLnBrk="1" hangingPunct="1"/>
            <a:r>
              <a:rPr lang="en-US" b="0" dirty="0">
                <a:latin typeface="Times New Roman" charset="0"/>
                <a:ea typeface="ＭＳ Ｐゴシック" charset="0"/>
                <a:cs typeface="ＭＳ Ｐゴシック" charset="0"/>
              </a:rPr>
              <a:t>NS-09-Galatians-16, 50</a:t>
            </a:r>
          </a:p>
          <a:p>
            <a:pPr eaLnBrk="1" hangingPunct="1"/>
            <a:r>
              <a:rPr lang="en-US" b="0" dirty="0">
                <a:latin typeface="Times New Roman" charset="0"/>
                <a:ea typeface="ＭＳ Ｐゴシック" charset="0"/>
                <a:cs typeface="ＭＳ Ｐゴシック" charset="0"/>
              </a:rPr>
              <a:t>NS-20-James-32</a:t>
            </a:r>
          </a:p>
          <a:p>
            <a:pPr eaLnBrk="1" hangingPunct="1"/>
            <a:r>
              <a:rPr lang="en-US" b="1" dirty="0">
                <a:latin typeface="Arial" panose="020B0604020202020204" pitchFamily="34" charset="0"/>
                <a:ea typeface="ＭＳ Ｐゴシック" charset="0"/>
                <a:cs typeface="Arial" panose="020B0604020202020204" pitchFamily="34" charset="0"/>
              </a:rPr>
              <a:t>SA-03-Biblical Terminology-10</a:t>
            </a:r>
            <a:endParaRPr lang="en-US" b="0"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b="0" dirty="0">
              <a:latin typeface="Times New Roman" charset="0"/>
              <a:ea typeface="ＭＳ Ｐゴシック" charset="0"/>
              <a:cs typeface="ＭＳ Ｐゴシック" charset="0"/>
            </a:endParaRPr>
          </a:p>
          <a:p>
            <a:endParaRPr lang="en-US" b="1"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188FF6-40B8-694E-B6D4-104F85AFA9AC}" type="slidenum">
              <a:rPr lang="en-US" sz="1200">
                <a:solidFill>
                  <a:prstClr val="black"/>
                </a:solidFill>
                <a:latin typeface="Times New Roman" charset="0"/>
              </a:rPr>
              <a:pPr/>
              <a:t>193</a:t>
            </a:fld>
            <a:endParaRPr lang="en-US" sz="1200">
              <a:solidFill>
                <a:prstClr val="black"/>
              </a:solidFill>
              <a:latin typeface="Times New Roman" charset="0"/>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We as believers need to continually separate (sanctify) ourselves by confessing our sins and walking in holiness before God in order to experience His presence with us.</a:t>
            </a:r>
            <a:endParaRPr lang="en-US" sz="1200" b="1" dirty="0">
              <a:effectLst/>
              <a:latin typeface="Calibri" panose="020F0502020204030204" pitchFamily="34" charset="0"/>
              <a:ea typeface="SimSun" panose="02010600030101010101" pitchFamily="2" charset="-122"/>
              <a:cs typeface="Arial" panose="020B0604020202020204" pitchFamily="34" charset="0"/>
            </a:endParaRPr>
          </a:p>
          <a:p>
            <a:endParaRPr lang="en-US" b="0" dirty="0">
              <a:cs typeface="ＭＳ Ｐゴシック" charset="0"/>
            </a:endParaRPr>
          </a:p>
          <a:p>
            <a:endParaRPr lang="en-US" dirty="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76C19D5-2825-8A40-96AE-9CA28FA41D0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18431A-5850-3D40-9C97-F96B317E435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Sacrifices did not save Israel but they did test the commitment of the people to sacrifice their wealth since animals cost money (Lev 1–10) while the rest of the book helped them with laws unique to the nation (Lev 11–27).</a:t>
            </a:r>
          </a:p>
          <a:p>
            <a:pPr eaLnBrk="1" hangingPunct="1"/>
            <a:r>
              <a:rPr lang="en-US" dirty="0">
                <a:latin typeface="Times New Roman" charset="0"/>
                <a:ea typeface="ＭＳ Ｐゴシック" charset="0"/>
                <a:cs typeface="ＭＳ Ｐゴシック" charset="0"/>
              </a:rPr>
              <a:t>_________________</a:t>
            </a:r>
          </a:p>
          <a:p>
            <a:pPr eaLnBrk="1" hangingPunct="1"/>
            <a:r>
              <a:rPr lang="en-US" dirty="0">
                <a:latin typeface="Times New Roman" charset="0"/>
                <a:ea typeface="ＭＳ Ｐゴシック" charset="0"/>
                <a:cs typeface="ＭＳ Ｐゴシック" charset="0"/>
              </a:rPr>
              <a:t>Common-205</a:t>
            </a:r>
          </a:p>
          <a:p>
            <a:pPr eaLnBrk="1" hangingPunct="1"/>
            <a:r>
              <a:rPr lang="en-US" dirty="0">
                <a:latin typeface="Times New Roman" charset="0"/>
                <a:ea typeface="ＭＳ Ｐゴシック" charset="0"/>
                <a:cs typeface="ＭＳ Ｐゴシック" charset="0"/>
              </a:rPr>
              <a:t>OS-03-Leviticus-201</a:t>
            </a:r>
          </a:p>
          <a:p>
            <a:pPr eaLnBrk="1" hangingPunct="1"/>
            <a:r>
              <a:rPr lang="en-US" dirty="0">
                <a:latin typeface="Times New Roman" charset="0"/>
                <a:ea typeface="ＭＳ Ｐゴシック" charset="0"/>
                <a:cs typeface="ＭＳ Ｐゴシック" charset="0"/>
              </a:rPr>
              <a:t>NS-09-Galatians-52</a:t>
            </a:r>
          </a:p>
          <a:p>
            <a:pPr eaLnBrk="1" hangingPunct="1"/>
            <a:r>
              <a:rPr lang="en-US" dirty="0">
                <a:latin typeface="Times New Roman" charset="0"/>
                <a:ea typeface="ＭＳ Ｐゴシック" charset="0"/>
                <a:cs typeface="ＭＳ Ｐゴシック" charset="0"/>
              </a:rPr>
              <a:t>NS-20-James-37</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912221467"/>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6684853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9922C0-7914-234E-AF85-C621005E444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D0A3DF5-4D03-0243-82EC-D8C41C4673C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Which habit of yours does the Lord say “no more”—but you need to agree with him and stop?</a:t>
            </a:r>
            <a:r>
              <a:rPr lang="en-US" dirty="0">
                <a:effectLst/>
              </a:rPr>
              <a:t> </a:t>
            </a: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4BD9078-813A-744F-8E15-853209F1BC9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
                <a:srgbClr val="0000FF"/>
              </a:buClr>
              <a:buSzTx/>
              <a:buFontTx/>
              <a:buNone/>
              <a:tabLst/>
              <a:defRPr/>
            </a:pPr>
            <a:fld id="{67599483-C773-6D47-8A9D-BE97CEEC0CA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
                  <a:srgbClr val="0000FF"/>
                </a:buClr>
                <a:buSzTx/>
                <a:buFontTx/>
                <a:buNone/>
                <a:tabLst/>
                <a:defRPr/>
              </a:pPr>
              <a:t>207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
                <a:srgbClr val="0000FF"/>
              </a:buClr>
              <a:buSzTx/>
              <a:buFontTx/>
              <a:buNone/>
              <a:tabLst/>
              <a:defRPr/>
            </a:pPr>
            <a:fld id="{6BDA63C5-F1F2-6244-B23B-AB213860398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
                  <a:srgbClr val="0000FF"/>
                </a:buClr>
                <a:buSzTx/>
                <a:buFontTx/>
                <a:buNone/>
                <a:tabLst/>
                <a:defRPr/>
              </a:pPr>
              <a:t>208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6482" name="Rectangle 2"/>
          <p:cNvSpPr>
            <a:spLocks noGrp="1" noRot="1" noChangeAspect="1" noChangeArrowheads="1"/>
          </p:cNvSpPr>
          <p:nvPr>
            <p:ph type="sldImg"/>
          </p:nvPr>
        </p:nvSpPr>
        <p:spPr>
          <a:solidFill>
            <a:srgbClr val="FFFFFF"/>
          </a:solidFill>
          <a:ln/>
        </p:spPr>
      </p:sp>
      <p:sp>
        <p:nvSpPr>
          <p:cNvPr id="2764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8B35754-0BB5-8F48-9722-9F52CEE0AF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0578" name="Rectangle 2"/>
          <p:cNvSpPr>
            <a:spLocks noGrp="1" noRot="1" noChangeAspect="1" noChangeArrowheads="1" noTextEdit="1"/>
          </p:cNvSpPr>
          <p:nvPr>
            <p:ph type="sldImg"/>
          </p:nvPr>
        </p:nvSpPr>
        <p:spPr>
          <a:ln/>
        </p:spPr>
      </p:sp>
      <p:sp>
        <p:nvSpPr>
          <p:cNvPr id="2805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0B681D0-AE88-2140-8EE3-336899297B0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1987BE-8AD7-2641-8B59-5EAFE1B28C9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1987BE-8AD7-2641-8B59-5EAFE1B28C9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Slide Image Placeholder 1"/>
          <p:cNvSpPr>
            <a:spLocks noGrp="1" noRot="1" noChangeAspect="1"/>
          </p:cNvSpPr>
          <p:nvPr>
            <p:ph type="sldImg"/>
          </p:nvPr>
        </p:nvSpPr>
        <p:spPr>
          <a:ln/>
        </p:spPr>
      </p:sp>
      <p:sp>
        <p:nvSpPr>
          <p:cNvPr id="3901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pPr algn="r"/>
            <a:r>
              <a:rPr lang="ar-JO" dirty="0">
                <a:latin typeface="Times New Roman" charset="0"/>
                <a:ea typeface="ＭＳ Ｐゴシック" charset="0"/>
                <a:cs typeface="ＭＳ Ｐゴシック" charset="0"/>
              </a:rPr>
              <a:t>الختان ليس سيئاً في حد ذاته. الله أمر به في العهد القديم في اليوم الثامن من حياة الصبي اليهودي، الذي يكون لديه أعلى نسبة </a:t>
            </a:r>
            <a:r>
              <a:rPr lang="ar-JO" dirty="0" err="1">
                <a:latin typeface="Times New Roman" charset="0"/>
                <a:ea typeface="ＭＳ Ｐゴシック" charset="0"/>
                <a:cs typeface="ＭＳ Ｐゴシック" charset="0"/>
              </a:rPr>
              <a:t>بروثرومبين</a:t>
            </a:r>
            <a:r>
              <a:rPr lang="ar-JO" dirty="0">
                <a:latin typeface="Times New Roman" charset="0"/>
                <a:ea typeface="ＭＳ Ｐゴシック" charset="0"/>
                <a:cs typeface="ＭＳ Ｐゴシック" charset="0"/>
              </a:rPr>
              <a:t> تخثر الدم من أي يوم آخر في حياة الذكور.</a:t>
            </a:r>
          </a:p>
          <a:p>
            <a:pPr algn="r"/>
            <a:r>
              <a:rPr lang="ar-JO" dirty="0">
                <a:latin typeface="Times New Roman" charset="0"/>
                <a:ea typeface="ＭＳ Ｐゴシック" charset="0"/>
                <a:cs typeface="ＭＳ Ｐゴシック" charset="0"/>
              </a:rPr>
              <a:t>ومع ذلك، كانت المشكلة مع شعب الله، الذين جعلوا من الختان مطلبًا للخلاص ليفرض على الأمم وكذلك على اليهود.</a:t>
            </a:r>
          </a:p>
          <a:p>
            <a:pPr algn="r"/>
            <a:endParaRPr lang="en-US" dirty="0">
              <a:latin typeface="Times New Roman" charset="0"/>
              <a:ea typeface="ＭＳ Ｐゴシック" charset="0"/>
              <a:cs typeface="ＭＳ Ｐゴシック" charset="0"/>
            </a:endParaRPr>
          </a:p>
        </p:txBody>
      </p:sp>
      <p:sp>
        <p:nvSpPr>
          <p:cNvPr id="3901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3C7C34-B6DF-284D-81AF-4D60558C90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2448333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What God continued to say in this book is how to live the "set apart" lifestyle for him to remain among his people. </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E79D63-26E9-564B-A0D8-498908F1CD3E}" type="slidenum">
              <a:rPr lang="en-US" sz="1200">
                <a:solidFill>
                  <a:prstClr val="black"/>
                </a:solidFill>
                <a:latin typeface="Times New Roman" charset="0"/>
              </a:rPr>
              <a:pPr/>
              <a:t>21</a:t>
            </a:fld>
            <a:endParaRPr lang="en-US" sz="1200">
              <a:solidFill>
                <a:prstClr val="black"/>
              </a:solidFill>
              <a:latin typeface="Times New Roman" charset="0"/>
            </a:endParaRPr>
          </a:p>
        </p:txBody>
      </p:sp>
      <p:sp>
        <p:nvSpPr>
          <p:cNvPr id="136194" name="Rectangle 2"/>
          <p:cNvSpPr>
            <a:spLocks noGrp="1" noRot="1" noChangeAspect="1" noChangeArrowheads="1" noTextEdit="1"/>
          </p:cNvSpPr>
          <p:nvPr>
            <p:ph type="sldImg"/>
          </p:nvPr>
        </p:nvSpPr>
        <p:spPr>
          <a:ln/>
        </p:spPr>
      </p:sp>
      <p:sp>
        <p:nvSpPr>
          <p:cNvPr id="1361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1E15D6-AA62-1D4F-B3EB-9328F3F0292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1E15D6-AA62-1D4F-B3EB-9328F3F0292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8525E06-96B3-8546-9641-FEEFB8930B60}" type="slidenum">
              <a:rPr lang="en-US" sz="1200">
                <a:solidFill>
                  <a:prstClr val="black"/>
                </a:solidFill>
                <a:latin typeface="Times New Roman" charset="0"/>
              </a:rPr>
              <a:pPr/>
              <a:t>226</a:t>
            </a:fld>
            <a:endParaRPr lang="en-US" sz="1200">
              <a:solidFill>
                <a:prstClr val="black"/>
              </a:solidFill>
              <a:latin typeface="Times New Roman" charset="0"/>
            </a:endParaRPr>
          </a:p>
        </p:txBody>
      </p:sp>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45CBF1-3F8D-6041-94CF-93F11C05938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4538544"/>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F20F6AF-13E9-E74F-A85F-C09A82FC52DB}" type="slidenum">
              <a:rPr lang="en-US" sz="1200">
                <a:solidFill>
                  <a:prstClr val="black"/>
                </a:solidFill>
                <a:latin typeface="Times New Roman" charset="0"/>
              </a:rPr>
              <a:pPr/>
              <a:t>22</a:t>
            </a:fld>
            <a:endParaRPr lang="en-US" sz="1200">
              <a:solidFill>
                <a:prstClr val="black"/>
              </a:solidFill>
              <a:latin typeface="Times New Roman"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E5EB6C9-B752-E74E-856E-2695689C455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8770" name="Rectangle 2"/>
          <p:cNvSpPr>
            <a:spLocks noGrp="1" noRot="1" noChangeAspect="1" noChangeArrowheads="1" noTextEdit="1"/>
          </p:cNvSpPr>
          <p:nvPr>
            <p:ph type="sldImg"/>
          </p:nvPr>
        </p:nvSpPr>
        <p:spPr>
          <a:ln/>
        </p:spPr>
      </p:sp>
      <p:sp>
        <p:nvSpPr>
          <p:cNvPr id="288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3A5C07A-AE44-2E46-8647-8457ECA7291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90818" name="Rectangle 2"/>
          <p:cNvSpPr>
            <a:spLocks noGrp="1" noRot="1" noChangeAspect="1" noChangeArrowheads="1" noTextEdit="1"/>
          </p:cNvSpPr>
          <p:nvPr>
            <p:ph type="sldImg"/>
          </p:nvPr>
        </p:nvSpPr>
        <p:spPr>
          <a:ln/>
        </p:spPr>
      </p:sp>
      <p:sp>
        <p:nvSpPr>
          <p:cNvPr id="2908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273106C-C8CD-BD40-AE9E-2E19A47665C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C4F556-25F2-EB44-B9D7-D8B2FA32848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3106" name="Rectangle 2"/>
          <p:cNvSpPr>
            <a:spLocks noGrp="1" noRot="1" noChangeAspect="1" noChangeArrowheads="1" noTextEdit="1"/>
          </p:cNvSpPr>
          <p:nvPr>
            <p:ph type="sldImg"/>
          </p:nvPr>
        </p:nvSpPr>
        <p:spPr>
          <a:ln/>
        </p:spPr>
      </p:sp>
      <p:sp>
        <p:nvSpPr>
          <p:cNvPr id="3031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0E396C0-9D5F-CD43-AF0C-24A6EE43325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2551214-432E-0B40-A30F-D7CDB7B2E45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86316126"/>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246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Slide Image Placeholder 1"/>
          <p:cNvSpPr>
            <a:spLocks noGrp="1" noRot="1" noChangeAspect="1"/>
          </p:cNvSpPr>
          <p:nvPr>
            <p:ph type="sldImg"/>
          </p:nvPr>
        </p:nvSpPr>
        <p:spPr>
          <a:ln/>
        </p:spPr>
      </p:sp>
      <p:sp>
        <p:nvSpPr>
          <p:cNvPr id="3870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pPr algn="r"/>
            <a:r>
              <a:rPr lang="ar-JO" b="1" dirty="0">
                <a:latin typeface="Times New Roman" charset="0"/>
                <a:ea typeface="ＭＳ Ｐゴシック" charset="0"/>
                <a:cs typeface="ＭＳ Ｐゴシック" charset="0"/>
              </a:rPr>
              <a:t>في النظام الموسوي كانت العبودية بديلاً عن السجون. </a:t>
            </a:r>
          </a:p>
          <a:p>
            <a:pPr algn="r"/>
            <a:r>
              <a:rPr lang="ar-JO" b="0" dirty="0">
                <a:latin typeface="Times New Roman" charset="0"/>
                <a:ea typeface="ＭＳ Ｐゴシック" charset="0"/>
                <a:cs typeface="ＭＳ Ｐゴシック" charset="0"/>
              </a:rPr>
              <a:t>هل سبق لك لاحظت أنه لم يكن هناك سجون في ناموس موسى؟ كان الناس يرجمون، ويضربون، ويغرمون ولكن لم يتم إرسالهم إلى سجن أو حبسهم بأي شكل كان بما في ذلك الأصفاد والأسهم الخ. هذه الدراسة الجديدة تلقي ضوءاً إيجابيًا على الدور الذي لعبته العبودية لإعادة تأهيل المجرمين وتوفير الرعاية الاجتماعية للفقراء. كان الحبس أمرًا غريبًا تمامًا في النظام القانوني اليهودي.</a:t>
            </a:r>
          </a:p>
          <a:p>
            <a:pPr algn="r"/>
            <a:r>
              <a:rPr lang="ar-JO" b="0" dirty="0">
                <a:latin typeface="Times New Roman" charset="0"/>
                <a:ea typeface="ＭＳ Ｐゴシック" charset="0"/>
                <a:cs typeface="ＭＳ Ｐゴシック" charset="0"/>
              </a:rPr>
              <a:t>انظر المقالة كاملة في:</a:t>
            </a:r>
            <a:endParaRPr lang="ar-JO" dirty="0">
              <a:latin typeface="Times New Roman" charset="0"/>
              <a:ea typeface="ＭＳ Ｐゴシック" charset="0"/>
              <a:cs typeface="ＭＳ Ｐゴシック" charset="0"/>
            </a:endParaRPr>
          </a:p>
          <a:p>
            <a:pPr algn="l"/>
            <a:r>
              <a:rPr lang="en-US" dirty="0">
                <a:latin typeface="Times New Roman" charset="0"/>
                <a:ea typeface="ＭＳ Ｐゴシック" charset="0"/>
                <a:cs typeface="ＭＳ Ｐゴシック" charset="0"/>
              </a:rPr>
              <a:t>http://www.bible.ca/sin-no-jails-prisons-in-judaism-old-testament-law-of-moses-slavery-welfare-jewish-comparison.htm</a:t>
            </a: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OB-39-Slavery-47</a:t>
            </a:r>
          </a:p>
          <a:p>
            <a:r>
              <a:rPr lang="en-US" dirty="0">
                <a:latin typeface="Times New Roman" charset="0"/>
                <a:ea typeface="ＭＳ Ｐゴシック" charset="0"/>
                <a:cs typeface="ＭＳ Ｐゴシック" charset="0"/>
              </a:rPr>
              <a:t>OS-03-Leviticus-247</a:t>
            </a:r>
          </a:p>
          <a:p>
            <a:r>
              <a:rPr lang="en-US" dirty="0">
                <a:latin typeface="Times New Roman" charset="0"/>
                <a:ea typeface="ＭＳ Ｐゴシック" charset="0"/>
                <a:cs typeface="ＭＳ Ｐゴシック" charset="0"/>
              </a:rPr>
              <a:t>NS-09-Galatians-179</a:t>
            </a:r>
          </a:p>
          <a:p>
            <a:endParaRPr lang="en-US" dirty="0">
              <a:latin typeface="Times New Roman" charset="0"/>
              <a:ea typeface="ＭＳ Ｐゴシック" charset="0"/>
              <a:cs typeface="ＭＳ Ｐゴシック" charset="0"/>
            </a:endParaRPr>
          </a:p>
        </p:txBody>
      </p:sp>
      <p:sp>
        <p:nvSpPr>
          <p:cNvPr id="3870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0D1E1A9-9CA1-7742-8441-B31AF958F1B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BE28E42-2109-8D43-92EF-3049F7A6D01E}" type="slidenum">
              <a:rPr lang="en-US" sz="1200">
                <a:solidFill>
                  <a:prstClr val="black"/>
                </a:solidFill>
                <a:latin typeface="Times New Roman" charset="0"/>
              </a:rPr>
              <a:pPr/>
              <a:t>252</a:t>
            </a:fld>
            <a:endParaRPr lang="en-US" sz="1200">
              <a:solidFill>
                <a:prstClr val="black"/>
              </a:solidFill>
              <a:latin typeface="Times New Roman" charset="0"/>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8772D5A-48EB-F746-B274-D20EFAEFC58F}" type="slidenum">
              <a:rPr lang="en-US" sz="1200">
                <a:solidFill>
                  <a:prstClr val="black"/>
                </a:solidFill>
                <a:latin typeface="Times New Roman" charset="0"/>
              </a:rPr>
              <a:pPr/>
              <a:t>23</a:t>
            </a:fld>
            <a:endParaRPr lang="en-US" sz="1200">
              <a:solidFill>
                <a:prstClr val="black"/>
              </a:solidFill>
              <a:latin typeface="Times New Roman" charset="0"/>
            </a:endParaRPr>
          </a:p>
        </p:txBody>
      </p:sp>
      <p:sp>
        <p:nvSpPr>
          <p:cNvPr id="140290" name="Rectangle 2"/>
          <p:cNvSpPr>
            <a:spLocks noGrp="1" noRot="1" noChangeAspect="1" noChangeArrowheads="1"/>
          </p:cNvSpPr>
          <p:nvPr>
            <p:ph type="sldImg"/>
          </p:nvPr>
        </p:nvSpPr>
        <p:spPr>
          <a:solidFill>
            <a:srgbClr val="FFFFFF"/>
          </a:solidFill>
          <a:ln/>
        </p:spPr>
      </p:sp>
      <p:sp>
        <p:nvSpPr>
          <p:cNvPr id="1402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57E4061-D33D-8B47-8C65-9A4EE717C6E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4370" name="Rectangle 2"/>
          <p:cNvSpPr>
            <a:spLocks noGrp="1" noRot="1" noChangeAspect="1" noChangeArrowheads="1" noTextEdit="1"/>
          </p:cNvSpPr>
          <p:nvPr>
            <p:ph type="sldImg"/>
          </p:nvPr>
        </p:nvSpPr>
        <p:spPr>
          <a:ln/>
        </p:spPr>
      </p:sp>
      <p:sp>
        <p:nvSpPr>
          <p:cNvPr id="314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919C21-E561-F34E-AADF-EA644B0271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47AB31-2B35-4F9F-956E-93C976CE8DF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199682" name="Rectangle 1026"/>
          <p:cNvSpPr>
            <a:spLocks noGrp="1" noRot="1" noChangeAspect="1" noChangeArrowheads="1" noTextEdit="1"/>
          </p:cNvSpPr>
          <p:nvPr>
            <p:ph type="sldImg"/>
          </p:nvPr>
        </p:nvSpPr>
        <p:spPr>
          <a:ln/>
        </p:spPr>
      </p:sp>
      <p:sp>
        <p:nvSpPr>
          <p:cNvPr id="19968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171615539"/>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F9DAD7-361A-42E7-B19D-29C5FE31C68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73220925"/>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30633575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Common-242</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OS-03-Leviticus-260</a:t>
            </a:r>
          </a:p>
        </p:txBody>
      </p:sp>
      <p:sp>
        <p:nvSpPr>
          <p:cNvPr id="4" name="Slide Number Placeholder 3"/>
          <p:cNvSpPr>
            <a:spLocks noGrp="1"/>
          </p:cNvSpPr>
          <p:nvPr>
            <p:ph type="sldNum" sz="quarter" idx="5"/>
          </p:nvPr>
        </p:nvSpPr>
        <p:spPr/>
        <p:txBody>
          <a:bodyPr/>
          <a:lstStyle/>
          <a:p>
            <a:fld id="{A079FDE9-4B2D-884B-BE4B-021913485B06}" type="slidenum">
              <a:rPr lang="en-US" smtClean="0"/>
              <a:pPr/>
              <a:t>262</a:t>
            </a:fld>
            <a:endParaRPr lang="en-US"/>
          </a:p>
        </p:txBody>
      </p:sp>
    </p:spTree>
    <p:extLst>
      <p:ext uri="{BB962C8B-B14F-4D97-AF65-F5344CB8AC3E}">
        <p14:creationId xmlns:p14="http://schemas.microsoft.com/office/powerpoint/2010/main" val="1106539372"/>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OS-02-Exodus-290</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8181385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3A28BB8-48BA-CA45-A212-D240F287C4C2}" type="slidenum">
              <a:rPr lang="en-US" sz="1200">
                <a:solidFill>
                  <a:prstClr val="black"/>
                </a:solidFill>
                <a:latin typeface="Times New Roman" charset="0"/>
              </a:rPr>
              <a:pPr/>
              <a:t>24</a:t>
            </a:fld>
            <a:endParaRPr lang="en-US" sz="1200">
              <a:solidFill>
                <a:prstClr val="black"/>
              </a:solidFill>
              <a:latin typeface="Times New Roman" charset="0"/>
            </a:endParaRPr>
          </a:p>
        </p:txBody>
      </p:sp>
      <p:sp>
        <p:nvSpPr>
          <p:cNvPr id="142338" name="Rectangle 2"/>
          <p:cNvSpPr>
            <a:spLocks noGrp="1" noRot="1" noChangeAspect="1" noChangeArrowheads="1" noTextEdit="1"/>
          </p:cNvSpPr>
          <p:nvPr>
            <p:ph type="sldImg"/>
          </p:nvPr>
        </p:nvSpPr>
        <p:spPr>
          <a:ln/>
        </p:spPr>
      </p:sp>
      <p:sp>
        <p:nvSpPr>
          <p:cNvPr id="1423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273</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93660536"/>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B7197-73DE-43D0-AFB6-C155E5F99E4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274</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7077FB2-25A0-774B-B0C1-A4B45EF21D81}" type="slidenum">
              <a:rPr lang="en-US" sz="1200">
                <a:solidFill>
                  <a:prstClr val="black"/>
                </a:solidFill>
                <a:latin typeface="Times New Roman" charset="0"/>
              </a:rPr>
              <a:pPr/>
              <a:t>25</a:t>
            </a:fld>
            <a:endParaRPr lang="en-US" sz="1200">
              <a:solidFill>
                <a:prstClr val="black"/>
              </a:solidFill>
              <a:latin typeface="Times New Roman" charset="0"/>
            </a:endParaRPr>
          </a:p>
        </p:txBody>
      </p:sp>
      <p:sp>
        <p:nvSpPr>
          <p:cNvPr id="144386" name="Rectangle 2"/>
          <p:cNvSpPr>
            <a:spLocks noGrp="1" noRot="1" noChangeAspect="1" noChangeArrowheads="1" noTextEdit="1"/>
          </p:cNvSpPr>
          <p:nvPr>
            <p:ph type="sldImg"/>
          </p:nvPr>
        </p:nvSpPr>
        <p:spPr>
          <a:ln/>
        </p:spPr>
      </p:sp>
      <p:sp>
        <p:nvSpPr>
          <p:cNvPr id="144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0773D-5581-482B-833A-EE1ED80EEDE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latin typeface="Times New Roman" pitchFamily="18" charset="0"/>
            </a:endParaRPr>
          </a:p>
          <a:p>
            <a:pPr eaLnBrk="1" hangingPunct="1"/>
            <a:r>
              <a:rPr lang="en-US" altLang="en-US" dirty="0">
                <a:latin typeface="Times New Roman" pitchFamily="18" charset="0"/>
              </a:rPr>
              <a:t>___________</a:t>
            </a:r>
          </a:p>
          <a:p>
            <a:pPr eaLnBrk="1" hangingPunct="1"/>
            <a:r>
              <a:rPr lang="en-US" dirty="0"/>
              <a:t>BS-13-Types-19</a:t>
            </a:r>
          </a:p>
          <a:p>
            <a:pPr eaLnBrk="1" hangingPunct="1"/>
            <a:r>
              <a:rPr lang="en-US" altLang="en-US" dirty="0">
                <a:latin typeface="Times New Roman" pitchFamily="18" charset="0"/>
              </a:rPr>
              <a:t>OS-03-Leviticus-275</a:t>
            </a:r>
          </a:p>
        </p:txBody>
      </p:sp>
    </p:spTree>
    <p:extLst>
      <p:ext uri="{BB962C8B-B14F-4D97-AF65-F5344CB8AC3E}">
        <p14:creationId xmlns:p14="http://schemas.microsoft.com/office/powerpoint/2010/main" val="86424269"/>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E261A4-4747-477F-A184-6D11B90348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latin typeface="Times New Roman" pitchFamily="18" charset="0"/>
            </a:endParaRPr>
          </a:p>
          <a:p>
            <a:pPr eaLnBrk="1" hangingPunct="1"/>
            <a:r>
              <a:rPr lang="en-US" altLang="en-US" dirty="0">
                <a:latin typeface="Times New Roman" pitchFamily="18" charset="0"/>
              </a:rPr>
              <a:t>___________</a:t>
            </a:r>
          </a:p>
          <a:p>
            <a:pPr eaLnBrk="1" hangingPunct="1"/>
            <a:r>
              <a:rPr lang="en-US" dirty="0"/>
              <a:t>BS-13-Types-20</a:t>
            </a:r>
          </a:p>
          <a:p>
            <a:pPr eaLnBrk="1" hangingPunct="1"/>
            <a:r>
              <a:rPr lang="en-US" altLang="en-US" dirty="0">
                <a:latin typeface="Times New Roman" pitchFamily="18" charset="0"/>
              </a:rPr>
              <a:t>OS-03-Leviticus-276</a:t>
            </a:r>
          </a:p>
        </p:txBody>
      </p:sp>
    </p:spTree>
    <p:extLst>
      <p:ext uri="{BB962C8B-B14F-4D97-AF65-F5344CB8AC3E}">
        <p14:creationId xmlns:p14="http://schemas.microsoft.com/office/powerpoint/2010/main" val="2281683348"/>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063362-A797-4088-B374-2FCB5A8A00F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latin typeface="Times New Roman" pitchFamily="18" charset="0"/>
            </a:endParaRPr>
          </a:p>
          <a:p>
            <a:pPr eaLnBrk="1" hangingPunct="1"/>
            <a:r>
              <a:rPr lang="en-US" altLang="en-US" dirty="0">
                <a:latin typeface="Times New Roman" pitchFamily="18" charset="0"/>
              </a:rPr>
              <a:t>___________</a:t>
            </a:r>
          </a:p>
          <a:p>
            <a:pPr eaLnBrk="1" hangingPunct="1"/>
            <a:r>
              <a:rPr lang="en-US" dirty="0"/>
              <a:t>BS-13-Types-21</a:t>
            </a:r>
          </a:p>
          <a:p>
            <a:pPr eaLnBrk="1" hangingPunct="1"/>
            <a:r>
              <a:rPr lang="en-US" altLang="en-US" dirty="0">
                <a:latin typeface="Times New Roman" pitchFamily="18" charset="0"/>
              </a:rPr>
              <a:t>OS-03-Leviticus-277</a:t>
            </a:r>
          </a:p>
        </p:txBody>
      </p:sp>
    </p:spTree>
    <p:extLst>
      <p:ext uri="{BB962C8B-B14F-4D97-AF65-F5344CB8AC3E}">
        <p14:creationId xmlns:p14="http://schemas.microsoft.com/office/powerpoint/2010/main" val="2510337463"/>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5053929"/>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9034819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26B3662-C39D-420F-81C4-0A6CD13E8CC7}"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748635906"/>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33296373"/>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112F3E-A636-45E1-9C96-137AD4A8397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20162" name="Rectangle 1026"/>
          <p:cNvSpPr>
            <a:spLocks noGrp="1" noRot="1" noChangeAspect="1" noChangeArrowheads="1" noTextEdit="1"/>
          </p:cNvSpPr>
          <p:nvPr>
            <p:ph type="sldImg"/>
          </p:nvPr>
        </p:nvSpPr>
        <p:spPr>
          <a:ln/>
        </p:spPr>
      </p:sp>
      <p:sp>
        <p:nvSpPr>
          <p:cNvPr id="22016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339513728"/>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D038D31-3CAB-4A8D-99AD-38CA6FA7112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22210" name="Rectangle 2"/>
          <p:cNvSpPr>
            <a:spLocks noGrp="1" noRot="1" noChangeAspect="1" noChangeArrowheads="1" noTextEdit="1"/>
          </p:cNvSpPr>
          <p:nvPr>
            <p:ph type="sldImg"/>
          </p:nvPr>
        </p:nvSpPr>
        <p:spPr>
          <a:ln/>
        </p:spPr>
      </p:sp>
      <p:sp>
        <p:nvSpPr>
          <p:cNvPr id="2222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798606003"/>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BF60E32-1191-E043-BCA7-A0AB5AA71693}"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1106" name="Rectangle 2"/>
          <p:cNvSpPr>
            <a:spLocks noGrp="1" noRot="1" noChangeAspect="1" noChangeArrowheads="1" noTextEdit="1"/>
          </p:cNvSpPr>
          <p:nvPr>
            <p:ph type="sldImg"/>
          </p:nvPr>
        </p:nvSpPr>
        <p:spPr>
          <a:ln/>
        </p:spPr>
      </p:sp>
      <p:sp>
        <p:nvSpPr>
          <p:cNvPr id="4311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1608178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EBB9B55-4B42-5245-8E70-F056CB20D136}" type="slidenum">
              <a:rPr lang="en-US" sz="1200">
                <a:solidFill>
                  <a:prstClr val="black"/>
                </a:solidFill>
                <a:latin typeface="Times New Roman" charset="0"/>
              </a:rPr>
              <a:pPr/>
              <a:t>26</a:t>
            </a:fld>
            <a:endParaRPr lang="en-US" sz="1200">
              <a:solidFill>
                <a:prstClr val="black"/>
              </a:solidFill>
              <a:latin typeface="Times New Roman" charset="0"/>
            </a:endParaRPr>
          </a:p>
        </p:txBody>
      </p:sp>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5907AD4-1815-E043-884E-ECC37CCF6CF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3154" name="Rectangle 2"/>
          <p:cNvSpPr>
            <a:spLocks noGrp="1" noRot="1" noChangeAspect="1" noChangeArrowheads="1" noTextEdit="1"/>
          </p:cNvSpPr>
          <p:nvPr>
            <p:ph type="sldImg"/>
          </p:nvPr>
        </p:nvSpPr>
        <p:spPr>
          <a:ln/>
        </p:spPr>
      </p:sp>
      <p:sp>
        <p:nvSpPr>
          <p:cNvPr id="433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2F16E9-3B9B-DB43-B0E2-64F5EDB32C5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286</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5202" name="Rectangle 2"/>
          <p:cNvSpPr>
            <a:spLocks noGrp="1" noRot="1" noChangeAspect="1" noChangeArrowheads="1" noTextEdit="1"/>
          </p:cNvSpPr>
          <p:nvPr>
            <p:ph type="sldImg"/>
          </p:nvPr>
        </p:nvSpPr>
        <p:spPr>
          <a:ln/>
        </p:spPr>
      </p:sp>
      <p:sp>
        <p:nvSpPr>
          <p:cNvPr id="435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7BC120-92EF-8C40-A4CC-C4811D284E92}" type="slidenum">
              <a:rPr kumimoji="0" lang="zh-CN"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287</a:t>
            </a:fld>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29058" name="Rectangle 2"/>
          <p:cNvSpPr>
            <a:spLocks noGrp="1" noRot="1" noChangeAspect="1" noChangeArrowheads="1" noTextEdit="1"/>
          </p:cNvSpPr>
          <p:nvPr>
            <p:ph type="sldImg"/>
          </p:nvPr>
        </p:nvSpPr>
        <p:spPr>
          <a:ln/>
        </p:spPr>
      </p:sp>
      <p:sp>
        <p:nvSpPr>
          <p:cNvPr id="429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b="1" dirty="0">
              <a:latin typeface="Arial" panose="020B0604020202020204" pitchFamily="34"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288</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E1CA95-9646-1A41-B908-D163A80CB59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39298" name="Rectangle 2"/>
          <p:cNvSpPr>
            <a:spLocks noGrp="1" noRot="1" noChangeAspect="1" noChangeArrowheads="1" noTextEdit="1"/>
          </p:cNvSpPr>
          <p:nvPr>
            <p:ph type="sldImg"/>
          </p:nvPr>
        </p:nvSpPr>
        <p:spPr>
          <a:ln/>
        </p:spPr>
      </p:sp>
      <p:sp>
        <p:nvSpPr>
          <p:cNvPr id="4392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FDF6879-5CBE-A947-ACAF-4267921C1B9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BC29467-D7D4-6E40-90D0-BF8BECB8DD1B}"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4418" name="Rectangle 2"/>
          <p:cNvSpPr>
            <a:spLocks noGrp="1" noRot="1" noChangeAspect="1" noChangeArrowheads="1" noTextEdit="1"/>
          </p:cNvSpPr>
          <p:nvPr>
            <p:ph type="sldImg"/>
          </p:nvPr>
        </p:nvSpPr>
        <p:spPr>
          <a:ln/>
        </p:spPr>
      </p:sp>
      <p:sp>
        <p:nvSpPr>
          <p:cNvPr id="4444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BE-02-Exodus-87</a:t>
            </a:r>
          </a:p>
          <a:p>
            <a:pPr eaLnBrk="1" hangingPunct="1"/>
            <a:r>
              <a:rPr lang="en-US" dirty="0">
                <a:latin typeface="Times New Roman" charset="0"/>
                <a:ea typeface="ＭＳ Ｐゴシック" charset="0"/>
                <a:cs typeface="ＭＳ Ｐゴシック" charset="0"/>
              </a:rPr>
              <a:t>NB-14 Religion 5 Passover &amp; Lord's Supper-107</a:t>
            </a:r>
          </a:p>
          <a:p>
            <a:pPr eaLnBrk="1" hangingPunct="1"/>
            <a:endParaRPr lang="zh-CN" altLang="en-US" dirty="0">
              <a:latin typeface="Times New Roman"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418A55-978A-4F11-9AF8-7D22D8844A1C}"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696059661"/>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B56B06F-C19A-4EFD-8604-AF31FB05829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294</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980432333"/>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437A177-BE7B-420C-BE1B-2B35FDC69DB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5762" name="Rectangle 1026"/>
          <p:cNvSpPr>
            <a:spLocks noGrp="1" noRot="1" noChangeAspect="1" noChangeArrowheads="1"/>
          </p:cNvSpPr>
          <p:nvPr>
            <p:ph type="sldImg"/>
          </p:nvPr>
        </p:nvSpPr>
        <p:spPr>
          <a:solidFill>
            <a:srgbClr val="FFFFFF"/>
          </a:solidFill>
          <a:ln/>
        </p:spPr>
      </p:sp>
      <p:sp>
        <p:nvSpPr>
          <p:cNvPr id="24576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4041322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DEC3193-DDFF-C841-BF5D-ED6AFB565AA0}" type="slidenum">
              <a:rPr lang="en-US" sz="1200">
                <a:solidFill>
                  <a:prstClr val="black"/>
                </a:solidFill>
                <a:latin typeface="Times New Roman" charset="0"/>
              </a:rPr>
              <a:pPr/>
              <a:t>27</a:t>
            </a:fld>
            <a:endParaRPr lang="en-US" sz="1200">
              <a:solidFill>
                <a:prstClr val="black"/>
              </a:solidFill>
              <a:latin typeface="Times New Roman" charset="0"/>
            </a:endParaRPr>
          </a:p>
        </p:txBody>
      </p:sp>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D5F6E0-DA13-4A6A-9E0E-0A3AA30683F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7810" name="Rectangle 1026"/>
          <p:cNvSpPr>
            <a:spLocks noGrp="1" noRot="1" noChangeAspect="1" noChangeArrowheads="1"/>
          </p:cNvSpPr>
          <p:nvPr>
            <p:ph type="sldImg"/>
          </p:nvPr>
        </p:nvSpPr>
        <p:spPr>
          <a:solidFill>
            <a:srgbClr val="FFFFFF"/>
          </a:solidFill>
          <a:ln/>
        </p:spPr>
      </p:sp>
      <p:sp>
        <p:nvSpPr>
          <p:cNvPr id="247811"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599927381"/>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74534883"/>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09201-222B-4C77-9C7D-0C8946C45451}"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b="1" dirty="0" err="1">
                <a:latin typeface="Arial" panose="020B0604020202020204" pitchFamily="34" charset="0"/>
              </a:rPr>
              <a:t>www.stephenwilliamson.com</a:t>
            </a:r>
            <a:r>
              <a:rPr lang="en-US" altLang="en-US" b="1" dirty="0">
                <a:latin typeface="Arial" panose="020B0604020202020204" pitchFamily="34" charset="0"/>
              </a:rPr>
              <a:t>/ Hobbies/</a:t>
            </a:r>
            <a:r>
              <a:rPr lang="en-US" altLang="en-US" b="1" dirty="0" err="1">
                <a:latin typeface="Arial" panose="020B0604020202020204" pitchFamily="34" charset="0"/>
              </a:rPr>
              <a:t>bakin.htm</a:t>
            </a:r>
            <a:r>
              <a:rPr lang="en-US" altLang="en-US" b="1" dirty="0">
                <a:latin typeface="Arial" panose="020B0604020202020204" pitchFamily="34" charset="0"/>
              </a:rPr>
              <a:t> (Yeast bloom)</a:t>
            </a:r>
          </a:p>
        </p:txBody>
      </p:sp>
    </p:spTree>
    <p:extLst>
      <p:ext uri="{BB962C8B-B14F-4D97-AF65-F5344CB8AC3E}">
        <p14:creationId xmlns:p14="http://schemas.microsoft.com/office/powerpoint/2010/main" val="547685659"/>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939483-1743-4F01-B2DA-336962A3C8B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082735057"/>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57998237"/>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C70984-F69B-4728-AA92-277233E002E8}"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175272176"/>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87D690-E37D-43B1-A84B-22E1ABEA1D1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904669388"/>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r>
              <a:rPr lang="en-US" b="1" dirty="0">
                <a:latin typeface="Arial" panose="020B0604020202020204" pitchFamily="34" charset="0"/>
                <a:cs typeface="Arial" panose="020B0604020202020204" pitchFamily="34" charset="0"/>
              </a:rPr>
              <a:t>Leviticus</a:t>
            </a:r>
            <a:r>
              <a:rPr lang="en-US" b="1" baseline="0" dirty="0">
                <a:latin typeface="Arial" panose="020B0604020202020204" pitchFamily="34" charset="0"/>
                <a:cs typeface="Arial" panose="020B0604020202020204" pitchFamily="34" charset="0"/>
              </a:rPr>
              <a:t> 23 gives the order of three key feasts of Israel: • Passover, • Unleavened Bread, and • Firstfruits.</a:t>
            </a:r>
          </a:p>
          <a:p>
            <a:r>
              <a:rPr lang="en-US" b="1" dirty="0">
                <a:latin typeface="Arial" panose="020B0604020202020204" pitchFamily="34" charset="0"/>
                <a:cs typeface="Arial" panose="020B0604020202020204" pitchFamily="34" charset="0"/>
              </a:rPr>
              <a:t>• But</a:t>
            </a:r>
            <a:r>
              <a:rPr lang="en-US" b="1" baseline="0" dirty="0">
                <a:latin typeface="Arial" panose="020B0604020202020204" pitchFamily="34" charset="0"/>
                <a:cs typeface="Arial" panose="020B0604020202020204" pitchFamily="34" charset="0"/>
              </a:rPr>
              <a:t> h</a:t>
            </a:r>
            <a:r>
              <a:rPr lang="en-US" b="1" dirty="0">
                <a:latin typeface="Arial" panose="020B0604020202020204" pitchFamily="34" charset="0"/>
                <a:cs typeface="Arial" panose="020B0604020202020204" pitchFamily="34" charset="0"/>
              </a:rPr>
              <a:t>ow</a:t>
            </a:r>
            <a:r>
              <a:rPr lang="en-US" b="1" baseline="0" dirty="0">
                <a:latin typeface="Arial" panose="020B0604020202020204" pitchFamily="34" charset="0"/>
                <a:cs typeface="Arial" panose="020B0604020202020204" pitchFamily="34" charset="0"/>
              </a:rPr>
              <a:t> could Jesus have Passover Thursday night but then die at 3 PM the next day on Friday when the Passover lambs were being slaughtered? And why did the Jewish leaders want the bodies off the cross quickly as Passover was approaching when Jesus had already celebrated Passover the night before? </a:t>
            </a:r>
          </a:p>
          <a:p>
            <a:r>
              <a:rPr lang="en-US" b="1" baseline="0" dirty="0">
                <a:latin typeface="Arial" panose="020B0604020202020204" pitchFamily="34" charset="0"/>
                <a:cs typeface="Arial" panose="020B0604020202020204" pitchFamily="34" charset="0"/>
              </a:rPr>
              <a:t>• The answer is that Galilean Jews celebrated Passover the day before • Judean Jews. Since his disciples were Galileans, Jesus naturally celebrated on their timetable. </a:t>
            </a:r>
          </a:p>
          <a:p>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 The Feast of Unleavened Bread always began the day after Passover (Lev 23:5-6). </a:t>
            </a:r>
          </a:p>
          <a:p>
            <a:r>
              <a:rPr lang="en-US" b="1" baseline="0" dirty="0">
                <a:latin typeface="Arial" panose="020B0604020202020204" pitchFamily="34" charset="0"/>
                <a:cs typeface="Arial" panose="020B0604020202020204" pitchFamily="34" charset="0"/>
              </a:rPr>
              <a:t>• Then Firstfruits followed sometime later on the first Sabbath after the first crops began to ripen (Lev 23:11).  It indicated that millions of additional sheaves would follow until the entire harvest came in at Pentecost. In AD 33, these three celebrations occurred one after another on three consecutive days! </a:t>
            </a:r>
          </a:p>
          <a:p>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The significance is astonishing. • Christ predicted his death at the Last Supper Thursday night. • Then Jesus died on the Judean Passover • so that believers can live a life without yeast (Unleavened Bread), • which immediately followed with his resurrection on Firstfruits as he is the first and only human ever to obtain a glorified body as an installment for millions more to follow (1 Cor 15:20)!</a:t>
            </a:r>
          </a:p>
          <a:p>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We know these dates to be • 2 April 33 for the Thursday night Passover, • 3 April 33 was the day of his crucifixion, and • Jesus rose from the dead on the Feast of Firstfruits on 5 April 33.</a:t>
            </a:r>
          </a:p>
          <a:p>
            <a:r>
              <a:rPr lang="en-US" b="1" baseline="0" dirty="0">
                <a:latin typeface="Arial" panose="020B0604020202020204" pitchFamily="34" charset="0"/>
                <a:cs typeface="Arial" panose="020B0604020202020204" pitchFamily="34" charset="0"/>
              </a:rPr>
              <a:t>————————————</a:t>
            </a:r>
          </a:p>
          <a:p>
            <a:r>
              <a:rPr lang="en-US" dirty="0"/>
              <a:t>Common English-217</a:t>
            </a:r>
          </a:p>
          <a:p>
            <a:r>
              <a:rPr lang="en-US" dirty="0"/>
              <a:t>Common Arabic-327</a:t>
            </a:r>
          </a:p>
          <a:p>
            <a:r>
              <a:rPr lang="en-US" dirty="0"/>
              <a:t>OB-25-Feasts-35</a:t>
            </a:r>
          </a:p>
          <a:p>
            <a:r>
              <a:rPr lang="en-US" dirty="0"/>
              <a:t>OS-03-Leviticus-303</a:t>
            </a:r>
          </a:p>
          <a:p>
            <a:r>
              <a:rPr lang="en-US" b="1" baseline="0" dirty="0">
                <a:latin typeface="Arial" panose="020B0604020202020204" pitchFamily="34" charset="0"/>
                <a:cs typeface="Arial" panose="020B0604020202020204" pitchFamily="34" charset="0"/>
              </a:rPr>
              <a:t>OS-26-Ezek40-43-Slide105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LC-00-Chronology of Christ-8</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LC-10-Resurrection-35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NB-11-Feasts-35</a:t>
            </a:r>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NS-00-NTS Chronology-slide 40</a:t>
            </a:r>
          </a:p>
          <a:p>
            <a:r>
              <a:rPr lang="en-US" b="1" baseline="0" dirty="0">
                <a:latin typeface="Arial" panose="020B0604020202020204" pitchFamily="34" charset="0"/>
                <a:cs typeface="Arial" panose="020B0604020202020204" pitchFamily="34" charset="0"/>
              </a:rPr>
              <a:t>NS-00-Chronology of Christ-8</a:t>
            </a:r>
          </a:p>
          <a:p>
            <a:pPr eaLnBrk="1" hangingPunct="1"/>
            <a:r>
              <a:rPr lang="en-US" dirty="0">
                <a:latin typeface="Times New Roman" charset="0"/>
                <a:ea typeface="ＭＳ Ｐゴシック" charset="0"/>
                <a:cs typeface="ＭＳ Ｐゴシック" charset="0"/>
              </a:rPr>
              <a:t>NS-01-Matt15-28-slide 315</a:t>
            </a:r>
          </a:p>
          <a:p>
            <a:pPr eaLnBrk="1" hangingPunct="1"/>
            <a:r>
              <a:rPr lang="en-US" dirty="0">
                <a:latin typeface="Times New Roman" charset="0"/>
                <a:ea typeface="ＭＳ Ｐゴシック" charset="0"/>
                <a:cs typeface="ＭＳ Ｐゴシック" charset="0"/>
              </a:rPr>
              <a:t>NS-02-Mark9-16-slide 262</a:t>
            </a:r>
          </a:p>
          <a:p>
            <a:pPr eaLnBrk="1" hangingPunct="1"/>
            <a:r>
              <a:rPr lang="en-US" dirty="0">
                <a:latin typeface="Times New Roman" charset="0"/>
                <a:ea typeface="ＭＳ Ｐゴシック" charset="0"/>
                <a:cs typeface="ＭＳ Ｐゴシック" charset="0"/>
              </a:rPr>
              <a:t>NS-03-Luke13-24-slide 292</a:t>
            </a:r>
          </a:p>
          <a:p>
            <a:pPr eaLnBrk="1" hangingPunct="1"/>
            <a:r>
              <a:rPr lang="en-US" dirty="0">
                <a:latin typeface="Times New Roman" charset="0"/>
                <a:ea typeface="ＭＳ Ｐゴシック" charset="0"/>
                <a:cs typeface="ＭＳ Ｐゴシック" charset="0"/>
              </a:rPr>
              <a:t>NS-04-John12-21-slide 390</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303</a:t>
            </a:fld>
            <a:endPar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903011297"/>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76857839"/>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284D88B-339D-461F-905A-B98B976D3F1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1083433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3C23619-956D-E245-83BC-97F3DDE637A9}" type="slidenum">
              <a:rPr lang="en-US" sz="1200">
                <a:solidFill>
                  <a:prstClr val="black"/>
                </a:solidFill>
                <a:latin typeface="Times New Roman" charset="0"/>
              </a:rPr>
              <a:pPr/>
              <a:t>28</a:t>
            </a:fld>
            <a:endParaRPr lang="en-US" sz="1200">
              <a:solidFill>
                <a:prstClr val="black"/>
              </a:solidFill>
              <a:latin typeface="Times New Roman" charset="0"/>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2"/>
          <p:cNvSpPr>
            <a:spLocks noGrp="1" noRot="1" noChangeAspect="1" noChangeArrowheads="1"/>
          </p:cNvSpPr>
          <p:nvPr>
            <p:ph type="sldImg"/>
          </p:nvPr>
        </p:nvSpPr>
        <p:spPr>
          <a:solidFill>
            <a:srgbClr val="FFFFFF"/>
          </a:solidFill>
          <a:ln/>
        </p:spPr>
      </p:sp>
      <p:sp>
        <p:nvSpPr>
          <p:cNvPr id="26419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420398544"/>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F949C8-C840-1343-8EBD-4224D2F0BBC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5938" name="Rectangle 2"/>
          <p:cNvSpPr>
            <a:spLocks noGrp="1" noRot="1" noChangeAspect="1" noChangeArrowheads="1"/>
          </p:cNvSpPr>
          <p:nvPr>
            <p:ph type="sldImg"/>
          </p:nvPr>
        </p:nvSpPr>
        <p:spPr>
          <a:xfrm>
            <a:off x="1143000" y="685800"/>
            <a:ext cx="4572000" cy="3429000"/>
          </a:xfrm>
          <a:solidFill>
            <a:srgbClr val="FFFFFF"/>
          </a:solidFill>
          <a:ln/>
        </p:spPr>
      </p:sp>
      <p:sp>
        <p:nvSpPr>
          <p:cNvPr id="29593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3538210"/>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5661480"/>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D4DE38-2C85-493F-9456-1593D3943D1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69314" name="Rectangle 2"/>
          <p:cNvSpPr>
            <a:spLocks noGrp="1" noRot="1" noChangeAspect="1" noChangeArrowheads="1" noTextEdit="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rPr>
              <a:t>http://</a:t>
            </a:r>
            <a:r>
              <a:rPr lang="en-US" altLang="en-US" b="1" dirty="0" err="1">
                <a:latin typeface="Arial" panose="020B0604020202020204" pitchFamily="34" charset="0"/>
              </a:rPr>
              <a:t>images.google.com</a:t>
            </a:r>
            <a:r>
              <a:rPr lang="en-US" altLang="en-US" b="1" dirty="0">
                <a:latin typeface="Arial" panose="020B0604020202020204" pitchFamily="34" charset="0"/>
              </a:rPr>
              <a:t>/</a:t>
            </a:r>
            <a:r>
              <a:rPr lang="en-US" altLang="en-US" b="1" dirty="0" err="1">
                <a:latin typeface="Arial" panose="020B0604020202020204" pitchFamily="34" charset="0"/>
              </a:rPr>
              <a:t>imgres?imgurl</a:t>
            </a:r>
            <a:r>
              <a:rPr lang="en-US" altLang="en-US" b="1" dirty="0">
                <a:latin typeface="Arial" panose="020B0604020202020204" pitchFamily="34" charset="0"/>
              </a:rPr>
              <a:t>=</a:t>
            </a:r>
            <a:r>
              <a:rPr lang="en-US" altLang="en-US" b="1" dirty="0" err="1">
                <a:latin typeface="Arial" panose="020B0604020202020204" pitchFamily="34" charset="0"/>
              </a:rPr>
              <a:t>www.rigal.freeserve.co.uk</a:t>
            </a:r>
            <a:r>
              <a:rPr lang="en-US" altLang="en-US" b="1" dirty="0">
                <a:latin typeface="Arial" panose="020B0604020202020204" pitchFamily="34" charset="0"/>
              </a:rPr>
              <a:t>/</a:t>
            </a:r>
            <a:r>
              <a:rPr lang="en-US" altLang="en-US" b="1" dirty="0" err="1">
                <a:latin typeface="Arial" panose="020B0604020202020204" pitchFamily="34" charset="0"/>
              </a:rPr>
              <a:t>jewish</a:t>
            </a:r>
            <a:r>
              <a:rPr lang="en-US" altLang="en-US" b="1" dirty="0">
                <a:latin typeface="Arial" panose="020B0604020202020204" pitchFamily="34" charset="0"/>
              </a:rPr>
              <a:t>/calendar/calenda2a.gif&amp;imgrefurl=http://</a:t>
            </a:r>
            <a:r>
              <a:rPr lang="en-US" altLang="en-US" b="1" dirty="0" err="1">
                <a:latin typeface="Arial" panose="020B0604020202020204" pitchFamily="34" charset="0"/>
              </a:rPr>
              <a:t>www.rigal.freeserve.co.uk</a:t>
            </a:r>
            <a:r>
              <a:rPr lang="en-US" altLang="en-US" b="1" dirty="0">
                <a:latin typeface="Arial" panose="020B0604020202020204" pitchFamily="34" charset="0"/>
              </a:rPr>
              <a:t>/</a:t>
            </a:r>
            <a:r>
              <a:rPr lang="en-US" altLang="en-US" b="1" dirty="0" err="1">
                <a:latin typeface="Arial" panose="020B0604020202020204" pitchFamily="34" charset="0"/>
              </a:rPr>
              <a:t>jewish</a:t>
            </a:r>
            <a:r>
              <a:rPr lang="en-US" altLang="en-US" b="1" dirty="0">
                <a:latin typeface="Arial" panose="020B0604020202020204" pitchFamily="34" charset="0"/>
              </a:rPr>
              <a:t>/calendar/jcalendar2.htm&amp;h=398&amp;w=477&amp;prev=/images%3Fq%3DJewish%2BCalendar%2BDiagram%26svnum%3D10%26hl%3Den%26lr%3D%26ie%3DUTF-8%26oe%3DUTF-8</a:t>
            </a:r>
          </a:p>
        </p:txBody>
      </p:sp>
    </p:spTree>
    <p:extLst>
      <p:ext uri="{BB962C8B-B14F-4D97-AF65-F5344CB8AC3E}">
        <p14:creationId xmlns:p14="http://schemas.microsoft.com/office/powerpoint/2010/main" val="1851190584"/>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Every year Jews then and now look to the future, starting with the redemption of Christ. At the present time, we live in the three-month period between feasts 4 and 5.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instead of in tabernacles.</a:t>
            </a:r>
          </a:p>
          <a:p>
            <a:r>
              <a:rPr lang="en-US" dirty="0"/>
              <a:t>_______________</a:t>
            </a:r>
          </a:p>
          <a:p>
            <a:r>
              <a:rPr lang="en-US" dirty="0"/>
              <a:t>Common-245</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OS-03-Leviticus-310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16983659"/>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C46C596-980D-475E-8259-586203D1926C}"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72386" name="Rectangle 2"/>
          <p:cNvSpPr>
            <a:spLocks noGrp="1" noRot="1" noChangeAspect="1" noChangeArrowheads="1"/>
          </p:cNvSpPr>
          <p:nvPr>
            <p:ph type="sldImg"/>
          </p:nvPr>
        </p:nvSpPr>
        <p:spPr>
          <a:solidFill>
            <a:srgbClr val="FFFFFF"/>
          </a:solidFill>
          <a:ln/>
        </p:spPr>
      </p:sp>
      <p:sp>
        <p:nvSpPr>
          <p:cNvPr id="27238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997880535"/>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5DDC64-0677-4103-9594-9DDD0278FE0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111905037"/>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A45A8-888F-4069-8749-0B89E971B61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30980352"/>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14821-C78E-4F6F-9EED-BFBA4640662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52489989"/>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9F8ACF-B27C-474E-9C9F-666EE9C96B7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0578" name="Rectangle 2"/>
          <p:cNvSpPr>
            <a:spLocks noGrp="1" noRot="1" noChangeAspect="1" noChangeArrowheads="1" noTextEdit="1"/>
          </p:cNvSpPr>
          <p:nvPr>
            <p:ph type="sldImg"/>
          </p:nvPr>
        </p:nvSpPr>
        <p:spPr>
          <a:ln/>
        </p:spPr>
      </p:sp>
      <p:sp>
        <p:nvSpPr>
          <p:cNvPr id="2805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1137260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FB72069-BCC4-6D43-A7BA-005CCE909D3E}" type="slidenum">
              <a:rPr lang="en-US" sz="1200">
                <a:solidFill>
                  <a:prstClr val="black"/>
                </a:solidFill>
                <a:latin typeface="Times New Roman" charset="0"/>
              </a:rPr>
              <a:pPr/>
              <a:t>29</a:t>
            </a:fld>
            <a:endParaRPr lang="en-US" sz="1200">
              <a:solidFill>
                <a:prstClr val="black"/>
              </a:solidFill>
              <a:latin typeface="Times New Roman" charset="0"/>
            </a:endParaRPr>
          </a:p>
        </p:txBody>
      </p:sp>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9B4420-22B3-4984-A3EB-D13A4CBBEC4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524104401"/>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E083713-96FA-4EB8-8BF2-3F770861389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594233267"/>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D65D41-D403-4AD0-9DE3-1EAD505A57F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641350766"/>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instead of in tabernacles.</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9280924"/>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789902E-1261-4C7C-B485-91007B06DEC1}"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89794" name="Rectangle 1026"/>
          <p:cNvSpPr>
            <a:spLocks noGrp="1" noRot="1" noChangeAspect="1" noChangeArrowheads="1"/>
          </p:cNvSpPr>
          <p:nvPr>
            <p:ph type="sldImg"/>
          </p:nvPr>
        </p:nvSpPr>
        <p:spPr>
          <a:solidFill>
            <a:srgbClr val="FFFFFF"/>
          </a:solidFill>
          <a:ln/>
        </p:spPr>
      </p:sp>
      <p:sp>
        <p:nvSpPr>
          <p:cNvPr id="289795"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351609175"/>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A040D3A-C3A3-1845-AD5C-0230782139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52590672"/>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B6E93A-5A24-4FF8-B212-27CD136B06F5}"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1842" name="Rectangle 1026"/>
          <p:cNvSpPr>
            <a:spLocks noGrp="1" noRot="1" noChangeAspect="1" noChangeArrowheads="1"/>
          </p:cNvSpPr>
          <p:nvPr>
            <p:ph type="sldImg"/>
          </p:nvPr>
        </p:nvSpPr>
        <p:spPr>
          <a:solidFill>
            <a:srgbClr val="FFFFFF"/>
          </a:solidFill>
          <a:ln/>
        </p:spPr>
      </p:sp>
      <p:sp>
        <p:nvSpPr>
          <p:cNvPr id="29184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5494556"/>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endParaRPr lang="en-SG" b="1" dirty="0"/>
          </a:p>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r>
              <a:rPr lang="en-SG" dirty="0"/>
              <a:t>THE OLIVE TREE - ISRAEL </a:t>
            </a:r>
          </a:p>
          <a:p>
            <a:r>
              <a:rPr lang="en-SG" dirty="0"/>
              <a:t>The Olive tree is one of the five specie that grow in the land of Israel which are, the Pomegranate, the Fig, the Date Palm, Grape Vines and the Olive (Deut.8:8; Haggai 2:19; Joel 1:12). </a:t>
            </a:r>
          </a:p>
          <a:p>
            <a:r>
              <a:rPr lang="en-SG" dirty="0"/>
              <a:t>By divine decree, the Olive tree has been chosen by Yahweh God as the national emblem of Israel as it characterises their qualities. </a:t>
            </a:r>
          </a:p>
          <a:p>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r>
              <a:rPr lang="en-SG" dirty="0"/>
              <a:t>From the beginning of civilization, Olives have been eaten as a Mediterranean staple food and olive oil has been used for cooking, in lamps for light (Ex. 27:20, Lev. 24:2), for medicine, and for anointing oil in religious ceremonies (Ex. 30:24-25) </a:t>
            </a:r>
          </a:p>
          <a:p>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r>
              <a:rPr lang="en-SG" dirty="0"/>
              <a:t>The primary characteristics symbolized by the Olive tree is fruitfulness, faithfulness and steadfastness. </a:t>
            </a:r>
          </a:p>
          <a:p>
            <a:r>
              <a:rPr lang="en-SG" dirty="0"/>
              <a:t>Psalms 52:8 says, “But I am like a green olive tree in the house of God; I trust in the mercies of God forever and ever.” By means of His grace, we are sustained by His Presence to remain fruitful, faithful and steadfast. </a:t>
            </a:r>
          </a:p>
          <a:p>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r>
              <a:rPr lang="en-SG" dirty="0"/>
              <a:t>It is in Jeremiah 11:16, that Yahweh identifies the Olive Tree as the symbol of Israel. "The Lord called your name Green Olive Tree, lovely and of good fruit." </a:t>
            </a:r>
          </a:p>
          <a:p>
            <a:r>
              <a:rPr lang="en-SG" dirty="0"/>
              <a:t>Hosea prophesies that in the end-time Israel shall once again be restored and its "branches shall spread; his beauty shall be like an olive tree" (Hosea 14:6) </a:t>
            </a:r>
          </a:p>
          <a:p>
            <a:r>
              <a:rPr lang="en-SG" dirty="0"/>
              <a:t>Paul also in the new covenant uses this same analogy for Israel (Romans 11:16-21). </a:t>
            </a:r>
          </a:p>
          <a:p>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dirty="0"/>
              <a:t>Oct 31, 2010 </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02DE1BE-89B0-45B4-85B7-74F29CA9A3EE}"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3890" name="Rectangle 1026"/>
          <p:cNvSpPr>
            <a:spLocks noGrp="1" noRot="1" noChangeAspect="1" noChangeArrowheads="1"/>
          </p:cNvSpPr>
          <p:nvPr>
            <p:ph type="sldImg"/>
          </p:nvPr>
        </p:nvSpPr>
        <p:spPr>
          <a:solidFill>
            <a:srgbClr val="FFFFFF"/>
          </a:solidFill>
          <a:ln/>
        </p:spPr>
      </p:sp>
      <p:sp>
        <p:nvSpPr>
          <p:cNvPr id="293891"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51491865"/>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C87247-BA0E-4621-AF12-F25F9A640C93}"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5938" name="Rectangle 1026"/>
          <p:cNvSpPr>
            <a:spLocks noGrp="1" noRot="1" noChangeAspect="1" noChangeArrowheads="1"/>
          </p:cNvSpPr>
          <p:nvPr>
            <p:ph type="sldImg"/>
          </p:nvPr>
        </p:nvSpPr>
        <p:spPr>
          <a:solidFill>
            <a:srgbClr val="FFFFFF"/>
          </a:solidFill>
          <a:ln/>
        </p:spPr>
      </p:sp>
      <p:sp>
        <p:nvSpPr>
          <p:cNvPr id="295939"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 the kingdom instead of in tabernacles/booths.</a:t>
            </a:r>
          </a:p>
        </p:txBody>
      </p:sp>
    </p:spTree>
    <p:extLst>
      <p:ext uri="{BB962C8B-B14F-4D97-AF65-F5344CB8AC3E}">
        <p14:creationId xmlns:p14="http://schemas.microsoft.com/office/powerpoint/2010/main" val="19203442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79AD76D-DCE6-2C4C-9958-71CC7E5C4482}" type="slidenum">
              <a:rPr lang="en-US" sz="1200">
                <a:solidFill>
                  <a:prstClr val="black"/>
                </a:solidFill>
                <a:latin typeface="Times New Roman" charset="0"/>
              </a:rPr>
              <a:pPr/>
              <a:t>30</a:t>
            </a:fld>
            <a:endParaRPr lang="en-US" sz="1200">
              <a:solidFill>
                <a:prstClr val="black"/>
              </a:solidFill>
              <a:latin typeface="Times New Roman" charset="0"/>
            </a:endParaRPr>
          </a:p>
        </p:txBody>
      </p:sp>
      <p:sp>
        <p:nvSpPr>
          <p:cNvPr id="154626" name="Rectangle 2"/>
          <p:cNvSpPr>
            <a:spLocks noGrp="1" noRot="1" noChangeAspect="1" noChangeArrowheads="1" noTextEdit="1"/>
          </p:cNvSpPr>
          <p:nvPr>
            <p:ph type="sldImg"/>
          </p:nvPr>
        </p:nvSpPr>
        <p:spPr>
          <a:ln/>
        </p:spPr>
      </p:sp>
      <p:sp>
        <p:nvSpPr>
          <p:cNvPr id="154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C017AD-A1A8-484E-8DCB-B47B5EA84AEA}"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336814113"/>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B7197-73DE-43D0-AFB6-C155E5F99E4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990122254"/>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22369307"/>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A10338-77BA-4842-BE3A-7C993497BA1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7202" name="Rectangle 2"/>
          <p:cNvSpPr>
            <a:spLocks noGrp="1" noRot="1" noChangeAspect="1" noChangeArrowheads="1"/>
          </p:cNvSpPr>
          <p:nvPr>
            <p:ph type="sldImg"/>
          </p:nvPr>
        </p:nvSpPr>
        <p:spPr>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370467513"/>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411D5E-6E30-4158-9F46-F3E118FD98A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9250" name="Rectangle 2"/>
          <p:cNvSpPr>
            <a:spLocks noGrp="1" noRot="1" noChangeAspect="1" noChangeArrowheads="1"/>
          </p:cNvSpPr>
          <p:nvPr>
            <p:ph type="sldImg"/>
          </p:nvPr>
        </p:nvSpPr>
        <p:spPr>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5688780"/>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74110793"/>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AAEF24-C42A-4D45-BFB3-301D4B95B9BC}"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2322" name="Rectangle 1026"/>
          <p:cNvSpPr>
            <a:spLocks noGrp="1" noRot="1" noChangeAspect="1" noChangeArrowheads="1"/>
          </p:cNvSpPr>
          <p:nvPr>
            <p:ph type="sldImg"/>
          </p:nvPr>
        </p:nvSpPr>
        <p:spPr>
          <a:solidFill>
            <a:srgbClr val="FFFFFF"/>
          </a:solidFill>
          <a:ln/>
        </p:spPr>
      </p:sp>
      <p:sp>
        <p:nvSpPr>
          <p:cNvPr id="31232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524516780"/>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48130967"/>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14924E-B961-401D-ACB2-16488D9162FA}"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5394" name="Rectangle 1026"/>
          <p:cNvSpPr>
            <a:spLocks noGrp="1" noRot="1" noChangeAspect="1" noChangeArrowheads="1"/>
          </p:cNvSpPr>
          <p:nvPr>
            <p:ph type="sldImg"/>
          </p:nvPr>
        </p:nvSpPr>
        <p:spPr>
          <a:solidFill>
            <a:srgbClr val="FFFFFF"/>
          </a:solidFill>
          <a:ln/>
        </p:spPr>
      </p:sp>
      <p:sp>
        <p:nvSpPr>
          <p:cNvPr id="315395"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7267537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There were two major ways to show a lifestyle different from Egypt (where they had just left) and Canaan (where they were heading): (1) offerings by priests to enjoy God's presence (Lev 1–10), and (2) laws that made Israel unique among the nations (Lev 11–27).</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3</a:t>
            </a:fld>
            <a:endParaRPr lang="en-US"/>
          </a:p>
        </p:txBody>
      </p:sp>
    </p:spTree>
    <p:extLst>
      <p:ext uri="{BB962C8B-B14F-4D97-AF65-F5344CB8AC3E}">
        <p14:creationId xmlns:p14="http://schemas.microsoft.com/office/powerpoint/2010/main" val="327956323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EF77BD9-81BF-FA4B-8955-69CBE07A6997}" type="slidenum">
              <a:rPr lang="en-US" sz="1200">
                <a:solidFill>
                  <a:prstClr val="black"/>
                </a:solidFill>
                <a:latin typeface="Times New Roman" charset="0"/>
              </a:rPr>
              <a:pPr/>
              <a:t>31</a:t>
            </a:fld>
            <a:endParaRPr lang="en-US" sz="1200">
              <a:solidFill>
                <a:prstClr val="black"/>
              </a:solidFill>
              <a:latin typeface="Times New Roman" charset="0"/>
            </a:endParaRPr>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11B31F-9A64-45F7-AA84-537957A70AD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7442" name="Rectangle 2"/>
          <p:cNvSpPr>
            <a:spLocks noGrp="1" noRot="1" noChangeAspect="1" noChangeArrowheads="1" noTextEdit="1"/>
          </p:cNvSpPr>
          <p:nvPr>
            <p:ph type="sldImg"/>
          </p:nvPr>
        </p:nvSpPr>
        <p:spPr>
          <a:ln/>
        </p:spPr>
      </p:sp>
      <p:sp>
        <p:nvSpPr>
          <p:cNvPr id="317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384685337"/>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B015B-A47D-41F5-AAE2-A35639024091}"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851892997"/>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89E450-B78F-4C48-8045-1895DEC9694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712483275"/>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9A766-6E55-42B4-A4A8-B6C545648D60}"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340</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95654784"/>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3AF55F-519E-49BD-81EC-EF12CBCBC40D}"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01239817"/>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27DD49C-B91E-4712-89D8-9C08B9CE3A90}"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24767064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26060E-B1FB-4CF7-BB25-D344A8838B48}"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873689728"/>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90228475"/>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EA3D9CA-BA44-D74D-9499-242371EEE799}" type="slidenum">
              <a:rPr lang="en-US" sz="1200">
                <a:solidFill>
                  <a:prstClr val="black"/>
                </a:solidFill>
                <a:latin typeface="Times New Roman" charset="0"/>
              </a:rPr>
              <a:pPr/>
              <a:t>346</a:t>
            </a:fld>
            <a:endParaRPr lang="en-US" sz="1200">
              <a:solidFill>
                <a:prstClr val="black"/>
              </a:solidFill>
              <a:latin typeface="Times New Roman" charset="0"/>
            </a:endParaRPr>
          </a:p>
        </p:txBody>
      </p:sp>
      <p:sp>
        <p:nvSpPr>
          <p:cNvPr id="349186" name="Rectangle 2"/>
          <p:cNvSpPr>
            <a:spLocks noGrp="1" noRot="1" noChangeAspect="1" noChangeArrowheads="1" noTextEdit="1"/>
          </p:cNvSpPr>
          <p:nvPr>
            <p:ph type="sldImg"/>
          </p:nvPr>
        </p:nvSpPr>
        <p:spPr>
          <a:ln/>
        </p:spPr>
      </p:sp>
      <p:sp>
        <p:nvSpPr>
          <p:cNvPr id="349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7726511-5072-8F4D-93D0-CE63E09FB7EA}" type="slidenum">
              <a:rPr lang="en-US" sz="1200">
                <a:solidFill>
                  <a:prstClr val="black"/>
                </a:solidFill>
                <a:latin typeface="Times New Roman" charset="0"/>
              </a:rPr>
              <a:pPr/>
              <a:t>347</a:t>
            </a:fld>
            <a:endParaRPr lang="en-US" sz="1200">
              <a:solidFill>
                <a:prstClr val="black"/>
              </a:solidFill>
              <a:latin typeface="Times New Roman" charset="0"/>
            </a:endParaRPr>
          </a:p>
        </p:txBody>
      </p:sp>
      <p:sp>
        <p:nvSpPr>
          <p:cNvPr id="351234" name="Rectangle 2"/>
          <p:cNvSpPr>
            <a:spLocks noGrp="1" noRot="1" noChangeAspect="1" noChangeArrowheads="1" noTextEdit="1"/>
          </p:cNvSpPr>
          <p:nvPr>
            <p:ph type="sldImg"/>
          </p:nvPr>
        </p:nvSpPr>
        <p:spPr>
          <a:ln/>
        </p:spPr>
      </p:sp>
      <p:sp>
        <p:nvSpPr>
          <p:cNvPr id="351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D16B5BD-F589-3449-90E8-41068710A6D7}" type="slidenum">
              <a:rPr lang="en-US" sz="1200">
                <a:solidFill>
                  <a:prstClr val="black"/>
                </a:solidFill>
                <a:latin typeface="Times New Roman" charset="0"/>
              </a:rPr>
              <a:pPr/>
              <a:t>32</a:t>
            </a:fld>
            <a:endParaRPr lang="en-US" sz="1200">
              <a:solidFill>
                <a:prstClr val="black"/>
              </a:solidFill>
              <a:latin typeface="Times New Roman"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1867E81-34A2-0D4F-B7DC-A22D498ECB2D}" type="slidenum">
              <a:rPr lang="en-US" sz="1200">
                <a:solidFill>
                  <a:prstClr val="black"/>
                </a:solidFill>
                <a:latin typeface="Times New Roman" charset="0"/>
              </a:rPr>
              <a:pPr/>
              <a:t>348</a:t>
            </a:fld>
            <a:endParaRPr lang="en-US" sz="1200">
              <a:solidFill>
                <a:prstClr val="black"/>
              </a:solidFill>
              <a:latin typeface="Times New Roman" charset="0"/>
            </a:endParaRPr>
          </a:p>
        </p:txBody>
      </p:sp>
      <p:sp>
        <p:nvSpPr>
          <p:cNvPr id="353282" name="Rectangle 2"/>
          <p:cNvSpPr>
            <a:spLocks noGrp="1" noRot="1" noChangeAspect="1" noChangeArrowheads="1" noTextEdit="1"/>
          </p:cNvSpPr>
          <p:nvPr>
            <p:ph type="sldImg"/>
          </p:nvPr>
        </p:nvSpPr>
        <p:spPr>
          <a:ln/>
        </p:spPr>
      </p:sp>
      <p:sp>
        <p:nvSpPr>
          <p:cNvPr id="353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1A66DB4-C53E-6647-B323-DC91BC31B47E}" type="slidenum">
              <a:rPr lang="en-US" sz="1200">
                <a:solidFill>
                  <a:prstClr val="black"/>
                </a:solidFill>
                <a:latin typeface="Times New Roman" charset="0"/>
              </a:rPr>
              <a:pPr/>
              <a:t>349</a:t>
            </a:fld>
            <a:endParaRPr lang="en-US" sz="1200">
              <a:solidFill>
                <a:prstClr val="black"/>
              </a:solidFill>
              <a:latin typeface="Times New Roman" charset="0"/>
            </a:endParaRPr>
          </a:p>
        </p:txBody>
      </p:sp>
      <p:sp>
        <p:nvSpPr>
          <p:cNvPr id="355330" name="Rectangle 2"/>
          <p:cNvSpPr>
            <a:spLocks noGrp="1" noRot="1" noChangeAspect="1" noChangeArrowheads="1" noTextEdit="1"/>
          </p:cNvSpPr>
          <p:nvPr>
            <p:ph type="sldImg"/>
          </p:nvPr>
        </p:nvSpPr>
        <p:spPr>
          <a:ln/>
        </p:spPr>
      </p:sp>
      <p:sp>
        <p:nvSpPr>
          <p:cNvPr id="355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C0BE9BD7-CA09-5E46-B459-04DCA092E1F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EA6756F1-1F3D-6C46-B9DF-9559F314480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83096462"/>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6227D919-A13A-C141-AC6B-E7813FC66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558EB365-799B-1748-8FDC-204F9140AD0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21111999"/>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F12A97FB-43F4-5648-A93C-F6CBD243A8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6EAC1D30-DF24-F046-81A7-B3B19B95DEA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77625636"/>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63421889-D5D2-494A-B0B8-21EB8E7787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AF70B64C-3C76-B94F-B786-A9683B46CAE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4086396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5694D36E-109A-B24F-90F2-B536F09E15A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72F4EB3C-9834-7648-B1B1-92533E25806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767858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2D30C063-887B-984C-A9E2-4A69BFFF00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D4B010DE-AD0F-3745-8BA8-31A146D7AA7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43607081"/>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F2074F39-2508-BF4F-86B0-D650BB1EBB4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57EEFD5B-EE68-B840-AFA3-8960BEC3DFB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140948366"/>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01DDF66D-4F42-F149-B0C1-C092E7EE751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49E11557-B097-7041-A420-154D47528C5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8845565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9B671-86BD-DA4D-A0C2-BA4C90CDF5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14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2EF1F571-89F1-2B47-A25A-6572BD3CD6F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39C3C5CB-D21A-B148-8C35-5CB4BAA0532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48009121"/>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C511A288-1B4C-E44B-B468-729F658778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25D2610B-E159-844E-881E-B1358E3AC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6693616"/>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5772CC0E-C3CF-ED4F-A712-8E74C20AF1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8ADADE15-47E4-0B4D-BDB8-3AAFB4422F1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4313122"/>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9B8FDC35-5F07-9747-87BB-C9111BA515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9FBC3617-7823-5D4C-9B77-62BE5193E3E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0425500"/>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3F586E78-1084-224F-9255-10E36FFAEBB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A6CC57C3-E734-5A46-8769-47C2FAFA09C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915882472"/>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3D35B66F-A42E-5C46-98C4-B5D0F2FE396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FFA16BF9-361A-D64D-96CD-AC1536525C1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668071465"/>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E44BA782-59D3-8740-B3A0-B333B816C51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6438B3C1-3F29-7749-A3EE-7832579343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92436355"/>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2A71F948-BC04-3149-9796-34F46D2D0D1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16423D1B-4F72-D841-9E6C-E1B7D028EBF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84255937"/>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a:extLst>
              <a:ext uri="{FF2B5EF4-FFF2-40B4-BE49-F238E27FC236}">
                <a16:creationId xmlns:a16="http://schemas.microsoft.com/office/drawing/2014/main" id="{3B436103-6B2B-2640-ABCF-3CAEE103DA9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58" name="Text Box 2">
            <a:extLst>
              <a:ext uri="{FF2B5EF4-FFF2-40B4-BE49-F238E27FC236}">
                <a16:creationId xmlns:a16="http://schemas.microsoft.com/office/drawing/2014/main" id="{E4FAD1ED-FF3F-D046-B952-3B1114308F0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6059469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866380C7-A896-D349-BD0D-C21CC9ABD9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6082" name="Text Box 2">
            <a:extLst>
              <a:ext uri="{FF2B5EF4-FFF2-40B4-BE49-F238E27FC236}">
                <a16:creationId xmlns:a16="http://schemas.microsoft.com/office/drawing/2014/main" id="{1B7BAA98-8188-7741-835F-5E942FC2615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1891424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B712B5E-F951-6F4C-AC9C-AF7882CE6AA8}" type="slidenum">
              <a:rPr lang="en-US" sz="1200">
                <a:solidFill>
                  <a:prstClr val="black"/>
                </a:solidFill>
                <a:latin typeface="Times New Roman" charset="0"/>
              </a:rPr>
              <a:pPr/>
              <a:t>34</a:t>
            </a:fld>
            <a:endParaRPr lang="en-US" sz="1200">
              <a:solidFill>
                <a:prstClr val="black"/>
              </a:solidFill>
              <a:latin typeface="Times New Roman"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#15 in original file</a:t>
            </a: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a:extLst>
              <a:ext uri="{FF2B5EF4-FFF2-40B4-BE49-F238E27FC236}">
                <a16:creationId xmlns:a16="http://schemas.microsoft.com/office/drawing/2014/main" id="{3A2D2065-7AA5-1847-8545-5C0CFDBA432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6" name="Text Box 2">
            <a:extLst>
              <a:ext uri="{FF2B5EF4-FFF2-40B4-BE49-F238E27FC236}">
                <a16:creationId xmlns:a16="http://schemas.microsoft.com/office/drawing/2014/main" id="{AFDAA204-919F-BA44-A4E6-BDCFF031C14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744316081"/>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4D184295-A96F-C644-8E18-C15E843CFF2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8130" name="Text Box 2">
            <a:extLst>
              <a:ext uri="{FF2B5EF4-FFF2-40B4-BE49-F238E27FC236}">
                <a16:creationId xmlns:a16="http://schemas.microsoft.com/office/drawing/2014/main" id="{0C50096F-98AA-7F4C-9598-E51D99E184D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447813946"/>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a:extLst>
              <a:ext uri="{FF2B5EF4-FFF2-40B4-BE49-F238E27FC236}">
                <a16:creationId xmlns:a16="http://schemas.microsoft.com/office/drawing/2014/main" id="{481D9DFE-B6E5-1842-BDE3-1F402B6E9B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9154" name="Text Box 2">
            <a:extLst>
              <a:ext uri="{FF2B5EF4-FFF2-40B4-BE49-F238E27FC236}">
                <a16:creationId xmlns:a16="http://schemas.microsoft.com/office/drawing/2014/main" id="{BA02D850-B622-C04F-B7DA-5E354A99B88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72787789"/>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BBEF7931-8F12-944E-A768-5A895801CF8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0178" name="Text Box 2">
            <a:extLst>
              <a:ext uri="{FF2B5EF4-FFF2-40B4-BE49-F238E27FC236}">
                <a16:creationId xmlns:a16="http://schemas.microsoft.com/office/drawing/2014/main" id="{522540A9-EDCB-9142-A03A-AC46656275B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1850155"/>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a:extLst>
              <a:ext uri="{FF2B5EF4-FFF2-40B4-BE49-F238E27FC236}">
                <a16:creationId xmlns:a16="http://schemas.microsoft.com/office/drawing/2014/main" id="{217485F8-ED82-384A-B7B2-6390A1D28FD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02" name="Text Box 2">
            <a:extLst>
              <a:ext uri="{FF2B5EF4-FFF2-40B4-BE49-F238E27FC236}">
                <a16:creationId xmlns:a16="http://schemas.microsoft.com/office/drawing/2014/main" id="{39BF478D-5DFA-3B49-8D5B-1AA7299E23A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87596214"/>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1CD7B7F-052C-5A43-BEE5-3F45FE99E421}" type="slidenum">
              <a:rPr lang="en-US" sz="1200">
                <a:solidFill>
                  <a:prstClr val="black"/>
                </a:solidFill>
                <a:latin typeface="Times New Roman" charset="0"/>
              </a:rPr>
              <a:pPr/>
              <a:t>375</a:t>
            </a:fld>
            <a:endParaRPr lang="en-US" sz="1200">
              <a:solidFill>
                <a:prstClr val="black"/>
              </a:solidFill>
              <a:latin typeface="Times New Roman" charset="0"/>
            </a:endParaRPr>
          </a:p>
        </p:txBody>
      </p:sp>
      <p:sp>
        <p:nvSpPr>
          <p:cNvPr id="357378" name="Rectangle 2"/>
          <p:cNvSpPr>
            <a:spLocks noGrp="1" noRot="1" noChangeAspect="1" noChangeArrowheads="1" noTextEdit="1"/>
          </p:cNvSpPr>
          <p:nvPr>
            <p:ph type="sldImg"/>
          </p:nvPr>
        </p:nvSpPr>
        <p:spPr>
          <a:ln/>
        </p:spPr>
      </p:sp>
      <p:sp>
        <p:nvSpPr>
          <p:cNvPr id="3573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bwMode="auto">
          <a:xfrm>
            <a:off x="6604000" y="8774113"/>
            <a:ext cx="254000" cy="36988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32E15A7-1EE3-9A4A-ABF0-91EDF31EDE4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76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67619" name="Rectangle 3"/>
          <p:cNvSpPr>
            <a:spLocks noGrp="1" noChangeArrowheads="1"/>
          </p:cNvSpPr>
          <p:nvPr>
            <p:ph type="body" idx="1"/>
          </p:nvPr>
        </p:nvSpPr>
        <p:spPr bwMode="auto">
          <a:xfrm>
            <a:off x="914400" y="4343400"/>
            <a:ext cx="57472263" cy="7064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wrap="square" numCol="1" anchor="t" anchorCtr="0" compatLnSpc="1">
            <a:prstTxWarp prst="textNoShape">
              <a:avLst/>
            </a:prstTxWarp>
          </a:bodyPr>
          <a:lstStyle/>
          <a:p>
            <a:pPr algn="r" rtl="1" eaLnBrk="1" hangingPunct="1">
              <a:lnSpc>
                <a:spcPct val="90000"/>
              </a:lnSpc>
              <a:spcBef>
                <a:spcPct val="20000"/>
              </a:spcBef>
              <a:buFont typeface="Wingdings" charset="0"/>
              <a:buChar char="v"/>
            </a:pPr>
            <a:r>
              <a:rPr lang="ar-JO" b="1" dirty="0">
                <a:latin typeface="Arial" panose="020B0604020202020204" pitchFamily="34" charset="0"/>
                <a:cs typeface="Arial" panose="020B0604020202020204" pitchFamily="34" charset="0"/>
              </a:rPr>
              <a:t>تسجل نبؤة إرميا ومراثيه روايته كشاهد عيان عن حصار بابل ودمار أورشليم بسبب خطايا الأمة، يقوده الروح القدس ليسجل لنا كتابات تاريخية توفر سياقًا وتبريرًا لدينونة الله على هاتين الأمتين. فالقادة والشعب اخطأوا من خلال الفجور وعبادة الأوثان، طبقًا لما ورد في لعنات سفر التثنية 28، فقد أعطى الله الشعب عواقب طاعتهم.</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t>BS-28-Law of Moses-21-p110</a:t>
            </a:r>
          </a:p>
          <a:p>
            <a:r>
              <a:rPr lang="en-US" dirty="0"/>
              <a:t>OS-02-Exodus-243-p113</a:t>
            </a:r>
          </a:p>
          <a:p>
            <a:r>
              <a:rPr lang="en-US" dirty="0"/>
              <a:t>OS-03-Leviticus-378</a:t>
            </a:r>
            <a:endParaRPr lang="ar-SA" b="1" dirty="0">
              <a:cs typeface="Arial" panose="020B0604020202020204" pitchFamily="34" charset="0"/>
            </a:endParaRPr>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B340670-75A8-F440-96D0-9B7073875984}" type="slidenum">
              <a:rPr lang="en-US" sz="1200">
                <a:solidFill>
                  <a:prstClr val="black"/>
                </a:solidFill>
                <a:latin typeface="Times New Roman" charset="0"/>
              </a:rPr>
              <a:pPr/>
              <a:t>35</a:t>
            </a:fld>
            <a:endParaRPr lang="en-US" sz="1200">
              <a:solidFill>
                <a:prstClr val="black"/>
              </a:solidFill>
              <a:latin typeface="Times New Roman" charset="0"/>
            </a:endParaRPr>
          </a:p>
        </p:txBody>
      </p:sp>
      <p:sp>
        <p:nvSpPr>
          <p:cNvPr id="164866" name="Rectangle 2"/>
          <p:cNvSpPr>
            <a:spLocks noGrp="1" noRot="1" noChangeAspect="1" noChangeArrowheads="1" noTextEdit="1"/>
          </p:cNvSpPr>
          <p:nvPr>
            <p:ph type="sldImg"/>
          </p:nvPr>
        </p:nvSpPr>
        <p:spPr>
          <a:ln/>
        </p:spPr>
      </p:sp>
      <p:sp>
        <p:nvSpPr>
          <p:cNvPr id="1648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t>Robert Boyd Munger wrote this classic short</a:t>
            </a:r>
            <a:r>
              <a:rPr lang="en-US" b="0" baseline="0" dirty="0"/>
              <a:t> story some 40 or more years ago.</a:t>
            </a:r>
            <a:endParaRPr lang="en-US" b="0" dirty="0"/>
          </a:p>
          <a:p>
            <a:endParaRPr lang="en-US" b="1" dirty="0"/>
          </a:p>
          <a:p>
            <a:r>
              <a:rPr lang="en-US" b="1" dirty="0"/>
              <a:t>Reading of the Christian Classic: "My Heart, Christ's Home" read for children</a:t>
            </a:r>
          </a:p>
          <a:p>
            <a:r>
              <a:rPr lang="en-US" dirty="0">
                <a:hlinkClick r:id="rId3"/>
              </a:rPr>
              <a:t>Ann Windsor</a:t>
            </a:r>
            <a:r>
              <a:rPr lang="en-US" dirty="0"/>
              <a:t> </a:t>
            </a:r>
            <a:endParaRPr lang="en-US"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=RZ8-Sc882Yg</a:t>
            </a:r>
          </a:p>
          <a:p>
            <a:endParaRPr lang="en-US" dirty="0">
              <a:cs typeface="ＭＳ Ｐゴシック" charset="0"/>
            </a:endParaRP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 story compares giving areas of his life to Christ as giving over different rooms in his house.</a:t>
            </a: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He finds that the kitchen is well suited but he only prepares junk food</a:t>
            </a:r>
            <a:r>
              <a:rPr lang="en-US" baseline="0" dirty="0">
                <a:cs typeface="ＭＳ Ｐゴシック" charset="0"/>
              </a:rPr>
              <a:t> there.</a:t>
            </a:r>
            <a:endParaRPr lang="en-US" dirty="0">
              <a:cs typeface="ＭＳ Ｐゴシック" charset="0"/>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He also has a nice workroom well outfitted. However, he only makes trinkets there instead of using his gifts</a:t>
            </a:r>
            <a:r>
              <a:rPr lang="en-US" baseline="0" dirty="0">
                <a:cs typeface="ＭＳ Ｐゴシック" charset="0"/>
              </a:rPr>
              <a:t> to make something useful.</a:t>
            </a:r>
            <a:endParaRPr lang="en-US" dirty="0">
              <a:cs typeface="ＭＳ Ｐゴシック" charset="0"/>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One key is the study where the owner</a:t>
            </a:r>
            <a:r>
              <a:rPr lang="en-US" baseline="0" dirty="0">
                <a:cs typeface="ＭＳ Ｐゴシック" charset="0"/>
              </a:rPr>
              <a:t> and Jesus meet each morning </a:t>
            </a:r>
            <a:r>
              <a:rPr lang="en-US" dirty="0">
                <a:cs typeface="ＭＳ Ｐゴシック" charset="0"/>
              </a:rPr>
              <a:t>in sweet fellowship. It is precious but soon gets</a:t>
            </a:r>
            <a:r>
              <a:rPr lang="en-US" baseline="0" dirty="0">
                <a:cs typeface="ＭＳ Ｐゴシック" charset="0"/>
              </a:rPr>
              <a:t> crowded out with busyness and worldly pursuits. Yet Jesus is there waiting for him to show up each morning. </a:t>
            </a:r>
            <a:endParaRPr lang="en-US" dirty="0">
              <a:cs typeface="ＭＳ Ｐゴシック" charset="0"/>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 focus is a secret closet that the owner</a:t>
            </a:r>
            <a:r>
              <a:rPr lang="en-US" baseline="0" dirty="0">
                <a:cs typeface="ＭＳ Ｐゴシック" charset="0"/>
              </a:rPr>
              <a:t> finally gives over to Christ. This is well depicted in a:</a:t>
            </a:r>
            <a:endParaRPr lang="en-US" dirty="0">
              <a:cs typeface="ＭＳ Ｐゴシック" charset="0"/>
            </a:endParaRPr>
          </a:p>
          <a:p>
            <a:r>
              <a:rPr lang="en-US" dirty="0">
                <a:cs typeface="ＭＳ Ｐゴシック" charset="0"/>
              </a:rPr>
              <a:t>22 Minute Dramatic Rendition in Two</a:t>
            </a:r>
            <a:r>
              <a:rPr lang="en-US" baseline="0" dirty="0">
                <a:cs typeface="ＭＳ Ｐゴシック" charset="0"/>
              </a:rPr>
              <a:t> Parts by </a:t>
            </a:r>
            <a:r>
              <a:rPr lang="en-US" dirty="0">
                <a:hlinkClick r:id="rId3"/>
              </a:rPr>
              <a:t>Jerry Hodges</a:t>
            </a:r>
            <a:endParaRPr lang="en-US" baseline="0"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a:t>
            </a:r>
            <a:r>
              <a:rPr lang="en-US" dirty="0" err="1">
                <a:cs typeface="ＭＳ Ｐゴシック" charset="0"/>
              </a:rPr>
              <a:t>aHLDcCXUgCA</a:t>
            </a:r>
            <a:endParaRPr lang="en-US"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=jKlF6WbWBMg</a:t>
            </a:r>
          </a:p>
          <a:p>
            <a:endParaRPr lang="en-US" dirty="0">
              <a:cs typeface="ＭＳ Ｐゴシック" charset="0"/>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3104292-325E-D54B-84BF-F4149F689143}" type="slidenum">
              <a:rPr lang="en-US" sz="1200">
                <a:solidFill>
                  <a:prstClr val="black"/>
                </a:solidFill>
                <a:latin typeface="Times New Roman" charset="0"/>
              </a:rPr>
              <a:pPr/>
              <a:t>392</a:t>
            </a:fld>
            <a:endParaRPr lang="en-US" sz="1200">
              <a:solidFill>
                <a:prstClr val="black"/>
              </a:solidFill>
              <a:latin typeface="Times New Roman" charset="0"/>
            </a:endParaRPr>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Is </a:t>
            </a:r>
            <a:r>
              <a:rPr lang="ar-SA" dirty="0">
                <a:latin typeface="Times New Roman" charset="0"/>
                <a:ea typeface="ＭＳ Ｐゴシック" charset="0"/>
                <a:cs typeface="ＭＳ Ｐゴシック" charset="0"/>
              </a:rPr>
              <a:t>لاوِيّين</a:t>
            </a:r>
            <a:r>
              <a:rPr lang="en-US" dirty="0">
                <a:latin typeface="Times New Roman" charset="0"/>
                <a:ea typeface="ＭＳ Ｐゴシック" charset="0"/>
                <a:cs typeface="ＭＳ Ｐゴシック" charset="0"/>
              </a:rPr>
              <a:t> relevant today? Yes!</a:t>
            </a: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D18209-3474-7141-B866-5B888CE5DA6A}" type="slidenum">
              <a:rPr lang="en-US" sz="1200">
                <a:solidFill>
                  <a:prstClr val="black"/>
                </a:solidFill>
                <a:latin typeface="Times New Roman" charset="0"/>
              </a:rPr>
              <a:pPr/>
              <a:t>393</a:t>
            </a:fld>
            <a:endParaRPr lang="en-US" sz="1200">
              <a:solidFill>
                <a:prstClr val="black"/>
              </a:solidFill>
              <a:latin typeface="Times New Roman" charset="0"/>
            </a:endParaRPr>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01B9E00-7F6E-B645-9256-0652386424B3}" type="slidenum">
              <a:rPr lang="en-US" sz="1200">
                <a:solidFill>
                  <a:prstClr val="black"/>
                </a:solidFill>
                <a:latin typeface="Times New Roman" charset="0"/>
              </a:rPr>
              <a:pPr/>
              <a:t>36</a:t>
            </a:fld>
            <a:endParaRPr lang="en-US" sz="1200">
              <a:solidFill>
                <a:prstClr val="black"/>
              </a:solidFill>
              <a:latin typeface="Times New Roman" charset="0"/>
            </a:endParaRPr>
          </a:p>
        </p:txBody>
      </p:sp>
      <p:sp>
        <p:nvSpPr>
          <p:cNvPr id="166914" name="Rectangle 2"/>
          <p:cNvSpPr>
            <a:spLocks noGrp="1" noRot="1" noChangeAspect="1" noChangeArrowheads="1" noTextEdit="1"/>
          </p:cNvSpPr>
          <p:nvPr>
            <p:ph type="sldImg"/>
          </p:nvPr>
        </p:nvSpPr>
        <p:spPr>
          <a:ln/>
        </p:spPr>
      </p:sp>
      <p:sp>
        <p:nvSpPr>
          <p:cNvPr id="166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3FC06DD-BADF-694C-809B-D84E636FE992}" type="slidenum">
              <a:rPr lang="en-US" sz="1200">
                <a:solidFill>
                  <a:prstClr val="black"/>
                </a:solidFill>
                <a:latin typeface="Times New Roman" charset="0"/>
              </a:rPr>
              <a:pPr/>
              <a:t>394</a:t>
            </a:fld>
            <a:endParaRPr lang="en-US" sz="1200">
              <a:solidFill>
                <a:prstClr val="black"/>
              </a:solidFill>
              <a:latin typeface="Times New Roman" charset="0"/>
            </a:endParaRPr>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4843268-9811-8848-AFC1-763525C5C7EC}" type="slidenum">
              <a:rPr lang="en-US" sz="1200">
                <a:solidFill>
                  <a:prstClr val="black"/>
                </a:solidFill>
                <a:latin typeface="Times New Roman" charset="0"/>
              </a:rPr>
              <a:pPr/>
              <a:t>395</a:t>
            </a:fld>
            <a:endParaRPr lang="en-US" sz="1200">
              <a:solidFill>
                <a:prstClr val="black"/>
              </a:solidFill>
              <a:latin typeface="Times New Roman" charset="0"/>
            </a:endParaRPr>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8CF54B-E579-1141-87EE-1C20E78E8C0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69666" name="Rectangle 2"/>
          <p:cNvSpPr>
            <a:spLocks noGrp="1" noRot="1" noChangeAspect="1" noChangeArrowheads="1" noTextEdit="1"/>
          </p:cNvSpPr>
          <p:nvPr>
            <p:ph type="sldImg"/>
          </p:nvPr>
        </p:nvSpPr>
        <p:spPr>
          <a:ln/>
        </p:spPr>
      </p:sp>
      <p:sp>
        <p:nvSpPr>
          <p:cNvPr id="369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r>
              <a:rPr lang="ar-JO" b="1" dirty="0">
                <a:latin typeface="Arial" panose="020B0604020202020204" pitchFamily="34" charset="0"/>
                <a:ea typeface="ＭＳ Ｐゴシック" charset="0"/>
                <a:cs typeface="Arial" panose="020B0604020202020204" pitchFamily="34" charset="0"/>
              </a:rPr>
              <a:t>أحد قادة التسبيح في إحدى الكنائس وجد سكرانًا مؤخرًا.</a:t>
            </a:r>
          </a:p>
          <a:p>
            <a:pPr algn="r" eaLnBrk="1" hangingPunct="1"/>
            <a:r>
              <a:rPr lang="ar-JO" b="1" dirty="0">
                <a:latin typeface="Arial" panose="020B0604020202020204" pitchFamily="34" charset="0"/>
                <a:ea typeface="ＭＳ Ｐゴシック" charset="0"/>
                <a:cs typeface="Arial" panose="020B0604020202020204" pitchFamily="34" charset="0"/>
              </a:rPr>
              <a:t>يجب أن تدعم الأفلام التي نشاهدها ليلة السبت ما نتعلمه صباح الأحد.</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E341454-A51A-0148-A2C4-21D610D29A1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29378" name="Rectangle 2"/>
          <p:cNvSpPr>
            <a:spLocks noGrp="1" noRot="1" noChangeAspect="1" noChangeArrowheads="1" noTextEdit="1"/>
          </p:cNvSpPr>
          <p:nvPr>
            <p:ph type="sldImg"/>
          </p:nvPr>
        </p:nvSpPr>
        <p:spPr>
          <a:ln/>
        </p:spPr>
      </p:sp>
      <p:sp>
        <p:nvSpPr>
          <p:cNvPr id="2293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8E2EA23-2A85-4143-9487-AF2FF7AD1E26}" type="slidenum">
              <a:rPr lang="en-US" sz="1200">
                <a:solidFill>
                  <a:prstClr val="black"/>
                </a:solidFill>
                <a:latin typeface="Times New Roman" charset="0"/>
              </a:rPr>
              <a:pPr/>
              <a:t>38</a:t>
            </a:fld>
            <a:endParaRPr lang="en-US" sz="1200">
              <a:solidFill>
                <a:prstClr val="black"/>
              </a:solidFill>
              <a:latin typeface="Times New Roman"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94C016D-3E56-544B-B91E-325768E6FEAC}" type="slidenum">
              <a:rPr lang="en-US" sz="1200">
                <a:solidFill>
                  <a:prstClr val="black"/>
                </a:solidFill>
                <a:latin typeface="Times New Roman" charset="0"/>
              </a:rPr>
              <a:pPr/>
              <a:t>404</a:t>
            </a:fld>
            <a:endParaRPr lang="en-US" sz="1200">
              <a:solidFill>
                <a:prstClr val="black"/>
              </a:solidFill>
              <a:latin typeface="Times New Roman" charset="0"/>
            </a:endParaRPr>
          </a:p>
        </p:txBody>
      </p:sp>
      <p:sp>
        <p:nvSpPr>
          <p:cNvPr id="373762" name="Rectangle 2"/>
          <p:cNvSpPr>
            <a:spLocks noGrp="1" noRot="1" noChangeAspect="1" noChangeArrowheads="1" noTextEdit="1"/>
          </p:cNvSpPr>
          <p:nvPr>
            <p:ph type="sldImg"/>
          </p:nvPr>
        </p:nvSpPr>
        <p:spPr>
          <a:ln/>
        </p:spPr>
      </p:sp>
      <p:sp>
        <p:nvSpPr>
          <p:cNvPr id="373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9922C0-7914-234E-AF85-C621005E444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D529E9-9E6E-514F-8AD0-289E433B54A3}" type="slidenum">
              <a:rPr lang="en-US" sz="1200">
                <a:solidFill>
                  <a:prstClr val="black"/>
                </a:solidFill>
                <a:latin typeface="Times New Roman" charset="0"/>
              </a:rPr>
              <a:pPr/>
              <a:t>40</a:t>
            </a:fld>
            <a:endParaRPr lang="en-US" sz="1200">
              <a:solidFill>
                <a:prstClr val="black"/>
              </a:solidFill>
              <a:latin typeface="Times New Roman"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BEE7543-2147-CF4C-B9CA-50B4C1A27F0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BE-06-Joshua-13</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OS-00-Book Overviews-113</a:t>
            </a:r>
          </a:p>
          <a:p>
            <a:pPr eaLnBrk="1" hangingPunct="1">
              <a:spcBef>
                <a:spcPct val="0"/>
              </a:spcBef>
            </a:pPr>
            <a:r>
              <a:rPr lang="en-US" dirty="0">
                <a:latin typeface="Times New Roman" charset="0"/>
              </a:rPr>
              <a:t>OS-02-Exodus-173</a:t>
            </a:r>
          </a:p>
          <a:p>
            <a:pPr eaLnBrk="1" hangingPunct="1">
              <a:spcBef>
                <a:spcPct val="0"/>
              </a:spcBef>
            </a:pPr>
            <a:r>
              <a:rPr lang="en-US" dirty="0">
                <a:latin typeface="Times New Roman" charset="0"/>
              </a:rPr>
              <a:t>OS-03-Leviticus-41</a:t>
            </a:r>
          </a:p>
          <a:p>
            <a:pPr eaLnBrk="1" hangingPunct="1">
              <a:spcBef>
                <a:spcPct val="0"/>
              </a:spcBef>
            </a:pPr>
            <a:r>
              <a:rPr lang="en-US" dirty="0">
                <a:latin typeface="Times New Roman" charset="0"/>
              </a:rPr>
              <a:t>OS-04-Numbers-23</a:t>
            </a:r>
          </a:p>
          <a:p>
            <a:pPr eaLnBrk="1" hangingPunct="1">
              <a:spcBef>
                <a:spcPct val="0"/>
              </a:spcBef>
            </a:pPr>
            <a:r>
              <a:rPr lang="en-US" dirty="0">
                <a:latin typeface="Times New Roman" charset="0"/>
              </a:rPr>
              <a:t>OS-06-Joshua-06</a:t>
            </a:r>
          </a:p>
          <a:p>
            <a:pPr eaLnBrk="1" hangingPunct="1">
              <a:spcBef>
                <a:spcPct val="0"/>
              </a:spcBef>
            </a:pPr>
            <a:r>
              <a:rPr lang="en-US">
                <a:latin typeface="Times New Roman" charset="0"/>
              </a:rPr>
              <a:t>OS-07-Judges-02</a:t>
            </a:r>
            <a:endParaRPr lang="en-US" dirty="0">
              <a:latin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God's call to imitate his holiness appears these four times, so this is an appropriate summation of the theme.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F2B530-6588-C349-9D57-70A5656C2186}" type="slidenum">
              <a:rPr lang="en-US" sz="1200">
                <a:solidFill>
                  <a:prstClr val="black"/>
                </a:solidFill>
                <a:latin typeface="Times New Roman" charset="0"/>
              </a:rPr>
              <a:pPr/>
              <a:t>42</a:t>
            </a:fld>
            <a:endParaRPr lang="en-US" sz="1200">
              <a:solidFill>
                <a:prstClr val="black"/>
              </a:solidFill>
              <a:latin typeface="Times New Roman" charset="0"/>
            </a:endParaRPr>
          </a:p>
        </p:txBody>
      </p:sp>
      <p:sp>
        <p:nvSpPr>
          <p:cNvPr id="178178" name="Rectangle 1026"/>
          <p:cNvSpPr>
            <a:spLocks noGrp="1" noRot="1" noChangeAspect="1" noChangeArrowheads="1" noTextEdit="1"/>
          </p:cNvSpPr>
          <p:nvPr>
            <p:ph type="sldImg"/>
          </p:nvPr>
        </p:nvSpPr>
        <p:spPr>
          <a:ln/>
        </p:spPr>
      </p:sp>
      <p:sp>
        <p:nvSpPr>
          <p:cNvPr id="17817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96F7F02-655F-E94B-A1D0-1EA50F738967}" type="slidenum">
              <a:rPr lang="en-US" sz="1200">
                <a:solidFill>
                  <a:prstClr val="black"/>
                </a:solidFill>
                <a:latin typeface="Times New Roman" charset="0"/>
              </a:rPr>
              <a:pPr/>
              <a:t>43</a:t>
            </a:fld>
            <a:endParaRPr lang="en-US" sz="1200">
              <a:solidFill>
                <a:prstClr val="black"/>
              </a:solidFill>
              <a:latin typeface="Times New Roman" charset="0"/>
            </a:endParaRPr>
          </a:p>
        </p:txBody>
      </p:sp>
      <p:sp>
        <p:nvSpPr>
          <p:cNvPr id="180226" name="Rectangle 2"/>
          <p:cNvSpPr>
            <a:spLocks noGrp="1" noRot="1" noChangeAspect="1" noChangeArrowheads="1" noTextEdit="1"/>
          </p:cNvSpPr>
          <p:nvPr>
            <p:ph type="sldImg"/>
          </p:nvPr>
        </p:nvSpPr>
        <p:spPr>
          <a:ln/>
        </p:spPr>
      </p:sp>
      <p:sp>
        <p:nvSpPr>
          <p:cNvPr id="180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68A4AD-A00D-A44F-8624-0DDDB762D4F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40674" name="Rectangle 2"/>
          <p:cNvSpPr>
            <a:spLocks noGrp="1" noRot="1" noChangeAspect="1" noChangeArrowheads="1"/>
          </p:cNvSpPr>
          <p:nvPr>
            <p:ph type="sldImg"/>
          </p:nvPr>
        </p:nvSpPr>
        <p:spPr>
          <a:solidFill>
            <a:srgbClr val="FFFFFF"/>
          </a:solidFill>
          <a:ln/>
        </p:spPr>
      </p:sp>
      <p:sp>
        <p:nvSpPr>
          <p:cNvPr id="5406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مضى أكثر من 50 عاماً عندما كنت في السابعة من عمري، ذهبت إلى معسكري الأول. كان ذلك في جمعية الشبان المسيحيين. وبالطبع، لم أكن من عائلة مؤمنة، ولا قرأت الكتاب المقدس من قبل، لكنني أذكر ذلك الإحساس بالرهبة في مدرجات المسرح الخارجي وأنا أنظر إليه من دائرة الخشب الأحمر.</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ثم رنمنا أول ترنيمة أتذكرها جيداً، تدعى "قدوس، قدوس، قدوس."</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كانت كلمة قدوس غريبة بالنسبة لي، لذلك ذهبت بعد خدمة الكنيسة وسألت مرشد المعسكر، "ماذا يعني أن تكون مقدساً؟"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إذا سألك أحدهم مثل هذا السؤال، فماذا ستقول؟</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lang="ar-JO" b="1" dirty="0">
                <a:latin typeface="Arial" panose="020B0604020202020204" pitchFamily="34" charset="0"/>
                <a:cs typeface="Arial" panose="020B0604020202020204" pitchFamily="34" charset="0"/>
              </a:rPr>
              <a:t>نظر المرشد إلى هذا الطفل الهزيل ذو الـ 7 سنوات وقال، "حسناً، أعتقد أنها تعني طاهر 100%. هكذا هو الله. إنه طاهر 100%."</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بعد سبع سنوات دخلت في علاقة مع ذلك الإله ووجدت أنه ليس طاهراً 100% فحسب، بل أنه يطلب مني ذلك أيضاً.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Mount Sinai, the nation had agreed for Yahweh to be their King (Exodus 19:8 (NLT):</a:t>
            </a:r>
          </a:p>
          <a:p>
            <a:pPr lvl="1"/>
            <a:r>
              <a:rPr lang="en-US" dirty="0">
                <a:effectLst/>
                <a:latin typeface="Helvetica" pitchFamily="2" charset="0"/>
              </a:rPr>
              <a:t>And all the people responded together, “We will do everything the Lord has commanded.” So Moses brought the people’s answer back to the Lord.</a:t>
            </a:r>
          </a:p>
          <a:p>
            <a:endParaRPr lang="en-US" dirty="0">
              <a:effectLst/>
              <a:latin typeface="Helvetica" pitchFamily="2" charset="0"/>
            </a:endParaRPr>
          </a:p>
          <a:p>
            <a:r>
              <a:rPr lang="en-US" dirty="0"/>
              <a:t>Yet he would NOT remain as King over a sinful people, so he revealed </a:t>
            </a:r>
            <a:r>
              <a:rPr lang="en-US" i="1" dirty="0"/>
              <a:t>how</a:t>
            </a:r>
            <a:r>
              <a:rPr lang="en-US" dirty="0"/>
              <a:t> to be holy rather than just expecting it without further revelation. Leviticus shows, then, how the new nation could maintain the theocracy with God as their king.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5</a:t>
            </a:fld>
            <a:endParaRPr lang="en-US"/>
          </a:p>
        </p:txBody>
      </p:sp>
    </p:spTree>
    <p:extLst>
      <p:ext uri="{BB962C8B-B14F-4D97-AF65-F5344CB8AC3E}">
        <p14:creationId xmlns:p14="http://schemas.microsoft.com/office/powerpoint/2010/main" val="290383718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في الحقيقة، أعطانا الله روحه القدوس.</a:t>
            </a:r>
          </a:p>
          <a:p>
            <a:pPr algn="r"/>
            <a:r>
              <a:rPr lang="ar-JO" b="1" dirty="0">
                <a:latin typeface="Arial" panose="020B0604020202020204" pitchFamily="34" charset="0"/>
                <a:cs typeface="Arial" panose="020B0604020202020204" pitchFamily="34" charset="0"/>
              </a:rPr>
              <a:t>وهو أيضاً روح رؤوف، لكن لقبه هو الروح القدس.</a:t>
            </a:r>
          </a:p>
          <a:p>
            <a:pPr algn="r"/>
            <a:r>
              <a:rPr lang="ar-JO" b="1" dirty="0">
                <a:latin typeface="Arial" panose="020B0604020202020204" pitchFamily="34" charset="0"/>
                <a:cs typeface="Arial" panose="020B0604020202020204" pitchFamily="34" charset="0"/>
              </a:rPr>
              <a:t>وهو أيضاً روح محب، لكن لقبه هو الروح القدس.</a:t>
            </a:r>
          </a:p>
          <a:p>
            <a:pPr algn="r"/>
            <a:r>
              <a:rPr lang="ar-JO" b="1" dirty="0">
                <a:latin typeface="Arial" panose="020B0604020202020204" pitchFamily="34" charset="0"/>
                <a:cs typeface="Arial" panose="020B0604020202020204" pitchFamily="34" charset="0"/>
              </a:rPr>
              <a:t>وهو أيضاً روح سكنى، لكن لقبه هو الروح القدس.</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BED198-014B-C149-9104-43223391675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b="1" dirty="0">
                <a:latin typeface="Arial" panose="020B0604020202020204" pitchFamily="34" charset="0"/>
                <a:ea typeface="ＭＳ Ｐゴシック" charset="0"/>
                <a:cs typeface="Arial" panose="020B0604020202020204" pitchFamily="34" charset="0"/>
              </a:rPr>
              <a:t>وعد يسوع أن الروح القدس سيكون معنا إلى الأبد.</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دعا يسوع الروح شفيعنا أو مرشدنا أو معزينا...</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583738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ea typeface="ＭＳ Ｐゴシック" charset="0"/>
                <a:cs typeface="Arial" panose="020B0604020202020204" pitchFamily="34" charset="0"/>
              </a:rPr>
              <a:t>كم هو مثير للدهشة، يقول الكتاب المقدس أن الروح القدس يسكن حقاً في أجسادنا!</a:t>
            </a:r>
            <a:endParaRPr lang="en-US" b="1" dirty="0">
              <a:latin typeface="Arial" panose="020B0604020202020204" pitchFamily="34" charset="0"/>
              <a:ea typeface="ＭＳ Ｐゴシック" charset="0"/>
              <a:cs typeface="Arial" panose="020B0604020202020204" pitchFamily="34" charset="0"/>
            </a:endParaRPr>
          </a:p>
          <a:p>
            <a:pPr algn="r"/>
            <a:endParaRPr lang="en-US" b="1" dirty="0">
              <a:latin typeface="Arial" panose="020B0604020202020204" pitchFamily="34" charset="0"/>
              <a:ea typeface="ＭＳ Ｐゴシック"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Amazingly,</a:t>
            </a:r>
            <a:r>
              <a:rPr lang="en-US" b="1" baseline="0" dirty="0">
                <a:latin typeface="Arial" panose="020B0604020202020204" pitchFamily="34" charset="0"/>
                <a:ea typeface="ＭＳ Ｐゴシック" charset="0"/>
                <a:cs typeface="Arial" panose="020B0604020202020204" pitchFamily="34" charset="0"/>
              </a:rPr>
              <a:t> the Bible says that the Holy Spirit actually dwells in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Common-251</a:t>
            </a:r>
          </a:p>
          <a:p>
            <a:r>
              <a:rPr lang="en-US" dirty="0">
                <a:latin typeface="Times New Roman" charset="0"/>
                <a:ea typeface="ＭＳ Ｐゴシック" charset="0"/>
                <a:cs typeface="ＭＳ Ｐゴシック" charset="0"/>
              </a:rPr>
              <a:t>BE-02-Exodus-130</a:t>
            </a:r>
          </a:p>
          <a:p>
            <a:r>
              <a:rPr lang="en-US" dirty="0">
                <a:latin typeface="Times New Roman" charset="0"/>
                <a:ea typeface="ＭＳ Ｐゴシック" charset="0"/>
                <a:cs typeface="ＭＳ Ｐゴシック" charset="0"/>
              </a:rPr>
              <a:t>BE-03-Leviticus-55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OS-02-Exodus-492</a:t>
            </a:r>
          </a:p>
          <a:p>
            <a:r>
              <a:rPr lang="en-US" dirty="0">
                <a:latin typeface="Times New Roman" charset="0"/>
                <a:ea typeface="ＭＳ Ｐゴシック" charset="0"/>
                <a:cs typeface="ＭＳ Ｐゴシック" charset="0"/>
              </a:rPr>
              <a:t>OS-03-Leviticus-55</a:t>
            </a:r>
          </a:p>
          <a:p>
            <a:r>
              <a:rPr lang="en-US" dirty="0">
                <a:latin typeface="Times New Roman" charset="0"/>
                <a:ea typeface="ＭＳ Ｐゴシック" charset="0"/>
                <a:cs typeface="ＭＳ Ｐゴシック" charset="0"/>
              </a:rPr>
              <a:t>NS-06-Rom5-8-slide129</a:t>
            </a:r>
          </a:p>
          <a:p>
            <a:r>
              <a:rPr lang="en-US" dirty="0">
                <a:latin typeface="Times New Roman" charset="0"/>
                <a:ea typeface="ＭＳ Ｐゴシック" charset="0"/>
                <a:cs typeface="ＭＳ Ｐゴシック" charset="0"/>
              </a:rPr>
              <a:t>NS-07-1Cor1-</a:t>
            </a:r>
            <a:r>
              <a:rPr lang="en-US" b="1" dirty="0">
                <a:latin typeface="Arial" panose="020B0604020202020204" pitchFamily="34" charset="0"/>
                <a:ea typeface="ＭＳ Ｐゴシック" charset="0"/>
                <a:cs typeface="Arial" panose="020B0604020202020204" pitchFamily="34" charset="0"/>
              </a:rPr>
              <a:t>9-slide 205</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HS-04-Indwelling-23</a:t>
            </a:r>
          </a:p>
          <a:p>
            <a:pPr algn="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ومع ذلك، ففي الواقع بالنسبة لمعظمنا أننا لا نشعر أن الله معنا حقاً. وفي الكثير من الأحيان نعيش وكأنه ليس أولاً في أفكارنا. بإمكاننا أن نذهب لأيام دون الاستماع أو التحدث إليه (الصلاة وقراءة الكتاب المقدس).</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lang="ar-JO" b="1" dirty="0">
                <a:latin typeface="Arial" panose="020B0604020202020204" pitchFamily="34" charset="0"/>
                <a:cs typeface="Arial" panose="020B0604020202020204" pitchFamily="34" charset="0"/>
              </a:rPr>
              <a:t>حتى أن البعض منا يكون "ذو توقيتين" لأننا نحضر الكنيسة فقط في عيدي الميلاد والفصح. معنى ذلك أننا نسمع فقط عن ميلاده وموته/ وقيامته.</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نحن نعلم ان الله معنا، لكن في بعض الأحيان لا نرى ثمره. غالباً ما نكون مسيحيين بالاسم ولكن ملحدين بالممارسة. وبما أننا لا نعيش معتمدين على الروح القدس، فإننا نفتقر إلى ثمر الروح...</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4645845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نحن نعلم أننا لن نكون قديسين تماماً في هذه الحياة، لكننا نحتاج أن نكون قديسين بما فيه الكفاية حتى يقبل الله بالشركة معنا. إذن هذا هو السؤال...</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نحن نختبر الآن سكنى الروح القدس، وهو يعد بالبقاء معنا، لكن كيف يمكننا أن نحافظ على الإحساس بشركته؟</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9B671-86BD-DA4D-A0C2-BA4C90CDF5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14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LORD inhabited his palace (tabernacle) in the final verses of Exodus, but Leviticus shows that he would live among them only if they followed his dictates to deal with sin and worldly influences.</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6</a:t>
            </a:fld>
            <a:endParaRPr lang="en-US"/>
          </a:p>
        </p:txBody>
      </p:sp>
    </p:spTree>
    <p:extLst>
      <p:ext uri="{BB962C8B-B14F-4D97-AF65-F5344CB8AC3E}">
        <p14:creationId xmlns:p14="http://schemas.microsoft.com/office/powerpoint/2010/main" val="400414381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دعا إسرائيل حضور الله في جبل سيناء وكان الله مسروراً أن يسكن معهم (خروج 40: 34).</a:t>
            </a:r>
          </a:p>
          <a:p>
            <a:pPr algn="r"/>
            <a:r>
              <a:rPr lang="ar-JO" b="1" dirty="0">
                <a:latin typeface="Arial" panose="020B0604020202020204" pitchFamily="34" charset="0"/>
                <a:cs typeface="Arial" panose="020B0604020202020204" pitchFamily="34" charset="0"/>
              </a:rPr>
              <a:t>على الرغم من قداسة الله المهيبة في سيناء، فقد دخلوا في علاقة معه من خلال حمل الفصح كما في خروج 1- 18.</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لقد وافقوا على أتباع شرائع الله ورأوه يحلّ في خيمة الاجتماع التي اكتملت للتو.</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sz="1200" b="1" kern="1200" dirty="0">
                <a:solidFill>
                  <a:schemeClr val="tx1"/>
                </a:solidFill>
                <a:effectLst/>
                <a:latin typeface="+mn-lt"/>
                <a:ea typeface="+mn-ea"/>
                <a:cs typeface="Arial" panose="020B0604020202020204" pitchFamily="34" charset="0"/>
              </a:rPr>
              <a:t>الآن هم يقفون هناك في خيمة الاجتماع يتساءلون كم سيطول هذا. كيف يمكن أن يختبروا بركة الله، وإرشاده وواقعه باستمرار؟ </a:t>
            </a:r>
            <a:endParaRPr lang="en-US" sz="1200" kern="1200" dirty="0">
              <a:solidFill>
                <a:schemeClr val="tx1"/>
              </a:solidFill>
              <a:effectLst/>
              <a:latin typeface="+mn-lt"/>
              <a:ea typeface="+mn-ea"/>
              <a:cs typeface="+mn-cs"/>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CC2CCC-D217-3441-8193-C6ABD2F248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2234AF-407A-A54D-980E-0A414556686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5575224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إنَّ خُطَّة الخلاص في العهد القديم تجد انعكاسها في المرآة في العهد الجديد- حيث يحدث الخلاص في كلا العهدين بالإيمان البسيط بالحَمَل الذي جرى تقديمُ صورةٍ رمزيَّةٍ له في عيد الفصح.</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الخروج من مصر هو رمزٌ للمؤمن الذي يترك عبوديَّته للخطيَّة– جميع المؤمنين بالحَمَل يخلصون، ويشمل هذا جميعَ الإسرائيليِّين الذين غادروا مصر حيث أظهروا هذا الإيمان بوضع الدم على قوائم أبواب منازلهم (= التقديس المَقَاميّ). </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لكن يجب على مؤمني العهد القديم والعهد الجديد أن يعيشوا حياةَ الإيمان بالله، والتي تظهر في صورةٍ رمزيَّةٍ في رحلة إسرائيل إلى أرض كنعان، وهي تجد انعكاسها في المرآة في العهد الجديد في نموِّ المسيحيِّ (= التقديس التدريجيّ).</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أخيرًا، كما اعترف مؤمنو العهد القديم بخطاياهم المستمرَّة بتقديم ذبائح الخطيَّة والإثم (من أجل استعادة الشركة مع الله– وليس من أجل الخلاص!)، هكذا يعترف أيضًا مؤمنو العهد الجديد بخطاياهم حتَّى بعْدَ خلاصهم لاستعادة شركتهم (وليس علاقتهم!) مع الله.</a:t>
            </a:r>
            <a:endParaRPr lang="ar-JO" b="1" dirty="0">
              <a:effectLst/>
              <a:cs typeface="Arial" panose="020B0604020202020204" pitchFamily="34" charset="0"/>
            </a:endParaRPr>
          </a:p>
          <a:p>
            <a:endParaRPr lang="ar-JO"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Common-199</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ea typeface="ＭＳ Ｐゴシック" charset="0"/>
                <a:cs typeface="ＭＳ Ｐゴシック" charset="0"/>
              </a:rPr>
              <a:t>إنَّ علاقة شعب إسرائيل بالله يمكن مقارنتها بالقناة (الماسورة).</a:t>
            </a:r>
          </a:p>
          <a:p>
            <a:pPr algn="r" rtl="1" eaLnBrk="1" hangingPunct="1"/>
            <a:r>
              <a:rPr lang="ar-JO" dirty="0">
                <a:latin typeface="Times New Roman" charset="0"/>
                <a:ea typeface="ＭＳ Ｐゴシック" charset="0"/>
                <a:cs typeface="ＭＳ Ｐゴシック" charset="0"/>
              </a:rPr>
              <a:t>كان يحدث انسدادٌ أحيانًا في الماسورة- مِثْل الخطيَّة- وهذا أعاق شركتهم مع الله.</a:t>
            </a:r>
          </a:p>
          <a:p>
            <a:pPr algn="r" rtl="1" eaLnBrk="1" hangingPunct="1"/>
            <a:r>
              <a:rPr lang="ar-JO" dirty="0">
                <a:latin typeface="Times New Roman" charset="0"/>
                <a:ea typeface="ＭＳ Ｐゴシック" charset="0"/>
                <a:cs typeface="ＭＳ Ｐゴシック" charset="0"/>
              </a:rPr>
              <a:t>هل استمرَّتْ علاقة شعب إسرائيل بالله عندما أخطأوا؟ نعم! </a:t>
            </a:r>
          </a:p>
          <a:p>
            <a:pPr algn="r" rtl="1" eaLnBrk="1" hangingPunct="1"/>
            <a:r>
              <a:rPr lang="ar-JO" dirty="0">
                <a:latin typeface="Times New Roman" charset="0"/>
                <a:ea typeface="ＭＳ Ｐゴシック" charset="0"/>
                <a:cs typeface="ＭＳ Ｐゴシック" charset="0"/>
              </a:rPr>
              <a:t>الخطيَّة لم تعوق علاقة شعب إسرائيل بالله، بل شركتهم معه.</a:t>
            </a:r>
          </a:p>
          <a:p>
            <a:pPr algn="r" rtl="1" eaLnBrk="1" hangingPunct="1"/>
            <a:r>
              <a:rPr lang="ar-JO" dirty="0">
                <a:latin typeface="Times New Roman" charset="0"/>
                <a:ea typeface="ＭＳ Ｐゴシック" charset="0"/>
                <a:cs typeface="ＭＳ Ｐゴシック" charset="0"/>
              </a:rPr>
              <a:t>لم تؤسِّسْ ذبائح العهد القديم علاقة الشعب بالله، لكنَّها كانت تقود إلى استعادة شركتهم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Common-207</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NS-23-1Jn-79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disastrous golden calf failure of Exodus 33–34 led to a renewal of the Mosaic covenant through obedience via sacrifices so they would not get caught in the same idolatry in the future. </a:t>
            </a:r>
          </a:p>
          <a:p>
            <a:r>
              <a:rPr lang="en-US" dirty="0"/>
              <a:t>________</a:t>
            </a:r>
          </a:p>
          <a:p>
            <a:r>
              <a:rPr lang="en-US" b="1" dirty="0">
                <a:effectLst/>
                <a:latin typeface="Helvetica" pitchFamily="2" charset="0"/>
              </a:rPr>
              <a:t>Covenant Backdrop</a:t>
            </a:r>
            <a:endParaRPr lang="en-US" dirty="0">
              <a:effectLst/>
              <a:latin typeface="Helvetica" pitchFamily="2" charset="0"/>
            </a:endParaRPr>
          </a:p>
          <a:p>
            <a:r>
              <a:rPr lang="en-US" dirty="0">
                <a:effectLst/>
                <a:latin typeface="Helvetica" pitchFamily="2" charset="0"/>
              </a:rPr>
              <a:t>God gave covenant demands to Israel as they were encamped at the base of Mount Sinai. He had delivered them from the clutches of Egypt, one of the most powerful empires of the ancient world at that time. And why did He deliver them from Egypt in such glorious fashion and guide them to Mount Sinai? He intended that they would function as His treasured possession, as a kingdom of priests, and as a holy nation (Exod 19:5–6). Their obedience or disobedience at the national level would determine whether they would experience blessings or cursings (Leviticus 26). To the question, “Who is in charge?” Leviticus clearly answered, “Yahweh, as the covenant Lord is your suzerain.”</a:t>
            </a:r>
          </a:p>
          <a:p>
            <a:r>
              <a:rPr lang="en-US" dirty="0">
                <a:effectLst/>
                <a:latin typeface="Helvetica" pitchFamily="2" charset="0"/>
              </a:rPr>
              <a:t>In normal political/covenantal relationships a vassal ruler would occasionally offend his suzerain and need to sue for peace and the normalization of relationships. The suzerain would also expect regular reaffirmations of loyalty, expressed by periodic appearances at the palace. In light of this covenantal background, Merrill suggests that the sacrifices were designed to demonstrate the subservience of Israel, atone for her offenses against her sovereign, Yahweh, and reflect the harmoniousness and </a:t>
            </a:r>
            <a:r>
              <a:rPr lang="en-US" dirty="0" err="1">
                <a:effectLst/>
                <a:latin typeface="Helvetica" pitchFamily="2" charset="0"/>
              </a:rPr>
              <a:t>peaceableness</a:t>
            </a:r>
            <a:r>
              <a:rPr lang="en-US" dirty="0">
                <a:effectLst/>
                <a:latin typeface="Helvetica" pitchFamily="2" charset="0"/>
              </a:rPr>
              <a:t> of the relationship established (or reestablished). </a:t>
            </a:r>
            <a:r>
              <a:rPr lang="en-US" baseline="30000" dirty="0">
                <a:effectLst/>
                <a:latin typeface="Helvetica" pitchFamily="2" charset="0"/>
              </a:rPr>
              <a:t>29</a:t>
            </a:r>
            <a:endParaRPr lang="en-US" dirty="0">
              <a:effectLst/>
              <a:latin typeface="Helvetica" pitchFamily="2" charset="0"/>
            </a:endParaRP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29</a:t>
            </a:r>
            <a:r>
              <a:rPr lang="en-US" dirty="0">
                <a:effectLst/>
                <a:latin typeface="Calibri" panose="020F0502020204030204" pitchFamily="34" charset="0"/>
              </a:rPr>
              <a:t> E. H. Merrill, “A Theology of the Pentateuch,” in </a:t>
            </a:r>
            <a:r>
              <a:rPr lang="en-US" i="1" dirty="0">
                <a:effectLst/>
                <a:latin typeface="Calibri" panose="020F0502020204030204" pitchFamily="34" charset="0"/>
              </a:rPr>
              <a:t>A Biblical Theology of the Old Testament</a:t>
            </a:r>
            <a:r>
              <a:rPr lang="en-US" dirty="0">
                <a:effectLst/>
                <a:latin typeface="Calibri" panose="020F0502020204030204" pitchFamily="34" charset="0"/>
              </a:rPr>
              <a:t>, ed. R. B. Zuck (Chicago: Moody, 1991), 57.</a:t>
            </a:r>
          </a:p>
          <a:p>
            <a:r>
              <a:rPr lang="en-US" dirty="0">
                <a:effectLst/>
                <a:latin typeface="Calibri" panose="020F0502020204030204" pitchFamily="34" charset="0"/>
              </a:rPr>
              <a:t> Michael A. </a:t>
            </a:r>
            <a:r>
              <a:rPr lang="en-US">
                <a:effectLst/>
                <a:latin typeface="Calibri" panose="020F0502020204030204" pitchFamily="34" charset="0"/>
              </a:rPr>
              <a:t>Grisanti, </a:t>
            </a:r>
            <a:r>
              <a:rPr lang="en-US" u="sng">
                <a:solidFill>
                  <a:srgbClr val="0000FF"/>
                </a:solidFill>
                <a:effectLst/>
                <a:latin typeface="Calibri" panose="020F0502020204030204" pitchFamily="34" charset="0"/>
                <a:hlinkClick r:id="rId3"/>
              </a:rPr>
              <a:t>“The Book of Leviticus,”</a:t>
            </a:r>
            <a:r>
              <a:rPr lang="en-US">
                <a:effectLst/>
                <a:latin typeface="Calibri" panose="020F0502020204030204" pitchFamily="34" charset="0"/>
              </a:rPr>
              <a:t>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223.</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7</a:t>
            </a:fld>
            <a:endParaRPr lang="en-US"/>
          </a:p>
        </p:txBody>
      </p:sp>
    </p:spTree>
    <p:extLst>
      <p:ext uri="{BB962C8B-B14F-4D97-AF65-F5344CB8AC3E}">
        <p14:creationId xmlns:p14="http://schemas.microsoft.com/office/powerpoint/2010/main" val="220871193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ea typeface="ＭＳ Ｐゴシック" charset="0"/>
                <a:cs typeface="ＭＳ Ｐゴシック" charset="0"/>
              </a:rPr>
              <a:t>إنَّ علاقتنا بالله يمكن مقارنتها بالقناة (الماسورة).</a:t>
            </a:r>
          </a:p>
          <a:p>
            <a:pPr algn="r" rtl="1" eaLnBrk="1" hangingPunct="1"/>
            <a:r>
              <a:rPr lang="ar-JO" dirty="0">
                <a:latin typeface="Times New Roman" charset="0"/>
                <a:ea typeface="ＭＳ Ｐゴシック" charset="0"/>
                <a:cs typeface="ＭＳ Ｐゴシック" charset="0"/>
              </a:rPr>
              <a:t>يحدث انسدادٌ أحيانًا في الماسورة- مِثْل الخطيَّة- وهذا يعوق شركتنا مع الله.</a:t>
            </a:r>
          </a:p>
          <a:p>
            <a:pPr algn="r" rtl="1" eaLnBrk="1" hangingPunct="1"/>
            <a:r>
              <a:rPr lang="ar-JO" dirty="0">
                <a:latin typeface="Times New Roman" charset="0"/>
                <a:ea typeface="ＭＳ Ｐゴシック" charset="0"/>
                <a:cs typeface="ＭＳ Ｐゴシック" charset="0"/>
              </a:rPr>
              <a:t>هل تستمرُّ علاقتنا بالله عندما نخطئ؟ نعم! </a:t>
            </a:r>
          </a:p>
          <a:p>
            <a:pPr algn="r" rtl="1" eaLnBrk="1" hangingPunct="1"/>
            <a:r>
              <a:rPr lang="ar-JO" dirty="0">
                <a:latin typeface="Times New Roman" charset="0"/>
                <a:ea typeface="ＭＳ Ｐゴシック" charset="0"/>
                <a:cs typeface="ＭＳ Ｐゴシック" charset="0"/>
              </a:rPr>
              <a:t>الخطيَّة لا تعوق علاقتنا بالله، بل شركتنا معه.</a:t>
            </a:r>
          </a:p>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dirty="0">
                <a:latin typeface="Times New Roman" charset="0"/>
                <a:ea typeface="ＭＳ Ｐゴシック" charset="0"/>
                <a:cs typeface="ＭＳ Ｐゴシック" charset="0"/>
              </a:rPr>
              <a:t>لم تؤسِّسْ ذبائح العهد القديم علاقة الشعب بالله، لكنَّها كانت تقود إلى استعادة شركتهم مع الله.</a:t>
            </a:r>
            <a:endParaRPr lang="en-US" dirty="0">
              <a:latin typeface="Times New Roman" charset="0"/>
              <a:ea typeface="ＭＳ Ｐゴシック" charset="0"/>
              <a:cs typeface="ＭＳ Ｐゴシック" charset="0"/>
            </a:endParaRPr>
          </a:p>
          <a:p>
            <a:pPr algn="r" eaLnBrk="1" hangingPunct="1"/>
            <a:endParaRPr lang="ar-JO"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b="1"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_________</a:t>
            </a:r>
          </a:p>
          <a:p>
            <a:pPr eaLnBrk="1" hangingPunct="1"/>
            <a:r>
              <a:rPr lang="en-US" b="1" baseline="0" dirty="0">
                <a:latin typeface="Arial" panose="020B0604020202020204" pitchFamily="34" charset="0"/>
                <a:ea typeface="ＭＳ Ｐゴシック" charset="0"/>
                <a:cs typeface="Arial" panose="020B0604020202020204" pitchFamily="34" charset="0"/>
              </a:rPr>
              <a:t>Common-208</a:t>
            </a:r>
          </a:p>
          <a:p>
            <a:pPr eaLnBrk="1" hangingPunct="1"/>
            <a:r>
              <a:rPr lang="en-US" b="1"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1"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1" baseline="0" dirty="0">
                <a:latin typeface="Arial" panose="020B0604020202020204" pitchFamily="34" charset="0"/>
                <a:ea typeface="ＭＳ Ｐゴシック" charset="0"/>
                <a:cs typeface="Arial" panose="020B0604020202020204" pitchFamily="34" charset="0"/>
              </a:rPr>
              <a:t>OS-04-Numbers-30</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NS-23-1Jn-80</a:t>
            </a:r>
          </a:p>
          <a:p>
            <a:pPr eaLnBrk="1" hangingPunct="1"/>
            <a:r>
              <a:rPr lang="en-US" b="1" dirty="0">
                <a:latin typeface="Arial" panose="020B0604020202020204" pitchFamily="34" charset="0"/>
                <a:ea typeface="ＭＳ Ｐゴシック" charset="0"/>
                <a:cs typeface="Arial" panose="020B0604020202020204" pitchFamily="34" charset="0"/>
              </a:rPr>
              <a:t>SA-03-Biblical Terms-9</a:t>
            </a:r>
          </a:p>
          <a:p>
            <a:pPr eaLnBrk="1" hangingPunct="1"/>
            <a:r>
              <a:rPr lang="en-US" b="1" dirty="0">
                <a:latin typeface="Arial" panose="020B0604020202020204" pitchFamily="34" charset="0"/>
                <a:ea typeface="ＭＳ Ｐゴシック" charset="0"/>
                <a:cs typeface="Arial" panose="020B0604020202020204" pitchFamily="34" charset="0"/>
              </a:rPr>
              <a:t>SA-15-Inheritance-28</a:t>
            </a: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How would you answer the question about your biggest weakness in a job interview?</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err="1">
                <a:solidFill>
                  <a:schemeClr val="tx1"/>
                </a:solidFill>
                <a:effectLst/>
                <a:latin typeface="Arial" panose="020B0604020202020204" pitchFamily="34" charset="0"/>
                <a:ea typeface="ＭＳ Ｐゴシック" pitchFamily="-112" charset="-128"/>
                <a:cs typeface="Arial" panose="020B0604020202020204" pitchFamily="34" charset="0"/>
              </a:rPr>
              <a:t>Esra</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r>
              <a:rPr lang="en-US" sz="1200" b="1" kern="1200" dirty="0" err="1">
                <a:solidFill>
                  <a:schemeClr val="tx1"/>
                </a:solidFill>
                <a:effectLst/>
                <a:latin typeface="Arial" panose="020B0604020202020204" pitchFamily="34" charset="0"/>
                <a:ea typeface="ＭＳ Ｐゴシック" pitchFamily="-112" charset="-128"/>
                <a:cs typeface="Arial" panose="020B0604020202020204" pitchFamily="34" charset="0"/>
              </a:rPr>
              <a:t>Gurkan</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for MAIL ONLINE reports: “Job interviews are an unpleasant chore that we all need to go through to get the role of our dreams. It's easy enough to talk about why you want the job and why you're the best person to do it. But there is one question that everyone dreads and is most likely to trip us all up: What's your biggest weakness?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Reddit received over 1,600 comments posted on a thread, which asked for the best and the worst answers to this question. Here are a few that stood out to the question “What's Your Biggest Weakness?”: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 have trouble delegating tasks sometimes. I like to do things myself to ensure they're done to my personal standards, but it is something I'm working on.''</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 take failure a bit too hard sometimes.”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To add some humor, someone suggested, “Remain silent, and pull an index card out of your pocket that says ‘I over-prepare.’”</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“I'm overly critical of my work.”</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b="1" dirty="0">
                <a:latin typeface="Arial" panose="020B0604020202020204" pitchFamily="34" charset="0"/>
                <a:cs typeface="Arial" panose="020B0604020202020204" pitchFamily="34" charset="0"/>
              </a:rPr>
              <a:t>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'What's your biggest weakness?' Bosses reveal how you should really answer the dreaded interview question (and the WORST responses they've ever heard)</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b="1" dirty="0">
                <a:latin typeface="Arial" panose="020B0604020202020204" pitchFamily="34" charset="0"/>
                <a:cs typeface="Arial" panose="020B0604020202020204" pitchFamily="34" charset="0"/>
              </a:rPr>
              <a:t>By </a:t>
            </a:r>
            <a:r>
              <a:rPr lang="en-US" b="1" dirty="0">
                <a:latin typeface="Arial" panose="020B0604020202020204" pitchFamily="34" charset="0"/>
                <a:cs typeface="Arial" panose="020B0604020202020204" pitchFamily="34" charset="0"/>
                <a:hlinkClick r:id="rId3"/>
              </a:rPr>
              <a:t>Esra Gurkan For Mailonline</a:t>
            </a:r>
            <a:r>
              <a:rPr lang="en-US" b="1" dirty="0">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Published: 06:47 GMT, 10 October 2016 | Updated: 20:45 GMT, 10 October 2016 </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Read more: </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hlinkClick r:id="rId4"/>
              </a:rPr>
              <a:t>http://www.dailymail.co.uk/femail/article-3825805/Job-hunters-reveal-NOT-answer-interview-question-s-biggest-weakness.html#ixzz4NAATbhNW</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Accessed 15 Oct </a:t>
            </a:r>
            <a:r>
              <a:rPr lang="en-US" b="1" dirty="0" err="1">
                <a:latin typeface="Arial" panose="020B0604020202020204" pitchFamily="34" charset="0"/>
                <a:cs typeface="Arial" panose="020B0604020202020204" pitchFamily="34" charset="0"/>
              </a:rPr>
              <a:t>ber</a:t>
            </a:r>
            <a:r>
              <a:rPr lang="en-US" b="1" dirty="0">
                <a:latin typeface="Arial" panose="020B0604020202020204" pitchFamily="34" charset="0"/>
                <a:cs typeface="Arial" panose="020B0604020202020204" pitchFamily="34" charset="0"/>
              </a:rPr>
              <a:t> 2016</a:t>
            </a:r>
          </a:p>
          <a:p>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 few answers that are not recommended:</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"Those eyes of yours.”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 don't work well with people" </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“My biggest weakness is that I have too many strengths.”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"I'm too soft spoken" </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“People say I can be condescending. That's when you talk down to people.” </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'What's your biggest weakness?' Bosses reveal how you should really answer the dreaded interview question (and the WORST responses they've ever heard)</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b="1" dirty="0">
                <a:latin typeface="Arial" panose="020B0604020202020204" pitchFamily="34" charset="0"/>
                <a:cs typeface="Arial" panose="020B0604020202020204" pitchFamily="34" charset="0"/>
              </a:rPr>
              <a:t>By </a:t>
            </a:r>
            <a:r>
              <a:rPr lang="en-US" b="1" dirty="0">
                <a:latin typeface="Arial" panose="020B0604020202020204" pitchFamily="34" charset="0"/>
                <a:cs typeface="Arial" panose="020B0604020202020204" pitchFamily="34" charset="0"/>
                <a:hlinkClick r:id="rId3"/>
              </a:rPr>
              <a:t>Esra Gurkan For Mailonline</a:t>
            </a:r>
            <a:r>
              <a:rPr lang="en-US" b="1" dirty="0">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Published: 06:47 GMT, 10 October 2016 | Updated: 20:45 GMT, 10 October 2016 </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Read more: </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hlinkClick r:id="rId4"/>
              </a:rPr>
              <a:t>http://www.dailymail.co.uk/femail/article-3825805/Job-hunters-reveal-NOT-answer-interview-question-s-biggest-weakness.html#ixzz4NAATbhNW</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Accessed 15 Oct </a:t>
            </a:r>
            <a:r>
              <a:rPr lang="en-US" b="1" dirty="0" err="1">
                <a:latin typeface="Arial" panose="020B0604020202020204" pitchFamily="34" charset="0"/>
                <a:cs typeface="Arial" panose="020B0604020202020204" pitchFamily="34" charset="0"/>
              </a:rPr>
              <a:t>ber</a:t>
            </a:r>
            <a:r>
              <a:rPr lang="en-US" b="1" dirty="0">
                <a:latin typeface="Arial" panose="020B0604020202020204" pitchFamily="34" charset="0"/>
                <a:cs typeface="Arial" panose="020B0604020202020204" pitchFamily="34" charset="0"/>
              </a:rPr>
              <a:t> 2016</a:t>
            </a:r>
          </a:p>
          <a:p>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One helpful suggestion was to give a skills-based weakness, something you can take steps to remedy, like:</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"I'm not too familiar with Excel at the moment, but I'm planning on taking classes this coming month.”  </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'What's your biggest weakness?' Bosses reveal how you should really answer the dreaded interview question (and the WORST responses they've ever heard)</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b="1" dirty="0">
                <a:latin typeface="Arial" panose="020B0604020202020204" pitchFamily="34" charset="0"/>
                <a:cs typeface="Arial" panose="020B0604020202020204" pitchFamily="34" charset="0"/>
              </a:rPr>
              <a:t>By </a:t>
            </a:r>
            <a:r>
              <a:rPr lang="en-US" b="1" dirty="0">
                <a:latin typeface="Arial" panose="020B0604020202020204" pitchFamily="34" charset="0"/>
                <a:cs typeface="Arial" panose="020B0604020202020204" pitchFamily="34" charset="0"/>
                <a:hlinkClick r:id="rId3"/>
              </a:rPr>
              <a:t>Esra Gurkan For Mailonline</a:t>
            </a:r>
            <a:r>
              <a:rPr lang="en-US" b="1" dirty="0">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Published: 06:47 GMT, 10 October 2016 | Updated: 20:45 GMT, 10 October 2016 </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Read more: </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hlinkClick r:id="rId4"/>
              </a:rPr>
              <a:t>http://www.dailymail.co.uk/femail/article-3825805/Job-hunters-reveal-NOT-answer-interview-question-s-biggest-weakness.html#ixzz4NAATbhNW</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Accessed 15 Oct </a:t>
            </a:r>
            <a:r>
              <a:rPr lang="en-US" b="1" dirty="0" err="1">
                <a:latin typeface="Arial" panose="020B0604020202020204" pitchFamily="34" charset="0"/>
                <a:cs typeface="Arial" panose="020B0604020202020204" pitchFamily="34" charset="0"/>
              </a:rPr>
              <a:t>ber</a:t>
            </a:r>
            <a:r>
              <a:rPr lang="en-US" b="1" dirty="0">
                <a:latin typeface="Arial" panose="020B0604020202020204" pitchFamily="34" charset="0"/>
                <a:cs typeface="Arial" panose="020B0604020202020204" pitchFamily="34" charset="0"/>
              </a:rPr>
              <a:t> 2016</a:t>
            </a:r>
          </a:p>
          <a:p>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استعاد اليهود شركتهم مع الرب من خلال ذبائح الإثم والخطية.</a:t>
            </a:r>
            <a:endParaRPr lang="en-US"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787E880-94DB-5947-8FAD-79CE1229DBF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AB00FD0-19C5-8A4E-9265-09454087F783}" type="slidenum">
              <a:rPr lang="en-US" sz="1200">
                <a:solidFill>
                  <a:prstClr val="black"/>
                </a:solidFill>
                <a:latin typeface="Times New Roman" charset="0"/>
              </a:rPr>
              <a:pPr/>
              <a:t>83</a:t>
            </a:fld>
            <a:endParaRPr lang="en-US" sz="1200">
              <a:solidFill>
                <a:prstClr val="black"/>
              </a:solidFill>
              <a:latin typeface="Times New Roman" charset="0"/>
            </a:endParaRPr>
          </a:p>
        </p:txBody>
      </p:sp>
      <p:sp>
        <p:nvSpPr>
          <p:cNvPr id="198658" name="Rectangle 2"/>
          <p:cNvSpPr>
            <a:spLocks noGrp="1" noRot="1" noChangeAspect="1" noChangeArrowheads="1" noTextEdit="1"/>
          </p:cNvSpPr>
          <p:nvPr>
            <p:ph type="sldImg"/>
          </p:nvPr>
        </p:nvSpPr>
        <p:spPr>
          <a:ln/>
        </p:spPr>
      </p:sp>
      <p:sp>
        <p:nvSpPr>
          <p:cNvPr id="1986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Perfect animals by perfect people pointed to Jesus as the Perfect Savior who would not offer himself continually but once-for-all.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8</a:t>
            </a:fld>
            <a:endParaRPr lang="en-US"/>
          </a:p>
        </p:txBody>
      </p:sp>
    </p:spTree>
    <p:extLst>
      <p:ext uri="{BB962C8B-B14F-4D97-AF65-F5344CB8AC3E}">
        <p14:creationId xmlns:p14="http://schemas.microsoft.com/office/powerpoint/2010/main" val="293845380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FE94A86-AB99-EB4B-9360-F2EAC0092532}" type="slidenum">
              <a:rPr lang="en-US" sz="1200">
                <a:solidFill>
                  <a:prstClr val="black"/>
                </a:solidFill>
                <a:latin typeface="Times New Roman" charset="0"/>
              </a:rPr>
              <a:pPr/>
              <a:t>84</a:t>
            </a:fld>
            <a:endParaRPr lang="en-US" sz="1200">
              <a:solidFill>
                <a:prstClr val="black"/>
              </a:solidFill>
              <a:latin typeface="Times New Roman"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5357657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Tell your answer to this question to the person next to you.</a:t>
            </a:r>
          </a:p>
        </p:txBody>
      </p:sp>
    </p:spTree>
    <p:extLst>
      <p:ext uri="{BB962C8B-B14F-4D97-AF65-F5344CB8AC3E}">
        <p14:creationId xmlns:p14="http://schemas.microsoft.com/office/powerpoint/2010/main" val="331281602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34368471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 Some people make promises to God that they will go wherever he wants them to go.</a:t>
            </a:r>
          </a:p>
          <a:p>
            <a:r>
              <a:rPr lang="en-US" b="1" dirty="0">
                <a:latin typeface="Arial" panose="020B0604020202020204" pitchFamily="34" charset="0"/>
                <a:cs typeface="Arial" panose="020B0604020202020204" pitchFamily="34" charset="0"/>
              </a:rPr>
              <a:t>• Others vow that they will never miss a day of Bible reading the rest of their life. </a:t>
            </a:r>
          </a:p>
          <a:p>
            <a:r>
              <a:rPr lang="en-US" b="1" dirty="0">
                <a:latin typeface="Arial" panose="020B0604020202020204" pitchFamily="34" charset="0"/>
                <a:cs typeface="Arial" panose="020B0604020202020204" pitchFamily="34" charset="0"/>
              </a:rPr>
              <a:t>• Still others promise daily prayer.</a:t>
            </a:r>
          </a:p>
          <a:p>
            <a:r>
              <a:rPr lang="en-US" b="1" dirty="0">
                <a:latin typeface="Arial" panose="020B0604020202020204" pitchFamily="34" charset="0"/>
                <a:cs typeface="Arial" panose="020B0604020202020204" pitchFamily="34" charset="0"/>
              </a:rPr>
              <a:t>• How do you sustain your walk with God? What should you do?</a:t>
            </a:r>
          </a:p>
        </p:txBody>
      </p:sp>
    </p:spTree>
    <p:extLst>
      <p:ext uri="{BB962C8B-B14F-4D97-AF65-F5344CB8AC3E}">
        <p14:creationId xmlns:p14="http://schemas.microsoft.com/office/powerpoint/2010/main" val="376746134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04002250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baseline="0" dirty="0">
                <a:latin typeface="Arial" panose="020B0604020202020204" pitchFamily="34" charset="0"/>
                <a:ea typeface="ＭＳ Ｐゴシック" charset="0"/>
                <a:cs typeface="Arial" panose="020B0604020202020204" pitchFamily="34" charset="0"/>
              </a:rPr>
              <a:t>We can gain insight today from studying the various offerings in the OT book of </a:t>
            </a:r>
            <a:r>
              <a:rPr lang="ar-SA" b="1" baseline="0" dirty="0">
                <a:latin typeface="Arial" panose="020B0604020202020204" pitchFamily="34" charset="0"/>
                <a:ea typeface="ＭＳ Ｐゴシック" charset="0"/>
                <a:cs typeface="Arial" panose="020B0604020202020204" pitchFamily="34" charset="0"/>
              </a:rPr>
              <a:t>لاوِيّين</a:t>
            </a:r>
            <a:r>
              <a:rPr lang="en-US" b="1" baseline="0" dirty="0">
                <a:latin typeface="Arial" panose="020B0604020202020204" pitchFamily="34" charset="0"/>
                <a:ea typeface="ＭＳ Ｐゴシック" charset="0"/>
                <a:cs typeface="Arial" panose="020B0604020202020204" pitchFamily="34" charset="0"/>
              </a:rPr>
              <a:t>.</a:t>
            </a:r>
          </a:p>
          <a:p>
            <a:r>
              <a:rPr lang="en-US" b="1" baseline="0" dirty="0">
                <a:latin typeface="Arial" panose="020B0604020202020204" pitchFamily="34" charset="0"/>
                <a:ea typeface="ＭＳ Ｐゴシック" charset="0"/>
                <a:cs typeface="Arial" panose="020B0604020202020204" pitchFamily="34" charset="0"/>
              </a:rPr>
              <a:t>How?</a:t>
            </a:r>
          </a:p>
          <a:p>
            <a:pPr marL="0" marR="0" indent="0" algn="l" defTabSz="457200" rtl="0" eaLnBrk="1" fontAlgn="auto" latinLnBrk="0" hangingPunct="1">
              <a:lnSpc>
                <a:spcPct val="100000"/>
              </a:lnSpc>
              <a:spcBef>
                <a:spcPts val="0"/>
              </a:spcBef>
              <a:spcAft>
                <a:spcPts val="0"/>
              </a:spcAft>
              <a:buClrTx/>
              <a:buSzTx/>
              <a:buFontTx/>
              <a:buNone/>
              <a:tabLst/>
              <a:defRPr/>
            </a:pPr>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fellowship with God for Israelites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1123390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Israel already had a relationship with God—the new nation just needed to know how to sustain their fellowship with God. </a:t>
            </a:r>
          </a:p>
        </p:txBody>
      </p:sp>
    </p:spTree>
    <p:extLst>
      <p:ext uri="{BB962C8B-B14F-4D97-AF65-F5344CB8AC3E}">
        <p14:creationId xmlns:p14="http://schemas.microsoft.com/office/powerpoint/2010/main" val="120968191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(So what is the first way to maintain fellowship with your holy God?)</a:t>
            </a:r>
            <a:endParaRPr lang="en-SG" sz="1200" b="1"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486963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ordination of the priesthood (Lev 8–10) looked to Jesus as the final mediator between sinful people and a holy God.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9</a:t>
            </a:fld>
            <a:endParaRPr lang="en-US"/>
          </a:p>
        </p:txBody>
      </p:sp>
    </p:spTree>
    <p:extLst>
      <p:ext uri="{BB962C8B-B14F-4D97-AF65-F5344CB8AC3E}">
        <p14:creationId xmlns:p14="http://schemas.microsoft.com/office/powerpoint/2010/main" val="427822556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Do things that are voluntary to honor the Lord—especially when life is so busy that we don’t do anything optional.</a:t>
            </a:r>
          </a:p>
        </p:txBody>
      </p:sp>
    </p:spTree>
    <p:extLst>
      <p:ext uri="{BB962C8B-B14F-4D97-AF65-F5344CB8AC3E}">
        <p14:creationId xmlns:p14="http://schemas.microsoft.com/office/powerpoint/2010/main" val="9126238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b="1" kern="1200" dirty="0">
                <a:solidFill>
                  <a:schemeClr val="tx1"/>
                </a:solidFill>
                <a:effectLst/>
                <a:latin typeface="Arial" panose="020B0604020202020204" pitchFamily="34" charset="0"/>
                <a:ea typeface="+mn-ea"/>
                <a:cs typeface="Arial" panose="020B0604020202020204" pitchFamily="34" charset="0"/>
              </a:rPr>
              <a:t>We also should express our love to God in new ways.</a:t>
            </a:r>
            <a:r>
              <a:rPr lang="en-SG" b="1"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52530756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The burnt offering was a voluntary sacrifice that totally consumed the animal to draw near to God in total dedication (Lev 1).</a:t>
            </a:r>
          </a:p>
        </p:txBody>
      </p:sp>
    </p:spTree>
    <p:extLst>
      <p:ext uri="{BB962C8B-B14F-4D97-AF65-F5344CB8AC3E}">
        <p14:creationId xmlns:p14="http://schemas.microsoft.com/office/powerpoint/2010/main" val="99784852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1" baseline="0" dirty="0">
                <a:latin typeface="Arial" panose="020B0604020202020204" pitchFamily="34" charset="0"/>
                <a:ea typeface="ＭＳ Ｐゴシック" charset="0"/>
                <a:cs typeface="Arial" panose="020B0604020202020204" pitchFamily="34" charset="0"/>
              </a:rPr>
              <a:t>The burnt offering begins with instructions to offer a bull. Wow, what an expensive gift to God! This would be several months or even a year or more wages for people!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477912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1" baseline="0" dirty="0">
                <a:latin typeface="Arial" panose="020B0604020202020204" pitchFamily="34" charset="0"/>
                <a:ea typeface="ＭＳ Ｐゴシック" charset="0"/>
                <a:cs typeface="Arial" panose="020B0604020202020204" pitchFamily="34" charset="0"/>
              </a:rPr>
              <a:t>But notice that God allowed various types of animals for the same offering.</a:t>
            </a:r>
          </a:p>
          <a:p>
            <a:r>
              <a:rPr lang="en-US" b="1" baseline="0" dirty="0">
                <a:latin typeface="Arial" panose="020B0604020202020204" pitchFamily="34" charset="0"/>
                <a:ea typeface="ＭＳ Ｐゴシック" charset="0"/>
                <a:cs typeface="Arial" panose="020B0604020202020204" pitchFamily="34" charset="0"/>
              </a:rPr>
              <a:t>“1:2. This verse forms a transition to the law of the burnt offering by referring to an offering (</a:t>
            </a:r>
            <a:r>
              <a:rPr lang="en-US" sz="1800" b="1" baseline="0" dirty="0" err="1">
                <a:latin typeface="Yehudit" pitchFamily="2" charset="77"/>
                <a:ea typeface="Yehudit" pitchFamily="2" charset="77"/>
                <a:cs typeface="Arial" panose="020B0604020202020204" pitchFamily="34" charset="0"/>
              </a:rPr>
              <a:t>NA;b√r∂q</a:t>
            </a:r>
            <a:r>
              <a:rPr lang="en-US" b="1" baseline="0" dirty="0">
                <a:latin typeface="Arial" panose="020B0604020202020204" pitchFamily="34" charset="0"/>
                <a:ea typeface="ＭＳ Ｐゴシック" charset="0"/>
                <a:cs typeface="Arial" panose="020B0604020202020204" pitchFamily="34" charset="0"/>
              </a:rPr>
              <a:t>, “that which is brought” to God—a general term covering all sacrifice) from either the herd (i.e., a bull, vv. 3-9) or the flock (i.e., a sheep or goat, vv. 10-13). With the addition of birds (vv. 14-17), this provides the formal outline of the law of burnt offering (see also 6:8-13), the animals of the offering being listed in a descending order of value” (BKC).</a:t>
            </a:r>
          </a:p>
          <a:p>
            <a:r>
              <a:rPr lang="en-US" b="1" baseline="0" dirty="0">
                <a:latin typeface="Arial" panose="020B0604020202020204" pitchFamily="34" charset="0"/>
                <a:ea typeface="ＭＳ Ｐゴシック" charset="0"/>
                <a:cs typeface="Arial" panose="020B0604020202020204" pitchFamily="34" charset="0"/>
              </a:rPr>
              <a:t>God allowed expensive offerings (bulls) for the wealthy, moderate animals for the middle class (lambs, goats), and the poor could offer as simple an animal as a bird. Likewise, he instituted the tithe because he made sure that even the poorest person could live on 90% of his income.</a:t>
            </a:r>
          </a:p>
        </p:txBody>
      </p:sp>
    </p:spTree>
    <p:extLst>
      <p:ext uri="{BB962C8B-B14F-4D97-AF65-F5344CB8AC3E}">
        <p14:creationId xmlns:p14="http://schemas.microsoft.com/office/powerpoint/2010/main" val="403671246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But one thing that characterized all of these offerings is that they must be perfect animals without defect—just like our Lord Jesus Christ.</a:t>
            </a:r>
          </a:p>
        </p:txBody>
      </p:sp>
    </p:spTree>
    <p:extLst>
      <p:ext uri="{BB962C8B-B14F-4D97-AF65-F5344CB8AC3E}">
        <p14:creationId xmlns:p14="http://schemas.microsoft.com/office/powerpoint/2010/main" val="363435119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76631AD-D120-8849-BE19-E4B34E37C93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35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101A08C-5F0C-D447-8939-6F15038D251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EB1B1D-83E9-DC4A-9212-DDE512F0440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5042" name="Rectangle 2"/>
          <p:cNvSpPr>
            <a:spLocks noGrp="1" noRot="1" noChangeAspect="1" noChangeArrowheads="1"/>
          </p:cNvSpPr>
          <p:nvPr>
            <p:ph type="sldImg"/>
          </p:nvPr>
        </p:nvSpPr>
        <p:spPr>
          <a:solidFill>
            <a:srgbClr val="FFFFFF"/>
          </a:solidFill>
          <a:ln/>
        </p:spPr>
      </p:sp>
      <p:sp>
        <p:nvSpPr>
          <p:cNvPr id="2150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E225A73-B596-C748-9AA9-F9B81884935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7090" name="Rectangle 2"/>
          <p:cNvSpPr>
            <a:spLocks noGrp="1" noRot="1" noChangeAspect="1" noChangeArrowheads="1"/>
          </p:cNvSpPr>
          <p:nvPr>
            <p:ph type="sldImg"/>
          </p:nvPr>
        </p:nvSpPr>
        <p:spPr>
          <a:solidFill>
            <a:srgbClr val="FFFFFF"/>
          </a:solidFill>
          <a:ln/>
        </p:spPr>
      </p:sp>
      <p:sp>
        <p:nvSpPr>
          <p:cNvPr id="21709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1.xml.rels><?xml version="1.0" encoding="UTF-8" standalone="yes"?>
<Relationships xmlns="http://schemas.openxmlformats.org/package/2006/relationships"><Relationship Id="rId2" Type="http://schemas.openxmlformats.org/officeDocument/2006/relationships/slideMaster" Target="../slideMasters/slideMaster21.xml"/><Relationship Id="rId1" Type="http://schemas.openxmlformats.org/officeDocument/2006/relationships/themeOverride" Target="../theme/themeOverride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FA5C086-085B-614B-B7A8-C1AB54BB107F}"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847462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294625983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7924633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86026247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43444383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61067365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3930022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4718782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30599564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879800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6705750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49217123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56253782"/>
      </p:ext>
    </p:extLst>
  </p:cSld>
  <p:clrMapOvr>
    <a:masterClrMapping/>
  </p:clrMapOvr>
  <p:transition spd="med">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9347745"/>
      </p:ext>
    </p:extLst>
  </p:cSld>
  <p:clrMapOvr>
    <a:masterClrMapping/>
  </p:clrMapOvr>
  <p:transition spd="med">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70167650"/>
      </p:ext>
    </p:extLst>
  </p:cSld>
  <p:clrMapOvr>
    <a:masterClrMapping/>
  </p:clrMapOvr>
  <p:transition spd="med">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9436807"/>
      </p:ext>
    </p:extLst>
  </p:cSld>
  <p:clrMapOvr>
    <a:masterClrMapping/>
  </p:clrMapOvr>
  <p:transition spd="med">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4302081"/>
      </p:ext>
    </p:extLst>
  </p:cSld>
  <p:clrMapOvr>
    <a:masterClrMapping/>
  </p:clrMapOvr>
  <p:transition spd="med">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73473407"/>
      </p:ext>
    </p:extLst>
  </p:cSld>
  <p:clrMapOvr>
    <a:masterClrMapping/>
  </p:clrMapOvr>
  <p:transition spd="med">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6622115"/>
      </p:ext>
    </p:extLst>
  </p:cSld>
  <p:clrMapOvr>
    <a:masterClrMapping/>
  </p:clrMapOvr>
  <p:transition spd="med">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98278483"/>
      </p:ext>
    </p:extLst>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01677838"/>
      </p:ext>
    </p:extLst>
  </p:cSld>
  <p:clrMapOvr>
    <a:masterClrMapping/>
  </p:clrMapOvr>
  <p:transition spd="med">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48809897"/>
      </p:ext>
    </p:extLst>
  </p:cSld>
  <p:clrMapOvr>
    <a:masterClrMapping/>
  </p:clrMapOvr>
  <p:transition spd="med">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9564069"/>
      </p:ext>
    </p:extLst>
  </p:cSld>
  <p:clrMapOvr>
    <a:masterClrMapping/>
  </p:clrMapOvr>
  <p:transition spd="med">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996521366"/>
      </p:ext>
    </p:extLst>
  </p:cSld>
  <p:clrMapOvr>
    <a:masterClrMapping/>
  </p:clrMapOvr>
  <p:transition spd="med">
    <p:cu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4040131"/>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8055618"/>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128922"/>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3657560"/>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6880189"/>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4905298"/>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1685930"/>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0663312"/>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6522252"/>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1947585"/>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2376105"/>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0EE940A8-25F5-C949-8FE1-20A7DF4489C3}" type="slidenum">
              <a:rPr lang="en-US"/>
              <a:pPr/>
              <a:t>‹#›</a:t>
            </a:fld>
            <a:endParaRPr lang="en-US"/>
          </a:p>
        </p:txBody>
      </p:sp>
    </p:spTree>
    <p:extLst>
      <p:ext uri="{BB962C8B-B14F-4D97-AF65-F5344CB8AC3E}">
        <p14:creationId xmlns:p14="http://schemas.microsoft.com/office/powerpoint/2010/main" val="244585507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545860"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545861"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a:solidFill>
                  <a:schemeClr val="tx2"/>
                </a:solidFill>
              </a:defRPr>
            </a:lvl1pPr>
          </a:lstStyle>
          <a:p>
            <a:pPr>
              <a:defRPr/>
            </a:pPr>
            <a:endParaRPr lang="en-US" altLang="ja-JP">
              <a:solidFill>
                <a:srgbClr val="FFFFFF"/>
              </a:solidFill>
            </a:endParaRPr>
          </a:p>
        </p:txBody>
      </p:sp>
      <p:sp>
        <p:nvSpPr>
          <p:cNvPr id="70" name="Rectangle 1091"/>
          <p:cNvSpPr>
            <a:spLocks noGrp="1" noChangeArrowheads="1"/>
          </p:cNvSpPr>
          <p:nvPr>
            <p:ph type="ftr" sz="quarter" idx="11"/>
          </p:nvPr>
        </p:nvSpPr>
        <p:spPr>
          <a:xfrm>
            <a:off x="2057400" y="6248400"/>
            <a:ext cx="5257800" cy="457200"/>
          </a:xfrm>
        </p:spPr>
        <p:txBody>
          <a:bodyPr/>
          <a:lstStyle>
            <a:lvl1pPr>
              <a:defRPr>
                <a:solidFill>
                  <a:schemeClr val="tx2"/>
                </a:solidFill>
              </a:defRPr>
            </a:lvl1pPr>
          </a:lstStyle>
          <a:p>
            <a:pPr>
              <a:defRPr/>
            </a:pPr>
            <a:endParaRPr lang="en-US" altLang="ja-JP">
              <a:solidFill>
                <a:srgbClr val="FFFFFF"/>
              </a:solidFill>
            </a:endParaRPr>
          </a:p>
        </p:txBody>
      </p:sp>
      <p:sp>
        <p:nvSpPr>
          <p:cNvPr id="71" name="Rectangle 1095"/>
          <p:cNvSpPr>
            <a:spLocks noGrp="1" noChangeArrowheads="1"/>
          </p:cNvSpPr>
          <p:nvPr>
            <p:ph type="sldNum" sz="quarter" idx="12"/>
          </p:nvPr>
        </p:nvSpPr>
        <p:spPr/>
        <p:txBody>
          <a:bodyPr/>
          <a:lstStyle>
            <a:lvl1pPr algn="r">
              <a:defRPr/>
            </a:lvl1pPr>
          </a:lstStyle>
          <a:p>
            <a:pPr>
              <a:defRPr/>
            </a:pPr>
            <a:fld id="{A1E5E8D4-B2E4-CB4C-A33A-F9C963FBD8D5}"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64162906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78830F0F-839C-5E41-A06C-0D84B401B899}"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16149350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08EFE18B-FF27-A14A-A925-53ADFB32C3D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6463452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184659C0-ED2D-BB49-9716-7056A8649346}"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7640430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2C22499-63D3-2E47-90E3-AA200D605090}" type="slidenum">
              <a:rPr lang="en-US"/>
              <a:pPr>
                <a:defRPr/>
              </a:pPr>
              <a:t>‹#›</a:t>
            </a:fld>
            <a:endParaRPr lang="en-US"/>
          </a:p>
        </p:txBody>
      </p:sp>
    </p:spTree>
    <p:extLst>
      <p:ext uri="{BB962C8B-B14F-4D97-AF65-F5344CB8AC3E}">
        <p14:creationId xmlns:p14="http://schemas.microsoft.com/office/powerpoint/2010/main" val="152799446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8"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9" name="Rectangle 1094"/>
          <p:cNvSpPr>
            <a:spLocks noGrp="1" noChangeArrowheads="1"/>
          </p:cNvSpPr>
          <p:nvPr>
            <p:ph type="sldNum" sz="quarter" idx="12"/>
          </p:nvPr>
        </p:nvSpPr>
        <p:spPr>
          <a:ln/>
        </p:spPr>
        <p:txBody>
          <a:bodyPr/>
          <a:lstStyle>
            <a:lvl1pPr>
              <a:defRPr/>
            </a:lvl1pPr>
          </a:lstStyle>
          <a:p>
            <a:pPr>
              <a:defRPr/>
            </a:pPr>
            <a:fld id="{EEAA37B6-B83C-B941-A6C5-EE2A036388D3}"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2516377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4"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5" name="Rectangle 1094"/>
          <p:cNvSpPr>
            <a:spLocks noGrp="1" noChangeArrowheads="1"/>
          </p:cNvSpPr>
          <p:nvPr>
            <p:ph type="sldNum" sz="quarter" idx="12"/>
          </p:nvPr>
        </p:nvSpPr>
        <p:spPr>
          <a:ln/>
        </p:spPr>
        <p:txBody>
          <a:bodyPr/>
          <a:lstStyle>
            <a:lvl1pPr>
              <a:defRPr/>
            </a:lvl1pPr>
          </a:lstStyle>
          <a:p>
            <a:pPr>
              <a:defRPr/>
            </a:pPr>
            <a:fld id="{40EECC03-549C-6D4F-9883-4AE0E366414A}"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7142765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3"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4" name="Rectangle 1094"/>
          <p:cNvSpPr>
            <a:spLocks noGrp="1" noChangeArrowheads="1"/>
          </p:cNvSpPr>
          <p:nvPr>
            <p:ph type="sldNum" sz="quarter" idx="12"/>
          </p:nvPr>
        </p:nvSpPr>
        <p:spPr>
          <a:ln/>
        </p:spPr>
        <p:txBody>
          <a:bodyPr/>
          <a:lstStyle>
            <a:lvl1pPr>
              <a:defRPr/>
            </a:lvl1pPr>
          </a:lstStyle>
          <a:p>
            <a:pPr>
              <a:defRPr/>
            </a:pPr>
            <a:fld id="{BD33A895-D393-6E43-81BC-EC5B29A8E3FB}"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2816067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B749192D-3256-2A46-9871-D1442B5A5CA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79468883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1EAC0503-2A7C-E444-9AD0-DF3345C3370C}"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71717618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FBF10F3A-D568-8148-BD6A-4916DAF48C3F}"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64913437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136C4E64-8507-584E-A6B8-68E36D479A2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3783752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4EB620-666E-DA48-960B-E65AEDA9B3F8}" type="slidenum">
              <a:rPr lang="en-US" smtClean="0"/>
              <a:pPr>
                <a:defRPr/>
              </a:pPr>
              <a:t>‹#›</a:t>
            </a:fld>
            <a:endParaRPr lang="en-US" dirty="0"/>
          </a:p>
        </p:txBody>
      </p:sp>
    </p:spTree>
    <p:extLst>
      <p:ext uri="{BB962C8B-B14F-4D97-AF65-F5344CB8AC3E}">
        <p14:creationId xmlns:p14="http://schemas.microsoft.com/office/powerpoint/2010/main" val="311740132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4782A-85F5-184C-8DC5-CB5865A6B7FB}" type="slidenum">
              <a:rPr lang="en-US" smtClean="0"/>
              <a:pPr>
                <a:defRPr/>
              </a:pPr>
              <a:t>‹#›</a:t>
            </a:fld>
            <a:endParaRPr lang="en-US" dirty="0"/>
          </a:p>
        </p:txBody>
      </p:sp>
    </p:spTree>
    <p:extLst>
      <p:ext uri="{BB962C8B-B14F-4D97-AF65-F5344CB8AC3E}">
        <p14:creationId xmlns:p14="http://schemas.microsoft.com/office/powerpoint/2010/main" val="26871279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3D000A-02F7-904B-9626-DDBA1A0E8740}" type="slidenum">
              <a:rPr lang="en-US" smtClean="0"/>
              <a:pPr>
                <a:defRPr/>
              </a:pPr>
              <a:t>‹#›</a:t>
            </a:fld>
            <a:endParaRPr lang="en-US" dirty="0"/>
          </a:p>
        </p:txBody>
      </p:sp>
    </p:spTree>
    <p:extLst>
      <p:ext uri="{BB962C8B-B14F-4D97-AF65-F5344CB8AC3E}">
        <p14:creationId xmlns:p14="http://schemas.microsoft.com/office/powerpoint/2010/main" val="728282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8104904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5F7575-5817-384A-83D2-8AF62652C0A1}" type="slidenum">
              <a:rPr lang="en-US" smtClean="0"/>
              <a:pPr>
                <a:defRPr/>
              </a:pPr>
              <a:t>‹#›</a:t>
            </a:fld>
            <a:endParaRPr lang="en-US" dirty="0"/>
          </a:p>
        </p:txBody>
      </p:sp>
    </p:spTree>
    <p:extLst>
      <p:ext uri="{BB962C8B-B14F-4D97-AF65-F5344CB8AC3E}">
        <p14:creationId xmlns:p14="http://schemas.microsoft.com/office/powerpoint/2010/main" val="236356635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949297-9E17-6448-960C-68A8527ADD10}" type="slidenum">
              <a:rPr lang="en-US" smtClean="0"/>
              <a:pPr>
                <a:defRPr/>
              </a:pPr>
              <a:t>‹#›</a:t>
            </a:fld>
            <a:endParaRPr lang="en-US" dirty="0"/>
          </a:p>
        </p:txBody>
      </p:sp>
    </p:spTree>
    <p:extLst>
      <p:ext uri="{BB962C8B-B14F-4D97-AF65-F5344CB8AC3E}">
        <p14:creationId xmlns:p14="http://schemas.microsoft.com/office/powerpoint/2010/main" val="31372036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904B0C-CE6A-BB48-8B53-B38354DC6B47}" type="slidenum">
              <a:rPr lang="en-US" smtClean="0"/>
              <a:pPr>
                <a:defRPr/>
              </a:pPr>
              <a:t>‹#›</a:t>
            </a:fld>
            <a:endParaRPr lang="en-US" dirty="0"/>
          </a:p>
        </p:txBody>
      </p:sp>
    </p:spTree>
    <p:extLst>
      <p:ext uri="{BB962C8B-B14F-4D97-AF65-F5344CB8AC3E}">
        <p14:creationId xmlns:p14="http://schemas.microsoft.com/office/powerpoint/2010/main" val="205696075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B865D2-0A7C-3D43-97A3-E2DCE939D743}" type="slidenum">
              <a:rPr lang="en-US" smtClean="0"/>
              <a:pPr>
                <a:defRPr/>
              </a:pPr>
              <a:t>‹#›</a:t>
            </a:fld>
            <a:endParaRPr lang="en-US" dirty="0"/>
          </a:p>
        </p:txBody>
      </p:sp>
    </p:spTree>
    <p:extLst>
      <p:ext uri="{BB962C8B-B14F-4D97-AF65-F5344CB8AC3E}">
        <p14:creationId xmlns:p14="http://schemas.microsoft.com/office/powerpoint/2010/main" val="150594772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3254028-4F7D-B641-9897-FFC7ED701E74}" type="slidenum">
              <a:rPr lang="en-US" smtClean="0"/>
              <a:pPr>
                <a:defRPr/>
              </a:pPr>
              <a:t>‹#›</a:t>
            </a:fld>
            <a:endParaRPr lang="en-US" dirty="0"/>
          </a:p>
        </p:txBody>
      </p:sp>
    </p:spTree>
    <p:extLst>
      <p:ext uri="{BB962C8B-B14F-4D97-AF65-F5344CB8AC3E}">
        <p14:creationId xmlns:p14="http://schemas.microsoft.com/office/powerpoint/2010/main" val="129752899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43B183-FCD0-9A4A-BD49-487D7E88DFB3}" type="slidenum">
              <a:rPr lang="en-US" smtClean="0"/>
              <a:pPr>
                <a:defRPr/>
              </a:pPr>
              <a:t>‹#›</a:t>
            </a:fld>
            <a:endParaRPr lang="en-US" dirty="0"/>
          </a:p>
        </p:txBody>
      </p:sp>
    </p:spTree>
    <p:extLst>
      <p:ext uri="{BB962C8B-B14F-4D97-AF65-F5344CB8AC3E}">
        <p14:creationId xmlns:p14="http://schemas.microsoft.com/office/powerpoint/2010/main" val="299156066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BB1DAE-A818-9446-8984-46D9C4CAC264}" type="slidenum">
              <a:rPr lang="en-US" smtClean="0"/>
              <a:pPr>
                <a:defRPr/>
              </a:pPr>
              <a:t>‹#›</a:t>
            </a:fld>
            <a:endParaRPr lang="en-US" dirty="0"/>
          </a:p>
        </p:txBody>
      </p:sp>
    </p:spTree>
    <p:extLst>
      <p:ext uri="{BB962C8B-B14F-4D97-AF65-F5344CB8AC3E}">
        <p14:creationId xmlns:p14="http://schemas.microsoft.com/office/powerpoint/2010/main" val="241372592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5897AB-8A6F-EE4D-8D82-FACF850A88E4}" type="slidenum">
              <a:rPr lang="en-US" smtClean="0"/>
              <a:pPr>
                <a:defRPr/>
              </a:pPr>
              <a:t>‹#›</a:t>
            </a:fld>
            <a:endParaRPr lang="en-US" dirty="0"/>
          </a:p>
        </p:txBody>
      </p:sp>
    </p:spTree>
    <p:extLst>
      <p:ext uri="{BB962C8B-B14F-4D97-AF65-F5344CB8AC3E}">
        <p14:creationId xmlns:p14="http://schemas.microsoft.com/office/powerpoint/2010/main" val="81527000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2/16/24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86420654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2/16/24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8012981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6140823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2/16/24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311602366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2/16/24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71135873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2/16/24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0533790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2/16/24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278053446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2/16/24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39909143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2/16/24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125424820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2/16/24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8273513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2/16/24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418838214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2/16/24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91252253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6855162"/>
      </p:ext>
    </p:extLst>
  </p:cSld>
  <p:clrMapOvr>
    <a:masterClrMapping/>
  </p:clrMapOvr>
  <p:transition spd="med">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8709734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2146889"/>
      </p:ext>
    </p:extLst>
  </p:cSld>
  <p:clrMapOvr>
    <a:masterClrMapping/>
  </p:clrMapOvr>
  <p:transition spd="med">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063921018"/>
      </p:ext>
    </p:extLst>
  </p:cSld>
  <p:clrMapOvr>
    <a:masterClrMapping/>
  </p:clrMapOvr>
  <p:transition spd="med">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01659"/>
      </p:ext>
    </p:extLst>
  </p:cSld>
  <p:clrMapOvr>
    <a:masterClrMapping/>
  </p:clrMapOvr>
  <p:transition spd="med">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46209468"/>
      </p:ext>
    </p:extLst>
  </p:cSld>
  <p:clrMapOvr>
    <a:masterClrMapping/>
  </p:clrMapOvr>
  <p:transition spd="med">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87061782"/>
      </p:ext>
    </p:extLst>
  </p:cSld>
  <p:clrMapOvr>
    <a:masterClrMapping/>
  </p:clrMapOvr>
  <p:transition spd="med">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7844132"/>
      </p:ext>
    </p:extLst>
  </p:cSld>
  <p:clrMapOvr>
    <a:masterClrMapping/>
  </p:clrMapOvr>
  <p:transition spd="med">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41797430"/>
      </p:ext>
    </p:extLst>
  </p:cSld>
  <p:clrMapOvr>
    <a:masterClrMapping/>
  </p:clrMapOvr>
  <p:transition spd="med">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57461443"/>
      </p:ext>
    </p:extLst>
  </p:cSld>
  <p:clrMapOvr>
    <a:masterClrMapping/>
  </p:clrMapOvr>
  <p:transition spd="med">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76290"/>
      </p:ext>
    </p:extLst>
  </p:cSld>
  <p:clrMapOvr>
    <a:masterClrMapping/>
  </p:clrMapOvr>
  <p:transition spd="med">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17656344"/>
      </p:ext>
    </p:extLst>
  </p:cSld>
  <p:clrMapOvr>
    <a:masterClrMapping/>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0220012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132610023"/>
      </p:ext>
    </p:extLst>
  </p:cSld>
  <p:clrMapOvr>
    <a:masterClrMapping/>
  </p:clrMapOvr>
  <p:transition spd="med">
    <p:cu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16/02/24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733763517"/>
      </p:ext>
    </p:extLst>
  </p:cSld>
  <p:clrMapOvr>
    <a:overrideClrMapping bg1="dk1" tx1="lt1" bg2="dk2" tx2="lt2" accent1="accent1" accent2="accent2" accent3="accent3" accent4="accent4" accent5="accent5" accent6="accent6" hlink="hlink" folHlink="folHlink"/>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16/02/24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33181522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16/02/24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708836881"/>
      </p:ext>
    </p:extLst>
  </p:cSld>
  <p:clrMapOvr>
    <a:overrideClrMapping bg1="lt1" tx1="dk1" bg2="lt2" tx2="dk2" accent1="accent1" accent2="accent2" accent3="accent3" accent4="accent4" accent5="accent5" accent6="accent6" hlink="hlink" folHlink="folHlink"/>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16/02/24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4682012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16/02/24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3122923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16/02/24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20385940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16/02/24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05597434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16/02/24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54568601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16/02/24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79302410"/>
      </p:ext>
    </p:extLst>
  </p:cSld>
  <p:clrMapOvr>
    <a:overrideClrMapping bg1="lt1" tx1="dk1" bg2="lt2" tx2="dk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711171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16/02/24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64181889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16/02/24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06924756"/>
      </p:ext>
    </p:extLst>
  </p:cSld>
  <p:clrMapOvr>
    <a:overrideClrMapping bg1="lt1" tx1="dk1" bg2="lt2" tx2="dk2" accent1="accent1" accent2="accent2" accent3="accent3" accent4="accent4" accent5="accent5" accent6="accent6" hlink="hlink" folHlink="folHlink"/>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3077971"/>
      </p:ext>
    </p:extLst>
  </p:cSld>
  <p:clrMapOvr>
    <a:masterClrMapping/>
  </p:clrMapOvr>
  <p:transition spd="med">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9863705"/>
      </p:ext>
    </p:extLst>
  </p:cSld>
  <p:clrMapOvr>
    <a:masterClrMapping/>
  </p:clrMapOvr>
  <p:transition spd="med">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0237826"/>
      </p:ext>
    </p:extLst>
  </p:cSld>
  <p:clrMapOvr>
    <a:masterClrMapping/>
  </p:clrMapOvr>
  <p:transition spd="med">
    <p:randomBar dir="ver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0715634"/>
      </p:ext>
    </p:extLst>
  </p:cSld>
  <p:clrMapOvr>
    <a:masterClrMapping/>
  </p:clrMapOvr>
  <p:transition spd="med">
    <p:randomBar dir="ver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4183231"/>
      </p:ext>
    </p:extLst>
  </p:cSld>
  <p:clrMapOvr>
    <a:masterClrMapping/>
  </p:clrMapOvr>
  <p:transition spd="med">
    <p:randomBar dir="ver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5800529"/>
      </p:ext>
    </p:extLst>
  </p:cSld>
  <p:clrMapOvr>
    <a:masterClrMapping/>
  </p:clrMapOvr>
  <p:transition spd="med">
    <p:randomBar dir="ver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7848388"/>
      </p:ext>
    </p:extLst>
  </p:cSld>
  <p:clrMapOvr>
    <a:masterClrMapping/>
  </p:clrMapOvr>
  <p:transition spd="med">
    <p:randomBar dir="ver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8136624"/>
      </p:ext>
    </p:extLst>
  </p:cSld>
  <p:clrMapOvr>
    <a:masterClrMapping/>
  </p:clrMapOvr>
  <p:transition spd="med">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80311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4186726"/>
      </p:ext>
    </p:extLst>
  </p:cSld>
  <p:clrMapOvr>
    <a:masterClrMapping/>
  </p:clrMapOvr>
  <p:transition spd="med">
    <p:randomBar dir="ver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4536018"/>
      </p:ext>
    </p:extLst>
  </p:cSld>
  <p:clrMapOvr>
    <a:masterClrMapping/>
  </p:clrMapOvr>
  <p:transition spd="med">
    <p:randomBar dir="ver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699183"/>
      </p:ext>
    </p:extLst>
  </p:cSld>
  <p:clrMapOvr>
    <a:masterClrMapping/>
  </p:clrMapOvr>
  <p:transition spd="med">
    <p:randomBar dir="vert"/>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68108242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163704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17506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025917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92020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564063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8021563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5118313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989230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730213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310033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99103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511107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6612588"/>
      </p:ext>
    </p:extLst>
  </p:cSld>
  <p:clrMapOvr>
    <a:masterClrMapping/>
  </p:clrMapOvr>
  <p:transition spd="med">
    <p:randomBar dir="vert"/>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6424283"/>
      </p:ext>
    </p:extLst>
  </p:cSld>
  <p:clrMapOvr>
    <a:masterClrMapping/>
  </p:clrMapOvr>
  <p:transition spd="med">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5240201"/>
      </p:ext>
    </p:extLst>
  </p:cSld>
  <p:clrMapOvr>
    <a:masterClrMapping/>
  </p:clrMapOvr>
  <p:transition spd="med">
    <p:randomBar dir="vert"/>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686160"/>
      </p:ext>
    </p:extLst>
  </p:cSld>
  <p:clrMapOvr>
    <a:masterClrMapping/>
  </p:clrMapOvr>
  <p:transition spd="med">
    <p:randomBar dir="vert"/>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429578"/>
      </p:ext>
    </p:extLst>
  </p:cSld>
  <p:clrMapOvr>
    <a:masterClrMapping/>
  </p:clrMapOvr>
  <p:transition spd="med">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57621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2718732"/>
      </p:ext>
    </p:extLst>
  </p:cSld>
  <p:clrMapOvr>
    <a:masterClrMapping/>
  </p:clrMapOvr>
  <p:transition spd="med">
    <p:randomBar dir="vert"/>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3275482"/>
      </p:ext>
    </p:extLst>
  </p:cSld>
  <p:clrMapOvr>
    <a:masterClrMapping/>
  </p:clrMapOvr>
  <p:transition spd="med">
    <p:randomBar dir="vert"/>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6472803"/>
      </p:ext>
    </p:extLst>
  </p:cSld>
  <p:clrMapOvr>
    <a:masterClrMapping/>
  </p:clrMapOvr>
  <p:transition spd="med">
    <p:randomBar dir="vert"/>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5604217"/>
      </p:ext>
    </p:extLst>
  </p:cSld>
  <p:clrMapOvr>
    <a:masterClrMapping/>
  </p:clrMapOvr>
  <p:transition spd="med">
    <p:randomBar dir="vert"/>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4229417"/>
      </p:ext>
    </p:extLst>
  </p:cSld>
  <p:clrMapOvr>
    <a:masterClrMapping/>
  </p:clrMapOvr>
  <p:transition spd="med">
    <p:randomBar dir="vert"/>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09782"/>
      </p:ext>
    </p:extLst>
  </p:cSld>
  <p:clrMapOvr>
    <a:masterClrMapping/>
  </p:clrMapOvr>
  <p:transition spd="med">
    <p:randomBar dir="vert"/>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b="1" i="0">
                <a:latin typeface="Arial" panose="020B0604020202020204" pitchFamily="34" charset="0"/>
              </a:defRPr>
            </a:lvl1pPr>
          </a:lstStyle>
          <a:p>
            <a:r>
              <a:rPr lang="en-US" dirty="0"/>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pPr>
              <a:defRPr/>
            </a:pPr>
            <a:fld id="{75177E2C-CB54-4045-B7B7-B71AB7EA8ED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3458689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1CA131-B6C6-6043-9015-CED182AB56E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919111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1D814-1A51-FF47-9F20-6065B5E55EF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3718705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39E099-62B8-5C4B-B65B-1D3CD854738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98517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99069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CD2F22-2D72-F544-B863-D516D451075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0878151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16529B-4949-E84F-868F-004171585EB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8176588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276B5C-BFB1-0E4F-A2DD-2BE75BC9145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9413176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056596-39D9-C64E-8E1E-A41335A58E4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3005398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CC74B3-4FAB-5E4B-B43C-7816EF0FF6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9996349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BF0F7E-FC0A-EE4A-B88E-890BEB1D844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2234776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09113D-EFDC-4843-9603-86017D20014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8144840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334857"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34858"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5"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6"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F84956A-E395-7E42-94C7-43CF456EB84D}" type="slidenum">
              <a:rPr lang="en-US"/>
              <a:pPr>
                <a:defRPr/>
              </a:pPr>
              <a:t>‹#›</a:t>
            </a:fld>
            <a:endParaRPr lang="en-US"/>
          </a:p>
        </p:txBody>
      </p:sp>
    </p:spTree>
    <p:extLst>
      <p:ext uri="{BB962C8B-B14F-4D97-AF65-F5344CB8AC3E}">
        <p14:creationId xmlns:p14="http://schemas.microsoft.com/office/powerpoint/2010/main" val="317787760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8E5B4779-D46E-2947-A4EC-427728C91441}"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68064211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B1AEEE63-7E0D-414C-9E87-16BB69A73AD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92508396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514016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E7799A73-5495-3940-A32D-015EF6B79C1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14728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036"/>
          <p:cNvSpPr>
            <a:spLocks noGrp="1" noChangeArrowheads="1"/>
          </p:cNvSpPr>
          <p:nvPr>
            <p:ph type="sldNum" sz="quarter" idx="12"/>
          </p:nvPr>
        </p:nvSpPr>
        <p:spPr>
          <a:ln/>
        </p:spPr>
        <p:txBody>
          <a:bodyPr/>
          <a:lstStyle>
            <a:lvl1pPr>
              <a:defRPr/>
            </a:lvl1pPr>
          </a:lstStyle>
          <a:p>
            <a:pPr>
              <a:defRPr/>
            </a:pPr>
            <a:fld id="{72B57DA2-64A6-B945-B4F5-9B03EAA0121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1881711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036"/>
          <p:cNvSpPr>
            <a:spLocks noGrp="1" noChangeArrowheads="1"/>
          </p:cNvSpPr>
          <p:nvPr>
            <p:ph type="sldNum" sz="quarter" idx="12"/>
          </p:nvPr>
        </p:nvSpPr>
        <p:spPr>
          <a:ln/>
        </p:spPr>
        <p:txBody>
          <a:bodyPr/>
          <a:lstStyle>
            <a:lvl1pPr>
              <a:defRPr/>
            </a:lvl1pPr>
          </a:lstStyle>
          <a:p>
            <a:pPr>
              <a:defRPr/>
            </a:pPr>
            <a:fld id="{E2D7B6BD-FB7C-0547-A5C3-6A1A632B7FC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3426316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036"/>
          <p:cNvSpPr>
            <a:spLocks noGrp="1" noChangeArrowheads="1"/>
          </p:cNvSpPr>
          <p:nvPr>
            <p:ph type="sldNum" sz="quarter" idx="12"/>
          </p:nvPr>
        </p:nvSpPr>
        <p:spPr>
          <a:ln/>
        </p:spPr>
        <p:txBody>
          <a:bodyPr/>
          <a:lstStyle>
            <a:lvl1pPr>
              <a:defRPr/>
            </a:lvl1pPr>
          </a:lstStyle>
          <a:p>
            <a:pPr>
              <a:defRPr/>
            </a:pPr>
            <a:fld id="{A713CEEE-65F1-CA4F-A615-3E2F531706B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95597688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CC0970A9-BD1F-E347-AAD0-66FA0557F93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01851505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FC15FC44-2C34-484C-ADC1-C13C825FC65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88726061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2BFDE11A-DD23-EE4B-AF18-E38FE97CD09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63787759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C9D16A05-7B04-7C41-80E9-236B57142B6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6022779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49505161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9166695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4272059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1033153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802546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6203102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448885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912576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89732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747509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657982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676901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967330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726385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46498"/>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913992"/>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5532674"/>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659311"/>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9585408"/>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1209060"/>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6193664"/>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5777819"/>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7178826"/>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6703544"/>
      </p:ext>
    </p:extLst>
  </p:cSld>
  <p:clrMapOvr>
    <a:masterClrMapping/>
  </p:clrMapOvr>
  <p:transition spd="med">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0889142"/>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9385499"/>
      </p:ext>
    </p:extLst>
  </p:cSld>
  <p:clrMapOvr>
    <a:masterClrMapping/>
  </p:clrMapOvr>
  <p:transition spd="med">
    <p:randomBar dir="vert"/>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8155B67-DD44-CF47-95FF-F5E0AB8B4F64}" type="slidenum">
              <a:rPr lang="en-US"/>
              <a:pPr>
                <a:defRPr/>
              </a:pPr>
              <a:t>‹#›</a:t>
            </a:fld>
            <a:endParaRPr lang="en-US"/>
          </a:p>
        </p:txBody>
      </p:sp>
    </p:spTree>
    <p:extLst>
      <p:ext uri="{BB962C8B-B14F-4D97-AF65-F5344CB8AC3E}">
        <p14:creationId xmlns:p14="http://schemas.microsoft.com/office/powerpoint/2010/main" val="187327747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EFE03FC-B141-964D-9376-095D8D83DB4A}" type="slidenum">
              <a:rPr lang="en-US"/>
              <a:pPr>
                <a:defRPr/>
              </a:pPr>
              <a:t>‹#›</a:t>
            </a:fld>
            <a:endParaRPr lang="en-US"/>
          </a:p>
        </p:txBody>
      </p:sp>
    </p:spTree>
    <p:extLst>
      <p:ext uri="{BB962C8B-B14F-4D97-AF65-F5344CB8AC3E}">
        <p14:creationId xmlns:p14="http://schemas.microsoft.com/office/powerpoint/2010/main" val="30078610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2934016"/>
      </p:ext>
    </p:extLst>
  </p:cSld>
  <p:clrMapOvr>
    <a:masterClrMapping/>
  </p:clrMapOvr>
  <p:transition spd="med">
    <p:randomBar dir="vert"/>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6296769"/>
      </p:ext>
    </p:extLst>
  </p:cSld>
  <p:clrMapOvr>
    <a:masterClrMapping/>
  </p:clrMapOvr>
  <p:transition spd="med">
    <p:randomBar dir="vert"/>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4006460"/>
      </p:ext>
    </p:extLst>
  </p:cSld>
  <p:clrMapOvr>
    <a:masterClrMapping/>
  </p:clrMapOvr>
  <p:transition spd="med">
    <p:randomBar dir="vert"/>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3355029"/>
      </p:ext>
    </p:extLst>
  </p:cSld>
  <p:clrMapOvr>
    <a:masterClrMapping/>
  </p:clrMapOvr>
  <p:transition spd="med">
    <p:randomBar dir="vert"/>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6821295"/>
      </p:ext>
    </p:extLst>
  </p:cSld>
  <p:clrMapOvr>
    <a:masterClrMapping/>
  </p:clrMapOvr>
  <p:transition spd="med">
    <p:randomBar dir="vert"/>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7621374"/>
      </p:ext>
    </p:extLst>
  </p:cSld>
  <p:clrMapOvr>
    <a:masterClrMapping/>
  </p:clrMapOvr>
  <p:transition spd="med">
    <p:randomBar dir="vert"/>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5036370"/>
      </p:ext>
    </p:extLst>
  </p:cSld>
  <p:clrMapOvr>
    <a:masterClrMapping/>
  </p:clrMapOvr>
  <p:transition spd="med">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1972498"/>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8980"/>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7569350"/>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3879609"/>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0047562"/>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09599183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605253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56152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019192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7784253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784020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837640"/>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653959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720443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448988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302113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938203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38714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9334064"/>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138012"/>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6530230"/>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5962909"/>
      </p:ext>
    </p:extLst>
  </p:cSld>
  <p:clrMapOvr>
    <a:masterClrMapping/>
  </p:clrMapOvr>
  <p:transition spd="med">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0363993"/>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2566325"/>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475541"/>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348845"/>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7096103"/>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8268677"/>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61073120"/>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4843912"/>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2610673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6042515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148192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61748"/>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917437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758505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807651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945636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476640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311906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133673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013232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1543073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31855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4164537"/>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586338"/>
      </p:ext>
    </p:extLst>
  </p:cSld>
  <p:clrMapOvr>
    <a:masterClrMapping/>
  </p:clrMapOvr>
  <p:transition spd="med">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965469"/>
      </p:ext>
    </p:extLst>
  </p:cSld>
  <p:clrMapOvr>
    <a:masterClrMapping/>
  </p:clrMapOvr>
  <p:transition spd="med">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460544"/>
      </p:ext>
    </p:extLst>
  </p:cSld>
  <p:clrMapOvr>
    <a:masterClrMapping/>
  </p:clrMapOvr>
  <p:transition spd="med">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525800"/>
      </p:ext>
    </p:extLst>
  </p:cSld>
  <p:clrMapOvr>
    <a:masterClrMapping/>
  </p:clrMapOvr>
  <p:transition spd="med">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407392"/>
      </p:ext>
    </p:extLst>
  </p:cSld>
  <p:clrMapOvr>
    <a:masterClrMapping/>
  </p:clrMapOvr>
  <p:transition spd="med">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3072958"/>
      </p:ext>
    </p:extLst>
  </p:cSld>
  <p:clrMapOvr>
    <a:masterClrMapping/>
  </p:clrMapOvr>
  <p:transition spd="med">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673666"/>
      </p:ext>
    </p:extLst>
  </p:cSld>
  <p:clrMapOvr>
    <a:masterClrMapping/>
  </p:clrMapOvr>
  <p:transition spd="med">
    <p:randomBar dir="vert"/>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9523678"/>
      </p:ext>
    </p:extLst>
  </p:cSld>
  <p:clrMapOvr>
    <a:masterClrMapping/>
  </p:clrMapOvr>
  <p:transition spd="med">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0962875"/>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8659967"/>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6888061"/>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4124348"/>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282254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9583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668869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891088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440719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406726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9492863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290374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573837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6401201"/>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157674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670734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742477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345034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99382711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4132539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1681892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520316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345057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909071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0366646"/>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898079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1348442"/>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449820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3361798"/>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562241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0025103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275887806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1516158"/>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509315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1197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3275262"/>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87833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637390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6596590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703954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1987813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79429543"/>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664669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8701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309443091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40233675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40613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43628762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349874611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289180081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388803890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127984647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266321753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122568647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805392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55429067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172300282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7418707"/>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900003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41615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pPr/>
              <a:t>‹#›</a:t>
            </a:fld>
            <a:endParaRPr lang="en-US" altLang="en-US"/>
          </a:p>
        </p:txBody>
      </p:sp>
    </p:spTree>
    <p:extLst>
      <p:ext uri="{BB962C8B-B14F-4D97-AF65-F5344CB8AC3E}">
        <p14:creationId xmlns:p14="http://schemas.microsoft.com/office/powerpoint/2010/main" val="123854863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pPr/>
              <a:t>‹#›</a:t>
            </a:fld>
            <a:endParaRPr lang="en-US" altLang="en-US"/>
          </a:p>
        </p:txBody>
      </p:sp>
    </p:spTree>
    <p:extLst>
      <p:ext uri="{BB962C8B-B14F-4D97-AF65-F5344CB8AC3E}">
        <p14:creationId xmlns:p14="http://schemas.microsoft.com/office/powerpoint/2010/main" val="247435239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pPr/>
              <a:t>‹#›</a:t>
            </a:fld>
            <a:endParaRPr lang="en-US" altLang="en-US"/>
          </a:p>
        </p:txBody>
      </p:sp>
    </p:spTree>
    <p:extLst>
      <p:ext uri="{BB962C8B-B14F-4D97-AF65-F5344CB8AC3E}">
        <p14:creationId xmlns:p14="http://schemas.microsoft.com/office/powerpoint/2010/main" val="169283495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pPr/>
              <a:t>‹#›</a:t>
            </a:fld>
            <a:endParaRPr lang="en-US" altLang="en-US"/>
          </a:p>
        </p:txBody>
      </p:sp>
    </p:spTree>
    <p:extLst>
      <p:ext uri="{BB962C8B-B14F-4D97-AF65-F5344CB8AC3E}">
        <p14:creationId xmlns:p14="http://schemas.microsoft.com/office/powerpoint/2010/main" val="182845699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pPr/>
              <a:t>‹#›</a:t>
            </a:fld>
            <a:endParaRPr lang="en-US" altLang="en-US"/>
          </a:p>
        </p:txBody>
      </p:sp>
    </p:spTree>
    <p:extLst>
      <p:ext uri="{BB962C8B-B14F-4D97-AF65-F5344CB8AC3E}">
        <p14:creationId xmlns:p14="http://schemas.microsoft.com/office/powerpoint/2010/main" val="160669190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pPr/>
              <a:t>‹#›</a:t>
            </a:fld>
            <a:endParaRPr lang="en-US" altLang="en-US"/>
          </a:p>
        </p:txBody>
      </p:sp>
    </p:spTree>
    <p:extLst>
      <p:ext uri="{BB962C8B-B14F-4D97-AF65-F5344CB8AC3E}">
        <p14:creationId xmlns:p14="http://schemas.microsoft.com/office/powerpoint/2010/main" val="258816793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pPr/>
              <a:t>‹#›</a:t>
            </a:fld>
            <a:endParaRPr lang="en-US" altLang="en-US"/>
          </a:p>
        </p:txBody>
      </p:sp>
    </p:spTree>
    <p:extLst>
      <p:ext uri="{BB962C8B-B14F-4D97-AF65-F5344CB8AC3E}">
        <p14:creationId xmlns:p14="http://schemas.microsoft.com/office/powerpoint/2010/main" val="14641043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5092458"/>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pPr/>
              <a:t>‹#›</a:t>
            </a:fld>
            <a:endParaRPr lang="en-US" altLang="en-US"/>
          </a:p>
        </p:txBody>
      </p:sp>
    </p:spTree>
    <p:extLst>
      <p:ext uri="{BB962C8B-B14F-4D97-AF65-F5344CB8AC3E}">
        <p14:creationId xmlns:p14="http://schemas.microsoft.com/office/powerpoint/2010/main" val="106049592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pPr/>
              <a:t>‹#›</a:t>
            </a:fld>
            <a:endParaRPr lang="en-US" altLang="en-US"/>
          </a:p>
        </p:txBody>
      </p:sp>
    </p:spTree>
    <p:extLst>
      <p:ext uri="{BB962C8B-B14F-4D97-AF65-F5344CB8AC3E}">
        <p14:creationId xmlns:p14="http://schemas.microsoft.com/office/powerpoint/2010/main" val="313695336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pPr/>
              <a:t>‹#›</a:t>
            </a:fld>
            <a:endParaRPr lang="en-US" altLang="en-US"/>
          </a:p>
        </p:txBody>
      </p:sp>
    </p:spTree>
    <p:extLst>
      <p:ext uri="{BB962C8B-B14F-4D97-AF65-F5344CB8AC3E}">
        <p14:creationId xmlns:p14="http://schemas.microsoft.com/office/powerpoint/2010/main" val="171448357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pPr/>
              <a:t>‹#›</a:t>
            </a:fld>
            <a:endParaRPr lang="en-US" altLang="en-US"/>
          </a:p>
        </p:txBody>
      </p:sp>
    </p:spTree>
    <p:extLst>
      <p:ext uri="{BB962C8B-B14F-4D97-AF65-F5344CB8AC3E}">
        <p14:creationId xmlns:p14="http://schemas.microsoft.com/office/powerpoint/2010/main" val="157914445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4086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4086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eaLnBrk="0" hangingPunct="0">
              <a:defRPr/>
            </a:lvl1pPr>
          </a:lstStyle>
          <a:p>
            <a:endParaRPr lang="en-US" altLang="en-US"/>
          </a:p>
        </p:txBody>
      </p:sp>
      <p:sp>
        <p:nvSpPr>
          <p:cNvPr id="40" name="Rectangle 38"/>
          <p:cNvSpPr>
            <a:spLocks noGrp="1" noChangeArrowheads="1"/>
          </p:cNvSpPr>
          <p:nvPr>
            <p:ph type="ftr" sz="quarter" idx="11"/>
          </p:nvPr>
        </p:nvSpPr>
        <p:spPr/>
        <p:txBody>
          <a:bodyPr/>
          <a:lstStyle>
            <a:lvl1pPr algn="l" eaLnBrk="0" hangingPunct="0">
              <a:defRPr/>
            </a:lvl1pPr>
          </a:lstStyle>
          <a:p>
            <a:endParaRPr lang="en-US" altLang="en-US"/>
          </a:p>
        </p:txBody>
      </p:sp>
      <p:sp>
        <p:nvSpPr>
          <p:cNvPr id="41" name="Rectangle 41"/>
          <p:cNvSpPr>
            <a:spLocks noGrp="1" noChangeArrowheads="1"/>
          </p:cNvSpPr>
          <p:nvPr>
            <p:ph type="sldNum" sz="quarter" idx="12"/>
          </p:nvPr>
        </p:nvSpPr>
        <p:spPr/>
        <p:txBody>
          <a:bodyPr/>
          <a:lstStyle>
            <a:lvl1pPr eaLnBrk="0" hangingPunct="0">
              <a:defRPr/>
            </a:lvl1pPr>
          </a:lstStyle>
          <a:p>
            <a:fld id="{3FA97565-9103-4AE3-9B86-C44510565FDA}" type="slidenum">
              <a:rPr lang="en-US" altLang="en-US"/>
              <a:pPr/>
              <a:t>‹#›</a:t>
            </a:fld>
            <a:endParaRPr lang="en-US" altLang="en-US"/>
          </a:p>
        </p:txBody>
      </p:sp>
    </p:spTree>
    <p:extLst>
      <p:ext uri="{BB962C8B-B14F-4D97-AF65-F5344CB8AC3E}">
        <p14:creationId xmlns:p14="http://schemas.microsoft.com/office/powerpoint/2010/main" val="302048670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FE9DB2C8-7F82-4152-904D-7F778B826567}" type="slidenum">
              <a:rPr lang="en-US" altLang="en-US"/>
              <a:pPr/>
              <a:t>‹#›</a:t>
            </a:fld>
            <a:endParaRPr lang="en-US" altLang="en-US"/>
          </a:p>
        </p:txBody>
      </p:sp>
    </p:spTree>
    <p:extLst>
      <p:ext uri="{BB962C8B-B14F-4D97-AF65-F5344CB8AC3E}">
        <p14:creationId xmlns:p14="http://schemas.microsoft.com/office/powerpoint/2010/main" val="76529921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F16F6249-E2A1-45D0-8738-687AB8552BDA}" type="slidenum">
              <a:rPr lang="en-US" altLang="en-US"/>
              <a:pPr/>
              <a:t>‹#›</a:t>
            </a:fld>
            <a:endParaRPr lang="en-US" altLang="en-US"/>
          </a:p>
        </p:txBody>
      </p:sp>
    </p:spTree>
    <p:extLst>
      <p:ext uri="{BB962C8B-B14F-4D97-AF65-F5344CB8AC3E}">
        <p14:creationId xmlns:p14="http://schemas.microsoft.com/office/powerpoint/2010/main" val="44149292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FE1ECA16-8002-4DC5-9CDE-12A38E92D30B}" type="slidenum">
              <a:rPr lang="en-US" altLang="en-US"/>
              <a:pPr/>
              <a:t>‹#›</a:t>
            </a:fld>
            <a:endParaRPr lang="en-US" altLang="en-US"/>
          </a:p>
        </p:txBody>
      </p:sp>
    </p:spTree>
    <p:extLst>
      <p:ext uri="{BB962C8B-B14F-4D97-AF65-F5344CB8AC3E}">
        <p14:creationId xmlns:p14="http://schemas.microsoft.com/office/powerpoint/2010/main" val="148074477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eaLnBrk="0" hangingPunct="0">
              <a:defRPr/>
            </a:lvl1pPr>
          </a:lstStyle>
          <a:p>
            <a:endParaRPr lang="en-US" altLang="en-US"/>
          </a:p>
        </p:txBody>
      </p:sp>
      <p:sp>
        <p:nvSpPr>
          <p:cNvPr id="8"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9" name="Rectangle 41"/>
          <p:cNvSpPr>
            <a:spLocks noGrp="1" noChangeArrowheads="1"/>
          </p:cNvSpPr>
          <p:nvPr>
            <p:ph type="sldNum" sz="quarter" idx="12"/>
          </p:nvPr>
        </p:nvSpPr>
        <p:spPr/>
        <p:txBody>
          <a:bodyPr/>
          <a:lstStyle>
            <a:lvl1pPr eaLnBrk="0" hangingPunct="0">
              <a:defRPr/>
            </a:lvl1pPr>
          </a:lstStyle>
          <a:p>
            <a:fld id="{77CDAE41-A57B-42AD-A424-C034B956E806}" type="slidenum">
              <a:rPr lang="en-US" altLang="en-US"/>
              <a:pPr/>
              <a:t>‹#›</a:t>
            </a:fld>
            <a:endParaRPr lang="en-US" altLang="en-US"/>
          </a:p>
        </p:txBody>
      </p:sp>
    </p:spTree>
    <p:extLst>
      <p:ext uri="{BB962C8B-B14F-4D97-AF65-F5344CB8AC3E}">
        <p14:creationId xmlns:p14="http://schemas.microsoft.com/office/powerpoint/2010/main" val="244506636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eaLnBrk="0" hangingPunct="0">
              <a:defRPr/>
            </a:lvl1pPr>
          </a:lstStyle>
          <a:p>
            <a:endParaRPr lang="en-US" altLang="en-US"/>
          </a:p>
        </p:txBody>
      </p:sp>
      <p:sp>
        <p:nvSpPr>
          <p:cNvPr id="4"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5" name="Rectangle 41"/>
          <p:cNvSpPr>
            <a:spLocks noGrp="1" noChangeArrowheads="1"/>
          </p:cNvSpPr>
          <p:nvPr>
            <p:ph type="sldNum" sz="quarter" idx="12"/>
          </p:nvPr>
        </p:nvSpPr>
        <p:spPr/>
        <p:txBody>
          <a:bodyPr/>
          <a:lstStyle>
            <a:lvl1pPr eaLnBrk="0" hangingPunct="0">
              <a:defRPr/>
            </a:lvl1pPr>
          </a:lstStyle>
          <a:p>
            <a:fld id="{83F743C4-E2FB-4AF2-8C9C-C70537FB47D1}" type="slidenum">
              <a:rPr lang="en-US" altLang="en-US"/>
              <a:pPr/>
              <a:t>‹#›</a:t>
            </a:fld>
            <a:endParaRPr lang="en-US" altLang="en-US"/>
          </a:p>
        </p:txBody>
      </p:sp>
    </p:spTree>
    <p:extLst>
      <p:ext uri="{BB962C8B-B14F-4D97-AF65-F5344CB8AC3E}">
        <p14:creationId xmlns:p14="http://schemas.microsoft.com/office/powerpoint/2010/main" val="48153966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523684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eaLnBrk="0" hangingPunct="0">
              <a:defRPr/>
            </a:lvl1pPr>
          </a:lstStyle>
          <a:p>
            <a:endParaRPr lang="en-US" altLang="en-US"/>
          </a:p>
        </p:txBody>
      </p:sp>
      <p:sp>
        <p:nvSpPr>
          <p:cNvPr id="3"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4" name="Rectangle 41"/>
          <p:cNvSpPr>
            <a:spLocks noGrp="1" noChangeArrowheads="1"/>
          </p:cNvSpPr>
          <p:nvPr>
            <p:ph type="sldNum" sz="quarter" idx="12"/>
          </p:nvPr>
        </p:nvSpPr>
        <p:spPr/>
        <p:txBody>
          <a:bodyPr/>
          <a:lstStyle>
            <a:lvl1pPr eaLnBrk="0" hangingPunct="0">
              <a:defRPr/>
            </a:lvl1pPr>
          </a:lstStyle>
          <a:p>
            <a:fld id="{57D6EF7F-CE0F-44AF-88B1-452CF903379C}" type="slidenum">
              <a:rPr lang="en-US" altLang="en-US"/>
              <a:pPr/>
              <a:t>‹#›</a:t>
            </a:fld>
            <a:endParaRPr lang="en-US" altLang="en-US"/>
          </a:p>
        </p:txBody>
      </p:sp>
    </p:spTree>
    <p:extLst>
      <p:ext uri="{BB962C8B-B14F-4D97-AF65-F5344CB8AC3E}">
        <p14:creationId xmlns:p14="http://schemas.microsoft.com/office/powerpoint/2010/main" val="249948304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A2EB203A-8389-4A0A-BD1E-50F295D4885B}" type="slidenum">
              <a:rPr lang="en-US" altLang="en-US"/>
              <a:pPr/>
              <a:t>‹#›</a:t>
            </a:fld>
            <a:endParaRPr lang="en-US" altLang="en-US"/>
          </a:p>
        </p:txBody>
      </p:sp>
    </p:spTree>
    <p:extLst>
      <p:ext uri="{BB962C8B-B14F-4D97-AF65-F5344CB8AC3E}">
        <p14:creationId xmlns:p14="http://schemas.microsoft.com/office/powerpoint/2010/main" val="395480179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5D8F9400-8A1C-467A-AF2E-0F5D48AF756E}" type="slidenum">
              <a:rPr lang="en-US" altLang="en-US"/>
              <a:pPr/>
              <a:t>‹#›</a:t>
            </a:fld>
            <a:endParaRPr lang="en-US" altLang="en-US"/>
          </a:p>
        </p:txBody>
      </p:sp>
    </p:spTree>
    <p:extLst>
      <p:ext uri="{BB962C8B-B14F-4D97-AF65-F5344CB8AC3E}">
        <p14:creationId xmlns:p14="http://schemas.microsoft.com/office/powerpoint/2010/main" val="224700878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BD215070-5624-458D-A3BC-8243D72C9A3D}" type="slidenum">
              <a:rPr lang="en-US" altLang="en-US"/>
              <a:pPr/>
              <a:t>‹#›</a:t>
            </a:fld>
            <a:endParaRPr lang="en-US" altLang="en-US"/>
          </a:p>
        </p:txBody>
      </p:sp>
    </p:spTree>
    <p:extLst>
      <p:ext uri="{BB962C8B-B14F-4D97-AF65-F5344CB8AC3E}">
        <p14:creationId xmlns:p14="http://schemas.microsoft.com/office/powerpoint/2010/main" val="404942244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C6D42968-9303-4D4A-AA23-9B15F3A8C64B}" type="slidenum">
              <a:rPr lang="en-US" altLang="en-US"/>
              <a:pPr/>
              <a:t>‹#›</a:t>
            </a:fld>
            <a:endParaRPr lang="en-US" altLang="en-US"/>
          </a:p>
        </p:txBody>
      </p:sp>
    </p:spTree>
    <p:extLst>
      <p:ext uri="{BB962C8B-B14F-4D97-AF65-F5344CB8AC3E}">
        <p14:creationId xmlns:p14="http://schemas.microsoft.com/office/powerpoint/2010/main" val="356937490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588E5CC5-2EA6-4F0F-84CB-3ECAB961B830}" type="slidenum">
              <a:rPr lang="en-US" altLang="en-US"/>
              <a:pPr/>
              <a:t>‹#›</a:t>
            </a:fld>
            <a:endParaRPr lang="en-US" altLang="en-US"/>
          </a:p>
        </p:txBody>
      </p:sp>
    </p:spTree>
    <p:extLst>
      <p:ext uri="{BB962C8B-B14F-4D97-AF65-F5344CB8AC3E}">
        <p14:creationId xmlns:p14="http://schemas.microsoft.com/office/powerpoint/2010/main" val="3775992091"/>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6A9E0F65-9BAF-4A19-AD10-AF7A1F49F761}" type="slidenum">
              <a:rPr lang="en-US" altLang="en-US"/>
              <a:pPr/>
              <a:t>‹#›</a:t>
            </a:fld>
            <a:endParaRPr lang="en-US" altLang="en-US"/>
          </a:p>
        </p:txBody>
      </p:sp>
    </p:spTree>
    <p:extLst>
      <p:ext uri="{BB962C8B-B14F-4D97-AF65-F5344CB8AC3E}">
        <p14:creationId xmlns:p14="http://schemas.microsoft.com/office/powerpoint/2010/main" val="571600804"/>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4CEC9C22-832E-4B1B-B750-DD8C16910F51}" type="slidenum">
              <a:rPr lang="en-US" altLang="en-US"/>
              <a:pPr/>
              <a:t>‹#›</a:t>
            </a:fld>
            <a:endParaRPr lang="en-US" altLang="en-US"/>
          </a:p>
        </p:txBody>
      </p:sp>
    </p:spTree>
    <p:extLst>
      <p:ext uri="{BB962C8B-B14F-4D97-AF65-F5344CB8AC3E}">
        <p14:creationId xmlns:p14="http://schemas.microsoft.com/office/powerpoint/2010/main" val="1408055362"/>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AFC62DC0-B8EB-4B36-A09A-9D9D88D0BB75}" type="slidenum">
              <a:rPr lang="en-US" altLang="en-US"/>
              <a:pPr/>
              <a:t>‹#›</a:t>
            </a:fld>
            <a:endParaRPr lang="en-US" altLang="en-US"/>
          </a:p>
        </p:txBody>
      </p:sp>
    </p:spTree>
    <p:extLst>
      <p:ext uri="{BB962C8B-B14F-4D97-AF65-F5344CB8AC3E}">
        <p14:creationId xmlns:p14="http://schemas.microsoft.com/office/powerpoint/2010/main" val="236290588"/>
      </p:ext>
    </p:extLst>
  </p:cSld>
  <p:clrMapOvr>
    <a:masterClrMapping/>
  </p:clrMapOvr>
  <p:transition spd="med">
    <p:randomBar dir="vert"/>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sz="1800"/>
            </a:lvl1pPr>
          </a:lstStyle>
          <a:p>
            <a:endParaRPr lang="en-US" altLang="en-US"/>
          </a:p>
        </p:txBody>
      </p:sp>
      <p:sp>
        <p:nvSpPr>
          <p:cNvPr id="8" name="Rectangle 5"/>
          <p:cNvSpPr>
            <a:spLocks noGrp="1" noChangeArrowheads="1"/>
          </p:cNvSpPr>
          <p:nvPr>
            <p:ph type="ftr" sz="quarter" idx="11"/>
          </p:nvPr>
        </p:nvSpPr>
        <p:spPr/>
        <p:txBody>
          <a:bodyPr/>
          <a:lstStyle>
            <a:lvl1pPr>
              <a:defRPr sz="1800"/>
            </a:lvl1pPr>
          </a:lstStyle>
          <a:p>
            <a:endParaRPr lang="en-US" altLang="en-US"/>
          </a:p>
        </p:txBody>
      </p:sp>
      <p:sp>
        <p:nvSpPr>
          <p:cNvPr id="9" name="Rectangle 6"/>
          <p:cNvSpPr>
            <a:spLocks noGrp="1" noChangeArrowheads="1"/>
          </p:cNvSpPr>
          <p:nvPr>
            <p:ph type="sldNum" sz="quarter" idx="12"/>
          </p:nvPr>
        </p:nvSpPr>
        <p:spPr/>
        <p:txBody>
          <a:bodyPr/>
          <a:lstStyle>
            <a:lvl1pPr algn="l">
              <a:defRPr sz="1800"/>
            </a:lvl1pPr>
          </a:lstStyle>
          <a:p>
            <a:fld id="{CD28D764-09EC-4958-90A6-4F31288B66C8}" type="slidenum">
              <a:rPr lang="en-US" altLang="en-US"/>
              <a:pPr/>
              <a:t>‹#›</a:t>
            </a:fld>
            <a:endParaRPr lang="en-US" altLang="en-US"/>
          </a:p>
        </p:txBody>
      </p:sp>
    </p:spTree>
    <p:extLst>
      <p:ext uri="{BB962C8B-B14F-4D97-AF65-F5344CB8AC3E}">
        <p14:creationId xmlns:p14="http://schemas.microsoft.com/office/powerpoint/2010/main" val="3735385038"/>
      </p:ext>
    </p:extLst>
  </p:cSld>
  <p:clrMapOvr>
    <a:masterClrMapping/>
  </p:clrMapOvr>
  <p:transition spd="med">
    <p:randomBar dir="vert"/>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7722645"/>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sz="1800"/>
            </a:lvl1pPr>
          </a:lstStyle>
          <a:p>
            <a:endParaRPr lang="en-US" altLang="en-US"/>
          </a:p>
        </p:txBody>
      </p:sp>
      <p:sp>
        <p:nvSpPr>
          <p:cNvPr id="4" name="Rectangle 5"/>
          <p:cNvSpPr>
            <a:spLocks noGrp="1" noChangeArrowheads="1"/>
          </p:cNvSpPr>
          <p:nvPr>
            <p:ph type="ftr" sz="quarter" idx="11"/>
          </p:nvPr>
        </p:nvSpPr>
        <p:spPr/>
        <p:txBody>
          <a:bodyPr/>
          <a:lstStyle>
            <a:lvl1pPr>
              <a:defRPr sz="1800"/>
            </a:lvl1pPr>
          </a:lstStyle>
          <a:p>
            <a:endParaRPr lang="en-US" altLang="en-US"/>
          </a:p>
        </p:txBody>
      </p:sp>
      <p:sp>
        <p:nvSpPr>
          <p:cNvPr id="5" name="Rectangle 6"/>
          <p:cNvSpPr>
            <a:spLocks noGrp="1" noChangeArrowheads="1"/>
          </p:cNvSpPr>
          <p:nvPr>
            <p:ph type="sldNum" sz="quarter" idx="12"/>
          </p:nvPr>
        </p:nvSpPr>
        <p:spPr/>
        <p:txBody>
          <a:bodyPr/>
          <a:lstStyle>
            <a:lvl1pPr algn="l">
              <a:defRPr sz="1800"/>
            </a:lvl1pPr>
          </a:lstStyle>
          <a:p>
            <a:fld id="{CDA388BA-6582-4DF1-BE98-288D224FFCD3}" type="slidenum">
              <a:rPr lang="en-US" altLang="en-US"/>
              <a:pPr/>
              <a:t>‹#›</a:t>
            </a:fld>
            <a:endParaRPr lang="en-US" altLang="en-US"/>
          </a:p>
        </p:txBody>
      </p:sp>
    </p:spTree>
    <p:extLst>
      <p:ext uri="{BB962C8B-B14F-4D97-AF65-F5344CB8AC3E}">
        <p14:creationId xmlns:p14="http://schemas.microsoft.com/office/powerpoint/2010/main" val="1877615685"/>
      </p:ext>
    </p:extLst>
  </p:cSld>
  <p:clrMapOvr>
    <a:masterClrMapping/>
  </p:clrMapOvr>
  <p:transition spd="med">
    <p:randomBar dir="vert"/>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z="1800"/>
            </a:lvl1pPr>
          </a:lstStyle>
          <a:p>
            <a:endParaRPr lang="en-US" altLang="en-US"/>
          </a:p>
        </p:txBody>
      </p:sp>
      <p:sp>
        <p:nvSpPr>
          <p:cNvPr id="3" name="Rectangle 5"/>
          <p:cNvSpPr>
            <a:spLocks noGrp="1" noChangeArrowheads="1"/>
          </p:cNvSpPr>
          <p:nvPr>
            <p:ph type="ftr" sz="quarter" idx="11"/>
          </p:nvPr>
        </p:nvSpPr>
        <p:spPr/>
        <p:txBody>
          <a:bodyPr/>
          <a:lstStyle>
            <a:lvl1pPr>
              <a:defRPr sz="1800"/>
            </a:lvl1pPr>
          </a:lstStyle>
          <a:p>
            <a:endParaRPr lang="en-US" altLang="en-US"/>
          </a:p>
        </p:txBody>
      </p:sp>
      <p:sp>
        <p:nvSpPr>
          <p:cNvPr id="4" name="Rectangle 6"/>
          <p:cNvSpPr>
            <a:spLocks noGrp="1" noChangeArrowheads="1"/>
          </p:cNvSpPr>
          <p:nvPr>
            <p:ph type="sldNum" sz="quarter" idx="12"/>
          </p:nvPr>
        </p:nvSpPr>
        <p:spPr/>
        <p:txBody>
          <a:bodyPr/>
          <a:lstStyle>
            <a:lvl1pPr algn="l">
              <a:defRPr sz="1800"/>
            </a:lvl1pPr>
          </a:lstStyle>
          <a:p>
            <a:fld id="{2C244322-41A1-492A-8A80-44493D374216}" type="slidenum">
              <a:rPr lang="en-US" altLang="en-US"/>
              <a:pPr/>
              <a:t>‹#›</a:t>
            </a:fld>
            <a:endParaRPr lang="en-US" altLang="en-US"/>
          </a:p>
        </p:txBody>
      </p:sp>
    </p:spTree>
    <p:extLst>
      <p:ext uri="{BB962C8B-B14F-4D97-AF65-F5344CB8AC3E}">
        <p14:creationId xmlns:p14="http://schemas.microsoft.com/office/powerpoint/2010/main" val="3732359068"/>
      </p:ext>
    </p:extLst>
  </p:cSld>
  <p:clrMapOvr>
    <a:masterClrMapping/>
  </p:clrMapOvr>
  <p:transition spd="med">
    <p:randomBar dir="vert"/>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FC86C829-7BCD-4D90-A8C0-9646455387EB}" type="slidenum">
              <a:rPr lang="en-US" altLang="en-US"/>
              <a:pPr/>
              <a:t>‹#›</a:t>
            </a:fld>
            <a:endParaRPr lang="en-US" altLang="en-US"/>
          </a:p>
        </p:txBody>
      </p:sp>
    </p:spTree>
    <p:extLst>
      <p:ext uri="{BB962C8B-B14F-4D97-AF65-F5344CB8AC3E}">
        <p14:creationId xmlns:p14="http://schemas.microsoft.com/office/powerpoint/2010/main" val="3630788337"/>
      </p:ext>
    </p:extLst>
  </p:cSld>
  <p:clrMapOvr>
    <a:masterClrMapping/>
  </p:clrMapOvr>
  <p:transition spd="med">
    <p:randomBar dir="vert"/>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A3FD475B-3150-4363-B29D-1291D3383F8F}" type="slidenum">
              <a:rPr lang="en-US" altLang="en-US"/>
              <a:pPr/>
              <a:t>‹#›</a:t>
            </a:fld>
            <a:endParaRPr lang="en-US" altLang="en-US"/>
          </a:p>
        </p:txBody>
      </p:sp>
    </p:spTree>
    <p:extLst>
      <p:ext uri="{BB962C8B-B14F-4D97-AF65-F5344CB8AC3E}">
        <p14:creationId xmlns:p14="http://schemas.microsoft.com/office/powerpoint/2010/main" val="309992709"/>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4CA2F977-5957-4CA8-B215-EE0F37BE7690}" type="slidenum">
              <a:rPr lang="en-US" altLang="en-US"/>
              <a:pPr/>
              <a:t>‹#›</a:t>
            </a:fld>
            <a:endParaRPr lang="en-US" altLang="en-US"/>
          </a:p>
        </p:txBody>
      </p:sp>
    </p:spTree>
    <p:extLst>
      <p:ext uri="{BB962C8B-B14F-4D97-AF65-F5344CB8AC3E}">
        <p14:creationId xmlns:p14="http://schemas.microsoft.com/office/powerpoint/2010/main" val="3797973565"/>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ADB64BD4-FBD2-4352-AD8A-45948F27DEB2}" type="slidenum">
              <a:rPr lang="en-US" altLang="en-US"/>
              <a:pPr/>
              <a:t>‹#›</a:t>
            </a:fld>
            <a:endParaRPr lang="en-US" altLang="en-US"/>
          </a:p>
        </p:txBody>
      </p:sp>
    </p:spTree>
    <p:extLst>
      <p:ext uri="{BB962C8B-B14F-4D97-AF65-F5344CB8AC3E}">
        <p14:creationId xmlns:p14="http://schemas.microsoft.com/office/powerpoint/2010/main" val="2700660433"/>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299964017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508849295"/>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296724740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21390636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7284347"/>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11874970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99213176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331124998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25315289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202380745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31298792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261164515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D6B04B9E-9452-46F0-98AC-8B6A599D3A69}" type="slidenum">
              <a:rPr lang="en-US" altLang="en-US"/>
              <a:pPr/>
              <a:t>‹#›</a:t>
            </a:fld>
            <a:endParaRPr lang="en-US" altLang="en-US"/>
          </a:p>
        </p:txBody>
      </p:sp>
    </p:spTree>
    <p:extLst>
      <p:ext uri="{BB962C8B-B14F-4D97-AF65-F5344CB8AC3E}">
        <p14:creationId xmlns:p14="http://schemas.microsoft.com/office/powerpoint/2010/main" val="411000862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40E4C1BD-B5AC-4A2E-A846-64C4F222EEEC}" type="slidenum">
              <a:rPr lang="en-US" altLang="en-US"/>
              <a:pPr/>
              <a:t>‹#›</a:t>
            </a:fld>
            <a:endParaRPr lang="en-US" altLang="en-US"/>
          </a:p>
        </p:txBody>
      </p:sp>
    </p:spTree>
    <p:extLst>
      <p:ext uri="{BB962C8B-B14F-4D97-AF65-F5344CB8AC3E}">
        <p14:creationId xmlns:p14="http://schemas.microsoft.com/office/powerpoint/2010/main" val="23699085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3C1E1EC-78D7-4B64-8286-331D4E927CFA}" type="slidenum">
              <a:rPr lang="en-US" altLang="en-US"/>
              <a:pPr/>
              <a:t>‹#›</a:t>
            </a:fld>
            <a:endParaRPr lang="en-US" altLang="en-US"/>
          </a:p>
        </p:txBody>
      </p:sp>
    </p:spTree>
    <p:extLst>
      <p:ext uri="{BB962C8B-B14F-4D97-AF65-F5344CB8AC3E}">
        <p14:creationId xmlns:p14="http://schemas.microsoft.com/office/powerpoint/2010/main" val="244555266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9831744"/>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68711A1F-B6D2-4C99-84DD-70A804648CAA}" type="slidenum">
              <a:rPr lang="en-US" altLang="en-US"/>
              <a:pPr/>
              <a:t>‹#›</a:t>
            </a:fld>
            <a:endParaRPr lang="en-US" altLang="en-US"/>
          </a:p>
        </p:txBody>
      </p:sp>
    </p:spTree>
    <p:extLst>
      <p:ext uri="{BB962C8B-B14F-4D97-AF65-F5344CB8AC3E}">
        <p14:creationId xmlns:p14="http://schemas.microsoft.com/office/powerpoint/2010/main" val="345427502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BDE4B0F5-8599-4DFB-8DB3-671DADE2C2C0}" type="slidenum">
              <a:rPr lang="en-US" altLang="en-US"/>
              <a:pPr/>
              <a:t>‹#›</a:t>
            </a:fld>
            <a:endParaRPr lang="en-US" altLang="en-US"/>
          </a:p>
        </p:txBody>
      </p:sp>
    </p:spTree>
    <p:extLst>
      <p:ext uri="{BB962C8B-B14F-4D97-AF65-F5344CB8AC3E}">
        <p14:creationId xmlns:p14="http://schemas.microsoft.com/office/powerpoint/2010/main" val="126290807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9F8D1809-9E55-4EE3-AC3B-A5DBE5863150}" type="slidenum">
              <a:rPr lang="en-US" altLang="en-US"/>
              <a:pPr/>
              <a:t>‹#›</a:t>
            </a:fld>
            <a:endParaRPr lang="en-US" altLang="en-US"/>
          </a:p>
        </p:txBody>
      </p:sp>
    </p:spTree>
    <p:extLst>
      <p:ext uri="{BB962C8B-B14F-4D97-AF65-F5344CB8AC3E}">
        <p14:creationId xmlns:p14="http://schemas.microsoft.com/office/powerpoint/2010/main" val="373516269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A9EF651C-1F98-43D8-9CB7-BEFE2CABF3BE}" type="slidenum">
              <a:rPr lang="en-US" altLang="en-US"/>
              <a:pPr/>
              <a:t>‹#›</a:t>
            </a:fld>
            <a:endParaRPr lang="en-US" altLang="en-US"/>
          </a:p>
        </p:txBody>
      </p:sp>
    </p:spTree>
    <p:extLst>
      <p:ext uri="{BB962C8B-B14F-4D97-AF65-F5344CB8AC3E}">
        <p14:creationId xmlns:p14="http://schemas.microsoft.com/office/powerpoint/2010/main" val="3313975704"/>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BBC3587-437E-489D-BE9F-7E9ECB6A5D08}" type="slidenum">
              <a:rPr lang="en-US" altLang="en-US"/>
              <a:pPr/>
              <a:t>‹#›</a:t>
            </a:fld>
            <a:endParaRPr lang="en-US" altLang="en-US"/>
          </a:p>
        </p:txBody>
      </p:sp>
    </p:spTree>
    <p:extLst>
      <p:ext uri="{BB962C8B-B14F-4D97-AF65-F5344CB8AC3E}">
        <p14:creationId xmlns:p14="http://schemas.microsoft.com/office/powerpoint/2010/main" val="303118374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EFFEB5B-6882-4785-A4C8-F66F120D7A3A}" type="slidenum">
              <a:rPr lang="en-US" altLang="en-US"/>
              <a:pPr/>
              <a:t>‹#›</a:t>
            </a:fld>
            <a:endParaRPr lang="en-US" altLang="en-US"/>
          </a:p>
        </p:txBody>
      </p:sp>
    </p:spTree>
    <p:extLst>
      <p:ext uri="{BB962C8B-B14F-4D97-AF65-F5344CB8AC3E}">
        <p14:creationId xmlns:p14="http://schemas.microsoft.com/office/powerpoint/2010/main" val="356412669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E65F1A62-0F90-4B2A-AB4E-42041309C901}" type="slidenum">
              <a:rPr lang="en-US" altLang="en-US"/>
              <a:pPr/>
              <a:t>‹#›</a:t>
            </a:fld>
            <a:endParaRPr lang="en-US" altLang="en-US"/>
          </a:p>
        </p:txBody>
      </p:sp>
    </p:spTree>
    <p:extLst>
      <p:ext uri="{BB962C8B-B14F-4D97-AF65-F5344CB8AC3E}">
        <p14:creationId xmlns:p14="http://schemas.microsoft.com/office/powerpoint/2010/main" val="366119144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C58C1E6-6D74-4E0C-B8C0-42FD10CC91DC}" type="slidenum">
              <a:rPr lang="en-US" altLang="en-US"/>
              <a:pPr/>
              <a:t>‹#›</a:t>
            </a:fld>
            <a:endParaRPr lang="en-US" altLang="en-US"/>
          </a:p>
        </p:txBody>
      </p:sp>
    </p:spTree>
    <p:extLst>
      <p:ext uri="{BB962C8B-B14F-4D97-AF65-F5344CB8AC3E}">
        <p14:creationId xmlns:p14="http://schemas.microsoft.com/office/powerpoint/2010/main" val="101867166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AB93DF9-EA63-4631-A138-631921ADADDC}" type="slidenum">
              <a:rPr lang="en-US" altLang="en-US"/>
              <a:pPr/>
              <a:t>‹#›</a:t>
            </a:fld>
            <a:endParaRPr lang="en-US" altLang="en-US"/>
          </a:p>
        </p:txBody>
      </p:sp>
    </p:spTree>
    <p:extLst>
      <p:ext uri="{BB962C8B-B14F-4D97-AF65-F5344CB8AC3E}">
        <p14:creationId xmlns:p14="http://schemas.microsoft.com/office/powerpoint/2010/main" val="185045567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8E6EB637-3E0E-4291-9477-A20C936B2BED}" type="slidenum">
              <a:rPr lang="en-US" altLang="en-US"/>
              <a:pPr/>
              <a:t>‹#›</a:t>
            </a:fld>
            <a:endParaRPr lang="en-US" altLang="en-US"/>
          </a:p>
        </p:txBody>
      </p:sp>
    </p:spTree>
    <p:extLst>
      <p:ext uri="{BB962C8B-B14F-4D97-AF65-F5344CB8AC3E}">
        <p14:creationId xmlns:p14="http://schemas.microsoft.com/office/powerpoint/2010/main" val="187282518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72642423"/>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432AF8D9-32D6-4898-9B07-8ACE58A75268}" type="slidenum">
              <a:rPr lang="en-US" altLang="en-US"/>
              <a:pPr/>
              <a:t>‹#›</a:t>
            </a:fld>
            <a:endParaRPr lang="en-US" altLang="en-US"/>
          </a:p>
        </p:txBody>
      </p:sp>
    </p:spTree>
    <p:extLst>
      <p:ext uri="{BB962C8B-B14F-4D97-AF65-F5344CB8AC3E}">
        <p14:creationId xmlns:p14="http://schemas.microsoft.com/office/powerpoint/2010/main" val="297460029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FE06EED3-480A-44D0-8700-A51AF423DE4A}" type="slidenum">
              <a:rPr lang="en-US" altLang="en-US"/>
              <a:pPr/>
              <a:t>‹#›</a:t>
            </a:fld>
            <a:endParaRPr lang="en-US" altLang="en-US"/>
          </a:p>
        </p:txBody>
      </p:sp>
    </p:spTree>
    <p:extLst>
      <p:ext uri="{BB962C8B-B14F-4D97-AF65-F5344CB8AC3E}">
        <p14:creationId xmlns:p14="http://schemas.microsoft.com/office/powerpoint/2010/main" val="73135448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C34AB5EF-622A-4BEB-B4AE-424FB2599F99}" type="slidenum">
              <a:rPr lang="en-US" altLang="en-US"/>
              <a:pPr/>
              <a:t>‹#›</a:t>
            </a:fld>
            <a:endParaRPr lang="en-US" altLang="en-US"/>
          </a:p>
        </p:txBody>
      </p:sp>
    </p:spTree>
    <p:extLst>
      <p:ext uri="{BB962C8B-B14F-4D97-AF65-F5344CB8AC3E}">
        <p14:creationId xmlns:p14="http://schemas.microsoft.com/office/powerpoint/2010/main" val="44759612"/>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9A0BF51E-B93D-4590-BB74-6E8DE43ABE4E}" type="slidenum">
              <a:rPr lang="en-US" altLang="en-US"/>
              <a:pPr/>
              <a:t>‹#›</a:t>
            </a:fld>
            <a:endParaRPr lang="en-US" altLang="en-US"/>
          </a:p>
        </p:txBody>
      </p:sp>
    </p:spTree>
    <p:extLst>
      <p:ext uri="{BB962C8B-B14F-4D97-AF65-F5344CB8AC3E}">
        <p14:creationId xmlns:p14="http://schemas.microsoft.com/office/powerpoint/2010/main" val="49468980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3986C357-A172-4198-ACBE-757062DB86FE}" type="slidenum">
              <a:rPr lang="en-US" altLang="en-US"/>
              <a:pPr/>
              <a:t>‹#›</a:t>
            </a:fld>
            <a:endParaRPr lang="en-US" altLang="en-US"/>
          </a:p>
        </p:txBody>
      </p:sp>
    </p:spTree>
    <p:extLst>
      <p:ext uri="{BB962C8B-B14F-4D97-AF65-F5344CB8AC3E}">
        <p14:creationId xmlns:p14="http://schemas.microsoft.com/office/powerpoint/2010/main" val="3289674606"/>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FF21A756-A6E8-4129-B023-2901A1084103}" type="slidenum">
              <a:rPr lang="en-US" altLang="en-US"/>
              <a:pPr/>
              <a:t>‹#›</a:t>
            </a:fld>
            <a:endParaRPr lang="en-US" altLang="en-US"/>
          </a:p>
        </p:txBody>
      </p:sp>
    </p:spTree>
    <p:extLst>
      <p:ext uri="{BB962C8B-B14F-4D97-AF65-F5344CB8AC3E}">
        <p14:creationId xmlns:p14="http://schemas.microsoft.com/office/powerpoint/2010/main" val="461627134"/>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7D2194C5-E84B-44CB-9B29-CB9C50538A37}" type="slidenum">
              <a:rPr lang="en-US" altLang="en-US"/>
              <a:pPr/>
              <a:t>‹#›</a:t>
            </a:fld>
            <a:endParaRPr lang="en-US" altLang="en-US"/>
          </a:p>
        </p:txBody>
      </p:sp>
    </p:spTree>
    <p:extLst>
      <p:ext uri="{BB962C8B-B14F-4D97-AF65-F5344CB8AC3E}">
        <p14:creationId xmlns:p14="http://schemas.microsoft.com/office/powerpoint/2010/main" val="413887545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AF5F8C0-E3AA-41F1-AB92-B52939ECE98F}" type="slidenum">
              <a:rPr lang="en-US" altLang="en-US"/>
              <a:pPr/>
              <a:t>‹#›</a:t>
            </a:fld>
            <a:endParaRPr lang="en-US" altLang="en-US"/>
          </a:p>
        </p:txBody>
      </p:sp>
    </p:spTree>
    <p:extLst>
      <p:ext uri="{BB962C8B-B14F-4D97-AF65-F5344CB8AC3E}">
        <p14:creationId xmlns:p14="http://schemas.microsoft.com/office/powerpoint/2010/main" val="184324161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9150E90E-0865-4CFA-ADE3-22D63E3F54CC}" type="slidenum">
              <a:rPr lang="en-US" altLang="en-US"/>
              <a:pPr/>
              <a:t>‹#›</a:t>
            </a:fld>
            <a:endParaRPr lang="en-US" altLang="en-US"/>
          </a:p>
        </p:txBody>
      </p:sp>
    </p:spTree>
    <p:extLst>
      <p:ext uri="{BB962C8B-B14F-4D97-AF65-F5344CB8AC3E}">
        <p14:creationId xmlns:p14="http://schemas.microsoft.com/office/powerpoint/2010/main" val="53906214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9933580"/>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6932362"/>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42690" name="Rectangle 1026"/>
          <p:cNvSpPr>
            <a:spLocks noGrp="1" noChangeArrowheads="1"/>
          </p:cNvSpPr>
          <p:nvPr>
            <p:ph type="ctrTitle"/>
          </p:nvPr>
        </p:nvSpPr>
        <p:spPr>
          <a:xfrm>
            <a:off x="1255713" y="1371600"/>
            <a:ext cx="6629400" cy="2057400"/>
          </a:xfrm>
        </p:spPr>
        <p:txBody>
          <a:bodyPr anchor="b"/>
          <a:lstStyle>
            <a:lvl1pPr>
              <a:defRPr/>
            </a:lvl1pPr>
          </a:lstStyle>
          <a:p>
            <a:r>
              <a:rPr lang="en-US"/>
              <a:t>Click to edit Master title style</a:t>
            </a:r>
          </a:p>
        </p:txBody>
      </p:sp>
      <p:sp>
        <p:nvSpPr>
          <p:cNvPr id="242691" name="Rectangle 1027"/>
          <p:cNvSpPr>
            <a:spLocks noGrp="1" noChangeArrowheads="1"/>
          </p:cNvSpPr>
          <p:nvPr>
            <p:ph type="subTitle" idx="1"/>
          </p:nvPr>
        </p:nvSpPr>
        <p:spPr>
          <a:xfrm>
            <a:off x="1371600" y="38100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76B0B92D-8B03-4712-ACAC-50B9BF197C27}" type="slidenum">
              <a:rPr lang="en-US" altLang="en-US"/>
              <a:pPr/>
              <a:t>‹#›</a:t>
            </a:fld>
            <a:endParaRPr lang="en-US" altLang="en-US"/>
          </a:p>
        </p:txBody>
      </p:sp>
    </p:spTree>
    <p:extLst>
      <p:ext uri="{BB962C8B-B14F-4D97-AF65-F5344CB8AC3E}">
        <p14:creationId xmlns:p14="http://schemas.microsoft.com/office/powerpoint/2010/main" val="49487363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3F443B6-4F4E-4BD5-8CC5-243E6FD10078}" type="slidenum">
              <a:rPr lang="en-US" altLang="en-US"/>
              <a:pPr/>
              <a:t>‹#›</a:t>
            </a:fld>
            <a:endParaRPr lang="en-US" altLang="en-US"/>
          </a:p>
        </p:txBody>
      </p:sp>
    </p:spTree>
    <p:extLst>
      <p:ext uri="{BB962C8B-B14F-4D97-AF65-F5344CB8AC3E}">
        <p14:creationId xmlns:p14="http://schemas.microsoft.com/office/powerpoint/2010/main" val="166349900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DF5606D-8CA9-4C22-BC97-24E39DA7A405}" type="slidenum">
              <a:rPr lang="en-US" altLang="en-US"/>
              <a:pPr/>
              <a:t>‹#›</a:t>
            </a:fld>
            <a:endParaRPr lang="en-US" altLang="en-US"/>
          </a:p>
        </p:txBody>
      </p:sp>
    </p:spTree>
    <p:extLst>
      <p:ext uri="{BB962C8B-B14F-4D97-AF65-F5344CB8AC3E}">
        <p14:creationId xmlns:p14="http://schemas.microsoft.com/office/powerpoint/2010/main" val="61381573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81294969-B2D3-4D82-9CA0-80E7CDD356BD}" type="slidenum">
              <a:rPr lang="en-US" altLang="en-US"/>
              <a:pPr/>
              <a:t>‹#›</a:t>
            </a:fld>
            <a:endParaRPr lang="en-US" altLang="en-US"/>
          </a:p>
        </p:txBody>
      </p:sp>
    </p:spTree>
    <p:extLst>
      <p:ext uri="{BB962C8B-B14F-4D97-AF65-F5344CB8AC3E}">
        <p14:creationId xmlns:p14="http://schemas.microsoft.com/office/powerpoint/2010/main" val="399270688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29E6745C-2EED-4078-B1AF-52FD40F36F08}" type="slidenum">
              <a:rPr lang="en-US" altLang="en-US"/>
              <a:pPr/>
              <a:t>‹#›</a:t>
            </a:fld>
            <a:endParaRPr lang="en-US" altLang="en-US"/>
          </a:p>
        </p:txBody>
      </p:sp>
    </p:spTree>
    <p:extLst>
      <p:ext uri="{BB962C8B-B14F-4D97-AF65-F5344CB8AC3E}">
        <p14:creationId xmlns:p14="http://schemas.microsoft.com/office/powerpoint/2010/main" val="105892081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31EB9514-436A-4C63-A047-8603F6FE1602}" type="slidenum">
              <a:rPr lang="en-US" altLang="en-US"/>
              <a:pPr/>
              <a:t>‹#›</a:t>
            </a:fld>
            <a:endParaRPr lang="en-US" altLang="en-US"/>
          </a:p>
        </p:txBody>
      </p:sp>
    </p:spTree>
    <p:extLst>
      <p:ext uri="{BB962C8B-B14F-4D97-AF65-F5344CB8AC3E}">
        <p14:creationId xmlns:p14="http://schemas.microsoft.com/office/powerpoint/2010/main" val="221296603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0496E35D-14E1-48E7-9C7C-F0A4243243DE}" type="slidenum">
              <a:rPr lang="en-US" altLang="en-US"/>
              <a:pPr/>
              <a:t>‹#›</a:t>
            </a:fld>
            <a:endParaRPr lang="en-US" altLang="en-US"/>
          </a:p>
        </p:txBody>
      </p:sp>
    </p:spTree>
    <p:extLst>
      <p:ext uri="{BB962C8B-B14F-4D97-AF65-F5344CB8AC3E}">
        <p14:creationId xmlns:p14="http://schemas.microsoft.com/office/powerpoint/2010/main" val="4042283666"/>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E0ACC207-2A7F-4B16-97F6-0EB806CFF2A3}" type="slidenum">
              <a:rPr lang="en-US" altLang="en-US"/>
              <a:pPr/>
              <a:t>‹#›</a:t>
            </a:fld>
            <a:endParaRPr lang="en-US" altLang="en-US"/>
          </a:p>
        </p:txBody>
      </p:sp>
    </p:spTree>
    <p:extLst>
      <p:ext uri="{BB962C8B-B14F-4D97-AF65-F5344CB8AC3E}">
        <p14:creationId xmlns:p14="http://schemas.microsoft.com/office/powerpoint/2010/main" val="250269852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7597222"/>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5D651201-0DE1-4EE4-8FBA-13AAE919355F}" type="slidenum">
              <a:rPr lang="en-US" altLang="en-US"/>
              <a:pPr/>
              <a:t>‹#›</a:t>
            </a:fld>
            <a:endParaRPr lang="en-US" altLang="en-US"/>
          </a:p>
        </p:txBody>
      </p:sp>
    </p:spTree>
    <p:extLst>
      <p:ext uri="{BB962C8B-B14F-4D97-AF65-F5344CB8AC3E}">
        <p14:creationId xmlns:p14="http://schemas.microsoft.com/office/powerpoint/2010/main" val="300816650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83D6F8D-1458-4A7E-9445-B4376E2BE777}" type="slidenum">
              <a:rPr lang="en-US" altLang="en-US"/>
              <a:pPr/>
              <a:t>‹#›</a:t>
            </a:fld>
            <a:endParaRPr lang="en-US" altLang="en-US"/>
          </a:p>
        </p:txBody>
      </p:sp>
    </p:spTree>
    <p:extLst>
      <p:ext uri="{BB962C8B-B14F-4D97-AF65-F5344CB8AC3E}">
        <p14:creationId xmlns:p14="http://schemas.microsoft.com/office/powerpoint/2010/main" val="324191459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7DB3352A-8267-4748-AE09-7D40FC4BAA7F}" type="slidenum">
              <a:rPr lang="en-US" altLang="en-US"/>
              <a:pPr/>
              <a:t>‹#›</a:t>
            </a:fld>
            <a:endParaRPr lang="en-US" altLang="en-US"/>
          </a:p>
        </p:txBody>
      </p:sp>
    </p:spTree>
    <p:extLst>
      <p:ext uri="{BB962C8B-B14F-4D97-AF65-F5344CB8AC3E}">
        <p14:creationId xmlns:p14="http://schemas.microsoft.com/office/powerpoint/2010/main" val="34206800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34F73F-70B2-524C-87A0-9FBEADF91CC8}"/>
              </a:ext>
            </a:extLst>
          </p:cNvPr>
          <p:cNvSpPr>
            <a:spLocks noGrp="1"/>
          </p:cNvSpPr>
          <p:nvPr>
            <p:ph type="ctrTitle"/>
          </p:nvPr>
        </p:nvSpPr>
        <p:spPr>
          <a:xfrm>
            <a:off x="1143140" y="1121975"/>
            <a:ext cx="6857721" cy="2387963"/>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CEC161C3-1C0F-0A41-A5BE-20EEAF13BA5C}"/>
              </a:ext>
            </a:extLst>
          </p:cNvPr>
          <p:cNvSpPr>
            <a:spLocks noGrp="1"/>
          </p:cNvSpPr>
          <p:nvPr>
            <p:ph type="subTitle" idx="1"/>
          </p:nvPr>
        </p:nvSpPr>
        <p:spPr>
          <a:xfrm>
            <a:off x="1143140" y="3601482"/>
            <a:ext cx="6857721" cy="1656727"/>
          </a:xfrm>
        </p:spPr>
        <p:txBody>
          <a:bodyPr/>
          <a:lstStyle>
            <a:lvl1pPr marL="0" indent="0" algn="ctr">
              <a:buNone/>
              <a:defRPr sz="1688" b="1" i="0">
                <a:latin typeface="Arial" panose="020B0604020202020204" pitchFamily="34" charset="0"/>
              </a:defRPr>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9030EA60-5131-D44A-98B2-70AE45D0EFB1}"/>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AA3E86F7-C909-D845-BC12-8EED2C2F1A9E}"/>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4BC5A11C-8968-B54D-AF23-433BDF38E6C4}"/>
              </a:ext>
            </a:extLst>
          </p:cNvPr>
          <p:cNvSpPr>
            <a:spLocks noGrp="1"/>
          </p:cNvSpPr>
          <p:nvPr>
            <p:ph type="sldNum" idx="12"/>
          </p:nvPr>
        </p:nvSpPr>
        <p:spPr/>
        <p:txBody>
          <a:bodyPr/>
          <a:lstStyle>
            <a:lvl1pPr>
              <a:defRPr b="1" i="0">
                <a:latin typeface="Arial" panose="020B0604020202020204" pitchFamily="34" charset="0"/>
              </a:defRPr>
            </a:lvl1pPr>
          </a:lstStyle>
          <a:p>
            <a:fld id="{572E930D-909A-7943-800A-D220345EF6D4}" type="slidenum">
              <a:rPr lang="en-US" altLang="en-US" smtClean="0"/>
              <a:pPr/>
              <a:t>‹#›</a:t>
            </a:fld>
            <a:endParaRPr lang="en-US" altLang="en-US" dirty="0"/>
          </a:p>
        </p:txBody>
      </p:sp>
    </p:spTree>
    <p:extLst>
      <p:ext uri="{BB962C8B-B14F-4D97-AF65-F5344CB8AC3E}">
        <p14:creationId xmlns:p14="http://schemas.microsoft.com/office/powerpoint/2010/main" val="281774545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9E98A2-10A3-E244-B68E-10BBFDFCF549}"/>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0AB1BEA5-E79E-6F40-9B63-ABA3B695E67A}"/>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93265A95-8858-164C-8238-A114543F13F9}"/>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4929730-3DEB-AB46-A191-949B1F0144C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9636E2FD-218E-5941-80BA-90E2900ADEA9}"/>
              </a:ext>
            </a:extLst>
          </p:cNvPr>
          <p:cNvSpPr>
            <a:spLocks noGrp="1"/>
          </p:cNvSpPr>
          <p:nvPr>
            <p:ph type="sldNum" idx="12"/>
          </p:nvPr>
        </p:nvSpPr>
        <p:spPr/>
        <p:txBody>
          <a:bodyPr/>
          <a:lstStyle>
            <a:lvl1pPr>
              <a:defRPr b="1" i="0">
                <a:latin typeface="Arial" panose="020B0604020202020204" pitchFamily="34" charset="0"/>
              </a:defRPr>
            </a:lvl1pPr>
          </a:lstStyle>
          <a:p>
            <a:fld id="{EB320A00-1198-8E49-9D56-93968EEF4744}" type="slidenum">
              <a:rPr lang="en-US" altLang="en-US" smtClean="0"/>
              <a:pPr/>
              <a:t>‹#›</a:t>
            </a:fld>
            <a:endParaRPr lang="en-US" altLang="en-US" dirty="0"/>
          </a:p>
        </p:txBody>
      </p:sp>
    </p:spTree>
    <p:extLst>
      <p:ext uri="{BB962C8B-B14F-4D97-AF65-F5344CB8AC3E}">
        <p14:creationId xmlns:p14="http://schemas.microsoft.com/office/powerpoint/2010/main" val="156700661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B7DDC7-9F12-6A49-9187-182D3991FD10}"/>
              </a:ext>
            </a:extLst>
          </p:cNvPr>
          <p:cNvSpPr>
            <a:spLocks noGrp="1"/>
          </p:cNvSpPr>
          <p:nvPr>
            <p:ph type="title"/>
          </p:nvPr>
        </p:nvSpPr>
        <p:spPr>
          <a:xfrm>
            <a:off x="624039" y="1709198"/>
            <a:ext cx="7886992" cy="285349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96F6B440-2664-AF4D-A2ED-109B0D859622}"/>
              </a:ext>
            </a:extLst>
          </p:cNvPr>
          <p:cNvSpPr>
            <a:spLocks noGrp="1"/>
          </p:cNvSpPr>
          <p:nvPr>
            <p:ph type="body" idx="1"/>
          </p:nvPr>
        </p:nvSpPr>
        <p:spPr>
          <a:xfrm>
            <a:off x="624039" y="4589490"/>
            <a:ext cx="7886992" cy="1500432"/>
          </a:xfrm>
        </p:spPr>
        <p:txBody>
          <a:bodyPr/>
          <a:lstStyle>
            <a:lvl1pPr marL="0" indent="0">
              <a:buNone/>
              <a:defRPr sz="1688" b="1" i="0">
                <a:latin typeface="Arial" panose="020B0604020202020204" pitchFamily="34" charset="0"/>
              </a:defRPr>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858CB104-7CD3-7749-9E37-F39A61E455E7}"/>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BD509F91-E749-094D-8E37-E2E2C2CAA1F7}"/>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C7BBA3E4-A193-6045-BFF7-6645D2A04CB1}"/>
              </a:ext>
            </a:extLst>
          </p:cNvPr>
          <p:cNvSpPr>
            <a:spLocks noGrp="1"/>
          </p:cNvSpPr>
          <p:nvPr>
            <p:ph type="sldNum" idx="12"/>
          </p:nvPr>
        </p:nvSpPr>
        <p:spPr/>
        <p:txBody>
          <a:bodyPr/>
          <a:lstStyle>
            <a:lvl1pPr>
              <a:defRPr b="1" i="0">
                <a:latin typeface="Arial" panose="020B0604020202020204" pitchFamily="34" charset="0"/>
              </a:defRPr>
            </a:lvl1pPr>
          </a:lstStyle>
          <a:p>
            <a:fld id="{6517BB5E-A2E6-FD42-9784-4E72AFFF150C}" type="slidenum">
              <a:rPr lang="en-US" altLang="en-US" smtClean="0"/>
              <a:pPr/>
              <a:t>‹#›</a:t>
            </a:fld>
            <a:endParaRPr lang="en-US" altLang="en-US" dirty="0"/>
          </a:p>
        </p:txBody>
      </p:sp>
    </p:spTree>
    <p:extLst>
      <p:ext uri="{BB962C8B-B14F-4D97-AF65-F5344CB8AC3E}">
        <p14:creationId xmlns:p14="http://schemas.microsoft.com/office/powerpoint/2010/main" val="280880285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E4A8C4-6974-A744-A3D6-9CCAB5CA2FF5}"/>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A7C74D2B-B3A6-0947-A68D-68F2D4E03FF5}"/>
              </a:ext>
            </a:extLst>
          </p:cNvPr>
          <p:cNvSpPr>
            <a:spLocks noGrp="1"/>
          </p:cNvSpPr>
          <p:nvPr>
            <p:ph sz="half" idx="1"/>
          </p:nvPr>
        </p:nvSpPr>
        <p:spPr>
          <a:xfrm>
            <a:off x="321508" y="1125324"/>
            <a:ext cx="2838871"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1EA9B98C-952E-754A-8B73-3D7940BD42AB}"/>
              </a:ext>
            </a:extLst>
          </p:cNvPr>
          <p:cNvSpPr>
            <a:spLocks noGrp="1"/>
          </p:cNvSpPr>
          <p:nvPr>
            <p:ph sz="half" idx="2"/>
          </p:nvPr>
        </p:nvSpPr>
        <p:spPr>
          <a:xfrm>
            <a:off x="3267549" y="1125324"/>
            <a:ext cx="2839987"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76068E80-B72D-D740-919C-79B0BC8A0AB3}"/>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516D81C7-7DF0-5A4D-B77C-1C3E44C9D4E7}"/>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616475A9-C649-7E4D-A5E0-2540331E0732}"/>
              </a:ext>
            </a:extLst>
          </p:cNvPr>
          <p:cNvSpPr>
            <a:spLocks noGrp="1"/>
          </p:cNvSpPr>
          <p:nvPr>
            <p:ph type="sldNum" idx="12"/>
          </p:nvPr>
        </p:nvSpPr>
        <p:spPr/>
        <p:txBody>
          <a:bodyPr/>
          <a:lstStyle>
            <a:lvl1pPr>
              <a:defRPr b="1" i="0">
                <a:latin typeface="Arial" panose="020B0604020202020204" pitchFamily="34" charset="0"/>
              </a:defRPr>
            </a:lvl1pPr>
          </a:lstStyle>
          <a:p>
            <a:fld id="{0E9AFC46-FCED-894F-9EB3-36743894EB88}" type="slidenum">
              <a:rPr lang="en-US" altLang="en-US" smtClean="0"/>
              <a:pPr/>
              <a:t>‹#›</a:t>
            </a:fld>
            <a:endParaRPr lang="en-US" altLang="en-US" dirty="0"/>
          </a:p>
        </p:txBody>
      </p:sp>
    </p:spTree>
    <p:extLst>
      <p:ext uri="{BB962C8B-B14F-4D97-AF65-F5344CB8AC3E}">
        <p14:creationId xmlns:p14="http://schemas.microsoft.com/office/powerpoint/2010/main" val="233770500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BACB0-1F07-944E-A7F1-8BBD945BCC46}"/>
              </a:ext>
            </a:extLst>
          </p:cNvPr>
          <p:cNvSpPr>
            <a:spLocks noGrp="1"/>
          </p:cNvSpPr>
          <p:nvPr>
            <p:ph type="title"/>
          </p:nvPr>
        </p:nvSpPr>
        <p:spPr>
          <a:xfrm>
            <a:off x="629620" y="365061"/>
            <a:ext cx="7886993" cy="1325158"/>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816400CC-44FE-4A43-A166-24F07B7FCAC8}"/>
              </a:ext>
            </a:extLst>
          </p:cNvPr>
          <p:cNvSpPr>
            <a:spLocks noGrp="1"/>
          </p:cNvSpPr>
          <p:nvPr>
            <p:ph type="body" idx="1"/>
          </p:nvPr>
        </p:nvSpPr>
        <p:spPr>
          <a:xfrm>
            <a:off x="629620" y="1681287"/>
            <a:ext cx="3868143"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81827D2C-56AB-EB4D-B54D-A57E9791FEB5}"/>
              </a:ext>
            </a:extLst>
          </p:cNvPr>
          <p:cNvSpPr>
            <a:spLocks noGrp="1"/>
          </p:cNvSpPr>
          <p:nvPr>
            <p:ph sz="half" idx="2"/>
          </p:nvPr>
        </p:nvSpPr>
        <p:spPr>
          <a:xfrm>
            <a:off x="629620" y="2505185"/>
            <a:ext cx="3868143"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6EC6A0FD-57AE-F847-9668-4F7F7C3993C5}"/>
              </a:ext>
            </a:extLst>
          </p:cNvPr>
          <p:cNvSpPr>
            <a:spLocks noGrp="1"/>
          </p:cNvSpPr>
          <p:nvPr>
            <p:ph type="body" sz="quarter" idx="3"/>
          </p:nvPr>
        </p:nvSpPr>
        <p:spPr>
          <a:xfrm>
            <a:off x="4629492" y="1681287"/>
            <a:ext cx="3887121"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D575F990-0F79-6148-823C-C14F313ABB40}"/>
              </a:ext>
            </a:extLst>
          </p:cNvPr>
          <p:cNvSpPr>
            <a:spLocks noGrp="1"/>
          </p:cNvSpPr>
          <p:nvPr>
            <p:ph sz="quarter" idx="4"/>
          </p:nvPr>
        </p:nvSpPr>
        <p:spPr>
          <a:xfrm>
            <a:off x="4629492" y="2505185"/>
            <a:ext cx="3887121"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646C3670-0465-F543-9593-1365210D085E}"/>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EE4BE3A3-D1C8-5348-BF82-C9CD38278E92}"/>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860267F6-BD95-4649-A534-CEF9B544671D}"/>
              </a:ext>
            </a:extLst>
          </p:cNvPr>
          <p:cNvSpPr>
            <a:spLocks noGrp="1"/>
          </p:cNvSpPr>
          <p:nvPr>
            <p:ph type="sldNum" idx="12"/>
          </p:nvPr>
        </p:nvSpPr>
        <p:spPr/>
        <p:txBody>
          <a:bodyPr/>
          <a:lstStyle>
            <a:lvl1pPr>
              <a:defRPr b="1" i="0">
                <a:latin typeface="Arial" panose="020B0604020202020204" pitchFamily="34" charset="0"/>
              </a:defRPr>
            </a:lvl1pPr>
          </a:lstStyle>
          <a:p>
            <a:fld id="{09EE02E7-660A-E346-AF3C-576D94D8F3B4}" type="slidenum">
              <a:rPr lang="en-US" altLang="en-US" smtClean="0"/>
              <a:pPr/>
              <a:t>‹#›</a:t>
            </a:fld>
            <a:endParaRPr lang="en-US" altLang="en-US" dirty="0"/>
          </a:p>
        </p:txBody>
      </p:sp>
    </p:spTree>
    <p:extLst>
      <p:ext uri="{BB962C8B-B14F-4D97-AF65-F5344CB8AC3E}">
        <p14:creationId xmlns:p14="http://schemas.microsoft.com/office/powerpoint/2010/main" val="371649450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F70EB-48CE-754C-B50B-C962467C03B9}"/>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FAEABFFE-91B0-6E4C-865A-8A793E561584}"/>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842C44E2-F2BB-4D4A-9E6E-0809E15AC4F4}"/>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44B5BF83-7F64-394B-832F-5AB0A5DCBA1C}"/>
              </a:ext>
            </a:extLst>
          </p:cNvPr>
          <p:cNvSpPr>
            <a:spLocks noGrp="1"/>
          </p:cNvSpPr>
          <p:nvPr>
            <p:ph type="sldNum" idx="12"/>
          </p:nvPr>
        </p:nvSpPr>
        <p:spPr/>
        <p:txBody>
          <a:bodyPr/>
          <a:lstStyle>
            <a:lvl1pPr>
              <a:defRPr b="1" i="0">
                <a:latin typeface="Arial" panose="020B0604020202020204" pitchFamily="34" charset="0"/>
              </a:defRPr>
            </a:lvl1pPr>
          </a:lstStyle>
          <a:p>
            <a:fld id="{25CE6FAA-3989-4B4F-8600-06E77DFBDBBC}" type="slidenum">
              <a:rPr lang="en-US" altLang="en-US" smtClean="0"/>
              <a:pPr/>
              <a:t>‹#›</a:t>
            </a:fld>
            <a:endParaRPr lang="en-US" altLang="en-US" dirty="0"/>
          </a:p>
        </p:txBody>
      </p:sp>
    </p:spTree>
    <p:extLst>
      <p:ext uri="{BB962C8B-B14F-4D97-AF65-F5344CB8AC3E}">
        <p14:creationId xmlns:p14="http://schemas.microsoft.com/office/powerpoint/2010/main" val="37492237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65EC08E-F1DA-6143-AD5E-44293975B9D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FB35B042-3660-E34D-9663-D09F74A353FF}"/>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051A7C5E-5723-1243-99D4-6FE985E98C86}"/>
              </a:ext>
            </a:extLst>
          </p:cNvPr>
          <p:cNvSpPr>
            <a:spLocks noGrp="1"/>
          </p:cNvSpPr>
          <p:nvPr>
            <p:ph type="sldNum" idx="12"/>
          </p:nvPr>
        </p:nvSpPr>
        <p:spPr/>
        <p:txBody>
          <a:bodyPr/>
          <a:lstStyle>
            <a:lvl1pPr>
              <a:defRPr b="1" i="0">
                <a:latin typeface="Arial" panose="020B0604020202020204" pitchFamily="34" charset="0"/>
              </a:defRPr>
            </a:lvl1pPr>
          </a:lstStyle>
          <a:p>
            <a:fld id="{1EDD22C4-756F-A34C-A603-3F4A70E9DF83}" type="slidenum">
              <a:rPr lang="en-US" altLang="en-US" smtClean="0"/>
              <a:pPr/>
              <a:t>‹#›</a:t>
            </a:fld>
            <a:endParaRPr lang="en-US" altLang="en-US" dirty="0"/>
          </a:p>
        </p:txBody>
      </p:sp>
    </p:spTree>
    <p:extLst>
      <p:ext uri="{BB962C8B-B14F-4D97-AF65-F5344CB8AC3E}">
        <p14:creationId xmlns:p14="http://schemas.microsoft.com/office/powerpoint/2010/main" val="32187031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pPr/>
              <a:t>‹#›</a:t>
            </a:fld>
            <a:endParaRPr lang="en-US" dirty="0"/>
          </a:p>
        </p:txBody>
      </p:sp>
    </p:spTree>
    <p:extLst>
      <p:ext uri="{BB962C8B-B14F-4D97-AF65-F5344CB8AC3E}">
        <p14:creationId xmlns:p14="http://schemas.microsoft.com/office/powerpoint/2010/main" val="128881169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22CC85-2F7B-CE40-B371-8B40F46CDD0D}"/>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04760FD-C099-9B4D-ADE0-9C4388EB212F}"/>
              </a:ext>
            </a:extLst>
          </p:cNvPr>
          <p:cNvSpPr>
            <a:spLocks noGrp="1"/>
          </p:cNvSpPr>
          <p:nvPr>
            <p:ph idx="1"/>
          </p:nvPr>
        </p:nvSpPr>
        <p:spPr>
          <a:xfrm>
            <a:off x="3887121" y="986891"/>
            <a:ext cx="4629492" cy="4874170"/>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8"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13F1012-D7ED-F54D-96ED-5EB8088CE110}"/>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E3F56056-5478-0345-922D-D4361EBEF8E9}"/>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B7AFFB6-6C2C-E742-9CDE-9899A8E9B79B}"/>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57A8A1EF-7770-FA45-8CA4-E474643983A0}"/>
              </a:ext>
            </a:extLst>
          </p:cNvPr>
          <p:cNvSpPr>
            <a:spLocks noGrp="1"/>
          </p:cNvSpPr>
          <p:nvPr>
            <p:ph type="sldNum" idx="12"/>
          </p:nvPr>
        </p:nvSpPr>
        <p:spPr/>
        <p:txBody>
          <a:bodyPr/>
          <a:lstStyle>
            <a:lvl1pPr>
              <a:defRPr b="1" i="0">
                <a:latin typeface="Arial" panose="020B0604020202020204" pitchFamily="34" charset="0"/>
              </a:defRPr>
            </a:lvl1pPr>
          </a:lstStyle>
          <a:p>
            <a:fld id="{21DC8BBC-79D8-6042-AD42-BB58C596110E}" type="slidenum">
              <a:rPr lang="en-US" altLang="en-US" smtClean="0"/>
              <a:pPr/>
              <a:t>‹#›</a:t>
            </a:fld>
            <a:endParaRPr lang="en-US" altLang="en-US" dirty="0"/>
          </a:p>
        </p:txBody>
      </p:sp>
    </p:spTree>
    <p:extLst>
      <p:ext uri="{BB962C8B-B14F-4D97-AF65-F5344CB8AC3E}">
        <p14:creationId xmlns:p14="http://schemas.microsoft.com/office/powerpoint/2010/main" val="322385465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57D6DD-3C71-D44D-8BBF-8D715A97AFAD}"/>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1B66470C-80E5-FB45-AA2C-7CF82F18126E}"/>
              </a:ext>
            </a:extLst>
          </p:cNvPr>
          <p:cNvSpPr>
            <a:spLocks noGrp="1"/>
          </p:cNvSpPr>
          <p:nvPr>
            <p:ph type="pic" idx="1"/>
          </p:nvPr>
        </p:nvSpPr>
        <p:spPr>
          <a:xfrm>
            <a:off x="3887121" y="986891"/>
            <a:ext cx="4629492" cy="4874170"/>
          </a:xfrm>
        </p:spPr>
        <p:txBody>
          <a:bodyPr/>
          <a:lstStyle>
            <a:lvl1pPr marL="0" indent="0">
              <a:buNone/>
              <a:defRPr sz="2250" b="1" i="0">
                <a:latin typeface="Arial" panose="020B0604020202020204" pitchFamily="34" charset="0"/>
              </a:defRPr>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dirty="0"/>
          </a:p>
        </p:txBody>
      </p:sp>
      <p:sp>
        <p:nvSpPr>
          <p:cNvPr id="4" name="Text Placeholder 3">
            <a:extLst>
              <a:ext uri="{FF2B5EF4-FFF2-40B4-BE49-F238E27FC236}">
                <a16:creationId xmlns:a16="http://schemas.microsoft.com/office/drawing/2014/main" id="{59BC0156-41C3-3A4F-9F88-17A5EC0AD4A5}"/>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7FF762B4-FD04-D74F-8D15-4666EB75A08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7E2993B-0FEA-F841-8231-78B28B2FBBB7}"/>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73701E58-E664-4A46-9BCD-1CE86A37BDC9}"/>
              </a:ext>
            </a:extLst>
          </p:cNvPr>
          <p:cNvSpPr>
            <a:spLocks noGrp="1"/>
          </p:cNvSpPr>
          <p:nvPr>
            <p:ph type="sldNum" idx="12"/>
          </p:nvPr>
        </p:nvSpPr>
        <p:spPr/>
        <p:txBody>
          <a:bodyPr/>
          <a:lstStyle>
            <a:lvl1pPr>
              <a:defRPr b="1" i="0">
                <a:latin typeface="Arial" panose="020B0604020202020204" pitchFamily="34" charset="0"/>
              </a:defRPr>
            </a:lvl1pPr>
          </a:lstStyle>
          <a:p>
            <a:fld id="{4CEC8967-C952-A94C-AA41-382C7155D469}" type="slidenum">
              <a:rPr lang="en-US" altLang="en-US" smtClean="0"/>
              <a:pPr/>
              <a:t>‹#›</a:t>
            </a:fld>
            <a:endParaRPr lang="en-US" altLang="en-US" dirty="0"/>
          </a:p>
        </p:txBody>
      </p:sp>
    </p:spTree>
    <p:extLst>
      <p:ext uri="{BB962C8B-B14F-4D97-AF65-F5344CB8AC3E}">
        <p14:creationId xmlns:p14="http://schemas.microsoft.com/office/powerpoint/2010/main" val="325161128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FBA11-8245-1448-B332-C49312136BE6}"/>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555B68A3-F6BA-8042-849F-11772B43A7E1}"/>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9128D2F1-C5D1-854C-95A8-7A43BDD2568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B2E9FEB9-A346-364D-94C8-442C9AE277A0}"/>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E73FD564-977C-484A-87B8-3FA1D3F3CC9D}"/>
              </a:ext>
            </a:extLst>
          </p:cNvPr>
          <p:cNvSpPr>
            <a:spLocks noGrp="1"/>
          </p:cNvSpPr>
          <p:nvPr>
            <p:ph type="sldNum" idx="12"/>
          </p:nvPr>
        </p:nvSpPr>
        <p:spPr/>
        <p:txBody>
          <a:bodyPr/>
          <a:lstStyle>
            <a:lvl1pPr>
              <a:defRPr b="1" i="0">
                <a:latin typeface="Arial" panose="020B0604020202020204" pitchFamily="34" charset="0"/>
              </a:defRPr>
            </a:lvl1pPr>
          </a:lstStyle>
          <a:p>
            <a:fld id="{DB05A23D-5857-BE4B-86F8-B51FE7CC06CC}" type="slidenum">
              <a:rPr lang="en-US" altLang="en-US" smtClean="0"/>
              <a:pPr/>
              <a:t>‹#›</a:t>
            </a:fld>
            <a:endParaRPr lang="en-US" altLang="en-US" dirty="0"/>
          </a:p>
        </p:txBody>
      </p:sp>
    </p:spTree>
    <p:extLst>
      <p:ext uri="{BB962C8B-B14F-4D97-AF65-F5344CB8AC3E}">
        <p14:creationId xmlns:p14="http://schemas.microsoft.com/office/powerpoint/2010/main" val="259060640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D34FA61-A4D8-AF4D-95B0-0C7FE3438F67}"/>
              </a:ext>
            </a:extLst>
          </p:cNvPr>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305FC6E7-9F60-7944-B978-6C7A472DAA1E}"/>
              </a:ext>
            </a:extLst>
          </p:cNvPr>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9B104C79-4AE2-804F-95F2-3EF0C666F11A}"/>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A43DDCEF-861C-9943-8769-441F07547C6B}"/>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1BEB1675-D7F0-AF4E-BDCC-A6FDA8FCC9BB}"/>
              </a:ext>
            </a:extLst>
          </p:cNvPr>
          <p:cNvSpPr>
            <a:spLocks noGrp="1"/>
          </p:cNvSpPr>
          <p:nvPr>
            <p:ph type="sldNum" idx="12"/>
          </p:nvPr>
        </p:nvSpPr>
        <p:spPr/>
        <p:txBody>
          <a:bodyPr/>
          <a:lstStyle>
            <a:lvl1pPr>
              <a:defRPr b="1" i="0">
                <a:latin typeface="Arial" panose="020B0604020202020204" pitchFamily="34" charset="0"/>
              </a:defRPr>
            </a:lvl1pPr>
          </a:lstStyle>
          <a:p>
            <a:fld id="{AE78761B-02E9-6B49-9B4A-9C219DF90A4B}" type="slidenum">
              <a:rPr lang="en-US" altLang="en-US" smtClean="0"/>
              <a:pPr/>
              <a:t>‹#›</a:t>
            </a:fld>
            <a:endParaRPr lang="en-US" altLang="en-US" dirty="0"/>
          </a:p>
        </p:txBody>
      </p:sp>
    </p:spTree>
    <p:extLst>
      <p:ext uri="{BB962C8B-B14F-4D97-AF65-F5344CB8AC3E}">
        <p14:creationId xmlns:p14="http://schemas.microsoft.com/office/powerpoint/2010/main" val="327277776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424006074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397539529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263158019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263786855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71743503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9811593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pPr/>
              <a:t>‹#›</a:t>
            </a:fld>
            <a:endParaRPr lang="en-US" dirty="0"/>
          </a:p>
        </p:txBody>
      </p:sp>
    </p:spTree>
    <p:extLst>
      <p:ext uri="{BB962C8B-B14F-4D97-AF65-F5344CB8AC3E}">
        <p14:creationId xmlns:p14="http://schemas.microsoft.com/office/powerpoint/2010/main" val="76055620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32433918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376637381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62950397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8044666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358247239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290156195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241819540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grpSp>
      <p:sp>
        <p:nvSpPr>
          <p:cNvPr id="56118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561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BE35B84-9E75-6943-8198-0B69769C38B9}" type="slidenum">
              <a:rPr lang="en-US"/>
              <a:pPr>
                <a:defRPr/>
              </a:pPr>
              <a:t>‹#›</a:t>
            </a:fld>
            <a:endParaRPr lang="en-US"/>
          </a:p>
        </p:txBody>
      </p:sp>
    </p:spTree>
    <p:extLst>
      <p:ext uri="{BB962C8B-B14F-4D97-AF65-F5344CB8AC3E}">
        <p14:creationId xmlns:p14="http://schemas.microsoft.com/office/powerpoint/2010/main" val="2661067922"/>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CD4AA30B-50F1-CE46-B475-15E4427E31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6365696"/>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E838B94-12FA-F24A-83EF-496687674C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4096854"/>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pPr/>
              <a:t>‹#›</a:t>
            </a:fld>
            <a:endParaRPr lang="en-US" dirty="0"/>
          </a:p>
        </p:txBody>
      </p:sp>
    </p:spTree>
    <p:extLst>
      <p:ext uri="{BB962C8B-B14F-4D97-AF65-F5344CB8AC3E}">
        <p14:creationId xmlns:p14="http://schemas.microsoft.com/office/powerpoint/2010/main" val="311976760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4A44E04B-7388-1240-A46D-AF03B4D87D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208519"/>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p:txBody>
          <a:bodyPr/>
          <a:lstStyle>
            <a:lvl1pPr>
              <a:defRPr/>
            </a:lvl1pPr>
          </a:lstStyle>
          <a:p>
            <a:pPr>
              <a:defRPr/>
            </a:pPr>
            <a:fld id="{ACCD74D0-A574-7243-BF9B-64FF9AE977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35619955"/>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p:txBody>
          <a:bodyPr/>
          <a:lstStyle>
            <a:lvl1pPr>
              <a:defRPr/>
            </a:lvl1pPr>
          </a:lstStyle>
          <a:p>
            <a:pPr>
              <a:defRPr/>
            </a:pPr>
            <a:fld id="{039EB70C-1481-D248-86EB-775C1A835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3289980"/>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p:txBody>
          <a:bodyPr/>
          <a:lstStyle>
            <a:lvl1pPr>
              <a:defRPr/>
            </a:lvl1pPr>
          </a:lstStyle>
          <a:p>
            <a:pPr>
              <a:defRPr/>
            </a:pPr>
            <a:fld id="{BCD390D7-B4A2-0845-BA37-093ABF4F0DD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532908"/>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16BA0D75-EEFC-F14F-87CD-893DB65C3A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7966"/>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9C7B95BC-1187-1C4B-A6C4-527CC62481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0628156"/>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E3E90263-0CFB-904C-8EB9-70BEB6E2E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969267"/>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F01957B-9877-C248-A8C1-0F0B17D6179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993092"/>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5A4F4F5-DAFF-6447-AA78-2B9FAAA30742}" type="slidenum">
              <a:rPr lang="en-US"/>
              <a:pPr>
                <a:defRPr/>
              </a:pPr>
              <a:t>‹#›</a:t>
            </a:fld>
            <a:endParaRPr lang="en-US"/>
          </a:p>
        </p:txBody>
      </p:sp>
    </p:spTree>
    <p:extLst>
      <p:ext uri="{BB962C8B-B14F-4D97-AF65-F5344CB8AC3E}">
        <p14:creationId xmlns:p14="http://schemas.microsoft.com/office/powerpoint/2010/main" val="1363342746"/>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2F8F288-886C-384A-A8AB-08E01DD83500}" type="slidenum">
              <a:rPr lang="en-US"/>
              <a:pPr>
                <a:defRPr/>
              </a:pPr>
              <a:t>‹#›</a:t>
            </a:fld>
            <a:endParaRPr lang="en-US"/>
          </a:p>
        </p:txBody>
      </p:sp>
    </p:spTree>
    <p:extLst>
      <p:ext uri="{BB962C8B-B14F-4D97-AF65-F5344CB8AC3E}">
        <p14:creationId xmlns:p14="http://schemas.microsoft.com/office/powerpoint/2010/main" val="3074984216"/>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pPr/>
              <a:t>‹#›</a:t>
            </a:fld>
            <a:endParaRPr lang="en-US" dirty="0"/>
          </a:p>
        </p:txBody>
      </p:sp>
    </p:spTree>
    <p:extLst>
      <p:ext uri="{BB962C8B-B14F-4D97-AF65-F5344CB8AC3E}">
        <p14:creationId xmlns:p14="http://schemas.microsoft.com/office/powerpoint/2010/main" val="102911474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64EA909-ABC3-AF46-8A98-7CC4D7EC19AE}" type="slidenum">
              <a:rPr lang="en-US"/>
              <a:pPr>
                <a:defRPr/>
              </a:pPr>
              <a:t>‹#›</a:t>
            </a:fld>
            <a:endParaRPr lang="en-US"/>
          </a:p>
        </p:txBody>
      </p:sp>
    </p:spTree>
    <p:extLst>
      <p:ext uri="{BB962C8B-B14F-4D97-AF65-F5344CB8AC3E}">
        <p14:creationId xmlns:p14="http://schemas.microsoft.com/office/powerpoint/2010/main" val="2747225057"/>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F0F3EB76-0C13-3846-80E7-6E6644712705}" type="slidenum">
              <a:rPr lang="en-US"/>
              <a:pPr>
                <a:defRPr/>
              </a:pPr>
              <a:t>‹#›</a:t>
            </a:fld>
            <a:endParaRPr lang="en-US"/>
          </a:p>
        </p:txBody>
      </p:sp>
    </p:spTree>
    <p:extLst>
      <p:ext uri="{BB962C8B-B14F-4D97-AF65-F5344CB8AC3E}">
        <p14:creationId xmlns:p14="http://schemas.microsoft.com/office/powerpoint/2010/main" val="1645076270"/>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D29FD13-B949-E14C-A221-9B2D9DD0CDC6}" type="slidenum">
              <a:rPr lang="en-US"/>
              <a:pPr>
                <a:defRPr/>
              </a:pPr>
              <a:t>‹#›</a:t>
            </a:fld>
            <a:endParaRPr lang="en-US"/>
          </a:p>
        </p:txBody>
      </p:sp>
    </p:spTree>
    <p:extLst>
      <p:ext uri="{BB962C8B-B14F-4D97-AF65-F5344CB8AC3E}">
        <p14:creationId xmlns:p14="http://schemas.microsoft.com/office/powerpoint/2010/main" val="637059844"/>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CAA5D45-F669-7844-A60F-E7B9D88CEA99}" type="slidenum">
              <a:rPr lang="en-US"/>
              <a:pPr>
                <a:defRPr/>
              </a:pPr>
              <a:t>‹#›</a:t>
            </a:fld>
            <a:endParaRPr lang="en-US"/>
          </a:p>
        </p:txBody>
      </p:sp>
    </p:spTree>
    <p:extLst>
      <p:ext uri="{BB962C8B-B14F-4D97-AF65-F5344CB8AC3E}">
        <p14:creationId xmlns:p14="http://schemas.microsoft.com/office/powerpoint/2010/main" val="2299455531"/>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0A062E3-A661-5F4A-8D69-417079B819B4}" type="slidenum">
              <a:rPr lang="en-US"/>
              <a:pPr>
                <a:defRPr/>
              </a:pPr>
              <a:t>‹#›</a:t>
            </a:fld>
            <a:endParaRPr lang="en-US"/>
          </a:p>
        </p:txBody>
      </p:sp>
    </p:spTree>
    <p:extLst>
      <p:ext uri="{BB962C8B-B14F-4D97-AF65-F5344CB8AC3E}">
        <p14:creationId xmlns:p14="http://schemas.microsoft.com/office/powerpoint/2010/main" val="254821408"/>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ECA6EB2-9434-BB4A-B3F5-1A2BE5301762}" type="slidenum">
              <a:rPr lang="en-US"/>
              <a:pPr>
                <a:defRPr/>
              </a:pPr>
              <a:t>‹#›</a:t>
            </a:fld>
            <a:endParaRPr lang="en-US"/>
          </a:p>
        </p:txBody>
      </p:sp>
    </p:spTree>
    <p:extLst>
      <p:ext uri="{BB962C8B-B14F-4D97-AF65-F5344CB8AC3E}">
        <p14:creationId xmlns:p14="http://schemas.microsoft.com/office/powerpoint/2010/main" val="1194830780"/>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D2D2A3BD-647F-974B-81BA-1B445E3A6BAF}" type="slidenum">
              <a:rPr lang="en-US"/>
              <a:pPr>
                <a:defRPr/>
              </a:pPr>
              <a:t>‹#›</a:t>
            </a:fld>
            <a:endParaRPr lang="en-US"/>
          </a:p>
        </p:txBody>
      </p:sp>
    </p:spTree>
    <p:extLst>
      <p:ext uri="{BB962C8B-B14F-4D97-AF65-F5344CB8AC3E}">
        <p14:creationId xmlns:p14="http://schemas.microsoft.com/office/powerpoint/2010/main" val="2693474108"/>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5CE01FD3-D6D9-6347-B317-AA20F009794D}" type="slidenum">
              <a:rPr lang="en-US"/>
              <a:pPr>
                <a:defRPr/>
              </a:pPr>
              <a:t>‹#›</a:t>
            </a:fld>
            <a:endParaRPr lang="en-US"/>
          </a:p>
        </p:txBody>
      </p:sp>
    </p:spTree>
    <p:extLst>
      <p:ext uri="{BB962C8B-B14F-4D97-AF65-F5344CB8AC3E}">
        <p14:creationId xmlns:p14="http://schemas.microsoft.com/office/powerpoint/2010/main" val="1994776022"/>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76C793E-EF41-574B-AA58-24279D8A0AF8}" type="slidenum">
              <a:rPr lang="en-US"/>
              <a:pPr>
                <a:defRPr/>
              </a:pPr>
              <a:t>‹#›</a:t>
            </a:fld>
            <a:endParaRPr lang="en-US"/>
          </a:p>
        </p:txBody>
      </p:sp>
    </p:spTree>
    <p:extLst>
      <p:ext uri="{BB962C8B-B14F-4D97-AF65-F5344CB8AC3E}">
        <p14:creationId xmlns:p14="http://schemas.microsoft.com/office/powerpoint/2010/main" val="301323440"/>
      </p:ext>
    </p:extLst>
  </p:cSld>
  <p:clrMapOvr>
    <a:masterClrMapping/>
  </p:clrMapOvr>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381C45C-BA30-4C49-9FCE-FFB1E1800279}"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980877197"/>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pPr/>
              <a:t>‹#›</a:t>
            </a:fld>
            <a:endParaRPr lang="en-US" dirty="0"/>
          </a:p>
        </p:txBody>
      </p:sp>
    </p:spTree>
    <p:extLst>
      <p:ext uri="{BB962C8B-B14F-4D97-AF65-F5344CB8AC3E}">
        <p14:creationId xmlns:p14="http://schemas.microsoft.com/office/powerpoint/2010/main" val="307508672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12FE6F-6996-B346-B265-8053F5805AF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749323089"/>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713D86C-78B5-B746-ACC9-8B247B278A7A}"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6380473"/>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BD97759-5967-614E-A555-1AC5421CC03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264822909"/>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72664A-7D69-6B42-B38E-1E8DD3B9827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194181948"/>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673DE45-ABD3-1647-86A1-8B7F718C1C71}"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33270927"/>
      </p:ext>
    </p:extLst>
  </p:cSld>
  <p:clrMapOvr>
    <a:masterClrMapping/>
  </p:clrMapOvr>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F34BAA7-AF58-BC4C-8428-9BFD69A60E4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75003398"/>
      </p:ext>
    </p:extLst>
  </p:cSld>
  <p:clrMapOvr>
    <a:masterClrMapping/>
  </p:clrMapOvr>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45989A5-0C4C-8E4B-942F-7ACF8696B8CC}"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310366678"/>
      </p:ext>
    </p:extLst>
  </p:cSld>
  <p:clrMapOvr>
    <a:masterClrMapping/>
  </p:clrMapOvr>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25A3D8-451D-2A4C-BA2D-3F1A6DF02A8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49872149"/>
      </p:ext>
    </p:extLst>
  </p:cSld>
  <p:clrMapOvr>
    <a:masterClrMapping/>
  </p:clrMapOvr>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209A00-E77D-E74F-9AF3-8D04FD2FF186}"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38171680"/>
      </p:ext>
    </p:extLst>
  </p:cSld>
  <p:clrMapOvr>
    <a:masterClrMapping/>
  </p:clrMapOvr>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66847626"/>
      </p:ext>
    </p:extLst>
  </p:cSld>
  <p:clrMapOvr>
    <a:masterClrMapping/>
  </p:clrMapOvr>
  <p:transition spd="med">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pPr/>
              <a:t>‹#›</a:t>
            </a:fld>
            <a:endParaRPr lang="en-US" dirty="0"/>
          </a:p>
        </p:txBody>
      </p:sp>
    </p:spTree>
    <p:extLst>
      <p:ext uri="{BB962C8B-B14F-4D97-AF65-F5344CB8AC3E}">
        <p14:creationId xmlns:p14="http://schemas.microsoft.com/office/powerpoint/2010/main" val="4583700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80249464"/>
      </p:ext>
    </p:extLst>
  </p:cSld>
  <p:clrMapOvr>
    <a:masterClrMapping/>
  </p:clrMapOvr>
  <p:transition spd="med">
    <p:randomBar dir="vert"/>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27238647"/>
      </p:ext>
    </p:extLst>
  </p:cSld>
  <p:clrMapOvr>
    <a:masterClrMapping/>
  </p:clrMapOvr>
  <p:transition spd="med">
    <p:randomBar dir="vert"/>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18886145"/>
      </p:ext>
    </p:extLst>
  </p:cSld>
  <p:clrMapOvr>
    <a:masterClrMapping/>
  </p:clrMapOvr>
  <p:transition spd="med">
    <p:randomBar dir="vert"/>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99363766"/>
      </p:ext>
    </p:extLst>
  </p:cSld>
  <p:clrMapOvr>
    <a:masterClrMapping/>
  </p:clrMapOvr>
  <p:transition spd="med">
    <p:randomBar dir="vert"/>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17186264"/>
      </p:ext>
    </p:extLst>
  </p:cSld>
  <p:clrMapOvr>
    <a:masterClrMapping/>
  </p:clrMapOvr>
  <p:transition spd="med">
    <p:randomBar dir="vert"/>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614942178"/>
      </p:ext>
    </p:extLst>
  </p:cSld>
  <p:clrMapOvr>
    <a:masterClrMapping/>
  </p:clrMapOvr>
  <p:transition spd="med">
    <p:randomBar dir="vert"/>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452974655"/>
      </p:ext>
    </p:extLst>
  </p:cSld>
  <p:clrMapOvr>
    <a:masterClrMapping/>
  </p:clrMapOvr>
  <p:transition spd="med">
    <p:randomBar dir="vert"/>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34346801"/>
      </p:ext>
    </p:extLst>
  </p:cSld>
  <p:clrMapOvr>
    <a:masterClrMapping/>
  </p:clrMapOvr>
  <p:transition spd="med">
    <p:randomBar dir="vert"/>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736034"/>
      </p:ext>
    </p:extLst>
  </p:cSld>
  <p:clrMapOvr>
    <a:masterClrMapping/>
  </p:clrMapOvr>
  <p:transition spd="med">
    <p:randomBar dir="vert"/>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71840905"/>
      </p:ext>
    </p:extLst>
  </p:cSld>
  <p:clrMapOvr>
    <a:masterClrMapping/>
  </p:clrMapOvr>
  <p:transition spd="med">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pPr/>
              <a:t>‹#›</a:t>
            </a:fld>
            <a:endParaRPr lang="en-US" dirty="0"/>
          </a:p>
        </p:txBody>
      </p:sp>
    </p:spTree>
    <p:extLst>
      <p:ext uri="{BB962C8B-B14F-4D97-AF65-F5344CB8AC3E}">
        <p14:creationId xmlns:p14="http://schemas.microsoft.com/office/powerpoint/2010/main" val="20254249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76723272"/>
      </p:ext>
    </p:extLst>
  </p:cSld>
  <p:clrMapOvr>
    <a:masterClrMapping/>
  </p:clrMapOvr>
  <p:transition spd="med">
    <p:randomBar dir="vert"/>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17355618"/>
      </p:ext>
    </p:extLst>
  </p:cSld>
  <p:clrMapOvr>
    <a:masterClrMapping/>
  </p:clrMapOvr>
  <p:transition spd="med">
    <p:randomBar dir="vert"/>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53566791"/>
      </p:ext>
    </p:extLst>
  </p:cSld>
  <p:clrMapOvr>
    <a:masterClrMapping/>
  </p:clrMapOvr>
  <p:transition spd="med">
    <p:randomBar dir="vert"/>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150151915"/>
      </p:ext>
    </p:extLst>
  </p:cSld>
  <p:clrMapOvr>
    <a:masterClrMapping/>
  </p:clrMapOvr>
  <p:transition spd="med">
    <p:randomBar dir="vert"/>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16135997"/>
      </p:ext>
    </p:extLst>
  </p:cSld>
  <p:clrMapOvr>
    <a:masterClrMapping/>
  </p:clrMapOvr>
  <p:transition spd="med">
    <p:randomBar dir="vert"/>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47645841"/>
      </p:ext>
    </p:extLst>
  </p:cSld>
  <p:clrMapOvr>
    <a:masterClrMapping/>
  </p:clrMapOvr>
  <p:transition spd="med">
    <p:randomBar dir="vert"/>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21331323"/>
      </p:ext>
    </p:extLst>
  </p:cSld>
  <p:clrMapOvr>
    <a:masterClrMapping/>
  </p:clrMapOvr>
  <p:transition spd="med">
    <p:randomBar dir="vert"/>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60501981"/>
      </p:ext>
    </p:extLst>
  </p:cSld>
  <p:clrMapOvr>
    <a:masterClrMapping/>
  </p:clrMapOvr>
  <p:transition spd="med">
    <p:randomBar dir="vert"/>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69356381"/>
      </p:ext>
    </p:extLst>
  </p:cSld>
  <p:clrMapOvr>
    <a:masterClrMapping/>
  </p:clrMapOvr>
  <p:transition spd="med">
    <p:randomBar dir="vert"/>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720780383"/>
      </p:ext>
    </p:extLst>
  </p:cSld>
  <p:clrMapOvr>
    <a:masterClrMapping/>
  </p:clrMapOvr>
  <p:transition spd="med">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pPr/>
              <a:t>‹#›</a:t>
            </a:fld>
            <a:endParaRPr lang="en-US" dirty="0"/>
          </a:p>
        </p:txBody>
      </p:sp>
    </p:spTree>
    <p:extLst>
      <p:ext uri="{BB962C8B-B14F-4D97-AF65-F5344CB8AC3E}">
        <p14:creationId xmlns:p14="http://schemas.microsoft.com/office/powerpoint/2010/main" val="46587843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64285435"/>
      </p:ext>
    </p:extLst>
  </p:cSld>
  <p:clrMapOvr>
    <a:masterClrMapping/>
  </p:clrMapOvr>
  <p:transition spd="med">
    <p:randomBar dir="vert"/>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75190687"/>
      </p:ext>
    </p:extLst>
  </p:cSld>
  <p:clrMapOvr>
    <a:masterClrMapping/>
  </p:clrMapOvr>
  <p:transition spd="med">
    <p:randomBar dir="vert"/>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5405377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9014833"/>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754616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1429657"/>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579264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961142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4870077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233840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pPr/>
              <a:t>‹#›</a:t>
            </a:fld>
            <a:endParaRPr lang="en-US" dirty="0"/>
          </a:p>
        </p:txBody>
      </p:sp>
    </p:spTree>
    <p:extLst>
      <p:ext uri="{BB962C8B-B14F-4D97-AF65-F5344CB8AC3E}">
        <p14:creationId xmlns:p14="http://schemas.microsoft.com/office/powerpoint/2010/main" val="380128990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17439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403959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72461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19446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463093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170688663"/>
      </p:ext>
    </p:extLst>
  </p:cSld>
  <p:clrMapOvr>
    <a:masterClrMapping/>
  </p:clrMapOvr>
  <p:transition spd="med">
    <p:randomBar dir="vert"/>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26562464"/>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64095204"/>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50643915"/>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10944333"/>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pPr/>
              <a:t>‹#›</a:t>
            </a:fld>
            <a:endParaRPr lang="en-US" dirty="0"/>
          </a:p>
        </p:txBody>
      </p:sp>
    </p:spTree>
    <p:extLst>
      <p:ext uri="{BB962C8B-B14F-4D97-AF65-F5344CB8AC3E}">
        <p14:creationId xmlns:p14="http://schemas.microsoft.com/office/powerpoint/2010/main" val="206841148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89778540"/>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238086"/>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45736777"/>
      </p:ext>
    </p:extLst>
  </p:cSld>
  <p:clrMapOvr>
    <a:masterClrMapping/>
  </p:clrMapOvr>
  <p:transition spd="med">
    <p:randomBar dir="vert"/>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41364835"/>
      </p:ext>
    </p:extLst>
  </p:cSld>
  <p:clrMapOvr>
    <a:masterClrMapping/>
  </p:clrMapOvr>
  <p:transition spd="med">
    <p:randomBar dir="vert"/>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099195141"/>
      </p:ext>
    </p:extLst>
  </p:cSld>
  <p:clrMapOvr>
    <a:masterClrMapping/>
  </p:clrMapOvr>
  <p:transition spd="med">
    <p:randomBar dir="vert"/>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97090609"/>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067787972"/>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20246246"/>
      </p:ext>
    </p:extLst>
  </p:cSld>
  <p:clrMapOvr>
    <a:masterClrMapping/>
  </p:clrMapOvr>
  <p:transition spd="med">
    <p:randomBar dir="vert"/>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F1751F9-87F1-A54B-9789-88A597FDB2AF}" type="slidenum">
              <a:rPr lang="zh-CN" altLang="en-US"/>
              <a:pPr>
                <a:defRPr/>
              </a:pPr>
              <a:t>‹#›</a:t>
            </a:fld>
            <a:endParaRPr lang="en-US" altLang="zh-CN"/>
          </a:p>
        </p:txBody>
      </p:sp>
    </p:spTree>
    <p:extLst>
      <p:ext uri="{BB962C8B-B14F-4D97-AF65-F5344CB8AC3E}">
        <p14:creationId xmlns:p14="http://schemas.microsoft.com/office/powerpoint/2010/main" val="333715402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64A651FF-8522-1A46-BE6F-0A33CED84E00}" type="slidenum">
              <a:rPr lang="zh-CN" altLang="en-US"/>
              <a:pPr>
                <a:defRPr/>
              </a:pPr>
              <a:t>‹#›</a:t>
            </a:fld>
            <a:endParaRPr lang="en-US" altLang="zh-CN"/>
          </a:p>
        </p:txBody>
      </p:sp>
    </p:spTree>
    <p:extLst>
      <p:ext uri="{BB962C8B-B14F-4D97-AF65-F5344CB8AC3E}">
        <p14:creationId xmlns:p14="http://schemas.microsoft.com/office/powerpoint/2010/main" val="312292146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pPr/>
              <a:t>‹#›</a:t>
            </a:fld>
            <a:endParaRPr lang="en-US" dirty="0"/>
          </a:p>
        </p:txBody>
      </p:sp>
    </p:spTree>
    <p:extLst>
      <p:ext uri="{BB962C8B-B14F-4D97-AF65-F5344CB8AC3E}">
        <p14:creationId xmlns:p14="http://schemas.microsoft.com/office/powerpoint/2010/main" val="1347935593"/>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1445DBC-D89A-544F-80F8-37D42A0615D0}" type="slidenum">
              <a:rPr lang="zh-CN" altLang="en-US"/>
              <a:pPr>
                <a:defRPr/>
              </a:pPr>
              <a:t>‹#›</a:t>
            </a:fld>
            <a:endParaRPr lang="en-US" altLang="zh-CN"/>
          </a:p>
        </p:txBody>
      </p:sp>
    </p:spTree>
    <p:extLst>
      <p:ext uri="{BB962C8B-B14F-4D97-AF65-F5344CB8AC3E}">
        <p14:creationId xmlns:p14="http://schemas.microsoft.com/office/powerpoint/2010/main" val="150231227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DF05BA87-50AB-3A4C-BF13-57B77B4357A6}" type="slidenum">
              <a:rPr lang="zh-CN" altLang="en-US"/>
              <a:pPr>
                <a:defRPr/>
              </a:pPr>
              <a:t>‹#›</a:t>
            </a:fld>
            <a:endParaRPr lang="en-US" altLang="zh-CN"/>
          </a:p>
        </p:txBody>
      </p:sp>
    </p:spTree>
    <p:extLst>
      <p:ext uri="{BB962C8B-B14F-4D97-AF65-F5344CB8AC3E}">
        <p14:creationId xmlns:p14="http://schemas.microsoft.com/office/powerpoint/2010/main" val="38887419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097440F4-4205-1746-850F-3F0935F7AEBE}" type="slidenum">
              <a:rPr lang="zh-CN" altLang="en-US"/>
              <a:pPr>
                <a:defRPr/>
              </a:pPr>
              <a:t>‹#›</a:t>
            </a:fld>
            <a:endParaRPr lang="en-US" altLang="zh-CN"/>
          </a:p>
        </p:txBody>
      </p:sp>
    </p:spTree>
    <p:extLst>
      <p:ext uri="{BB962C8B-B14F-4D97-AF65-F5344CB8AC3E}">
        <p14:creationId xmlns:p14="http://schemas.microsoft.com/office/powerpoint/2010/main" val="161621951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EB572834-F494-5A4A-9D87-F8C801F5DB48}" type="slidenum">
              <a:rPr lang="zh-CN" altLang="en-US"/>
              <a:pPr>
                <a:defRPr/>
              </a:pPr>
              <a:t>‹#›</a:t>
            </a:fld>
            <a:endParaRPr lang="en-US" altLang="zh-CN"/>
          </a:p>
        </p:txBody>
      </p:sp>
    </p:spTree>
    <p:extLst>
      <p:ext uri="{BB962C8B-B14F-4D97-AF65-F5344CB8AC3E}">
        <p14:creationId xmlns:p14="http://schemas.microsoft.com/office/powerpoint/2010/main" val="37551156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4F0344BF-D17E-2A41-9B40-E13EF86D15E3}" type="slidenum">
              <a:rPr lang="zh-CN" altLang="en-US"/>
              <a:pPr>
                <a:defRPr/>
              </a:pPr>
              <a:t>‹#›</a:t>
            </a:fld>
            <a:endParaRPr lang="en-US" altLang="zh-CN"/>
          </a:p>
        </p:txBody>
      </p:sp>
    </p:spTree>
    <p:extLst>
      <p:ext uri="{BB962C8B-B14F-4D97-AF65-F5344CB8AC3E}">
        <p14:creationId xmlns:p14="http://schemas.microsoft.com/office/powerpoint/2010/main" val="115657336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A4048F95-7B1E-194F-8970-5DE776787908}" type="slidenum">
              <a:rPr lang="zh-CN" altLang="en-US"/>
              <a:pPr>
                <a:defRPr/>
              </a:pPr>
              <a:t>‹#›</a:t>
            </a:fld>
            <a:endParaRPr lang="en-US" altLang="zh-CN"/>
          </a:p>
        </p:txBody>
      </p:sp>
    </p:spTree>
    <p:extLst>
      <p:ext uri="{BB962C8B-B14F-4D97-AF65-F5344CB8AC3E}">
        <p14:creationId xmlns:p14="http://schemas.microsoft.com/office/powerpoint/2010/main" val="2047570359"/>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7F8A8601-1047-6847-A303-9541EAABACEF}" type="slidenum">
              <a:rPr lang="zh-CN" altLang="en-US"/>
              <a:pPr>
                <a:defRPr/>
              </a:pPr>
              <a:t>‹#›</a:t>
            </a:fld>
            <a:endParaRPr lang="en-US" altLang="zh-CN"/>
          </a:p>
        </p:txBody>
      </p:sp>
    </p:spTree>
    <p:extLst>
      <p:ext uri="{BB962C8B-B14F-4D97-AF65-F5344CB8AC3E}">
        <p14:creationId xmlns:p14="http://schemas.microsoft.com/office/powerpoint/2010/main" val="2149468966"/>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AA99AF2F-9CD3-6C49-8A9E-71499F92949E}" type="slidenum">
              <a:rPr lang="zh-CN" altLang="en-US"/>
              <a:pPr>
                <a:defRPr/>
              </a:pPr>
              <a:t>‹#›</a:t>
            </a:fld>
            <a:endParaRPr lang="en-US" altLang="zh-CN"/>
          </a:p>
        </p:txBody>
      </p:sp>
    </p:spTree>
    <p:extLst>
      <p:ext uri="{BB962C8B-B14F-4D97-AF65-F5344CB8AC3E}">
        <p14:creationId xmlns:p14="http://schemas.microsoft.com/office/powerpoint/2010/main" val="1374525687"/>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F57B38F2-97D8-924D-8250-5BDB944BE306}" type="slidenum">
              <a:rPr lang="zh-CN" altLang="en-US"/>
              <a:pPr>
                <a:defRPr/>
              </a:pPr>
              <a:t>‹#›</a:t>
            </a:fld>
            <a:endParaRPr lang="en-US" altLang="zh-CN"/>
          </a:p>
        </p:txBody>
      </p:sp>
    </p:spTree>
    <p:extLst>
      <p:ext uri="{BB962C8B-B14F-4D97-AF65-F5344CB8AC3E}">
        <p14:creationId xmlns:p14="http://schemas.microsoft.com/office/powerpoint/2010/main" val="399105123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pPr>
              <a:defRPr/>
            </a:pPr>
            <a:endParaRPr lang="en-US"/>
          </a:p>
        </p:txBody>
      </p:sp>
      <p:sp>
        <p:nvSpPr>
          <p:cNvPr id="7" name="Rectangle 40"/>
          <p:cNvSpPr>
            <a:spLocks noGrp="1" noChangeArrowheads="1"/>
          </p:cNvSpPr>
          <p:nvPr>
            <p:ph type="ftr" sz="quarter" idx="11"/>
          </p:nvPr>
        </p:nvSpPr>
        <p:spPr/>
        <p:txBody>
          <a:bodyPr/>
          <a:lstStyle>
            <a:lvl1pPr>
              <a:defRPr/>
            </a:lvl1pPr>
          </a:lstStyle>
          <a:p>
            <a:pPr>
              <a:defRPr/>
            </a:pPr>
            <a:endParaRPr lang="en-US"/>
          </a:p>
        </p:txBody>
      </p:sp>
      <p:sp>
        <p:nvSpPr>
          <p:cNvPr id="8" name="Rectangle 41"/>
          <p:cNvSpPr>
            <a:spLocks noGrp="1" noChangeArrowheads="1"/>
          </p:cNvSpPr>
          <p:nvPr>
            <p:ph type="sldNum" sz="quarter" idx="12"/>
          </p:nvPr>
        </p:nvSpPr>
        <p:spPr/>
        <p:txBody>
          <a:bodyPr/>
          <a:lstStyle>
            <a:lvl1pPr>
              <a:defRPr>
                <a:latin typeface="Times New Roman" charset="0"/>
              </a:defRPr>
            </a:lvl1pPr>
          </a:lstStyle>
          <a:p>
            <a:pPr>
              <a:defRPr/>
            </a:pPr>
            <a:fld id="{75513F9D-839D-4B42-86BE-B83DA27926C8}" type="slidenum">
              <a:rPr lang="zh-CN" altLang="en-US"/>
              <a:pPr>
                <a:defRPr/>
              </a:pPr>
              <a:t>‹#›</a:t>
            </a:fld>
            <a:endParaRPr lang="en-US" altLang="zh-CN"/>
          </a:p>
        </p:txBody>
      </p:sp>
    </p:spTree>
    <p:extLst>
      <p:ext uri="{BB962C8B-B14F-4D97-AF65-F5344CB8AC3E}">
        <p14:creationId xmlns:p14="http://schemas.microsoft.com/office/powerpoint/2010/main" val="358394331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40988"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0989"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60A7C280-935D-E040-A6F2-F741E96CC787}" type="slidenum">
              <a:rPr lang="en-US"/>
              <a:pPr>
                <a:defRPr/>
              </a:pPr>
              <a:t>‹#›</a:t>
            </a:fld>
            <a:endParaRPr lang="en-US"/>
          </a:p>
        </p:txBody>
      </p:sp>
    </p:spTree>
    <p:extLst>
      <p:ext uri="{BB962C8B-B14F-4D97-AF65-F5344CB8AC3E}">
        <p14:creationId xmlns:p14="http://schemas.microsoft.com/office/powerpoint/2010/main" val="402778711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22BBD339-476F-F74E-9521-F3380512DF30}" type="slidenum">
              <a:rPr lang="zh-CN" altLang="en-US"/>
              <a:pPr>
                <a:defRPr/>
              </a:pPr>
              <a:t>‹#›</a:t>
            </a:fld>
            <a:endParaRPr lang="en-US" altLang="zh-CN"/>
          </a:p>
        </p:txBody>
      </p:sp>
    </p:spTree>
    <p:extLst>
      <p:ext uri="{BB962C8B-B14F-4D97-AF65-F5344CB8AC3E}">
        <p14:creationId xmlns:p14="http://schemas.microsoft.com/office/powerpoint/2010/main" val="300849994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r:embed="rId2" cstate="print"/>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r:embed="rId2" cstate="print"/>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grpSp>
      <p:sp>
        <p:nvSpPr>
          <p:cNvPr id="2663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663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latin typeface="Times New Roman"/>
            </a:endParaRPr>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latin typeface="Times New Roman"/>
            </a:endParaRPr>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626483CA-E350-6045-9DB9-61140A307CB6}" type="slidenum">
              <a:rPr lang="en-US"/>
              <a:pPr>
                <a:defRPr/>
              </a:pPr>
              <a:t>‹#›</a:t>
            </a:fld>
            <a:endParaRPr lang="en-US"/>
          </a:p>
        </p:txBody>
      </p:sp>
    </p:spTree>
    <p:extLst>
      <p:ext uri="{BB962C8B-B14F-4D97-AF65-F5344CB8AC3E}">
        <p14:creationId xmlns:p14="http://schemas.microsoft.com/office/powerpoint/2010/main" val="77299017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C24877BD-631D-0E47-B367-53C745F4C79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53758486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C766C90-2A81-714F-8F03-626EAE9EF9CA}"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138409530"/>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83A1748-25E4-F540-808F-AA6A9CB5279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11662726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9" name="Rectangle 12"/>
          <p:cNvSpPr>
            <a:spLocks noGrp="1" noChangeArrowheads="1"/>
          </p:cNvSpPr>
          <p:nvPr>
            <p:ph type="sldNum" sz="quarter" idx="12"/>
          </p:nvPr>
        </p:nvSpPr>
        <p:spPr>
          <a:ln/>
        </p:spPr>
        <p:txBody>
          <a:bodyPr/>
          <a:lstStyle>
            <a:lvl1pPr>
              <a:defRPr/>
            </a:lvl1pPr>
          </a:lstStyle>
          <a:p>
            <a:pPr>
              <a:defRPr/>
            </a:pPr>
            <a:fld id="{8E4A65AA-F5CB-C24D-BD98-ADC9BE8DE84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07555917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5" name="Rectangle 12"/>
          <p:cNvSpPr>
            <a:spLocks noGrp="1" noChangeArrowheads="1"/>
          </p:cNvSpPr>
          <p:nvPr>
            <p:ph type="sldNum" sz="quarter" idx="12"/>
          </p:nvPr>
        </p:nvSpPr>
        <p:spPr>
          <a:ln/>
        </p:spPr>
        <p:txBody>
          <a:bodyPr/>
          <a:lstStyle>
            <a:lvl1pPr>
              <a:defRPr/>
            </a:lvl1pPr>
          </a:lstStyle>
          <a:p>
            <a:pPr>
              <a:defRPr/>
            </a:pPr>
            <a:fld id="{52FD2D7B-CD53-ED4F-9BB3-FDFC239EC579}"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125034363"/>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4" name="Rectangle 12"/>
          <p:cNvSpPr>
            <a:spLocks noGrp="1" noChangeArrowheads="1"/>
          </p:cNvSpPr>
          <p:nvPr>
            <p:ph type="sldNum" sz="quarter" idx="12"/>
          </p:nvPr>
        </p:nvSpPr>
        <p:spPr>
          <a:ln/>
        </p:spPr>
        <p:txBody>
          <a:bodyPr/>
          <a:lstStyle>
            <a:lvl1pPr>
              <a:defRPr/>
            </a:lvl1pPr>
          </a:lstStyle>
          <a:p>
            <a:pPr>
              <a:defRPr/>
            </a:pPr>
            <a:fld id="{3FD1BDB2-CBB9-194B-BEFD-9868C8DDDFFB}"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76366809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D41388E5-3724-1D47-85BF-857B610DC5F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65253068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006490F3-3D93-574B-A60F-D2A32F7E620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96061597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30881E-447E-4E46-959F-DBBD3B6F38C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4149521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487AC6D9-BADC-8346-9CBF-48444EC18ED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988310609"/>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584AB05-FD80-5143-B078-F10EBA77704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98250228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dirty="0"/>
          </a:p>
        </p:txBody>
      </p:sp>
    </p:spTree>
    <p:extLst>
      <p:ext uri="{BB962C8B-B14F-4D97-AF65-F5344CB8AC3E}">
        <p14:creationId xmlns:p14="http://schemas.microsoft.com/office/powerpoint/2010/main" val="189654657"/>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dirty="0"/>
          </a:p>
        </p:txBody>
      </p:sp>
    </p:spTree>
    <p:extLst>
      <p:ext uri="{BB962C8B-B14F-4D97-AF65-F5344CB8AC3E}">
        <p14:creationId xmlns:p14="http://schemas.microsoft.com/office/powerpoint/2010/main" val="2155880544"/>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dirty="0"/>
          </a:p>
        </p:txBody>
      </p:sp>
    </p:spTree>
    <p:extLst>
      <p:ext uri="{BB962C8B-B14F-4D97-AF65-F5344CB8AC3E}">
        <p14:creationId xmlns:p14="http://schemas.microsoft.com/office/powerpoint/2010/main" val="1755894040"/>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dirty="0"/>
          </a:p>
        </p:txBody>
      </p:sp>
    </p:spTree>
    <p:extLst>
      <p:ext uri="{BB962C8B-B14F-4D97-AF65-F5344CB8AC3E}">
        <p14:creationId xmlns:p14="http://schemas.microsoft.com/office/powerpoint/2010/main" val="4098424986"/>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dirty="0"/>
          </a:p>
        </p:txBody>
      </p:sp>
    </p:spTree>
    <p:extLst>
      <p:ext uri="{BB962C8B-B14F-4D97-AF65-F5344CB8AC3E}">
        <p14:creationId xmlns:p14="http://schemas.microsoft.com/office/powerpoint/2010/main" val="3922513125"/>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dirty="0"/>
          </a:p>
        </p:txBody>
      </p:sp>
    </p:spTree>
    <p:extLst>
      <p:ext uri="{BB962C8B-B14F-4D97-AF65-F5344CB8AC3E}">
        <p14:creationId xmlns:p14="http://schemas.microsoft.com/office/powerpoint/2010/main" val="929338570"/>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dirty="0"/>
          </a:p>
        </p:txBody>
      </p:sp>
    </p:spTree>
    <p:extLst>
      <p:ext uri="{BB962C8B-B14F-4D97-AF65-F5344CB8AC3E}">
        <p14:creationId xmlns:p14="http://schemas.microsoft.com/office/powerpoint/2010/main" val="3256339495"/>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dirty="0"/>
          </a:p>
        </p:txBody>
      </p:sp>
    </p:spTree>
    <p:extLst>
      <p:ext uri="{BB962C8B-B14F-4D97-AF65-F5344CB8AC3E}">
        <p14:creationId xmlns:p14="http://schemas.microsoft.com/office/powerpoint/2010/main" val="3117299956"/>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2D4962F-C387-C647-B30F-5C0302B7DA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295605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dirty="0"/>
          </a:p>
        </p:txBody>
      </p:sp>
    </p:spTree>
    <p:extLst>
      <p:ext uri="{BB962C8B-B14F-4D97-AF65-F5344CB8AC3E}">
        <p14:creationId xmlns:p14="http://schemas.microsoft.com/office/powerpoint/2010/main" val="290657771"/>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dirty="0"/>
          </a:p>
        </p:txBody>
      </p:sp>
    </p:spTree>
    <p:extLst>
      <p:ext uri="{BB962C8B-B14F-4D97-AF65-F5344CB8AC3E}">
        <p14:creationId xmlns:p14="http://schemas.microsoft.com/office/powerpoint/2010/main" val="3003901036"/>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dirty="0"/>
          </a:p>
        </p:txBody>
      </p:sp>
    </p:spTree>
    <p:extLst>
      <p:ext uri="{BB962C8B-B14F-4D97-AF65-F5344CB8AC3E}">
        <p14:creationId xmlns:p14="http://schemas.microsoft.com/office/powerpoint/2010/main" val="1602527872"/>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extLst>
      <p:ext uri="{BB962C8B-B14F-4D97-AF65-F5344CB8AC3E}">
        <p14:creationId xmlns:p14="http://schemas.microsoft.com/office/powerpoint/2010/main" val="3919128692"/>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extLst>
      <p:ext uri="{BB962C8B-B14F-4D97-AF65-F5344CB8AC3E}">
        <p14:creationId xmlns:p14="http://schemas.microsoft.com/office/powerpoint/2010/main" val="2386996291"/>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extLst>
      <p:ext uri="{BB962C8B-B14F-4D97-AF65-F5344CB8AC3E}">
        <p14:creationId xmlns:p14="http://schemas.microsoft.com/office/powerpoint/2010/main" val="2345107808"/>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extLst>
      <p:ext uri="{BB962C8B-B14F-4D97-AF65-F5344CB8AC3E}">
        <p14:creationId xmlns:p14="http://schemas.microsoft.com/office/powerpoint/2010/main" val="1036868706"/>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extLst>
      <p:ext uri="{BB962C8B-B14F-4D97-AF65-F5344CB8AC3E}">
        <p14:creationId xmlns:p14="http://schemas.microsoft.com/office/powerpoint/2010/main" val="2819985151"/>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extLst>
      <p:ext uri="{BB962C8B-B14F-4D97-AF65-F5344CB8AC3E}">
        <p14:creationId xmlns:p14="http://schemas.microsoft.com/office/powerpoint/2010/main" val="2526095642"/>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extLst>
      <p:ext uri="{BB962C8B-B14F-4D97-AF65-F5344CB8AC3E}">
        <p14:creationId xmlns:p14="http://schemas.microsoft.com/office/powerpoint/2010/main" val="4153748153"/>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826A7D1-9FAE-8E42-9768-4A0D92883F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254958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extLst>
      <p:ext uri="{BB962C8B-B14F-4D97-AF65-F5344CB8AC3E}">
        <p14:creationId xmlns:p14="http://schemas.microsoft.com/office/powerpoint/2010/main" val="391835550"/>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extLst>
      <p:ext uri="{BB962C8B-B14F-4D97-AF65-F5344CB8AC3E}">
        <p14:creationId xmlns:p14="http://schemas.microsoft.com/office/powerpoint/2010/main" val="2647601141"/>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extLst>
      <p:ext uri="{BB962C8B-B14F-4D97-AF65-F5344CB8AC3E}">
        <p14:creationId xmlns:p14="http://schemas.microsoft.com/office/powerpoint/2010/main" val="1774707398"/>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extLst>
      <p:ext uri="{BB962C8B-B14F-4D97-AF65-F5344CB8AC3E}">
        <p14:creationId xmlns:p14="http://schemas.microsoft.com/office/powerpoint/2010/main" val="43805939"/>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EB1D4C-CA92-8943-9857-150F69A28476}" type="slidenum">
              <a:rPr lang="en-US" smtClean="0"/>
              <a:pPr>
                <a:defRPr/>
              </a:pPr>
              <a:t>‹#›</a:t>
            </a:fld>
            <a:endParaRPr lang="en-US" dirty="0"/>
          </a:p>
        </p:txBody>
      </p:sp>
    </p:spTree>
    <p:extLst>
      <p:ext uri="{BB962C8B-B14F-4D97-AF65-F5344CB8AC3E}">
        <p14:creationId xmlns:p14="http://schemas.microsoft.com/office/powerpoint/2010/main" val="285479152"/>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2160CF-F1D9-734B-99C1-C126C755F827}" type="slidenum">
              <a:rPr lang="en-US" smtClean="0"/>
              <a:pPr>
                <a:defRPr/>
              </a:pPr>
              <a:t>‹#›</a:t>
            </a:fld>
            <a:endParaRPr lang="en-US" dirty="0"/>
          </a:p>
        </p:txBody>
      </p:sp>
    </p:spTree>
    <p:extLst>
      <p:ext uri="{BB962C8B-B14F-4D97-AF65-F5344CB8AC3E}">
        <p14:creationId xmlns:p14="http://schemas.microsoft.com/office/powerpoint/2010/main" val="4216616958"/>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C9ADBFE-261E-CE42-BD27-A3ACFEBC6D16}" type="slidenum">
              <a:rPr lang="en-US" smtClean="0"/>
              <a:pPr>
                <a:defRPr/>
              </a:pPr>
              <a:t>‹#›</a:t>
            </a:fld>
            <a:endParaRPr lang="en-US" dirty="0"/>
          </a:p>
        </p:txBody>
      </p:sp>
    </p:spTree>
    <p:extLst>
      <p:ext uri="{BB962C8B-B14F-4D97-AF65-F5344CB8AC3E}">
        <p14:creationId xmlns:p14="http://schemas.microsoft.com/office/powerpoint/2010/main" val="1343381651"/>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DD5C7D-6F9E-D441-A6E4-9711C9B9EAD0}" type="slidenum">
              <a:rPr lang="en-US" smtClean="0"/>
              <a:pPr>
                <a:defRPr/>
              </a:pPr>
              <a:t>‹#›</a:t>
            </a:fld>
            <a:endParaRPr lang="en-US" dirty="0"/>
          </a:p>
        </p:txBody>
      </p:sp>
    </p:spTree>
    <p:extLst>
      <p:ext uri="{BB962C8B-B14F-4D97-AF65-F5344CB8AC3E}">
        <p14:creationId xmlns:p14="http://schemas.microsoft.com/office/powerpoint/2010/main" val="891287927"/>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E035E7B-B15D-CD45-9084-69F42CB4D9B0}" type="slidenum">
              <a:rPr lang="en-US" smtClean="0"/>
              <a:pPr>
                <a:defRPr/>
              </a:pPr>
              <a:t>‹#›</a:t>
            </a:fld>
            <a:endParaRPr lang="en-US" dirty="0"/>
          </a:p>
        </p:txBody>
      </p:sp>
    </p:spTree>
    <p:extLst>
      <p:ext uri="{BB962C8B-B14F-4D97-AF65-F5344CB8AC3E}">
        <p14:creationId xmlns:p14="http://schemas.microsoft.com/office/powerpoint/2010/main" val="1079200450"/>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B329020-FFCC-5F4F-A898-7AD43BB4728D}" type="slidenum">
              <a:rPr lang="en-US" smtClean="0"/>
              <a:pPr>
                <a:defRPr/>
              </a:pPr>
              <a:t>‹#›</a:t>
            </a:fld>
            <a:endParaRPr lang="en-US" dirty="0"/>
          </a:p>
        </p:txBody>
      </p:sp>
    </p:spTree>
    <p:extLst>
      <p:ext uri="{BB962C8B-B14F-4D97-AF65-F5344CB8AC3E}">
        <p14:creationId xmlns:p14="http://schemas.microsoft.com/office/powerpoint/2010/main" val="1838557544"/>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FFB9CE52-E813-454C-A782-EA613C1BF9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603786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84C5A6-FBF2-BE47-A52C-634A0F6727BB}" type="slidenum">
              <a:rPr lang="en-US" smtClean="0"/>
              <a:pPr>
                <a:defRPr/>
              </a:pPr>
              <a:t>‹#›</a:t>
            </a:fld>
            <a:endParaRPr lang="en-US" dirty="0"/>
          </a:p>
        </p:txBody>
      </p:sp>
    </p:spTree>
    <p:extLst>
      <p:ext uri="{BB962C8B-B14F-4D97-AF65-F5344CB8AC3E}">
        <p14:creationId xmlns:p14="http://schemas.microsoft.com/office/powerpoint/2010/main" val="2723119758"/>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6027E5-F27B-9740-8BEC-D41EC8826B1C}" type="slidenum">
              <a:rPr lang="en-US" smtClean="0"/>
              <a:pPr>
                <a:defRPr/>
              </a:pPr>
              <a:t>‹#›</a:t>
            </a:fld>
            <a:endParaRPr lang="en-US" dirty="0"/>
          </a:p>
        </p:txBody>
      </p:sp>
    </p:spTree>
    <p:extLst>
      <p:ext uri="{BB962C8B-B14F-4D97-AF65-F5344CB8AC3E}">
        <p14:creationId xmlns:p14="http://schemas.microsoft.com/office/powerpoint/2010/main" val="1582418514"/>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E7E465A-3CFA-814A-8AD6-1BD50C4BCF82}" type="slidenum">
              <a:rPr lang="en-US" smtClean="0"/>
              <a:pPr>
                <a:defRPr/>
              </a:pPr>
              <a:t>‹#›</a:t>
            </a:fld>
            <a:endParaRPr lang="en-US" dirty="0"/>
          </a:p>
        </p:txBody>
      </p:sp>
    </p:spTree>
    <p:extLst>
      <p:ext uri="{BB962C8B-B14F-4D97-AF65-F5344CB8AC3E}">
        <p14:creationId xmlns:p14="http://schemas.microsoft.com/office/powerpoint/2010/main" val="3914869546"/>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9B4992F-3A54-014F-851D-6B32DACE2F82}" type="slidenum">
              <a:rPr lang="en-US" smtClean="0"/>
              <a:pPr>
                <a:defRPr/>
              </a:pPr>
              <a:t>‹#›</a:t>
            </a:fld>
            <a:endParaRPr lang="en-US" dirty="0"/>
          </a:p>
        </p:txBody>
      </p:sp>
    </p:spTree>
    <p:extLst>
      <p:ext uri="{BB962C8B-B14F-4D97-AF65-F5344CB8AC3E}">
        <p14:creationId xmlns:p14="http://schemas.microsoft.com/office/powerpoint/2010/main" val="3481666908"/>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27148023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478509811"/>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49793980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41012011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7"/>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728716317"/>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3"/>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73110060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D0A071E-B629-D44E-8B40-B342F23901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41894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2"/>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321573374"/>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45135126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9821122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74364965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91478562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644272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16029463"/>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10767065"/>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0543627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7654979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7581AB7-2D4F-E84C-96A6-06B4513339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067863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17909816"/>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4396848"/>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2672729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9726584"/>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92738827"/>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035232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eaLnBrk="1" hangingPunct="1">
              <a:defRPr sz="2400">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eaLnBrk="1" hangingPunct="1">
              <a:defRPr sz="2400">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lgn="l" eaLnBrk="1" hangingPunct="1">
              <a:defRPr sz="2400">
                <a:solidFill>
                  <a:srgbClr val="FFFFFF"/>
                </a:solidFill>
              </a:defRPr>
            </a:lvl1pPr>
          </a:lstStyle>
          <a:p>
            <a:pPr>
              <a:defRPr/>
            </a:pPr>
            <a:fld id="{40BA7982-82C1-414A-9BD2-F20FDC5ED33B}" type="slidenum">
              <a:rPr lang="en-US"/>
              <a:pPr>
                <a:defRPr/>
              </a:pPr>
              <a:t>‹#›</a:t>
            </a:fld>
            <a:endParaRPr lang="en-US"/>
          </a:p>
        </p:txBody>
      </p:sp>
    </p:spTree>
    <p:extLst>
      <p:ext uri="{BB962C8B-B14F-4D97-AF65-F5344CB8AC3E}">
        <p14:creationId xmlns:p14="http://schemas.microsoft.com/office/powerpoint/2010/main" val="2193847343"/>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4602A43A-9858-204E-AE40-E4445A6C232F}" type="slidenum">
              <a:rPr lang="en-US"/>
              <a:pPr>
                <a:defRPr/>
              </a:pPr>
              <a:t>‹#›</a:t>
            </a:fld>
            <a:endParaRPr lang="en-US"/>
          </a:p>
        </p:txBody>
      </p:sp>
    </p:spTree>
    <p:extLst>
      <p:ext uri="{BB962C8B-B14F-4D97-AF65-F5344CB8AC3E}">
        <p14:creationId xmlns:p14="http://schemas.microsoft.com/office/powerpoint/2010/main" val="310788423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6CD6F25E-879A-A84B-89F7-CFD63B5C8B47}" type="slidenum">
              <a:rPr lang="en-US"/>
              <a:pPr>
                <a:defRPr/>
              </a:pPr>
              <a:t>‹#›</a:t>
            </a:fld>
            <a:endParaRPr lang="en-US"/>
          </a:p>
        </p:txBody>
      </p:sp>
    </p:spTree>
    <p:extLst>
      <p:ext uri="{BB962C8B-B14F-4D97-AF65-F5344CB8AC3E}">
        <p14:creationId xmlns:p14="http://schemas.microsoft.com/office/powerpoint/2010/main" val="783527891"/>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47F3FBA6-A8C9-BA42-910F-D46961720CD2}" type="slidenum">
              <a:rPr lang="en-US"/>
              <a:pPr>
                <a:defRPr/>
              </a:pPr>
              <a:t>‹#›</a:t>
            </a:fld>
            <a:endParaRPr lang="en-US"/>
          </a:p>
        </p:txBody>
      </p:sp>
    </p:spTree>
    <p:extLst>
      <p:ext uri="{BB962C8B-B14F-4D97-AF65-F5344CB8AC3E}">
        <p14:creationId xmlns:p14="http://schemas.microsoft.com/office/powerpoint/2010/main" val="153559266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A188189A-7241-AD4D-A487-AB8FB67FDF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763815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8"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9" name="Rectangle 21"/>
          <p:cNvSpPr>
            <a:spLocks noGrp="1" noChangeArrowheads="1"/>
          </p:cNvSpPr>
          <p:nvPr>
            <p:ph type="sldNum" sz="quarter" idx="12"/>
          </p:nvPr>
        </p:nvSpPr>
        <p:spPr/>
        <p:txBody>
          <a:bodyPr/>
          <a:lstStyle>
            <a:lvl1pPr algn="l" eaLnBrk="1" hangingPunct="1">
              <a:defRPr sz="2400"/>
            </a:lvl1pPr>
          </a:lstStyle>
          <a:p>
            <a:pPr>
              <a:defRPr/>
            </a:pPr>
            <a:fld id="{D200F959-AA11-1749-816A-0C67D14C0436}" type="slidenum">
              <a:rPr lang="en-US"/>
              <a:pPr>
                <a:defRPr/>
              </a:pPr>
              <a:t>‹#›</a:t>
            </a:fld>
            <a:endParaRPr lang="en-US"/>
          </a:p>
        </p:txBody>
      </p:sp>
    </p:spTree>
    <p:extLst>
      <p:ext uri="{BB962C8B-B14F-4D97-AF65-F5344CB8AC3E}">
        <p14:creationId xmlns:p14="http://schemas.microsoft.com/office/powerpoint/2010/main" val="1671594848"/>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4"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5" name="Rectangle 21"/>
          <p:cNvSpPr>
            <a:spLocks noGrp="1" noChangeArrowheads="1"/>
          </p:cNvSpPr>
          <p:nvPr>
            <p:ph type="sldNum" sz="quarter" idx="12"/>
          </p:nvPr>
        </p:nvSpPr>
        <p:spPr/>
        <p:txBody>
          <a:bodyPr/>
          <a:lstStyle>
            <a:lvl1pPr algn="l" eaLnBrk="1" hangingPunct="1">
              <a:defRPr sz="2400"/>
            </a:lvl1pPr>
          </a:lstStyle>
          <a:p>
            <a:pPr>
              <a:defRPr/>
            </a:pPr>
            <a:fld id="{EADA05D2-BC53-C747-B6C0-09D84CD8181E}" type="slidenum">
              <a:rPr lang="en-US"/>
              <a:pPr>
                <a:defRPr/>
              </a:pPr>
              <a:t>‹#›</a:t>
            </a:fld>
            <a:endParaRPr lang="en-US"/>
          </a:p>
        </p:txBody>
      </p:sp>
    </p:spTree>
    <p:extLst>
      <p:ext uri="{BB962C8B-B14F-4D97-AF65-F5344CB8AC3E}">
        <p14:creationId xmlns:p14="http://schemas.microsoft.com/office/powerpoint/2010/main" val="1246030792"/>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3"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4" name="Rectangle 21"/>
          <p:cNvSpPr>
            <a:spLocks noGrp="1" noChangeArrowheads="1"/>
          </p:cNvSpPr>
          <p:nvPr>
            <p:ph type="sldNum" sz="quarter" idx="12"/>
          </p:nvPr>
        </p:nvSpPr>
        <p:spPr/>
        <p:txBody>
          <a:bodyPr/>
          <a:lstStyle>
            <a:lvl1pPr algn="l" eaLnBrk="1" hangingPunct="1">
              <a:defRPr sz="2400"/>
            </a:lvl1pPr>
          </a:lstStyle>
          <a:p>
            <a:pPr>
              <a:defRPr/>
            </a:pPr>
            <a:fld id="{17F12F70-5FAF-4D44-A825-1884EBF77B49}" type="slidenum">
              <a:rPr lang="en-US"/>
              <a:pPr>
                <a:defRPr/>
              </a:pPr>
              <a:t>‹#›</a:t>
            </a:fld>
            <a:endParaRPr lang="en-US"/>
          </a:p>
        </p:txBody>
      </p:sp>
    </p:spTree>
    <p:extLst>
      <p:ext uri="{BB962C8B-B14F-4D97-AF65-F5344CB8AC3E}">
        <p14:creationId xmlns:p14="http://schemas.microsoft.com/office/powerpoint/2010/main" val="2607989290"/>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1D17665F-3B34-254F-B51C-C02C50ABF65E}" type="slidenum">
              <a:rPr lang="en-US"/>
              <a:pPr>
                <a:defRPr/>
              </a:pPr>
              <a:t>‹#›</a:t>
            </a:fld>
            <a:endParaRPr lang="en-US"/>
          </a:p>
        </p:txBody>
      </p:sp>
    </p:spTree>
    <p:extLst>
      <p:ext uri="{BB962C8B-B14F-4D97-AF65-F5344CB8AC3E}">
        <p14:creationId xmlns:p14="http://schemas.microsoft.com/office/powerpoint/2010/main" val="3336112512"/>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0DBD57A1-3A9D-6143-B415-00B85968E577}" type="slidenum">
              <a:rPr lang="en-US"/>
              <a:pPr>
                <a:defRPr/>
              </a:pPr>
              <a:t>‹#›</a:t>
            </a:fld>
            <a:endParaRPr lang="en-US"/>
          </a:p>
        </p:txBody>
      </p:sp>
    </p:spTree>
    <p:extLst>
      <p:ext uri="{BB962C8B-B14F-4D97-AF65-F5344CB8AC3E}">
        <p14:creationId xmlns:p14="http://schemas.microsoft.com/office/powerpoint/2010/main" val="163177803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1F95A860-21B4-384A-92E2-D11683C26B31}" type="slidenum">
              <a:rPr lang="en-US"/>
              <a:pPr>
                <a:defRPr/>
              </a:pPr>
              <a:t>‹#›</a:t>
            </a:fld>
            <a:endParaRPr lang="en-US"/>
          </a:p>
        </p:txBody>
      </p:sp>
    </p:spTree>
    <p:extLst>
      <p:ext uri="{BB962C8B-B14F-4D97-AF65-F5344CB8AC3E}">
        <p14:creationId xmlns:p14="http://schemas.microsoft.com/office/powerpoint/2010/main" val="4102463374"/>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94AFF436-59E7-414E-9F38-9146145B39AF}" type="slidenum">
              <a:rPr lang="en-US"/>
              <a:pPr>
                <a:defRPr/>
              </a:pPr>
              <a:t>‹#›</a:t>
            </a:fld>
            <a:endParaRPr lang="en-US"/>
          </a:p>
        </p:txBody>
      </p:sp>
    </p:spTree>
    <p:extLst>
      <p:ext uri="{BB962C8B-B14F-4D97-AF65-F5344CB8AC3E}">
        <p14:creationId xmlns:p14="http://schemas.microsoft.com/office/powerpoint/2010/main" val="158000475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DDDAAA1C-2FAB-744B-A0D9-4C1B4A8F900C}" type="slidenum">
              <a:rPr lang="en-US"/>
              <a:pPr>
                <a:defRPr/>
              </a:pPr>
              <a:t>‹#›</a:t>
            </a:fld>
            <a:endParaRPr lang="en-US"/>
          </a:p>
        </p:txBody>
      </p:sp>
    </p:spTree>
    <p:extLst>
      <p:ext uri="{BB962C8B-B14F-4D97-AF65-F5344CB8AC3E}">
        <p14:creationId xmlns:p14="http://schemas.microsoft.com/office/powerpoint/2010/main" val="412400004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defTabSz="914400" eaLnBrk="0" hangingPunct="0">
                <a:defRPr/>
              </a:pPr>
              <a:endParaRPr lang="en-US">
                <a:solidFill>
                  <a:srgbClr val="FFFFFF"/>
                </a:solidFill>
                <a:latin typeface="Tahoma" pitchFamily="-107" charset="-52"/>
                <a:ea typeface="MS PGothic" pitchFamily="34" charset="-128"/>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endParaRPr lang="en-GB">
                <a:solidFill>
                  <a:srgbClr val="FFFFFF"/>
                </a:solidFill>
                <a:latin typeface="Tahoma" pitchFamily="34" charset="0"/>
                <a:ea typeface="MS PGothic" pitchFamily="34" charset="-128"/>
                <a:cs typeface="+mn-cs"/>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endParaRPr lang="en-US" alt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85608377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60151018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F2806726-764C-F844-824F-ADDF514791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5488594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91828214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735653259"/>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35085350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257001294"/>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07402970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054354030"/>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933596634"/>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52169799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4717596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80" y="1789131"/>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408615"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10" charset="2"/>
              <a:buNone/>
              <a:defRPr/>
            </a:lvl1pPr>
          </a:lstStyle>
          <a:p>
            <a:r>
              <a:rPr lang="en-US"/>
              <a:t>Click to edit Master subtitle style</a:t>
            </a:r>
          </a:p>
        </p:txBody>
      </p:sp>
      <p:sp>
        <p:nvSpPr>
          <p:cNvPr id="408616" name="Rectangle 40"/>
          <p:cNvSpPr>
            <a:spLocks noGrp="1" noChangeArrowheads="1"/>
          </p:cNvSpPr>
          <p:nvPr>
            <p:ph type="ctrTitle"/>
          </p:nvPr>
        </p:nvSpPr>
        <p:spPr>
          <a:xfrm>
            <a:off x="685800" y="1768491"/>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08A129A9-051D-D543-8E44-91D3777567F9}" type="slidenum">
              <a:rPr lang="en-US"/>
              <a:pPr>
                <a:defRPr/>
              </a:pPr>
              <a:t>‹#›</a:t>
            </a:fld>
            <a:endParaRPr lang="en-US"/>
          </a:p>
        </p:txBody>
      </p:sp>
    </p:spTree>
    <p:extLst>
      <p:ext uri="{BB962C8B-B14F-4D97-AF65-F5344CB8AC3E}">
        <p14:creationId xmlns:p14="http://schemas.microsoft.com/office/powerpoint/2010/main" val="34116397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25598E94-BA9E-6F4B-A132-D62DC3F81B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791756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57447AC4-94A8-F24C-AE04-5DE65E352E8D}" type="slidenum">
              <a:rPr lang="en-US"/>
              <a:pPr>
                <a:defRPr/>
              </a:pPr>
              <a:t>‹#›</a:t>
            </a:fld>
            <a:endParaRPr lang="en-US"/>
          </a:p>
        </p:txBody>
      </p:sp>
    </p:spTree>
    <p:extLst>
      <p:ext uri="{BB962C8B-B14F-4D97-AF65-F5344CB8AC3E}">
        <p14:creationId xmlns:p14="http://schemas.microsoft.com/office/powerpoint/2010/main" val="2762936234"/>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8399A5D-045B-E643-8458-F3DF30316D9C}" type="slidenum">
              <a:rPr lang="en-US"/>
              <a:pPr>
                <a:defRPr/>
              </a:pPr>
              <a:t>‹#›</a:t>
            </a:fld>
            <a:endParaRPr lang="en-US"/>
          </a:p>
        </p:txBody>
      </p:sp>
    </p:spTree>
    <p:extLst>
      <p:ext uri="{BB962C8B-B14F-4D97-AF65-F5344CB8AC3E}">
        <p14:creationId xmlns:p14="http://schemas.microsoft.com/office/powerpoint/2010/main" val="3031460808"/>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16"/>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8AF76DA-1F40-2341-A0A6-BD2B214925EE}" type="slidenum">
              <a:rPr lang="en-US"/>
              <a:pPr>
                <a:defRPr/>
              </a:pPr>
              <a:t>‹#›</a:t>
            </a:fld>
            <a:endParaRPr lang="en-US"/>
          </a:p>
        </p:txBody>
      </p:sp>
    </p:spTree>
    <p:extLst>
      <p:ext uri="{BB962C8B-B14F-4D97-AF65-F5344CB8AC3E}">
        <p14:creationId xmlns:p14="http://schemas.microsoft.com/office/powerpoint/2010/main" val="8685849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F004D3FA-EDC4-AA49-AC39-CAB707684874}" type="slidenum">
              <a:rPr lang="en-US"/>
              <a:pPr>
                <a:defRPr/>
              </a:pPr>
              <a:t>‹#›</a:t>
            </a:fld>
            <a:endParaRPr lang="en-US"/>
          </a:p>
        </p:txBody>
      </p:sp>
    </p:spTree>
    <p:extLst>
      <p:ext uri="{BB962C8B-B14F-4D97-AF65-F5344CB8AC3E}">
        <p14:creationId xmlns:p14="http://schemas.microsoft.com/office/powerpoint/2010/main" val="162140318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815672A1-67C9-9441-A61A-22F9DD7F0061}" type="slidenum">
              <a:rPr lang="en-US"/>
              <a:pPr>
                <a:defRPr/>
              </a:pPr>
              <a:t>‹#›</a:t>
            </a:fld>
            <a:endParaRPr lang="en-US"/>
          </a:p>
        </p:txBody>
      </p:sp>
    </p:spTree>
    <p:extLst>
      <p:ext uri="{BB962C8B-B14F-4D97-AF65-F5344CB8AC3E}">
        <p14:creationId xmlns:p14="http://schemas.microsoft.com/office/powerpoint/2010/main" val="59734370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63EF2508-D4F7-874F-B85C-6D50AD08F309}" type="slidenum">
              <a:rPr lang="en-US"/>
              <a:pPr>
                <a:defRPr/>
              </a:pPr>
              <a:t>‹#›</a:t>
            </a:fld>
            <a:endParaRPr lang="en-US"/>
          </a:p>
        </p:txBody>
      </p:sp>
    </p:spTree>
    <p:extLst>
      <p:ext uri="{BB962C8B-B14F-4D97-AF65-F5344CB8AC3E}">
        <p14:creationId xmlns:p14="http://schemas.microsoft.com/office/powerpoint/2010/main" val="115042533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1CB7D909-E14E-924B-A11B-2FEF80B461A5}" type="slidenum">
              <a:rPr lang="en-US"/>
              <a:pPr>
                <a:defRPr/>
              </a:pPr>
              <a:t>‹#›</a:t>
            </a:fld>
            <a:endParaRPr lang="en-US"/>
          </a:p>
        </p:txBody>
      </p:sp>
    </p:spTree>
    <p:extLst>
      <p:ext uri="{BB962C8B-B14F-4D97-AF65-F5344CB8AC3E}">
        <p14:creationId xmlns:p14="http://schemas.microsoft.com/office/powerpoint/2010/main" val="137954425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CC5A6FE2-030F-F449-9D78-45779A37610E}" type="slidenum">
              <a:rPr lang="en-US"/>
              <a:pPr>
                <a:defRPr/>
              </a:pPr>
              <a:t>‹#›</a:t>
            </a:fld>
            <a:endParaRPr lang="en-US"/>
          </a:p>
        </p:txBody>
      </p:sp>
    </p:spTree>
    <p:extLst>
      <p:ext uri="{BB962C8B-B14F-4D97-AF65-F5344CB8AC3E}">
        <p14:creationId xmlns:p14="http://schemas.microsoft.com/office/powerpoint/2010/main" val="207258505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103E2CBF-FDB6-744D-8640-123475F5AB7F}" type="slidenum">
              <a:rPr lang="en-US"/>
              <a:pPr>
                <a:defRPr/>
              </a:pPr>
              <a:t>‹#›</a:t>
            </a:fld>
            <a:endParaRPr lang="en-US"/>
          </a:p>
        </p:txBody>
      </p:sp>
    </p:spTree>
    <p:extLst>
      <p:ext uri="{BB962C8B-B14F-4D97-AF65-F5344CB8AC3E}">
        <p14:creationId xmlns:p14="http://schemas.microsoft.com/office/powerpoint/2010/main" val="217408357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6"/>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6"/>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6BE4F866-2326-4442-80DF-F6DB80EF538C}" type="slidenum">
              <a:rPr lang="en-US"/>
              <a:pPr>
                <a:defRPr/>
              </a:pPr>
              <a:t>‹#›</a:t>
            </a:fld>
            <a:endParaRPr lang="en-US"/>
          </a:p>
        </p:txBody>
      </p:sp>
    </p:spTree>
    <p:extLst>
      <p:ext uri="{BB962C8B-B14F-4D97-AF65-F5344CB8AC3E}">
        <p14:creationId xmlns:p14="http://schemas.microsoft.com/office/powerpoint/2010/main" val="180752947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7EF4183-C57F-6B4F-807F-781AC03502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928295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9C1BA81-AA8F-6640-B5DF-B1CD806248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472139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4356064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387741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61363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6195068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20863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82742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48289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7711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266164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684259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985195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453191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578411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85800"/>
            <a:ext cx="7543800" cy="9906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752600"/>
            <a:ext cx="3848100" cy="44291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752600"/>
            <a:ext cx="3848100" cy="44291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2D5E934-47A2-B244-AFA4-BA01ED603DC1}" type="slidenum">
              <a:rPr lang="en-US" smtClean="0"/>
              <a:pPr>
                <a:defRPr/>
              </a:pPr>
              <a:t>‹#›</a:t>
            </a:fld>
            <a:endParaRPr lang="en-US" dirty="0"/>
          </a:p>
        </p:txBody>
      </p:sp>
    </p:spTree>
    <p:extLst>
      <p:ext uri="{BB962C8B-B14F-4D97-AF65-F5344CB8AC3E}">
        <p14:creationId xmlns:p14="http://schemas.microsoft.com/office/powerpoint/2010/main" val="188274803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pPr>
              <a:defRPr/>
            </a:pPr>
            <a:endParaRPr lang="en-US"/>
          </a:p>
        </p:txBody>
      </p:sp>
      <p:sp>
        <p:nvSpPr>
          <p:cNvPr id="5"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pPr>
              <a:defRPr/>
            </a:pPr>
            <a:endParaRPr lang="en-US"/>
          </a:p>
        </p:txBody>
      </p:sp>
      <p:sp>
        <p:nvSpPr>
          <p:cNvPr id="6" name="Rectangle 41"/>
          <p:cNvSpPr>
            <a:spLocks noGrp="1" noChangeArrowheads="1"/>
          </p:cNvSpPr>
          <p:nvPr>
            <p:ph type="sldNum" sz="quarter" idx="12"/>
          </p:nvPr>
        </p:nvSpPr>
        <p:spPr/>
        <p:txBody>
          <a:bodyPr/>
          <a:lstStyle>
            <a:lvl1pPr eaLnBrk="0" hangingPunct="0">
              <a:spcBef>
                <a:spcPct val="20000"/>
              </a:spcBef>
              <a:buClr>
                <a:srgbClr val="FFCC66"/>
              </a:buClr>
              <a:buFontTx/>
              <a:buChar char="•"/>
              <a:defRPr/>
            </a:lvl1pPr>
          </a:lstStyle>
          <a:p>
            <a:pPr>
              <a:defRPr/>
            </a:pPr>
            <a:fld id="{4FCBC10B-0D7A-8A4C-A30D-BA3C21FD43D7}" type="slidenum">
              <a:rPr lang="en-US"/>
              <a:pPr>
                <a:defRPr/>
              </a:pPr>
              <a:t>‹#›</a:t>
            </a:fld>
            <a:endParaRPr lang="en-US"/>
          </a:p>
        </p:txBody>
      </p:sp>
    </p:spTree>
    <p:extLst>
      <p:ext uri="{BB962C8B-B14F-4D97-AF65-F5344CB8AC3E}">
        <p14:creationId xmlns:p14="http://schemas.microsoft.com/office/powerpoint/2010/main" val="146350697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pPr>
              <a:defRPr/>
            </a:pPr>
            <a:endParaRPr lang="en-US"/>
          </a:p>
        </p:txBody>
      </p:sp>
      <p:sp>
        <p:nvSpPr>
          <p:cNvPr id="4"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pPr>
              <a:defRPr/>
            </a:pPr>
            <a:endParaRPr lang="en-US"/>
          </a:p>
        </p:txBody>
      </p:sp>
      <p:sp>
        <p:nvSpPr>
          <p:cNvPr id="5" name="Rectangle 41"/>
          <p:cNvSpPr>
            <a:spLocks noGrp="1" noChangeArrowheads="1"/>
          </p:cNvSpPr>
          <p:nvPr>
            <p:ph type="sldNum" sz="quarter" idx="12"/>
          </p:nvPr>
        </p:nvSpPr>
        <p:spPr/>
        <p:txBody>
          <a:bodyPr/>
          <a:lstStyle>
            <a:lvl1pPr eaLnBrk="0" hangingPunct="0">
              <a:spcBef>
                <a:spcPct val="20000"/>
              </a:spcBef>
              <a:buClr>
                <a:srgbClr val="FFCC66"/>
              </a:buClr>
              <a:buFontTx/>
              <a:buChar char="•"/>
              <a:defRPr/>
            </a:lvl1pPr>
          </a:lstStyle>
          <a:p>
            <a:pPr>
              <a:defRPr/>
            </a:pPr>
            <a:fld id="{F9B0A6CE-CD63-704F-A326-E5E9F8DBBE70}" type="slidenum">
              <a:rPr lang="en-US"/>
              <a:pPr>
                <a:defRPr/>
              </a:pPr>
              <a:t>‹#›</a:t>
            </a:fld>
            <a:endParaRPr lang="en-US"/>
          </a:p>
        </p:txBody>
      </p:sp>
    </p:spTree>
    <p:extLst>
      <p:ext uri="{BB962C8B-B14F-4D97-AF65-F5344CB8AC3E}">
        <p14:creationId xmlns:p14="http://schemas.microsoft.com/office/powerpoint/2010/main" val="383171844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64F39A18-0A4C-0A40-8CFA-388B135A6118}" type="slidenum">
              <a:rPr lang="en-US" smtClean="0"/>
              <a:pPr>
                <a:defRPr/>
              </a:pPr>
              <a:t>‹#›</a:t>
            </a:fld>
            <a:endParaRPr lang="en-US" dirty="0"/>
          </a:p>
        </p:txBody>
      </p:sp>
    </p:spTree>
    <p:extLst>
      <p:ext uri="{BB962C8B-B14F-4D97-AF65-F5344CB8AC3E}">
        <p14:creationId xmlns:p14="http://schemas.microsoft.com/office/powerpoint/2010/main" val="8862905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0D2BDA02-9AF8-4246-BEA8-A2C580B7B4C8}" type="slidenum">
              <a:rPr lang="en-US" smtClean="0"/>
              <a:pPr>
                <a:defRPr/>
              </a:pPr>
              <a:t>‹#›</a:t>
            </a:fld>
            <a:endParaRPr lang="en-US" dirty="0"/>
          </a:p>
        </p:txBody>
      </p:sp>
    </p:spTree>
    <p:extLst>
      <p:ext uri="{BB962C8B-B14F-4D97-AF65-F5344CB8AC3E}">
        <p14:creationId xmlns:p14="http://schemas.microsoft.com/office/powerpoint/2010/main" val="10120696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0825" cy="6850063"/>
            <a:chOff x="0" y="0"/>
            <a:chExt cx="5758" cy="4315"/>
          </a:xfrm>
        </p:grpSpPr>
        <p:grpSp>
          <p:nvGrpSpPr>
            <p:cNvPr id="5" name="Group 1027"/>
            <p:cNvGrpSpPr>
              <a:grpSpLocks/>
            </p:cNvGrpSpPr>
            <p:nvPr userDrawn="1"/>
          </p:nvGrpSpPr>
          <p:grpSpPr bwMode="auto">
            <a:xfrm>
              <a:off x="1728" y="2230"/>
              <a:ext cx="4027" cy="2085"/>
              <a:chOff x="1728" y="2230"/>
              <a:chExt cx="4027" cy="2085"/>
            </a:xfrm>
          </p:grpSpPr>
          <p:sp>
            <p:nvSpPr>
              <p:cNvPr id="8" name="Freeform 1028"/>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Freeform 1029"/>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Freeform 1030"/>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Freeform 1031"/>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 name="Freeform 1032"/>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6" name="Freeform 1033"/>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Freeform 1034"/>
            <p:cNvSpPr>
              <a:spLocks/>
            </p:cNvSpPr>
            <p:nvPr/>
          </p:nvSpPr>
          <p:spPr bwMode="hidden">
            <a:xfrm>
              <a:off x="0" y="0"/>
              <a:ext cx="5758" cy="1776"/>
            </a:xfrm>
            <a:custGeom>
              <a:avLst/>
              <a:gdLst>
                <a:gd name="T0" fmla="*/ 0 w 5740"/>
                <a:gd name="T1" fmla="*/ 0 h 1906"/>
                <a:gd name="T2" fmla="*/ 0 w 5740"/>
                <a:gd name="T3" fmla="*/ 535 h 1906"/>
                <a:gd name="T4" fmla="*/ 6073 w 5740"/>
                <a:gd name="T5" fmla="*/ 535 h 1906"/>
                <a:gd name="T6" fmla="*/ 6073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43403" name="Rectangle 1035"/>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443404" name="Rectangle 1036"/>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037"/>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038"/>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5" name="Rectangle 1039"/>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90B15E95-CE0B-7641-BCC7-3C1CF5C0C8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2564709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8599FE-D763-604D-BF46-2CC40AA88414}"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2454606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E3AB699-5F8A-1645-82C4-965B4DA54D19}"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91725411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91C9CCF-9AA1-8A4F-A0B9-01C0F455707E}" type="slidenum">
              <a:rPr lang="en-US" smtClean="0">
                <a:solidFill>
                  <a:srgbClr val="FFFFFF"/>
                </a:solidFill>
              </a:rPr>
              <a:pPr>
                <a:defRPr/>
              </a:pPr>
              <a:t>‹#›</a:t>
            </a:fld>
            <a:endParaRPr lang="en-US" dirty="0">
              <a:solidFill>
                <a:srgbClr val="FFFFFF"/>
              </a:solidFill>
            </a:endParaRPr>
          </a:p>
        </p:txBody>
      </p:sp>
      <p:sp>
        <p:nvSpPr>
          <p:cNvPr id="7"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7213664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8FB2CF5-5D8C-004B-8817-2315FB12ABD5}" type="slidenum">
              <a:rPr lang="en-US" smtClean="0">
                <a:solidFill>
                  <a:srgbClr val="FFFFFF"/>
                </a:solidFill>
              </a:rPr>
              <a:pPr>
                <a:defRPr/>
              </a:pPr>
              <a:t>‹#›</a:t>
            </a:fld>
            <a:endParaRPr lang="en-US" dirty="0">
              <a:solidFill>
                <a:srgbClr val="FFFFFF"/>
              </a:solidFill>
            </a:endParaRPr>
          </a:p>
        </p:txBody>
      </p:sp>
      <p:sp>
        <p:nvSpPr>
          <p:cNvPr id="9"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9081758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65194AF-EE53-AA4C-8D50-E15C8F5A0F31}" type="slidenum">
              <a:rPr lang="en-US" smtClean="0">
                <a:solidFill>
                  <a:srgbClr val="FFFFFF"/>
                </a:solidFill>
              </a:rPr>
              <a:pPr>
                <a:defRPr/>
              </a:pPr>
              <a:t>‹#›</a:t>
            </a:fld>
            <a:endParaRPr lang="en-US" dirty="0">
              <a:solidFill>
                <a:srgbClr val="FFFFFF"/>
              </a:solidFill>
            </a:endParaRPr>
          </a:p>
        </p:txBody>
      </p:sp>
      <p:sp>
        <p:nvSpPr>
          <p:cNvPr id="5"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36487294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7E1D05B-D0FF-224D-A7EB-252479B73015}" type="slidenum">
              <a:rPr lang="en-US" smtClean="0">
                <a:solidFill>
                  <a:srgbClr val="FFFFFF"/>
                </a:solidFill>
              </a:rPr>
              <a:pPr>
                <a:defRPr/>
              </a:pPr>
              <a:t>‹#›</a:t>
            </a:fld>
            <a:endParaRPr lang="en-US" dirty="0">
              <a:solidFill>
                <a:srgbClr val="FFFFFF"/>
              </a:solidFill>
            </a:endParaRPr>
          </a:p>
        </p:txBody>
      </p:sp>
      <p:sp>
        <p:nvSpPr>
          <p:cNvPr id="4"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909687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699A8A0-5E04-E844-A272-2BAEF4BC281C}" type="slidenum">
              <a:rPr lang="en-US" smtClean="0">
                <a:solidFill>
                  <a:srgbClr val="FFFFFF"/>
                </a:solidFill>
              </a:rPr>
              <a:pPr>
                <a:defRPr/>
              </a:pPr>
              <a:t>‹#›</a:t>
            </a:fld>
            <a:endParaRPr lang="en-US" dirty="0">
              <a:solidFill>
                <a:srgbClr val="FFFFFF"/>
              </a:solidFill>
            </a:endParaRPr>
          </a:p>
        </p:txBody>
      </p:sp>
      <p:sp>
        <p:nvSpPr>
          <p:cNvPr id="7"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82029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B7E011E-8177-614A-AC7E-6F9EE073EF25}" type="slidenum">
              <a:rPr lang="en-US" smtClean="0">
                <a:solidFill>
                  <a:srgbClr val="FFFFFF"/>
                </a:solidFill>
              </a:rPr>
              <a:pPr>
                <a:defRPr/>
              </a:pPr>
              <a:t>‹#›</a:t>
            </a:fld>
            <a:endParaRPr lang="en-US" dirty="0">
              <a:solidFill>
                <a:srgbClr val="FFFFFF"/>
              </a:solidFill>
            </a:endParaRPr>
          </a:p>
        </p:txBody>
      </p:sp>
      <p:sp>
        <p:nvSpPr>
          <p:cNvPr id="7"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6516815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4FE6EAC-197D-6C4F-B6BA-E454FF4EC137}"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5085483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3" Type="http://schemas.openxmlformats.org/officeDocument/2006/relationships/theme" Target="../theme/theme10.xml"/><Relationship Id="rId2" Type="http://schemas.openxmlformats.org/officeDocument/2006/relationships/slideLayout" Target="../slideLayouts/slideLayout87.xml"/><Relationship Id="rId1" Type="http://schemas.openxmlformats.org/officeDocument/2006/relationships/slideLayout" Target="../slideLayouts/slideLayout86.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89.xml"/><Relationship Id="rId1" Type="http://schemas.openxmlformats.org/officeDocument/2006/relationships/slideLayout" Target="../slideLayouts/slideLayout8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12.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image" Target="../media/image2.png"/><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3.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theme" Target="../theme/theme14.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2" Type="http://schemas.openxmlformats.org/officeDocument/2006/relationships/slideLayout" Target="../slideLayouts/slideLayout113.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5.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16.xml"/><Relationship Id="rId1" Type="http://schemas.openxmlformats.org/officeDocument/2006/relationships/slideLayout" Target="../slideLayouts/slideLayout13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43.xml"/><Relationship Id="rId13" Type="http://schemas.openxmlformats.org/officeDocument/2006/relationships/image" Target="../media/image4.emf"/><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17.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18.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theme" Target="../theme/theme19.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4.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76.xml"/><Relationship Id="rId13" Type="http://schemas.openxmlformats.org/officeDocument/2006/relationships/theme" Target="../theme/theme20.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8.xml"/><Relationship Id="rId3" Type="http://schemas.openxmlformats.org/officeDocument/2006/relationships/slideLayout" Target="../slideLayouts/slideLayout183.xml"/><Relationship Id="rId7" Type="http://schemas.openxmlformats.org/officeDocument/2006/relationships/slideLayout" Target="../slideLayouts/slideLayout187.xml"/><Relationship Id="rId12" Type="http://schemas.openxmlformats.org/officeDocument/2006/relationships/theme" Target="../theme/theme21.xml"/><Relationship Id="rId2" Type="http://schemas.openxmlformats.org/officeDocument/2006/relationships/slideLayout" Target="../slideLayouts/slideLayout182.xml"/><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5" Type="http://schemas.openxmlformats.org/officeDocument/2006/relationships/slideLayout" Target="../slideLayouts/slideLayout185.xml"/><Relationship Id="rId10" Type="http://schemas.openxmlformats.org/officeDocument/2006/relationships/slideLayout" Target="../slideLayouts/slideLayout190.xml"/><Relationship Id="rId4" Type="http://schemas.openxmlformats.org/officeDocument/2006/relationships/slideLayout" Target="../slideLayouts/slideLayout184.xml"/><Relationship Id="rId9" Type="http://schemas.openxmlformats.org/officeDocument/2006/relationships/slideLayout" Target="../slideLayouts/slideLayout18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99.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theme" Target="../theme/theme22.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10.xml"/><Relationship Id="rId13" Type="http://schemas.openxmlformats.org/officeDocument/2006/relationships/theme" Target="../theme/theme23.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slideLayout" Target="../slideLayouts/slideLayout214.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4.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image" Target="../media/image7.jpeg"/><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5.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image" Target="../media/image2.png"/><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6.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5.xml"/><Relationship Id="rId13" Type="http://schemas.openxmlformats.org/officeDocument/2006/relationships/theme" Target="../theme/theme27.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slideLayout" Target="../slideLayouts/slideLayout259.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8.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27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theme" Target="../theme/theme3.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27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31.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theme" Target="../theme/theme32.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33.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slideLayout" Target="../slideLayouts/slideLayout319.xm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slideLayout" Target="../slideLayouts/slideLayout318.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 Id="rId1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27.xml"/><Relationship Id="rId3" Type="http://schemas.openxmlformats.org/officeDocument/2006/relationships/slideLayout" Target="../slideLayouts/slideLayout322.xml"/><Relationship Id="rId7" Type="http://schemas.openxmlformats.org/officeDocument/2006/relationships/slideLayout" Target="../slideLayouts/slideLayout326.xml"/><Relationship Id="rId12" Type="http://schemas.openxmlformats.org/officeDocument/2006/relationships/theme" Target="../theme/theme35.xml"/><Relationship Id="rId2" Type="http://schemas.openxmlformats.org/officeDocument/2006/relationships/slideLayout" Target="../slideLayouts/slideLayout321.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5" Type="http://schemas.openxmlformats.org/officeDocument/2006/relationships/slideLayout" Target="../slideLayouts/slideLayout324.xml"/><Relationship Id="rId10" Type="http://schemas.openxmlformats.org/officeDocument/2006/relationships/slideLayout" Target="../slideLayouts/slideLayout329.xml"/><Relationship Id="rId4" Type="http://schemas.openxmlformats.org/officeDocument/2006/relationships/slideLayout" Target="../slideLayouts/slideLayout323.xml"/><Relationship Id="rId9" Type="http://schemas.openxmlformats.org/officeDocument/2006/relationships/slideLayout" Target="../slideLayouts/slideLayout32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38.xml"/><Relationship Id="rId13" Type="http://schemas.openxmlformats.org/officeDocument/2006/relationships/slideLayout" Target="../slideLayouts/slideLayout343.xml"/><Relationship Id="rId3" Type="http://schemas.openxmlformats.org/officeDocument/2006/relationships/slideLayout" Target="../slideLayouts/slideLayout333.xml"/><Relationship Id="rId7" Type="http://schemas.openxmlformats.org/officeDocument/2006/relationships/slideLayout" Target="../slideLayouts/slideLayout337.xml"/><Relationship Id="rId12" Type="http://schemas.openxmlformats.org/officeDocument/2006/relationships/slideLayout" Target="../slideLayouts/slideLayout342.xml"/><Relationship Id="rId2" Type="http://schemas.openxmlformats.org/officeDocument/2006/relationships/slideLayout" Target="../slideLayouts/slideLayout332.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slideLayout" Target="../slideLayouts/slideLayout341.xml"/><Relationship Id="rId5" Type="http://schemas.openxmlformats.org/officeDocument/2006/relationships/slideLayout" Target="../slideLayouts/slideLayout335.xml"/><Relationship Id="rId10" Type="http://schemas.openxmlformats.org/officeDocument/2006/relationships/slideLayout" Target="../slideLayouts/slideLayout340.xml"/><Relationship Id="rId4" Type="http://schemas.openxmlformats.org/officeDocument/2006/relationships/slideLayout" Target="../slideLayouts/slideLayout334.xml"/><Relationship Id="rId9" Type="http://schemas.openxmlformats.org/officeDocument/2006/relationships/slideLayout" Target="../slideLayouts/slideLayout339.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51.xml"/><Relationship Id="rId13" Type="http://schemas.openxmlformats.org/officeDocument/2006/relationships/theme" Target="../theme/theme37.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slideLayout" Target="../slideLayouts/slideLayout355.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63.xml"/><Relationship Id="rId13" Type="http://schemas.openxmlformats.org/officeDocument/2006/relationships/theme" Target="../theme/theme38.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slideLayout" Target="../slideLayouts/slideLayout367.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5.xml"/><Relationship Id="rId13" Type="http://schemas.openxmlformats.org/officeDocument/2006/relationships/slideLayout" Target="../slideLayouts/slideLayout380.xml"/><Relationship Id="rId3" Type="http://schemas.openxmlformats.org/officeDocument/2006/relationships/slideLayout" Target="../slideLayouts/slideLayout370.xml"/><Relationship Id="rId7" Type="http://schemas.openxmlformats.org/officeDocument/2006/relationships/slideLayout" Target="../slideLayouts/slideLayout374.xml"/><Relationship Id="rId12" Type="http://schemas.openxmlformats.org/officeDocument/2006/relationships/slideLayout" Target="../slideLayouts/slideLayout379.xml"/><Relationship Id="rId2" Type="http://schemas.openxmlformats.org/officeDocument/2006/relationships/slideLayout" Target="../slideLayouts/slideLayout369.xml"/><Relationship Id="rId1" Type="http://schemas.openxmlformats.org/officeDocument/2006/relationships/slideLayout" Target="../slideLayouts/slideLayout368.xml"/><Relationship Id="rId6" Type="http://schemas.openxmlformats.org/officeDocument/2006/relationships/slideLayout" Target="../slideLayouts/slideLayout373.xml"/><Relationship Id="rId11" Type="http://schemas.openxmlformats.org/officeDocument/2006/relationships/slideLayout" Target="../slideLayouts/slideLayout378.xml"/><Relationship Id="rId5" Type="http://schemas.openxmlformats.org/officeDocument/2006/relationships/slideLayout" Target="../slideLayouts/slideLayout372.xml"/><Relationship Id="rId15" Type="http://schemas.openxmlformats.org/officeDocument/2006/relationships/image" Target="../media/image9.jpeg"/><Relationship Id="rId10" Type="http://schemas.openxmlformats.org/officeDocument/2006/relationships/slideLayout" Target="../slideLayouts/slideLayout377.xml"/><Relationship Id="rId4" Type="http://schemas.openxmlformats.org/officeDocument/2006/relationships/slideLayout" Target="../slideLayouts/slideLayout371.xml"/><Relationship Id="rId9" Type="http://schemas.openxmlformats.org/officeDocument/2006/relationships/slideLayout" Target="../slideLayouts/slideLayout376.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4.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8.xml"/><Relationship Id="rId13" Type="http://schemas.openxmlformats.org/officeDocument/2006/relationships/theme" Target="../theme/theme40.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slideLayout" Target="../slideLayouts/slideLayout392.xml"/><Relationship Id="rId2" Type="http://schemas.openxmlformats.org/officeDocument/2006/relationships/slideLayout" Target="../slideLayouts/slideLayout382.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41.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1.xml"/><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42.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43.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44.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5.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6.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66.xml"/><Relationship Id="rId13" Type="http://schemas.openxmlformats.org/officeDocument/2006/relationships/slideLayout" Target="../slideLayouts/slideLayout471.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slideLayout" Target="../slideLayouts/slideLayout470.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5" Type="http://schemas.openxmlformats.org/officeDocument/2006/relationships/image" Target="../media/image9.jpeg"/><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79.xml"/><Relationship Id="rId13" Type="http://schemas.openxmlformats.org/officeDocument/2006/relationships/image" Target="../media/image10.jpeg"/><Relationship Id="rId3" Type="http://schemas.openxmlformats.org/officeDocument/2006/relationships/slideLayout" Target="../slideLayouts/slideLayout474.xml"/><Relationship Id="rId7" Type="http://schemas.openxmlformats.org/officeDocument/2006/relationships/slideLayout" Target="../slideLayouts/slideLayout478.xml"/><Relationship Id="rId12" Type="http://schemas.openxmlformats.org/officeDocument/2006/relationships/theme" Target="../theme/theme48.xml"/><Relationship Id="rId2" Type="http://schemas.openxmlformats.org/officeDocument/2006/relationships/slideLayout" Target="../slideLayouts/slideLayout473.xml"/><Relationship Id="rId1" Type="http://schemas.openxmlformats.org/officeDocument/2006/relationships/slideLayout" Target="../slideLayouts/slideLayout472.xml"/><Relationship Id="rId6" Type="http://schemas.openxmlformats.org/officeDocument/2006/relationships/slideLayout" Target="../slideLayouts/slideLayout477.xml"/><Relationship Id="rId11" Type="http://schemas.openxmlformats.org/officeDocument/2006/relationships/slideLayout" Target="../slideLayouts/slideLayout482.xml"/><Relationship Id="rId5" Type="http://schemas.openxmlformats.org/officeDocument/2006/relationships/slideLayout" Target="../slideLayouts/slideLayout476.xml"/><Relationship Id="rId10" Type="http://schemas.openxmlformats.org/officeDocument/2006/relationships/slideLayout" Target="../slideLayouts/slideLayout481.xml"/><Relationship Id="rId4" Type="http://schemas.openxmlformats.org/officeDocument/2006/relationships/slideLayout" Target="../slideLayouts/slideLayout475.xml"/><Relationship Id="rId9" Type="http://schemas.openxmlformats.org/officeDocument/2006/relationships/slideLayout" Target="../slideLayouts/slideLayout480.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90.xml"/><Relationship Id="rId3" Type="http://schemas.openxmlformats.org/officeDocument/2006/relationships/slideLayout" Target="../slideLayouts/slideLayout485.xml"/><Relationship Id="rId7" Type="http://schemas.openxmlformats.org/officeDocument/2006/relationships/slideLayout" Target="../slideLayouts/slideLayout489.xml"/><Relationship Id="rId12" Type="http://schemas.openxmlformats.org/officeDocument/2006/relationships/theme" Target="../theme/theme49.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5" Type="http://schemas.openxmlformats.org/officeDocument/2006/relationships/slideLayout" Target="../slideLayouts/slideLayout487.xml"/><Relationship Id="rId10" Type="http://schemas.openxmlformats.org/officeDocument/2006/relationships/slideLayout" Target="../slideLayouts/slideLayout492.xml"/><Relationship Id="rId4" Type="http://schemas.openxmlformats.org/officeDocument/2006/relationships/slideLayout" Target="../slideLayouts/slideLayout486.xml"/><Relationship Id="rId9" Type="http://schemas.openxmlformats.org/officeDocument/2006/relationships/slideLayout" Target="../slideLayouts/slideLayout49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5.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01.xml"/><Relationship Id="rId13" Type="http://schemas.openxmlformats.org/officeDocument/2006/relationships/slideLayout" Target="../slideLayouts/slideLayout506.xml"/><Relationship Id="rId3" Type="http://schemas.openxmlformats.org/officeDocument/2006/relationships/slideLayout" Target="../slideLayouts/slideLayout496.xml"/><Relationship Id="rId7" Type="http://schemas.openxmlformats.org/officeDocument/2006/relationships/slideLayout" Target="../slideLayouts/slideLayout500.xml"/><Relationship Id="rId12" Type="http://schemas.openxmlformats.org/officeDocument/2006/relationships/slideLayout" Target="../slideLayouts/slideLayout505.xml"/><Relationship Id="rId2" Type="http://schemas.openxmlformats.org/officeDocument/2006/relationships/slideLayout" Target="../slideLayouts/slideLayout495.xml"/><Relationship Id="rId1" Type="http://schemas.openxmlformats.org/officeDocument/2006/relationships/slideLayout" Target="../slideLayouts/slideLayout494.xml"/><Relationship Id="rId6" Type="http://schemas.openxmlformats.org/officeDocument/2006/relationships/slideLayout" Target="../slideLayouts/slideLayout499.xml"/><Relationship Id="rId11" Type="http://schemas.openxmlformats.org/officeDocument/2006/relationships/slideLayout" Target="../slideLayouts/slideLayout504.xml"/><Relationship Id="rId5" Type="http://schemas.openxmlformats.org/officeDocument/2006/relationships/slideLayout" Target="../slideLayouts/slideLayout498.xml"/><Relationship Id="rId10" Type="http://schemas.openxmlformats.org/officeDocument/2006/relationships/slideLayout" Target="../slideLayouts/slideLayout503.xml"/><Relationship Id="rId4" Type="http://schemas.openxmlformats.org/officeDocument/2006/relationships/slideLayout" Target="../slideLayouts/slideLayout497.xml"/><Relationship Id="rId9" Type="http://schemas.openxmlformats.org/officeDocument/2006/relationships/slideLayout" Target="../slideLayouts/slideLayout502.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14.xml"/><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51.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25.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52.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image" Target="../media/image12.png"/><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image" Target="../media/image11.emf"/><Relationship Id="rId2" Type="http://schemas.openxmlformats.org/officeDocument/2006/relationships/slideLayout" Target="../slideLayouts/slideLayout530.xml"/><Relationship Id="rId16" Type="http://schemas.openxmlformats.org/officeDocument/2006/relationships/image" Target="../media/image15.png"/><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theme" Target="../theme/theme53.xml"/><Relationship Id="rId5" Type="http://schemas.openxmlformats.org/officeDocument/2006/relationships/slideLayout" Target="../slideLayouts/slideLayout533.xml"/><Relationship Id="rId15" Type="http://schemas.openxmlformats.org/officeDocument/2006/relationships/image" Target="../media/image14.png"/><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image" Target="../media/image13.png"/></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46.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theme" Target="../theme/theme54.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57.xml"/><Relationship Id="rId13" Type="http://schemas.openxmlformats.org/officeDocument/2006/relationships/theme" Target="../theme/theme55.xml"/><Relationship Id="rId3" Type="http://schemas.openxmlformats.org/officeDocument/2006/relationships/slideLayout" Target="../slideLayouts/slideLayout552.xml"/><Relationship Id="rId7" Type="http://schemas.openxmlformats.org/officeDocument/2006/relationships/slideLayout" Target="../slideLayouts/slideLayout556.xml"/><Relationship Id="rId12" Type="http://schemas.openxmlformats.org/officeDocument/2006/relationships/slideLayout" Target="../slideLayouts/slideLayout561.xml"/><Relationship Id="rId2" Type="http://schemas.openxmlformats.org/officeDocument/2006/relationships/slideLayout" Target="../slideLayouts/slideLayout551.xml"/><Relationship Id="rId1" Type="http://schemas.openxmlformats.org/officeDocument/2006/relationships/slideLayout" Target="../slideLayouts/slideLayout550.xml"/><Relationship Id="rId6" Type="http://schemas.openxmlformats.org/officeDocument/2006/relationships/slideLayout" Target="../slideLayouts/slideLayout555.xml"/><Relationship Id="rId11" Type="http://schemas.openxmlformats.org/officeDocument/2006/relationships/slideLayout" Target="../slideLayouts/slideLayout560.xml"/><Relationship Id="rId5" Type="http://schemas.openxmlformats.org/officeDocument/2006/relationships/slideLayout" Target="../slideLayouts/slideLayout554.xml"/><Relationship Id="rId10" Type="http://schemas.openxmlformats.org/officeDocument/2006/relationships/slideLayout" Target="../slideLayouts/slideLayout559.xml"/><Relationship Id="rId4" Type="http://schemas.openxmlformats.org/officeDocument/2006/relationships/slideLayout" Target="../slideLayouts/slideLayout553.xml"/><Relationship Id="rId9" Type="http://schemas.openxmlformats.org/officeDocument/2006/relationships/slideLayout" Target="../slideLayouts/slideLayout55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69.xml"/><Relationship Id="rId13" Type="http://schemas.openxmlformats.org/officeDocument/2006/relationships/slideLayout" Target="../slideLayouts/slideLayout574.xml"/><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slideLayout" Target="../slideLayouts/slideLayout573.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5" Type="http://schemas.openxmlformats.org/officeDocument/2006/relationships/image" Target="../media/image9.jpeg"/><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575.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83.xml"/><Relationship Id="rId13" Type="http://schemas.openxmlformats.org/officeDocument/2006/relationships/theme" Target="../theme/theme58.xml"/><Relationship Id="rId3" Type="http://schemas.openxmlformats.org/officeDocument/2006/relationships/slideLayout" Target="../slideLayouts/slideLayout578.xml"/><Relationship Id="rId7" Type="http://schemas.openxmlformats.org/officeDocument/2006/relationships/slideLayout" Target="../slideLayouts/slideLayout582.xml"/><Relationship Id="rId12" Type="http://schemas.openxmlformats.org/officeDocument/2006/relationships/slideLayout" Target="../slideLayouts/slideLayout587.xml"/><Relationship Id="rId2" Type="http://schemas.openxmlformats.org/officeDocument/2006/relationships/slideLayout" Target="../slideLayouts/slideLayout577.xml"/><Relationship Id="rId1" Type="http://schemas.openxmlformats.org/officeDocument/2006/relationships/slideLayout" Target="../slideLayouts/slideLayout576.xml"/><Relationship Id="rId6" Type="http://schemas.openxmlformats.org/officeDocument/2006/relationships/slideLayout" Target="../slideLayouts/slideLayout581.xml"/><Relationship Id="rId11" Type="http://schemas.openxmlformats.org/officeDocument/2006/relationships/slideLayout" Target="../slideLayouts/slideLayout586.xml"/><Relationship Id="rId5" Type="http://schemas.openxmlformats.org/officeDocument/2006/relationships/slideLayout" Target="../slideLayouts/slideLayout580.xml"/><Relationship Id="rId10" Type="http://schemas.openxmlformats.org/officeDocument/2006/relationships/slideLayout" Target="../slideLayouts/slideLayout585.xml"/><Relationship Id="rId4" Type="http://schemas.openxmlformats.org/officeDocument/2006/relationships/slideLayout" Target="../slideLayouts/slideLayout579.xml"/><Relationship Id="rId9" Type="http://schemas.openxmlformats.org/officeDocument/2006/relationships/slideLayout" Target="../slideLayouts/slideLayout584.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slideLayout" Target="../slideLayouts/slideLayout600.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slideLayout" Target="../slideLayouts/slideLayout599.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5" Type="http://schemas.openxmlformats.org/officeDocument/2006/relationships/image" Target="../media/image9.jpeg"/><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6.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image" Target="../media/image2.png"/><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theme" Target="../theme/theme60.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19.xml"/><Relationship Id="rId3" Type="http://schemas.openxmlformats.org/officeDocument/2006/relationships/slideLayout" Target="../slideLayouts/slideLayout614.xml"/><Relationship Id="rId7" Type="http://schemas.openxmlformats.org/officeDocument/2006/relationships/slideLayout" Target="../slideLayouts/slideLayout618.xml"/><Relationship Id="rId12" Type="http://schemas.openxmlformats.org/officeDocument/2006/relationships/theme" Target="../theme/theme61.xml"/><Relationship Id="rId2" Type="http://schemas.openxmlformats.org/officeDocument/2006/relationships/slideLayout" Target="../slideLayouts/slideLayout613.xml"/><Relationship Id="rId1" Type="http://schemas.openxmlformats.org/officeDocument/2006/relationships/slideLayout" Target="../slideLayouts/slideLayout612.xml"/><Relationship Id="rId6" Type="http://schemas.openxmlformats.org/officeDocument/2006/relationships/slideLayout" Target="../slideLayouts/slideLayout617.xml"/><Relationship Id="rId11" Type="http://schemas.openxmlformats.org/officeDocument/2006/relationships/slideLayout" Target="../slideLayouts/slideLayout622.xml"/><Relationship Id="rId5" Type="http://schemas.openxmlformats.org/officeDocument/2006/relationships/slideLayout" Target="../slideLayouts/slideLayout616.xml"/><Relationship Id="rId10" Type="http://schemas.openxmlformats.org/officeDocument/2006/relationships/slideLayout" Target="../slideLayouts/slideLayout621.xml"/><Relationship Id="rId4" Type="http://schemas.openxmlformats.org/officeDocument/2006/relationships/slideLayout" Target="../slideLayouts/slideLayout615.xml"/><Relationship Id="rId9" Type="http://schemas.openxmlformats.org/officeDocument/2006/relationships/slideLayout" Target="../slideLayouts/slideLayout62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30.xml"/><Relationship Id="rId3" Type="http://schemas.openxmlformats.org/officeDocument/2006/relationships/slideLayout" Target="../slideLayouts/slideLayout625.xml"/><Relationship Id="rId7" Type="http://schemas.openxmlformats.org/officeDocument/2006/relationships/slideLayout" Target="../slideLayouts/slideLayout629.xml"/><Relationship Id="rId12" Type="http://schemas.openxmlformats.org/officeDocument/2006/relationships/theme" Target="../theme/theme62.xml"/><Relationship Id="rId2" Type="http://schemas.openxmlformats.org/officeDocument/2006/relationships/slideLayout" Target="../slideLayouts/slideLayout624.xml"/><Relationship Id="rId1" Type="http://schemas.openxmlformats.org/officeDocument/2006/relationships/slideLayout" Target="../slideLayouts/slideLayout623.xml"/><Relationship Id="rId6" Type="http://schemas.openxmlformats.org/officeDocument/2006/relationships/slideLayout" Target="../slideLayouts/slideLayout628.xml"/><Relationship Id="rId11" Type="http://schemas.openxmlformats.org/officeDocument/2006/relationships/slideLayout" Target="../slideLayouts/slideLayout633.xml"/><Relationship Id="rId5" Type="http://schemas.openxmlformats.org/officeDocument/2006/relationships/slideLayout" Target="../slideLayouts/slideLayout627.xml"/><Relationship Id="rId10" Type="http://schemas.openxmlformats.org/officeDocument/2006/relationships/slideLayout" Target="../slideLayouts/slideLayout632.xml"/><Relationship Id="rId4" Type="http://schemas.openxmlformats.org/officeDocument/2006/relationships/slideLayout" Target="../slideLayouts/slideLayout626.xml"/><Relationship Id="rId9" Type="http://schemas.openxmlformats.org/officeDocument/2006/relationships/slideLayout" Target="../slideLayouts/slideLayout63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41.xml"/><Relationship Id="rId3" Type="http://schemas.openxmlformats.org/officeDocument/2006/relationships/slideLayout" Target="../slideLayouts/slideLayout636.xml"/><Relationship Id="rId7" Type="http://schemas.openxmlformats.org/officeDocument/2006/relationships/slideLayout" Target="../slideLayouts/slideLayout640.xml"/><Relationship Id="rId2" Type="http://schemas.openxmlformats.org/officeDocument/2006/relationships/slideLayout" Target="../slideLayouts/slideLayout635.xml"/><Relationship Id="rId1" Type="http://schemas.openxmlformats.org/officeDocument/2006/relationships/slideLayout" Target="../slideLayouts/slideLayout634.xml"/><Relationship Id="rId6" Type="http://schemas.openxmlformats.org/officeDocument/2006/relationships/slideLayout" Target="../slideLayouts/slideLayout639.xml"/><Relationship Id="rId11" Type="http://schemas.openxmlformats.org/officeDocument/2006/relationships/theme" Target="../theme/theme63.xml"/><Relationship Id="rId5" Type="http://schemas.openxmlformats.org/officeDocument/2006/relationships/slideLayout" Target="../slideLayouts/slideLayout638.xml"/><Relationship Id="rId10" Type="http://schemas.openxmlformats.org/officeDocument/2006/relationships/slideLayout" Target="../slideLayouts/slideLayout643.xml"/><Relationship Id="rId4" Type="http://schemas.openxmlformats.org/officeDocument/2006/relationships/slideLayout" Target="../slideLayouts/slideLayout637.xml"/><Relationship Id="rId9" Type="http://schemas.openxmlformats.org/officeDocument/2006/relationships/slideLayout" Target="../slideLayouts/slideLayout642.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1.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64.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2.xml"/><Relationship Id="rId13" Type="http://schemas.openxmlformats.org/officeDocument/2006/relationships/image" Target="NUL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5.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theme" Target="../theme/theme66.xml"/><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slideLayout" Target="../slideLayouts/slideLayout677.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85.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67.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96.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theme" Target="../theme/theme68.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theme" Target="../theme/theme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9.xml"/><Relationship Id="rId1" Type="http://schemas.openxmlformats.org/officeDocument/2006/relationships/slideLayout" Target="../slideLayouts/slideLayout8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6978" name="Group 2"/>
          <p:cNvGrpSpPr>
            <a:grpSpLocks/>
          </p:cNvGrpSpPr>
          <p:nvPr/>
        </p:nvGrpSpPr>
        <p:grpSpPr bwMode="auto">
          <a:xfrm>
            <a:off x="3800475" y="1789113"/>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spcBef>
                <a:spcPct val="0"/>
              </a:spcBef>
              <a:buClrTx/>
              <a:buFontTx/>
              <a:buNone/>
              <a:defRPr sz="1200">
                <a:solidFill>
                  <a:srgbClr val="FFFFFF"/>
                </a:solidFill>
                <a:latin typeface="Tahoma" pitchFamily="19" charset="-52"/>
                <a:ea typeface="+mn-ea"/>
                <a:cs typeface="+mn-cs"/>
              </a:defRPr>
            </a:lvl1pPr>
          </a:lstStyle>
          <a:p>
            <a:pPr defTabSz="914400" fontAlgn="base">
              <a:spcAft>
                <a:spcPct val="0"/>
              </a:spcAft>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spcBef>
                <a:spcPct val="0"/>
              </a:spcBef>
              <a:buClrTx/>
              <a:buFontTx/>
              <a:buNone/>
              <a:defRPr sz="1200">
                <a:solidFill>
                  <a:srgbClr val="FFFFFF"/>
                </a:solidFill>
                <a:latin typeface="Tahoma" pitchFamily="19" charset="-52"/>
                <a:ea typeface="+mn-ea"/>
                <a:cs typeface="+mn-cs"/>
              </a:defRPr>
            </a:lvl1pPr>
          </a:lstStyle>
          <a:p>
            <a:pPr defTabSz="914400" fontAlgn="base">
              <a:spcAft>
                <a:spcPct val="0"/>
              </a:spcAft>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defRPr>
            </a:lvl1pPr>
          </a:lstStyle>
          <a:p>
            <a:pPr defTabSz="914400" fontAlgn="base">
              <a:spcBef>
                <a:spcPct val="0"/>
              </a:spcBef>
              <a:spcAft>
                <a:spcPct val="0"/>
              </a:spcAft>
              <a:defRPr/>
            </a:pPr>
            <a:fld id="{5B47CA83-29E4-8B40-9B60-9DB25AFDB31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72678743"/>
      </p:ext>
    </p:extLst>
  </p:cSld>
  <p:clrMap bg1="dk2" tx1="lt1" bg2="dk1" tx2="lt2" accent1="accent1" accent2="accent2" accent3="accent3" accent4="accent4" accent5="accent5" accent6="accent6" hlink="hlink" folHlink="folHlink"/>
  <p:sldLayoutIdLst>
    <p:sldLayoutId id="2147483988" r:id="rId1"/>
    <p:sldLayoutId id="2147483989" r:id="rId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ADEBA4A3-5119-E348-8B50-B6ED910F2F8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3270465"/>
      </p:ext>
    </p:extLst>
  </p:cSld>
  <p:clrMap bg1="dk2" tx1="lt1" bg2="dk1" tx2="lt2" accent1="accent1" accent2="accent2" accent3="accent3" accent4="accent4" accent5="accent5" accent6="accent6" hlink="hlink" folHlink="folHlink"/>
  <p:sldLayoutIdLst>
    <p:sldLayoutId id="2147483991" r:id="rId1"/>
    <p:sldLayoutId id="2147483992"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2370" name="Rectangle 1026"/>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b="1" i="0">
                <a:solidFill>
                  <a:schemeClr val="tx1"/>
                </a:solidFill>
                <a:latin typeface="Arial" panose="020B0604020202020204" pitchFamily="34" charset="0"/>
                <a:ea typeface="Times New Roman" pitchFamily="-111" charset="0"/>
                <a:cs typeface="Times New Roman" pitchFamily="-111" charset="0"/>
              </a:defRPr>
            </a:lvl1pPr>
          </a:lstStyle>
          <a:p>
            <a:pPr defTabSz="914400" fontAlgn="base">
              <a:spcBef>
                <a:spcPct val="0"/>
              </a:spcBef>
              <a:spcAft>
                <a:spcPct val="0"/>
              </a:spcAft>
              <a:defRPr/>
            </a:pPr>
            <a:endParaRPr lang="en-US" dirty="0">
              <a:solidFill>
                <a:srgbClr val="FFFFFF"/>
              </a:solidFill>
            </a:endParaRPr>
          </a:p>
        </p:txBody>
      </p:sp>
      <p:sp>
        <p:nvSpPr>
          <p:cNvPr id="442371" name="Rectangle 1027"/>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solidFill>
                  <a:schemeClr val="tx1"/>
                </a:solidFill>
                <a:latin typeface="Arial" panose="020B0604020202020204" pitchFamily="34" charset="0"/>
                <a:cs typeface="Times New Roman" charset="0"/>
              </a:defRPr>
            </a:lvl1pPr>
          </a:lstStyle>
          <a:p>
            <a:pPr algn="r" defTabSz="914400" fontAlgn="base">
              <a:spcBef>
                <a:spcPct val="0"/>
              </a:spcBef>
              <a:spcAft>
                <a:spcPct val="0"/>
              </a:spcAft>
              <a:defRPr/>
            </a:pPr>
            <a:fld id="{E36B6787-0C06-B04C-A753-17033E6F0B1F}" type="slidenum">
              <a:rPr lang="en-US" smtClean="0">
                <a:solidFill>
                  <a:srgbClr val="FFFFFF"/>
                </a:solidFill>
                <a:ea typeface="ＭＳ Ｐゴシック" charset="0"/>
              </a:rPr>
              <a:pPr algn="r" defTabSz="914400" fontAlgn="base">
                <a:spcBef>
                  <a:spcPct val="0"/>
                </a:spcBef>
                <a:spcAft>
                  <a:spcPct val="0"/>
                </a:spcAft>
                <a:defRPr/>
              </a:pPr>
              <a:t>‹#›</a:t>
            </a:fld>
            <a:endParaRPr lang="en-US" dirty="0">
              <a:solidFill>
                <a:srgbClr val="FFFFFF"/>
              </a:solidFill>
              <a:ea typeface="ＭＳ Ｐゴシック" charset="0"/>
            </a:endParaRPr>
          </a:p>
        </p:txBody>
      </p:sp>
      <p:grpSp>
        <p:nvGrpSpPr>
          <p:cNvPr id="26628" name="Group 1028"/>
          <p:cNvGrpSpPr>
            <a:grpSpLocks/>
          </p:cNvGrpSpPr>
          <p:nvPr/>
        </p:nvGrpSpPr>
        <p:grpSpPr bwMode="auto">
          <a:xfrm>
            <a:off x="0" y="0"/>
            <a:ext cx="9140825" cy="6850063"/>
            <a:chOff x="0" y="0"/>
            <a:chExt cx="5758" cy="4315"/>
          </a:xfrm>
        </p:grpSpPr>
        <p:grpSp>
          <p:nvGrpSpPr>
            <p:cNvPr id="26632" name="Group 1029"/>
            <p:cNvGrpSpPr>
              <a:grpSpLocks/>
            </p:cNvGrpSpPr>
            <p:nvPr userDrawn="1"/>
          </p:nvGrpSpPr>
          <p:grpSpPr bwMode="auto">
            <a:xfrm>
              <a:off x="1728" y="2230"/>
              <a:ext cx="4027" cy="2085"/>
              <a:chOff x="1728" y="2230"/>
              <a:chExt cx="4027" cy="2085"/>
            </a:xfrm>
          </p:grpSpPr>
          <p:sp>
            <p:nvSpPr>
              <p:cNvPr id="442374" name="Freeform 1030"/>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42375" name="Freeform 1031"/>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42376" name="Freeform 1032"/>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638" name="Freeform 1033"/>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42378" name="Freeform 1034"/>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42379" name="Freeform 1035"/>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634" name="Freeform 1036"/>
            <p:cNvSpPr>
              <a:spLocks/>
            </p:cNvSpPr>
            <p:nvPr/>
          </p:nvSpPr>
          <p:spPr bwMode="hidden">
            <a:xfrm>
              <a:off x="0" y="0"/>
              <a:ext cx="5758" cy="1776"/>
            </a:xfrm>
            <a:custGeom>
              <a:avLst/>
              <a:gdLst>
                <a:gd name="T0" fmla="*/ 0 w 5740"/>
                <a:gd name="T1" fmla="*/ 0 h 1906"/>
                <a:gd name="T2" fmla="*/ 0 w 5740"/>
                <a:gd name="T3" fmla="*/ 535 h 1906"/>
                <a:gd name="T4" fmla="*/ 6073 w 5740"/>
                <a:gd name="T5" fmla="*/ 535 h 1906"/>
                <a:gd name="T6" fmla="*/ 6073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42381" name="Rectangle 1037"/>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82" name="Rectangle 1038"/>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solidFill>
                  <a:schemeClr val="tx1"/>
                </a:solidFill>
                <a:latin typeface="Arial" panose="020B0604020202020204" pitchFamily="34" charset="0"/>
                <a:ea typeface="Times New Roman" pitchFamily="-111" charset="0"/>
                <a:cs typeface="Times New Roman" pitchFamily="-111" charset="0"/>
              </a:defRPr>
            </a:lvl1pPr>
          </a:lstStyle>
          <a:p>
            <a:pPr defTabSz="914400" fontAlgn="base">
              <a:spcBef>
                <a:spcPct val="0"/>
              </a:spcBef>
              <a:spcAft>
                <a:spcPct val="0"/>
              </a:spcAft>
              <a:defRPr/>
            </a:pPr>
            <a:endParaRPr lang="en-US" dirty="0">
              <a:solidFill>
                <a:srgbClr val="FFFFFF"/>
              </a:solidFill>
            </a:endParaRPr>
          </a:p>
        </p:txBody>
      </p:sp>
      <p:sp>
        <p:nvSpPr>
          <p:cNvPr id="442383" name="Rectangle 1039"/>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36666664"/>
      </p:ext>
    </p:extLst>
  </p:cSld>
  <p:clrMap bg1="dk2" tx1="lt1" bg2="dk1" tx2="lt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164673590"/>
      </p:ext>
    </p:extLst>
  </p:cSld>
  <p:clrMap bg1="lt1" tx1="dk1" bg2="lt2" tx2="dk2" accent1="accent1" accent2="accent2" accent3="accent3" accent4="accent4" accent5="accent5" accent6="accent6" hlink="hlink" folHlink="folHlink"/>
  <p:sldLayoutIdLst>
    <p:sldLayoutId id="2147484022" r:id="rId1"/>
    <p:sldLayoutId id="2147484023" r:id="rId2"/>
    <p:sldLayoutId id="2147484024" r:id="rId3"/>
    <p:sldLayoutId id="2147484025" r:id="rId4"/>
    <p:sldLayoutId id="2147484026" r:id="rId5"/>
    <p:sldLayoutId id="2147484027" r:id="rId6"/>
    <p:sldLayoutId id="2147484028" r:id="rId7"/>
    <p:sldLayoutId id="2147484029" r:id="rId8"/>
    <p:sldLayoutId id="2147484030" r:id="rId9"/>
    <p:sldLayoutId id="2147484031" r:id="rId10"/>
    <p:sldLayoutId id="2147484032"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i="0" dirty="0">
                <a:solidFill>
                  <a:srgbClr val="FFFFFF"/>
                </a:solidFill>
                <a:latin typeface="Arial" panose="020B0604020202020204" pitchFamily="34" charset="0"/>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i="0" dirty="0">
                <a:solidFill>
                  <a:srgbClr val="FFFFFF"/>
                </a:solidFill>
                <a:latin typeface="Arial" panose="020B0604020202020204" pitchFamily="34" charset="0"/>
                <a:ea typeface="ＭＳ Ｐゴシック" charset="0"/>
                <a:cs typeface="Arial" panose="020B0604020202020204" pitchFamily="34" charset="0"/>
              </a:rPr>
              <a:t>9.65.01.</a:t>
            </a:r>
          </a:p>
        </p:txBody>
      </p:sp>
    </p:spTree>
    <p:extLst>
      <p:ext uri="{BB962C8B-B14F-4D97-AF65-F5344CB8AC3E}">
        <p14:creationId xmlns:p14="http://schemas.microsoft.com/office/powerpoint/2010/main" val="3522393319"/>
      </p:ext>
    </p:extLst>
  </p:cSld>
  <p:clrMap bg1="dk2" tx1="lt1" bg2="dk1" tx2="lt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 id="2147484045"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pPr>
            <a:fld id="{B7B56E44-33D6-DA4A-AF38-E16461CA84EF}" type="slidenum">
              <a:rPr lang="en-US" smtClean="0">
                <a:solidFill>
                  <a:srgbClr val="000000"/>
                </a:solidFill>
                <a:ea typeface="ＭＳ Ｐゴシック" charset="0"/>
                <a:cs typeface="ＭＳ Ｐゴシック" charset="0"/>
              </a:rPr>
              <a:pPr defTabSz="914400" fontAlgn="base">
                <a:spcBef>
                  <a:spcPct val="0"/>
                </a:spcBef>
                <a:spcAft>
                  <a:spcPct val="0"/>
                </a:spcAft>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585300830"/>
      </p:ext>
    </p:extLst>
  </p:cSld>
  <p:clrMap bg1="lt1" tx1="dk1" bg2="lt2" tx2="dk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charset="0"/>
                <a:ea typeface="Osaka" charset="0"/>
                <a:cs typeface="Osaka" charset="0"/>
              </a:defRPr>
            </a:lvl1pPr>
          </a:lstStyle>
          <a:p>
            <a:pPr defTabSz="914400" eaLnBrk="0" fontAlgn="base" hangingPunct="0">
              <a:spcBef>
                <a:spcPct val="0"/>
              </a:spcBef>
              <a:spcAft>
                <a:spcPct val="0"/>
              </a:spcAft>
            </a:pPr>
            <a:fld id="{417CD342-D1B7-734E-960B-24A365C7C76D}" type="slidenum">
              <a:rPr lang="en-US" smtClean="0"/>
              <a:pPr defTabSz="914400" eaLnBrk="0" fontAlgn="base" hangingPunct="0">
                <a:spcBef>
                  <a:spcPct val="0"/>
                </a:spcBef>
                <a:spcAft>
                  <a:spcPct val="0"/>
                </a:spcAft>
              </a:pPr>
              <a:t>‹#›</a:t>
            </a:fld>
            <a:endParaRPr lang="en-US"/>
          </a:p>
        </p:txBody>
      </p:sp>
    </p:spTree>
    <p:extLst>
      <p:ext uri="{BB962C8B-B14F-4D97-AF65-F5344CB8AC3E}">
        <p14:creationId xmlns:p14="http://schemas.microsoft.com/office/powerpoint/2010/main" val="4218840690"/>
      </p:ext>
    </p:extLst>
  </p:cSld>
  <p:clrMap bg1="dk2" tx1="lt1" bg2="dk1" tx2="lt2" accent1="accent1" accent2="accent2" accent3="accent3" accent4="accent4" accent5="accent5" accent6="accent6" hlink="hlink" folHlink="folHlink"/>
  <p:sldLayoutIdLst>
    <p:sldLayoutId id="2147484071" r:id="rId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1026"/>
          <p:cNvGrpSpPr>
            <a:grpSpLocks/>
          </p:cNvGrpSpPr>
          <p:nvPr/>
        </p:nvGrpSpPr>
        <p:grpSpPr bwMode="auto">
          <a:xfrm>
            <a:off x="0" y="2286000"/>
            <a:ext cx="9144000" cy="3581400"/>
            <a:chOff x="0" y="1968"/>
            <a:chExt cx="5760" cy="2256"/>
          </a:xfrm>
        </p:grpSpPr>
        <p:sp>
          <p:nvSpPr>
            <p:cNvPr id="1434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433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434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544836"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a:solidFill>
                  <a:schemeClr val="tx1"/>
                </a:solidFill>
                <a:latin typeface="Helvetica" pitchFamily="-111" charset="0"/>
                <a:ea typeface="Osaka" pitchFamily="-111" charset="-128"/>
                <a:cs typeface="Osaka" pitchFamily="-111" charset="-128"/>
              </a:defRPr>
            </a:lvl1pPr>
          </a:lstStyle>
          <a:p>
            <a:pPr defTabSz="914400" fontAlgn="base">
              <a:spcBef>
                <a:spcPct val="0"/>
              </a:spcBef>
              <a:spcAft>
                <a:spcPct val="0"/>
              </a:spcAft>
              <a:defRPr/>
            </a:pPr>
            <a:endParaRPr lang="en-US" altLang="ja-JP" sz="1400">
              <a:solidFill>
                <a:srgbClr val="FFFFFF"/>
              </a:solidFill>
            </a:endParaRPr>
          </a:p>
        </p:txBody>
      </p:sp>
      <p:sp>
        <p:nvSpPr>
          <p:cNvPr id="544837"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a:solidFill>
                  <a:schemeClr val="tx1"/>
                </a:solidFill>
                <a:latin typeface="Helvetica" pitchFamily="-111" charset="0"/>
                <a:ea typeface="Osaka" pitchFamily="-111" charset="-128"/>
                <a:cs typeface="Osaka" pitchFamily="-111" charset="-128"/>
              </a:defRPr>
            </a:lvl1pPr>
          </a:lstStyle>
          <a:p>
            <a:pPr defTabSz="914400" fontAlgn="base">
              <a:spcBef>
                <a:spcPct val="0"/>
              </a:spcBef>
              <a:spcAft>
                <a:spcPct val="0"/>
              </a:spcAft>
              <a:defRPr/>
            </a:pPr>
            <a:endParaRPr lang="en-US" altLang="ja-JP" sz="1400">
              <a:solidFill>
                <a:srgbClr val="FFFFFF"/>
              </a:solidFill>
            </a:endParaRPr>
          </a:p>
        </p:txBody>
      </p:sp>
      <p:sp>
        <p:nvSpPr>
          <p:cNvPr id="544838"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a:solidFill>
                  <a:schemeClr val="tx1"/>
                </a:solidFill>
                <a:latin typeface="Helvetica" charset="0"/>
                <a:ea typeface="Osaka" charset="0"/>
                <a:cs typeface="Osaka" charset="0"/>
              </a:defRPr>
            </a:lvl1pPr>
          </a:lstStyle>
          <a:p>
            <a:pPr defTabSz="914400" fontAlgn="base">
              <a:spcBef>
                <a:spcPct val="0"/>
              </a:spcBef>
              <a:spcAft>
                <a:spcPct val="0"/>
              </a:spcAft>
              <a:defRPr/>
            </a:pPr>
            <a:fld id="{BD04323D-3940-EE44-A7E9-A8065DE04E7D}" type="slidenum">
              <a:rPr lang="en-US" altLang="ja-JP" sz="1400">
                <a:solidFill>
                  <a:srgbClr val="FFFFFF"/>
                </a:solidFill>
              </a:rPr>
              <a:pPr defTabSz="914400" fontAlgn="base">
                <a:spcBef>
                  <a:spcPct val="0"/>
                </a:spcBef>
                <a:spcAft>
                  <a:spcPct val="0"/>
                </a:spcAft>
                <a:defRPr/>
              </a:pPr>
              <a:t>‹#›</a:t>
            </a:fld>
            <a:endParaRPr lang="en-US" altLang="ja-JP" sz="1400">
              <a:solidFill>
                <a:srgbClr val="FFFFFF"/>
              </a:solidFill>
            </a:endParaRPr>
          </a:p>
        </p:txBody>
      </p:sp>
      <p:pic>
        <p:nvPicPr>
          <p:cNvPr id="1434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85454786"/>
      </p:ext>
    </p:extLst>
  </p:cSld>
  <p:clrMap bg1="dk2" tx1="lt1" bg2="dk1" tx2="lt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defTabSz="914400" fontAlgn="base">
              <a:spcBef>
                <a:spcPct val="0"/>
              </a:spcBef>
              <a:spcAft>
                <a:spcPct val="0"/>
              </a:spcAft>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defTabSz="914400" fontAlgn="base">
              <a:spcBef>
                <a:spcPct val="0"/>
              </a:spcBef>
              <a:spcAft>
                <a:spcPct val="0"/>
              </a:spcAft>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a:cs typeface="Osaka"/>
              </a:defRPr>
            </a:lvl1pPr>
          </a:lstStyle>
          <a:p>
            <a:pPr defTabSz="914400" fontAlgn="base">
              <a:spcBef>
                <a:spcPct val="0"/>
              </a:spcBef>
              <a:spcAft>
                <a:spcPct val="0"/>
              </a:spcAft>
              <a:defRPr/>
            </a:pPr>
            <a:fld id="{37A3F00B-9D3F-5049-BD77-AD8C4B4255D8}"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303656116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smtClean="0">
                <a:ea typeface="ＭＳ Ｐゴシック" charset="0"/>
              </a:rPr>
              <a:pPr defTabSz="914400" fontAlgn="base">
                <a:spcBef>
                  <a:spcPct val="0"/>
                </a:spcBef>
                <a:spcAft>
                  <a:spcPct val="0"/>
                </a:spcAft>
                <a:defRPr/>
              </a:pPr>
              <a:t>2/16/24</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3359930069"/>
      </p:ext>
    </p:extLst>
  </p:cSld>
  <p:clrMap bg1="lt1" tx1="dk1" bg2="lt2" tx2="dk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5714" name="Group 2"/>
          <p:cNvGrpSpPr>
            <a:grpSpLocks/>
          </p:cNvGrpSpPr>
          <p:nvPr/>
        </p:nvGrpSpPr>
        <p:grpSpPr bwMode="auto">
          <a:xfrm>
            <a:off x="685800" y="117475"/>
            <a:ext cx="8456613" cy="6738938"/>
            <a:chOff x="432" y="74"/>
            <a:chExt cx="5327" cy="4245"/>
          </a:xfrm>
        </p:grpSpPr>
        <p:sp>
          <p:nvSpPr>
            <p:cNvPr id="115720"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5721" name="Group 4"/>
            <p:cNvGrpSpPr>
              <a:grpSpLocks/>
            </p:cNvGrpSpPr>
            <p:nvPr/>
          </p:nvGrpSpPr>
          <p:grpSpPr bwMode="auto">
            <a:xfrm>
              <a:off x="2859" y="4250"/>
              <a:ext cx="2729" cy="41"/>
              <a:chOff x="2859" y="4250"/>
              <a:chExt cx="2729" cy="41"/>
            </a:xfrm>
          </p:grpSpPr>
          <p:sp>
            <p:nvSpPr>
              <p:cNvPr id="115726"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7"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8"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9"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0"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1"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2"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3"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22"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3"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4"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5"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15"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15716"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6AF0195E-8652-FC4E-8D1C-7640863C9A3F}"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2788744057"/>
      </p:ext>
    </p:extLst>
  </p:cSld>
  <p:clrMap bg1="dk2" tx1="lt1" bg2="dk1" tx2="lt2" accent1="accent1" accent2="accent2" accent3="accent3" accent4="accent4" accent5="accent5" accent6="accent6" hlink="hlink" folHlink="folHlink"/>
  <p:sldLayoutIdLst>
    <p:sldLayoutId id="2147483737" r:id="rId1"/>
  </p:sldLayoutIdLst>
  <p:txStyles>
    <p:titleStyle>
      <a:lvl1pPr algn="ctr" rtl="0" eaLnBrk="0" fontAlgn="base" hangingPunct="0">
        <a:spcBef>
          <a:spcPct val="0"/>
        </a:spcBef>
        <a:spcAft>
          <a:spcPct val="0"/>
        </a:spcAft>
        <a:defRPr kumimoji="1" sz="40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2934819872"/>
      </p:ext>
    </p:extLst>
  </p:cSld>
  <p:clrMap bg1="dk2" tx1="lt1" bg2="dk1" tx2="lt2" accent1="accent1" accent2="accent2" accent3="accent3" accent4="accent4" accent5="accent5" accent6="accent6" hlink="hlink" folHlink="folHlink"/>
  <p:sldLayoutIdLst>
    <p:sldLayoutId id="2147484158" r:id="rId1"/>
    <p:sldLayoutId id="2147484159" r:id="rId2"/>
    <p:sldLayoutId id="2147484160" r:id="rId3"/>
    <p:sldLayoutId id="2147484161" r:id="rId4"/>
    <p:sldLayoutId id="2147484162" r:id="rId5"/>
    <p:sldLayoutId id="2147484163" r:id="rId6"/>
    <p:sldLayoutId id="2147484164" r:id="rId7"/>
    <p:sldLayoutId id="2147484165" r:id="rId8"/>
    <p:sldLayoutId id="2147484166" r:id="rId9"/>
    <p:sldLayoutId id="2147484167" r:id="rId10"/>
    <p:sldLayoutId id="2147484168" r:id="rId11"/>
    <p:sldLayoutId id="214748416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16/02/24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817465357"/>
      </p:ext>
    </p:extLst>
  </p:cSld>
  <p:clrMap bg1="lt1" tx1="dk1" bg2="lt2" tx2="dk2" accent1="accent1" accent2="accent2" accent3="accent3" accent4="accent4" accent5="accent5" accent6="accent6" hlink="hlink" folHlink="folHlink"/>
  <p:sldLayoutIdLst>
    <p:sldLayoutId id="2147484184" r:id="rId1"/>
    <p:sldLayoutId id="2147484185" r:id="rId2"/>
    <p:sldLayoutId id="2147484186" r:id="rId3"/>
    <p:sldLayoutId id="2147484187" r:id="rId4"/>
    <p:sldLayoutId id="2147484188" r:id="rId5"/>
    <p:sldLayoutId id="2147484189" r:id="rId6"/>
    <p:sldLayoutId id="2147484190" r:id="rId7"/>
    <p:sldLayoutId id="2147484191" r:id="rId8"/>
    <p:sldLayoutId id="2147484192" r:id="rId9"/>
    <p:sldLayoutId id="2147484193" r:id="rId10"/>
    <p:sldLayoutId id="2147484194"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854202127"/>
      </p:ext>
    </p:extLst>
  </p:cSld>
  <p:clrMap bg1="lt1" tx1="dk1" bg2="lt2" tx2="dk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227230720"/>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489825772"/>
      </p:ext>
    </p:extLst>
  </p:cSld>
  <p:clrMap bg1="lt1" tx1="dk1" bg2="lt2" tx2="dk2" accent1="accent1" accent2="accent2" accent3="accent3" accent4="accent4" accent5="accent5" accent6="accent6" hlink="hlink" folHlink="folHlink"/>
  <p:sldLayoutIdLst>
    <p:sldLayoutId id="2147484245" r:id="rId1"/>
    <p:sldLayoutId id="2147484246" r:id="rId2"/>
    <p:sldLayoutId id="2147484247" r:id="rId3"/>
    <p:sldLayoutId id="2147484248" r:id="rId4"/>
    <p:sldLayoutId id="2147484249" r:id="rId5"/>
    <p:sldLayoutId id="2147484250" r:id="rId6"/>
    <p:sldLayoutId id="2147484251" r:id="rId7"/>
    <p:sldLayoutId id="2147484252" r:id="rId8"/>
    <p:sldLayoutId id="2147484253" r:id="rId9"/>
    <p:sldLayoutId id="2147484254" r:id="rId10"/>
    <p:sldLayoutId id="2147484255"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b="1" i="0">
                <a:solidFill>
                  <a:schemeClr val="tx1"/>
                </a:solidFill>
                <a:latin typeface="Arial" panose="020B0604020202020204" pitchFamily="34"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smtClean="0">
                <a:solidFill>
                  <a:srgbClr val="FFFFFF"/>
                </a:solidFill>
                <a:ea typeface="ＭＳ Ｐゴシック" charset="0"/>
              </a:rPr>
              <a:pPr algn="r" defTabSz="914400" eaLnBrk="0" fontAlgn="base" hangingPunct="0">
                <a:spcBef>
                  <a:spcPct val="0"/>
                </a:spcBef>
                <a:spcAft>
                  <a:spcPct val="0"/>
                </a:spcAft>
                <a:defRPr/>
              </a:pPr>
              <a:t>‹#›</a:t>
            </a:fld>
            <a:endParaRPr lang="en-US" sz="1400" dirty="0">
              <a:solidFill>
                <a:srgbClr val="FFFFFF"/>
              </a:solidFill>
              <a:ea typeface="ＭＳ Ｐゴシック" charset="0"/>
            </a:endParaRPr>
          </a:p>
        </p:txBody>
      </p:sp>
    </p:spTree>
    <p:extLst>
      <p:ext uri="{BB962C8B-B14F-4D97-AF65-F5344CB8AC3E}">
        <p14:creationId xmlns:p14="http://schemas.microsoft.com/office/powerpoint/2010/main" val="350862109"/>
      </p:ext>
    </p:extLst>
  </p:cSld>
  <p:clrMap bg1="dk2" tx1="lt1" bg2="dk1" tx2="lt2" accent1="accent1" accent2="accent2" accent3="accent3" accent4="accent4" accent5="accent5" accent6="accent6" hlink="hlink" folHlink="folHlink"/>
  <p:sldLayoutIdLst>
    <p:sldLayoutId id="2147484257" r:id="rId1"/>
    <p:sldLayoutId id="2147484258" r:id="rId2"/>
    <p:sldLayoutId id="2147484259" r:id="rId3"/>
    <p:sldLayoutId id="2147484260" r:id="rId4"/>
    <p:sldLayoutId id="2147484261" r:id="rId5"/>
    <p:sldLayoutId id="2147484262" r:id="rId6"/>
    <p:sldLayoutId id="2147484263" r:id="rId7"/>
    <p:sldLayoutId id="2147484264" r:id="rId8"/>
    <p:sldLayoutId id="2147484265" r:id="rId9"/>
    <p:sldLayoutId id="2147484266" r:id="rId10"/>
    <p:sldLayoutId id="2147484267"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8914" name="Line 1026"/>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5" name="Rectangle 1027"/>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6" name="Rectangle 1028"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7" name="Rectangle 1029"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8" name="Line 1030"/>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9" name="Rectangle 1031"/>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3832" name="Rectangle 103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21" name="Rectangle 1033"/>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3834" name="Rectangle 1034"/>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5" name="Rectangle 1035"/>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6" name="Rectangle 1036"/>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3787916-2A3C-1E49-8E82-78376173B2FE}" type="slidenum">
              <a:rPr lang="en-US" sz="1400">
                <a:solidFill>
                  <a:srgbClr val="003300"/>
                </a:solidFill>
                <a:ea typeface="ＭＳ Ｐゴシック" charset="0"/>
              </a:rPr>
              <a:pPr algn="r" defTabSz="914400" eaLnBrk="0" fontAlgn="base" hangingPunct="0">
                <a:spcAft>
                  <a:spcPct val="0"/>
                </a:spcAft>
                <a:defRPr/>
              </a:pPr>
              <a:t>‹#›</a:t>
            </a:fld>
            <a:endParaRPr lang="en-US" sz="1400">
              <a:solidFill>
                <a:srgbClr val="003300"/>
              </a:solidFill>
              <a:ea typeface="ＭＳ Ｐゴシック" charset="0"/>
            </a:endParaRPr>
          </a:p>
        </p:txBody>
      </p:sp>
    </p:spTree>
    <p:extLst>
      <p:ext uri="{BB962C8B-B14F-4D97-AF65-F5344CB8AC3E}">
        <p14:creationId xmlns:p14="http://schemas.microsoft.com/office/powerpoint/2010/main" val="2687534416"/>
      </p:ext>
    </p:extLst>
  </p:cSld>
  <p:clrMap bg1="lt1" tx1="dk1" bg2="lt2" tx2="dk2" accent1="accent1" accent2="accent2" accent3="accent3" accent4="accent4" accent5="accent5" accent6="accent6" hlink="hlink" folHlink="folHlink"/>
  <p:sldLayoutIdLst>
    <p:sldLayoutId id="2147484269" r:id="rId1"/>
    <p:sldLayoutId id="2147484270" r:id="rId2"/>
    <p:sldLayoutId id="2147484271" r:id="rId3"/>
    <p:sldLayoutId id="2147484272" r:id="rId4"/>
    <p:sldLayoutId id="2147484273" r:id="rId5"/>
    <p:sldLayoutId id="2147484274" r:id="rId6"/>
    <p:sldLayoutId id="2147484275" r:id="rId7"/>
    <p:sldLayoutId id="2147484276" r:id="rId8"/>
    <p:sldLayoutId id="2147484277" r:id="rId9"/>
    <p:sldLayoutId id="2147484278" r:id="rId10"/>
    <p:sldLayoutId id="2147484279" r:id="rId11"/>
  </p:sldLayoutIdLst>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756249614"/>
      </p:ext>
    </p:extLst>
  </p:cSld>
  <p:clrMap bg1="dk2" tx1="lt1" bg2="dk1" tx2="lt2" accent1="accent1" accent2="accent2" accent3="accent3" accent4="accent4" accent5="accent5" accent6="accent6" hlink="hlink" folHlink="folHlink"/>
  <p:sldLayoutIdLst>
    <p:sldLayoutId id="2147484281" r:id="rId1"/>
    <p:sldLayoutId id="2147484282" r:id="rId2"/>
    <p:sldLayoutId id="2147484283" r:id="rId3"/>
    <p:sldLayoutId id="2147484284" r:id="rId4"/>
    <p:sldLayoutId id="2147484285" r:id="rId5"/>
    <p:sldLayoutId id="2147484286" r:id="rId6"/>
    <p:sldLayoutId id="2147484287" r:id="rId7"/>
    <p:sldLayoutId id="2147484288" r:id="rId8"/>
    <p:sldLayoutId id="2147484289" r:id="rId9"/>
    <p:sldLayoutId id="2147484290" r:id="rId10"/>
    <p:sldLayoutId id="2147484291" r:id="rId11"/>
    <p:sldLayoutId id="2147484292"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895266383"/>
      </p:ext>
    </p:extLst>
  </p:cSld>
  <p:clrMap bg1="lt1" tx1="dk1" bg2="lt2" tx2="dk2" accent1="accent1" accent2="accent2" accent3="accent3" accent4="accent4" accent5="accent5" accent6="accent6" hlink="hlink" folHlink="folHlink"/>
  <p:sldLayoutIdLst>
    <p:sldLayoutId id="2147484294" r:id="rId1"/>
    <p:sldLayoutId id="2147484295" r:id="rId2"/>
    <p:sldLayoutId id="2147484296" r:id="rId3"/>
    <p:sldLayoutId id="2147484297" r:id="rId4"/>
    <p:sldLayoutId id="2147484298" r:id="rId5"/>
    <p:sldLayoutId id="2147484299" r:id="rId6"/>
    <p:sldLayoutId id="2147484300" r:id="rId7"/>
    <p:sldLayoutId id="2147484301" r:id="rId8"/>
    <p:sldLayoutId id="2147484302" r:id="rId9"/>
    <p:sldLayoutId id="2147484303" r:id="rId10"/>
    <p:sldLayoutId id="2147484304"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685800" y="117475"/>
            <a:ext cx="8456613" cy="6738938"/>
            <a:chOff x="432" y="74"/>
            <a:chExt cx="5327" cy="4245"/>
          </a:xfrm>
        </p:grpSpPr>
        <p:sp>
          <p:nvSpPr>
            <p:cNvPr id="119816"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9817" name="Group 4"/>
            <p:cNvGrpSpPr>
              <a:grpSpLocks/>
            </p:cNvGrpSpPr>
            <p:nvPr/>
          </p:nvGrpSpPr>
          <p:grpSpPr bwMode="auto">
            <a:xfrm>
              <a:off x="2859" y="4250"/>
              <a:ext cx="2729" cy="41"/>
              <a:chOff x="2859" y="4250"/>
              <a:chExt cx="2729" cy="41"/>
            </a:xfrm>
          </p:grpSpPr>
          <p:sp>
            <p:nvSpPr>
              <p:cNvPr id="119822"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3"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4"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5"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6"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7"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8"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9"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9818"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19"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0"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1"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981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1981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C0471914-6C60-704F-BCCC-AA6AB345BB50}"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3993625566"/>
      </p:ext>
    </p:extLst>
  </p:cSld>
  <p:clrMap bg1="dk2" tx1="lt1" bg2="dk1" tx2="lt2" accent1="accent1" accent2="accent2" accent3="accent3" accent4="accent4" accent5="accent5" accent6="accent6" hlink="hlink" folHlink="folHlink"/>
  <p:sldLayoutIdLst>
    <p:sldLayoutId id="2147484352" r:id="rId1"/>
  </p:sldLayoutIdLst>
  <p:txStyles>
    <p:titleStyle>
      <a:lvl1pPr algn="ctr" rtl="0" eaLnBrk="0" fontAlgn="base" hangingPunct="0">
        <a:spcBef>
          <a:spcPct val="0"/>
        </a:spcBef>
        <a:spcAft>
          <a:spcPct val="0"/>
        </a:spcAft>
        <a:defRPr kumimoji="1" sz="40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975634297"/>
      </p:ext>
    </p:extLst>
  </p:cSld>
  <p:clrMap bg1="dk2" tx1="lt1" bg2="dk1" tx2="lt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768" r:id="rId5"/>
    <p:sldLayoutId id="2147483769" r:id="rId6"/>
    <p:sldLayoutId id="2147483770" r:id="rId7"/>
    <p:sldLayoutId id="2147483771" r:id="rId8"/>
    <p:sldLayoutId id="2147483772" r:id="rId9"/>
    <p:sldLayoutId id="2147483773" r:id="rId10"/>
    <p:sldLayoutId id="2147483774" r:id="rId11"/>
    <p:sldLayoutId id="2147483775"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685800" y="117475"/>
            <a:ext cx="8456613" cy="6738938"/>
            <a:chOff x="432" y="74"/>
            <a:chExt cx="5327" cy="4245"/>
          </a:xfrm>
        </p:grpSpPr>
        <p:sp>
          <p:nvSpPr>
            <p:cNvPr id="12186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21865" name="Group 4"/>
            <p:cNvGrpSpPr>
              <a:grpSpLocks/>
            </p:cNvGrpSpPr>
            <p:nvPr/>
          </p:nvGrpSpPr>
          <p:grpSpPr bwMode="auto">
            <a:xfrm>
              <a:off x="2859" y="4250"/>
              <a:ext cx="2729" cy="41"/>
              <a:chOff x="2859" y="4250"/>
              <a:chExt cx="2729" cy="41"/>
            </a:xfrm>
          </p:grpSpPr>
          <p:sp>
            <p:nvSpPr>
              <p:cNvPr id="12187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21866"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2185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2186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70014DF0-1C4C-FE4E-A742-662071A3EB33}"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587573236"/>
      </p:ext>
    </p:extLst>
  </p:cSld>
  <p:clrMap bg1="dk2" tx1="lt1" bg2="dk1" tx2="lt2" accent1="accent1" accent2="accent2" accent3="accent3" accent4="accent4" accent5="accent5" accent6="accent6" hlink="hlink" folHlink="folHlink"/>
  <p:sldLayoutIdLst>
    <p:sldLayoutId id="2147484354" r:id="rId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843156703"/>
      </p:ext>
    </p:extLst>
  </p:cSld>
  <p:clrMap bg1="lt1" tx1="dk1" bg2="lt2" tx2="dk2" accent1="accent1" accent2="accent2" accent3="accent3" accent4="accent4" accent5="accent5" accent6="accent6" hlink="hlink" folHlink="folHlink"/>
  <p:sldLayoutIdLst>
    <p:sldLayoutId id="2147484356" r:id="rId1"/>
    <p:sldLayoutId id="2147484357" r:id="rId2"/>
    <p:sldLayoutId id="2147484358" r:id="rId3"/>
    <p:sldLayoutId id="2147484359" r:id="rId4"/>
    <p:sldLayoutId id="2147484360" r:id="rId5"/>
    <p:sldLayoutId id="2147484361" r:id="rId6"/>
    <p:sldLayoutId id="2147484362" r:id="rId7"/>
    <p:sldLayoutId id="2147484363" r:id="rId8"/>
    <p:sldLayoutId id="2147484364" r:id="rId9"/>
    <p:sldLayoutId id="2147484365" r:id="rId10"/>
    <p:sldLayoutId id="2147484366"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067382532"/>
      </p:ext>
    </p:extLst>
  </p:cSld>
  <p:clrMap bg1="dk2" tx1="lt1" bg2="dk1" tx2="lt2" accent1="accent1" accent2="accent2" accent3="accent3" accent4="accent4" accent5="accent5" accent6="accent6" hlink="hlink" folHlink="folHlink"/>
  <p:sldLayoutIdLst>
    <p:sldLayoutId id="2147484368" r:id="rId1"/>
    <p:sldLayoutId id="2147484369" r:id="rId2"/>
    <p:sldLayoutId id="2147484370" r:id="rId3"/>
    <p:sldLayoutId id="2147484371" r:id="rId4"/>
    <p:sldLayoutId id="2147484372" r:id="rId5"/>
    <p:sldLayoutId id="2147484373" r:id="rId6"/>
    <p:sldLayoutId id="2147484374" r:id="rId7"/>
    <p:sldLayoutId id="2147484375" r:id="rId8"/>
    <p:sldLayoutId id="2147484376" r:id="rId9"/>
    <p:sldLayoutId id="2147484377" r:id="rId10"/>
    <p:sldLayoutId id="2147484378" r:id="rId11"/>
    <p:sldLayoutId id="2147484379"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080986704"/>
      </p:ext>
    </p:extLst>
  </p:cSld>
  <p:clrMap bg1="lt1" tx1="dk1" bg2="lt2" tx2="dk2" accent1="accent1" accent2="accent2" accent3="accent3" accent4="accent4" accent5="accent5" accent6="accent6" hlink="hlink" folHlink="folHlink"/>
  <p:sldLayoutIdLst>
    <p:sldLayoutId id="2147484381" r:id="rId1"/>
    <p:sldLayoutId id="2147484382" r:id="rId2"/>
    <p:sldLayoutId id="2147484383" r:id="rId3"/>
    <p:sldLayoutId id="2147484384" r:id="rId4"/>
    <p:sldLayoutId id="2147484385" r:id="rId5"/>
    <p:sldLayoutId id="2147484386" r:id="rId6"/>
    <p:sldLayoutId id="2147484387" r:id="rId7"/>
    <p:sldLayoutId id="2147484388" r:id="rId8"/>
    <p:sldLayoutId id="2147484389" r:id="rId9"/>
    <p:sldLayoutId id="2147484390" r:id="rId10"/>
    <p:sldLayoutId id="2147484391"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394963458"/>
      </p:ext>
    </p:extLst>
  </p:cSld>
  <p:clrMap bg1="dk2" tx1="lt1" bg2="dk1" tx2="lt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 id="2147484404" r:id="rId12"/>
    <p:sldLayoutId id="214748440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763185346"/>
      </p:ext>
    </p:extLst>
  </p:cSld>
  <p:clrMap bg1="lt1" tx1="dk1" bg2="lt2" tx2="dk2" accent1="accent1" accent2="accent2" accent3="accent3" accent4="accent4" accent5="accent5" accent6="accent6" hlink="hlink" folHlink="folHlink"/>
  <p:sldLayoutIdLst>
    <p:sldLayoutId id="2147484419" r:id="rId1"/>
    <p:sldLayoutId id="2147484420" r:id="rId2"/>
    <p:sldLayoutId id="2147484421" r:id="rId3"/>
    <p:sldLayoutId id="2147484422" r:id="rId4"/>
    <p:sldLayoutId id="2147484423" r:id="rId5"/>
    <p:sldLayoutId id="2147484424" r:id="rId6"/>
    <p:sldLayoutId id="2147484425" r:id="rId7"/>
    <p:sldLayoutId id="2147484426" r:id="rId8"/>
    <p:sldLayoutId id="2147484427" r:id="rId9"/>
    <p:sldLayoutId id="2147484428" r:id="rId10"/>
    <p:sldLayoutId id="2147484429"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065966155"/>
      </p:ext>
    </p:extLst>
  </p:cSld>
  <p:clrMap bg1="dk2" tx1="lt1" bg2="dk1" tx2="lt2" accent1="accent1" accent2="accent2" accent3="accent3" accent4="accent4" accent5="accent5" accent6="accent6" hlink="hlink" folHlink="folHlink"/>
  <p:sldLayoutIdLst>
    <p:sldLayoutId id="2147484431" r:id="rId1"/>
    <p:sldLayoutId id="2147484432" r:id="rId2"/>
    <p:sldLayoutId id="2147484433" r:id="rId3"/>
    <p:sldLayoutId id="2147484434" r:id="rId4"/>
    <p:sldLayoutId id="2147484435" r:id="rId5"/>
    <p:sldLayoutId id="2147484436" r:id="rId6"/>
    <p:sldLayoutId id="2147484437" r:id="rId7"/>
    <p:sldLayoutId id="2147484438" r:id="rId8"/>
    <p:sldLayoutId id="2147484439" r:id="rId9"/>
    <p:sldLayoutId id="2147484440" r:id="rId10"/>
    <p:sldLayoutId id="2147484441" r:id="rId11"/>
    <p:sldLayoutId id="2147484442" r:id="rId12"/>
    <p:sldLayoutId id="2147484443"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285877427"/>
      </p:ext>
    </p:extLst>
  </p:cSld>
  <p:clrMap bg1="dk2" tx1="lt1" bg2="dk1" tx2="lt2" accent1="accent1" accent2="accent2" accent3="accent3" accent4="accent4" accent5="accent5" accent6="accent6" hlink="hlink" folHlink="folHlink"/>
  <p:sldLayoutIdLst>
    <p:sldLayoutId id="2147484498" r:id="rId1"/>
    <p:sldLayoutId id="2147484499" r:id="rId2"/>
    <p:sldLayoutId id="2147484500" r:id="rId3"/>
    <p:sldLayoutId id="2147484501" r:id="rId4"/>
    <p:sldLayoutId id="2147484502" r:id="rId5"/>
    <p:sldLayoutId id="2147484503" r:id="rId6"/>
    <p:sldLayoutId id="2147484504" r:id="rId7"/>
    <p:sldLayoutId id="2147484505" r:id="rId8"/>
    <p:sldLayoutId id="2147484506" r:id="rId9"/>
    <p:sldLayoutId id="2147484507" r:id="rId10"/>
    <p:sldLayoutId id="2147484508" r:id="rId11"/>
    <p:sldLayoutId id="2147484509"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176676319"/>
      </p:ext>
    </p:extLst>
  </p:cSld>
  <p:clrMap bg1="dk2" tx1="lt1" bg2="dk1" tx2="lt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 id="2147484534"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084519409"/>
      </p:ext>
    </p:extLst>
  </p:cSld>
  <p:clrMap bg1="dk2" tx1="lt1" bg2="dk1" tx2="lt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 id="2147484571" r:id="rId12"/>
    <p:sldLayoutId id="2147484572"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210458319"/>
      </p:ext>
    </p:extLst>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57705"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dirty="0"/>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fld id="{412F8C1C-4568-4CB6-BDAF-0342AD8EA166}" type="slidenum">
              <a:rPr lang="en-US" altLang="en-US"/>
              <a:pPr/>
              <a:t>‹#›</a:t>
            </a:fld>
            <a:endParaRPr lang="en-US" altLang="en-US"/>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84576" r:id="rId1"/>
    <p:sldLayoutId id="2147484577" r:id="rId2"/>
    <p:sldLayoutId id="2147484578" r:id="rId3"/>
    <p:sldLayoutId id="2147484579" r:id="rId4"/>
    <p:sldLayoutId id="2147484580" r:id="rId5"/>
    <p:sldLayoutId id="2147484581" r:id="rId6"/>
    <p:sldLayoutId id="2147484582" r:id="rId7"/>
    <p:sldLayoutId id="2147484583" r:id="rId8"/>
    <p:sldLayoutId id="2147484584" r:id="rId9"/>
    <p:sldLayoutId id="2147484585" r:id="rId10"/>
    <p:sldLayoutId id="2147484586" r:id="rId11"/>
    <p:sldLayoutId id="2147484587"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5483AB95-8A6B-437B-B35D-3F3F801EBC6C}" type="slidenum">
              <a:rPr lang="en-US" altLang="en-US"/>
              <a:pPr/>
              <a:t>‹#›</a:t>
            </a:fld>
            <a:endParaRPr lang="en-US" altLang="en-US"/>
          </a:p>
        </p:txBody>
      </p:sp>
    </p:spTree>
    <p:extLst>
      <p:ext uri="{BB962C8B-B14F-4D97-AF65-F5344CB8AC3E}">
        <p14:creationId xmlns:p14="http://schemas.microsoft.com/office/powerpoint/2010/main" val="613171062"/>
      </p:ext>
    </p:extLst>
  </p:cSld>
  <p:clrMap bg1="dk2" tx1="lt1" bg2="dk1" tx2="lt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3800475" y="1789113"/>
            <a:ext cx="5340350" cy="5056187"/>
            <a:chOff x="2394" y="1127"/>
            <a:chExt cx="3364" cy="3185"/>
          </a:xfrm>
        </p:grpSpPr>
        <p:sp>
          <p:nvSpPr>
            <p:cNvPr id="4075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4075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75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75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075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075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844912DF-42B6-4D5A-9168-F0404918BD65}" type="slidenum">
              <a:rPr lang="en-US" altLang="en-US"/>
              <a:pPr/>
              <a:t>‹#›</a:t>
            </a:fld>
            <a:endParaRPr lang="en-US" altLang="en-US"/>
          </a:p>
        </p:txBody>
      </p:sp>
    </p:spTree>
    <p:extLst>
      <p:ext uri="{BB962C8B-B14F-4D97-AF65-F5344CB8AC3E}">
        <p14:creationId xmlns:p14="http://schemas.microsoft.com/office/powerpoint/2010/main" val="761018375"/>
      </p:ext>
    </p:extLst>
  </p:cSld>
  <p:clrMap bg1="dk2" tx1="lt1" bg2="dk1" tx2="lt2" accent1="accent1" accent2="accent2" accent3="accent3" accent4="accent4" accent5="accent5" accent6="accent6" hlink="hlink" folHlink="folHlink"/>
  <p:sldLayoutIdLst>
    <p:sldLayoutId id="2147484628" r:id="rId1"/>
    <p:sldLayoutId id="2147484629" r:id="rId2"/>
    <p:sldLayoutId id="2147484630" r:id="rId3"/>
    <p:sldLayoutId id="2147484631" r:id="rId4"/>
    <p:sldLayoutId id="2147484632" r:id="rId5"/>
    <p:sldLayoutId id="2147484633" r:id="rId6"/>
    <p:sldLayoutId id="2147484634" r:id="rId7"/>
    <p:sldLayoutId id="2147484635" r:id="rId8"/>
    <p:sldLayoutId id="2147484636" r:id="rId9"/>
    <p:sldLayoutId id="2147484637" r:id="rId10"/>
    <p:sldLayoutId id="2147484638"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710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cs typeface="Times New Roman" pitchFamily="18" charset="0"/>
              </a:defRPr>
            </a:lvl1pPr>
          </a:lstStyle>
          <a:p>
            <a:fld id="{6A208830-EF5E-4348-8F3B-27FE90DF1C6E}" type="slidenum">
              <a:rPr lang="en-US" altLang="en-US"/>
              <a:pPr/>
              <a:t>‹#›</a:t>
            </a:fld>
            <a:endParaRPr lang="en-US" altLang="en-US"/>
          </a:p>
        </p:txBody>
      </p:sp>
    </p:spTree>
    <p:extLst>
      <p:ext uri="{BB962C8B-B14F-4D97-AF65-F5344CB8AC3E}">
        <p14:creationId xmlns:p14="http://schemas.microsoft.com/office/powerpoint/2010/main" val="2230752207"/>
      </p:ext>
    </p:extLst>
  </p:cSld>
  <p:clrMap bg1="lt1" tx1="dk1" bg2="lt2" tx2="dk2" accent1="accent1" accent2="accent2" accent3="accent3" accent4="accent4" accent5="accent5" accent6="accent6" hlink="hlink" folHlink="folHlink"/>
  <p:sldLayoutIdLst>
    <p:sldLayoutId id="2147484640" r:id="rId1"/>
    <p:sldLayoutId id="2147484641" r:id="rId2"/>
    <p:sldLayoutId id="2147484642" r:id="rId3"/>
    <p:sldLayoutId id="2147484643" r:id="rId4"/>
    <p:sldLayoutId id="2147484644" r:id="rId5"/>
    <p:sldLayoutId id="2147484645" r:id="rId6"/>
    <p:sldLayoutId id="2147484646" r:id="rId7"/>
    <p:sldLayoutId id="2147484647" r:id="rId8"/>
    <p:sldLayoutId id="2147484648" r:id="rId9"/>
    <p:sldLayoutId id="2147484649" r:id="rId10"/>
    <p:sldLayoutId id="2147484650"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1879590340"/>
      </p:ext>
    </p:extLst>
  </p:cSld>
  <p:clrMap bg1="dk2" tx1="lt1" bg2="dk1" tx2="lt2" accent1="accent1" accent2="accent2" accent3="accent3" accent4="accent4" accent5="accent5" accent6="accent6" hlink="hlink" folHlink="folHlink"/>
  <p:sldLayoutIdLst>
    <p:sldLayoutId id="2147484652" r:id="rId1"/>
    <p:sldLayoutId id="2147484653" r:id="rId2"/>
    <p:sldLayoutId id="2147484654" r:id="rId3"/>
    <p:sldLayoutId id="2147484655" r:id="rId4"/>
    <p:sldLayoutId id="2147484656" r:id="rId5"/>
    <p:sldLayoutId id="2147484657" r:id="rId6"/>
    <p:sldLayoutId id="2147484658" r:id="rId7"/>
    <p:sldLayoutId id="2147484659" r:id="rId8"/>
    <p:sldLayoutId id="2147484660" r:id="rId9"/>
    <p:sldLayoutId id="2147484661" r:id="rId10"/>
    <p:sldLayoutId id="21474846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36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pitchFamily="18" charset="0"/>
              </a:defRPr>
            </a:lvl1pPr>
          </a:lstStyle>
          <a:p>
            <a:fld id="{50AC2DEE-004D-465E-B51E-510022FC052B}" type="slidenum">
              <a:rPr lang="en-US" altLang="en-US"/>
              <a:pPr/>
              <a:t>‹#›</a:t>
            </a:fld>
            <a:endParaRPr lang="en-US" altLang="en-US"/>
          </a:p>
        </p:txBody>
      </p:sp>
    </p:spTree>
    <p:extLst>
      <p:ext uri="{BB962C8B-B14F-4D97-AF65-F5344CB8AC3E}">
        <p14:creationId xmlns:p14="http://schemas.microsoft.com/office/powerpoint/2010/main" val="4116374294"/>
      </p:ext>
    </p:extLst>
  </p:cSld>
  <p:clrMap bg1="lt1" tx1="dk1" bg2="lt2" tx2="dk2" accent1="accent1" accent2="accent2" accent3="accent3" accent4="accent4" accent5="accent5" accent6="accent6" hlink="hlink" folHlink="folHlink"/>
  <p:sldLayoutIdLst>
    <p:sldLayoutId id="2147484664" r:id="rId1"/>
    <p:sldLayoutId id="2147484665" r:id="rId2"/>
    <p:sldLayoutId id="2147484666" r:id="rId3"/>
    <p:sldLayoutId id="2147484667" r:id="rId4"/>
    <p:sldLayoutId id="2147484668" r:id="rId5"/>
    <p:sldLayoutId id="2147484669" r:id="rId6"/>
    <p:sldLayoutId id="2147484670" r:id="rId7"/>
    <p:sldLayoutId id="2147484671" r:id="rId8"/>
    <p:sldLayoutId id="2147484672" r:id="rId9"/>
    <p:sldLayoutId id="2147484673" r:id="rId10"/>
    <p:sldLayoutId id="2147484674"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pitchFamily="-107" charset="0"/>
        </a:defRPr>
      </a:lvl6pPr>
      <a:lvl7pPr marL="914400" algn="ctr" rtl="0" fontAlgn="base">
        <a:spcBef>
          <a:spcPct val="0"/>
        </a:spcBef>
        <a:spcAft>
          <a:spcPct val="0"/>
        </a:spcAft>
        <a:defRPr sz="4400">
          <a:solidFill>
            <a:schemeClr val="tx2"/>
          </a:solidFill>
          <a:latin typeface="Times New Roman" pitchFamily="-107" charset="0"/>
        </a:defRPr>
      </a:lvl7pPr>
      <a:lvl8pPr marL="1371600" algn="ctr" rtl="0" fontAlgn="base">
        <a:spcBef>
          <a:spcPct val="0"/>
        </a:spcBef>
        <a:spcAft>
          <a:spcPct val="0"/>
        </a:spcAft>
        <a:defRPr sz="4400">
          <a:solidFill>
            <a:schemeClr val="tx2"/>
          </a:solidFill>
          <a:latin typeface="Times New Roman" pitchFamily="-107" charset="0"/>
        </a:defRPr>
      </a:lvl8pPr>
      <a:lvl9pPr marL="1828800" algn="ctr" rtl="0" fontAlgn="base">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2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DACC9B81-BDEA-418C-AE1F-C0827662BBB5}" type="slidenum">
              <a:rPr lang="en-US" altLang="en-US"/>
              <a:pPr/>
              <a:t>‹#›</a:t>
            </a:fld>
            <a:endParaRPr lang="en-US" altLang="en-US"/>
          </a:p>
        </p:txBody>
      </p:sp>
    </p:spTree>
    <p:extLst>
      <p:ext uri="{BB962C8B-B14F-4D97-AF65-F5344CB8AC3E}">
        <p14:creationId xmlns:p14="http://schemas.microsoft.com/office/powerpoint/2010/main" val="2100145873"/>
      </p:ext>
    </p:extLst>
  </p:cSld>
  <p:clrMap bg1="lt1" tx1="dk1" bg2="lt2" tx2="dk2" accent1="accent1" accent2="accent2" accent3="accent3" accent4="accent4" accent5="accent5" accent6="accent6" hlink="hlink" folHlink="folHlink"/>
  <p:sldLayoutIdLst>
    <p:sldLayoutId id="2147484676" r:id="rId1"/>
    <p:sldLayoutId id="2147484677" r:id="rId2"/>
    <p:sldLayoutId id="2147484678" r:id="rId3"/>
    <p:sldLayoutId id="2147484679" r:id="rId4"/>
    <p:sldLayoutId id="2147484680" r:id="rId5"/>
    <p:sldLayoutId id="2147484681" r:id="rId6"/>
    <p:sldLayoutId id="2147484682" r:id="rId7"/>
    <p:sldLayoutId id="2147484683" r:id="rId8"/>
    <p:sldLayoutId id="2147484684" r:id="rId9"/>
    <p:sldLayoutId id="2147484685" r:id="rId10"/>
    <p:sldLayoutId id="2147484686"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pitchFamily="-107" charset="0"/>
        </a:defRPr>
      </a:lvl6pPr>
      <a:lvl7pPr marL="914400" algn="ctr" rtl="0" fontAlgn="base">
        <a:spcBef>
          <a:spcPct val="0"/>
        </a:spcBef>
        <a:spcAft>
          <a:spcPct val="0"/>
        </a:spcAft>
        <a:defRPr sz="4400">
          <a:solidFill>
            <a:schemeClr val="tx2"/>
          </a:solidFill>
          <a:latin typeface="Times New Roman" pitchFamily="-107" charset="0"/>
        </a:defRPr>
      </a:lvl7pPr>
      <a:lvl8pPr marL="1371600" algn="ctr" rtl="0" fontAlgn="base">
        <a:spcBef>
          <a:spcPct val="0"/>
        </a:spcBef>
        <a:spcAft>
          <a:spcPct val="0"/>
        </a:spcAft>
        <a:defRPr sz="4400">
          <a:solidFill>
            <a:schemeClr val="tx2"/>
          </a:solidFill>
          <a:latin typeface="Times New Roman" pitchFamily="-107" charset="0"/>
        </a:defRPr>
      </a:lvl8pPr>
      <a:lvl9pPr marL="1828800" algn="ctr" rtl="0" fontAlgn="base">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27F98C28-23A8-4B42-894E-15FDFB0BBACA}" type="slidenum">
              <a:rPr lang="en-US" altLang="en-US"/>
              <a:pPr/>
              <a:t>‹#›</a:t>
            </a:fld>
            <a:endParaRPr lang="en-US" altLang="en-US"/>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84688" r:id="rId1"/>
    <p:sldLayoutId id="2147484689" r:id="rId2"/>
    <p:sldLayoutId id="2147484690" r:id="rId3"/>
    <p:sldLayoutId id="2147484691" r:id="rId4"/>
    <p:sldLayoutId id="2147484692" r:id="rId5"/>
    <p:sldLayoutId id="2147484693" r:id="rId6"/>
    <p:sldLayoutId id="2147484694" r:id="rId7"/>
    <p:sldLayoutId id="2147484695" r:id="rId8"/>
    <p:sldLayoutId id="2147484696" r:id="rId9"/>
    <p:sldLayoutId id="2147484697" r:id="rId10"/>
    <p:sldLayoutId id="2147484698" r:id="rId11"/>
    <p:sldLayoutId id="2147484699" r:id="rId12"/>
    <p:sldLayoutId id="2147484700"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1666" name="Rectangle 1026"/>
          <p:cNvSpPr>
            <a:spLocks noGrp="1" noChangeArrowheads="1"/>
          </p:cNvSpPr>
          <p:nvPr>
            <p:ph type="title"/>
          </p:nvPr>
        </p:nvSpPr>
        <p:spPr bwMode="auto">
          <a:xfrm>
            <a:off x="685800" y="609600"/>
            <a:ext cx="7772400" cy="11430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1027"/>
          <p:cNvSpPr>
            <a:spLocks noGrp="1" noChangeArrowheads="1"/>
          </p:cNvSpPr>
          <p:nvPr>
            <p:ph type="body" idx="1"/>
          </p:nvPr>
        </p:nvSpPr>
        <p:spPr bwMode="auto">
          <a:xfrm>
            <a:off x="685800" y="1981200"/>
            <a:ext cx="7772400" cy="41148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166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rebuchet MS" pitchFamily="34" charset="0"/>
                <a:ea typeface="ヒラギノ角ゴ Pro W3" charset="-128"/>
              </a:defRPr>
            </a:lvl1pPr>
          </a:lstStyle>
          <a:p>
            <a:endParaRPr lang="en-US" altLang="en-US"/>
          </a:p>
        </p:txBody>
      </p:sp>
      <p:sp>
        <p:nvSpPr>
          <p:cNvPr id="24166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rebuchet MS" pitchFamily="34" charset="0"/>
                <a:ea typeface="ヒラギノ角ゴ Pro W3" charset="-128"/>
              </a:defRPr>
            </a:lvl1pPr>
          </a:lstStyle>
          <a:p>
            <a:endParaRPr lang="en-US" altLang="en-US"/>
          </a:p>
        </p:txBody>
      </p:sp>
      <p:sp>
        <p:nvSpPr>
          <p:cNvPr id="24167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rebuchet MS" pitchFamily="34" charset="0"/>
                <a:ea typeface="ヒラギノ角ゴ Pro W3" charset="-128"/>
              </a:defRPr>
            </a:lvl1pPr>
          </a:lstStyle>
          <a:p>
            <a:fld id="{7511F3FD-B7C3-49DF-BEE4-2DDB726A3A96}" type="slidenum">
              <a:rPr lang="en-US" altLang="en-US"/>
              <a:pPr/>
              <a:t>‹#›</a:t>
            </a:fld>
            <a:endParaRPr lang="en-US" altLang="en-US"/>
          </a:p>
        </p:txBody>
      </p:sp>
    </p:spTree>
    <p:extLst>
      <p:ext uri="{BB962C8B-B14F-4D97-AF65-F5344CB8AC3E}">
        <p14:creationId xmlns:p14="http://schemas.microsoft.com/office/powerpoint/2010/main" val="2504046486"/>
      </p:ext>
    </p:extLst>
  </p:cSld>
  <p:clrMap bg1="lt1" tx1="dk1" bg2="lt2" tx2="dk2" accent1="accent1" accent2="accent2" accent3="accent3" accent4="accent4" accent5="accent5" accent6="accent6" hlink="hlink" folHlink="folHlink"/>
  <p:sldLayoutIdLst>
    <p:sldLayoutId id="2147484702" r:id="rId1"/>
    <p:sldLayoutId id="2147484703" r:id="rId2"/>
    <p:sldLayoutId id="2147484704" r:id="rId3"/>
    <p:sldLayoutId id="2147484705" r:id="rId4"/>
    <p:sldLayoutId id="2147484706" r:id="rId5"/>
    <p:sldLayoutId id="2147484707" r:id="rId6"/>
    <p:sldLayoutId id="2147484708" r:id="rId7"/>
    <p:sldLayoutId id="2147484709" r:id="rId8"/>
    <p:sldLayoutId id="2147484710" r:id="rId9"/>
    <p:sldLayoutId id="2147484711" r:id="rId10"/>
    <p:sldLayoutId id="214748471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Font typeface="Wingdings" pitchFamily="2" charset="2"/>
        <a:buChar char="s"/>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s"/>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pitchFamily="2" charset="2"/>
        <a:buChar char="s"/>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5pPr>
      <a:lvl6pPr marL="25146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068AB6D8-82CC-1246-BC10-C1A784533FB0}"/>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dirty="0"/>
              <a:t>Click to edit the title text format</a:t>
            </a:r>
          </a:p>
        </p:txBody>
      </p:sp>
      <p:sp>
        <p:nvSpPr>
          <p:cNvPr id="1026" name="Rectangle 2">
            <a:extLst>
              <a:ext uri="{FF2B5EF4-FFF2-40B4-BE49-F238E27FC236}">
                <a16:creationId xmlns:a16="http://schemas.microsoft.com/office/drawing/2014/main" id="{D5512472-E542-5A49-97C4-F9C4515B6B23}"/>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dirty="0"/>
              <a:t>Click to edit the outline text format</a:t>
            </a:r>
          </a:p>
          <a:p>
            <a:pPr lvl="1"/>
            <a:r>
              <a:rPr lang="en-GB" altLang="en-US" dirty="0"/>
              <a:t>Second Outline Level</a:t>
            </a:r>
          </a:p>
          <a:p>
            <a:pPr lvl="2"/>
            <a:r>
              <a:rPr lang="en-GB" altLang="en-US" dirty="0"/>
              <a:t>Third Outline Level</a:t>
            </a:r>
          </a:p>
          <a:p>
            <a:pPr lvl="3"/>
            <a:r>
              <a:rPr lang="en-GB" altLang="en-US" dirty="0"/>
              <a:t>Fourth Outline Level</a:t>
            </a:r>
          </a:p>
          <a:p>
            <a:pPr lvl="4"/>
            <a:r>
              <a:rPr lang="en-GB" altLang="en-US" dirty="0"/>
              <a:t>Fifth Outline Level</a:t>
            </a:r>
          </a:p>
          <a:p>
            <a:pPr lvl="4"/>
            <a:r>
              <a:rPr lang="en-GB" altLang="en-US" dirty="0"/>
              <a:t>Sixth Outline Level</a:t>
            </a:r>
          </a:p>
          <a:p>
            <a:pPr lvl="4"/>
            <a:r>
              <a:rPr lang="en-GB" altLang="en-US" dirty="0"/>
              <a:t>Seventh Outline Level</a:t>
            </a:r>
          </a:p>
        </p:txBody>
      </p:sp>
      <p:sp>
        <p:nvSpPr>
          <p:cNvPr id="1027" name="Rectangle 3">
            <a:extLst>
              <a:ext uri="{FF2B5EF4-FFF2-40B4-BE49-F238E27FC236}">
                <a16:creationId xmlns:a16="http://schemas.microsoft.com/office/drawing/2014/main" id="{6E65D9DB-E4D0-2F4D-9074-0769D1780ABE}"/>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8" name="Rectangle 4">
            <a:extLst>
              <a:ext uri="{FF2B5EF4-FFF2-40B4-BE49-F238E27FC236}">
                <a16:creationId xmlns:a16="http://schemas.microsoft.com/office/drawing/2014/main" id="{4F2E4888-5012-C64C-BC54-9925A070DEF5}"/>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9" name="Rectangle 5">
            <a:extLst>
              <a:ext uri="{FF2B5EF4-FFF2-40B4-BE49-F238E27FC236}">
                <a16:creationId xmlns:a16="http://schemas.microsoft.com/office/drawing/2014/main" id="{478525AF-50CD-3D4C-B6C0-83A4B1E29316}"/>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fld id="{C6172E05-3826-274F-9A1F-60BFEEBE175E}" type="slidenum">
              <a:rPr lang="en-US" altLang="en-US" smtClean="0"/>
              <a:pPr/>
              <a:t>‹#›</a:t>
            </a:fld>
            <a:endParaRPr lang="en-US" altLang="en-US" dirty="0"/>
          </a:p>
        </p:txBody>
      </p:sp>
    </p:spTree>
    <p:extLst>
      <p:ext uri="{BB962C8B-B14F-4D97-AF65-F5344CB8AC3E}">
        <p14:creationId xmlns:p14="http://schemas.microsoft.com/office/powerpoint/2010/main" val="3935711943"/>
      </p:ext>
    </p:extLst>
  </p:cSld>
  <p:clrMap bg1="lt1" tx1="dk1" bg2="lt2" tx2="dk2" accent1="accent1" accent2="accent2" accent3="accent3" accent4="accent4" accent5="accent5" accent6="accent6" hlink="hlink" folHlink="folHlink"/>
  <p:sldLayoutIdLst>
    <p:sldLayoutId id="2147484726" r:id="rId1"/>
    <p:sldLayoutId id="2147484727" r:id="rId2"/>
    <p:sldLayoutId id="2147484728" r:id="rId3"/>
    <p:sldLayoutId id="2147484729" r:id="rId4"/>
    <p:sldLayoutId id="2147484730" r:id="rId5"/>
    <p:sldLayoutId id="2147484731" r:id="rId6"/>
    <p:sldLayoutId id="2147484732" r:id="rId7"/>
    <p:sldLayoutId id="2147484733" r:id="rId8"/>
    <p:sldLayoutId id="2147484734" r:id="rId9"/>
    <p:sldLayoutId id="2147484735" r:id="rId10"/>
    <p:sldLayoutId id="2147484736"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b="1" i="0" kern="120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b="1" i="0" kern="120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b="1" i="0" kern="120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b="1" i="0" kern="120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609115682"/>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1942411593"/>
      </p:ext>
    </p:extLst>
  </p:cSld>
  <p:clrMap bg1="lt1" tx1="dk1" bg2="lt2" tx2="dk2" accent1="accent1" accent2="accent2" accent3="accent3" accent4="accent4" accent5="accent5" accent6="accent6" hlink="hlink" folHlink="folHlink"/>
  <p:sldLayoutIdLst>
    <p:sldLayoutId id="2147484738" r:id="rId1"/>
    <p:sldLayoutId id="2147484739" r:id="rId2"/>
    <p:sldLayoutId id="2147484740" r:id="rId3"/>
    <p:sldLayoutId id="2147484741" r:id="rId4"/>
    <p:sldLayoutId id="2147484742" r:id="rId5"/>
    <p:sldLayoutId id="2147484743" r:id="rId6"/>
    <p:sldLayoutId id="2147484744" r:id="rId7"/>
    <p:sldLayoutId id="2147484745" r:id="rId8"/>
    <p:sldLayoutId id="2147484746" r:id="rId9"/>
    <p:sldLayoutId id="2147484747" r:id="rId10"/>
    <p:sldLayoutId id="2147484748" r:id="rId11"/>
    <p:sldLayoutId id="2147484749" r:id="rId12"/>
    <p:sldLayoutId id="214748475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685800" y="117475"/>
            <a:ext cx="8456613" cy="6738938"/>
            <a:chOff x="432" y="74"/>
            <a:chExt cx="5327" cy="4245"/>
          </a:xfrm>
        </p:grpSpPr>
        <p:sp>
          <p:nvSpPr>
            <p:cNvPr id="51208" name="Rectangle 3"/>
            <p:cNvSpPr>
              <a:spLocks noChangeArrowheads="1"/>
            </p:cNvSpPr>
            <p:nvPr/>
          </p:nvSpPr>
          <p:spPr bwMode="invGray">
            <a:xfrm>
              <a:off x="432" y="4176"/>
              <a:ext cx="2208" cy="143"/>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73737" name="Group 4"/>
            <p:cNvGrpSpPr>
              <a:grpSpLocks/>
            </p:cNvGrpSpPr>
            <p:nvPr/>
          </p:nvGrpSpPr>
          <p:grpSpPr bwMode="auto">
            <a:xfrm>
              <a:off x="2859" y="4250"/>
              <a:ext cx="2729" cy="41"/>
              <a:chOff x="2859" y="4250"/>
              <a:chExt cx="2729" cy="41"/>
            </a:xfrm>
          </p:grpSpPr>
          <p:sp>
            <p:nvSpPr>
              <p:cNvPr id="51214" name="Oval 5"/>
              <p:cNvSpPr>
                <a:spLocks noChangeArrowheads="1"/>
              </p:cNvSpPr>
              <p:nvPr/>
            </p:nvSpPr>
            <p:spPr bwMode="invGray">
              <a:xfrm>
                <a:off x="285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5" name="Oval 6"/>
              <p:cNvSpPr>
                <a:spLocks noChangeArrowheads="1"/>
              </p:cNvSpPr>
              <p:nvPr/>
            </p:nvSpPr>
            <p:spPr bwMode="invGray">
              <a:xfrm>
                <a:off x="324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6" name="Oval 7"/>
              <p:cNvSpPr>
                <a:spLocks noChangeArrowheads="1"/>
              </p:cNvSpPr>
              <p:nvPr/>
            </p:nvSpPr>
            <p:spPr bwMode="invGray">
              <a:xfrm>
                <a:off x="362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7" name="Oval 8"/>
              <p:cNvSpPr>
                <a:spLocks noChangeArrowheads="1"/>
              </p:cNvSpPr>
              <p:nvPr/>
            </p:nvSpPr>
            <p:spPr bwMode="invGray">
              <a:xfrm>
                <a:off x="4011"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8" name="Oval 9"/>
              <p:cNvSpPr>
                <a:spLocks noChangeArrowheads="1"/>
              </p:cNvSpPr>
              <p:nvPr/>
            </p:nvSpPr>
            <p:spPr bwMode="invGray">
              <a:xfrm>
                <a:off x="4395"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9" name="Oval 10"/>
              <p:cNvSpPr>
                <a:spLocks noChangeArrowheads="1"/>
              </p:cNvSpPr>
              <p:nvPr/>
            </p:nvSpPr>
            <p:spPr bwMode="invGray">
              <a:xfrm>
                <a:off x="477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0" name="Oval 11"/>
              <p:cNvSpPr>
                <a:spLocks noChangeArrowheads="1"/>
              </p:cNvSpPr>
              <p:nvPr/>
            </p:nvSpPr>
            <p:spPr bwMode="invGray">
              <a:xfrm>
                <a:off x="516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1" name="Oval 12"/>
              <p:cNvSpPr>
                <a:spLocks noChangeArrowheads="1"/>
              </p:cNvSpPr>
              <p:nvPr/>
            </p:nvSpPr>
            <p:spPr bwMode="invGray">
              <a:xfrm>
                <a:off x="554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51210" name="Rectangle 13"/>
            <p:cNvSpPr>
              <a:spLocks noChangeArrowheads="1"/>
            </p:cNvSpPr>
            <p:nvPr/>
          </p:nvSpPr>
          <p:spPr bwMode="invGray">
            <a:xfrm>
              <a:off x="480" y="480"/>
              <a:ext cx="5279"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1" name="Oval 14"/>
            <p:cNvSpPr>
              <a:spLocks noChangeArrowheads="1"/>
            </p:cNvSpPr>
            <p:nvPr/>
          </p:nvSpPr>
          <p:spPr bwMode="invGray">
            <a:xfrm>
              <a:off x="507"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2" name="Oval 15"/>
            <p:cNvSpPr>
              <a:spLocks noChangeArrowheads="1"/>
            </p:cNvSpPr>
            <p:nvPr/>
          </p:nvSpPr>
          <p:spPr bwMode="invGray">
            <a:xfrm>
              <a:off x="507"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3" name="Oval 16"/>
            <p:cNvSpPr>
              <a:spLocks noChangeArrowheads="1"/>
            </p:cNvSpPr>
            <p:nvPr/>
          </p:nvSpPr>
          <p:spPr bwMode="invGray">
            <a:xfrm>
              <a:off x="507"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73731" name="Rectangle 17"/>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3732" name="Rectangle 18"/>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60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lvl1pPr>
          </a:lstStyle>
          <a:p>
            <a:pPr defTabSz="914400" fontAlgn="base">
              <a:spcAft>
                <a:spcPct val="0"/>
              </a:spcAft>
              <a:defRPr/>
            </a:pPr>
            <a:fld id="{CE478EC6-59A0-8B46-A209-7238C1E4A507}" type="slidenum">
              <a:rPr lang="en-US">
                <a:solidFill>
                  <a:srgbClr val="FFFFFF"/>
                </a:solidFill>
                <a:latin typeface="Times New Roman" charset="0"/>
                <a:ea typeface="ＭＳ Ｐゴシック" charset="-128"/>
                <a:cs typeface="ＭＳ Ｐゴシック" charset="-128"/>
              </a:rPr>
              <a:pPr defTabSz="914400" fontAlgn="base">
                <a:spcAft>
                  <a:spcPct val="0"/>
                </a:spcAft>
                <a:defRPr/>
              </a:pPr>
              <a:t>‹#›</a:t>
            </a:fld>
            <a:endParaRPr lang="en-US">
              <a:solidFill>
                <a:srgbClr val="FFFFFF"/>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594562910"/>
      </p:ext>
    </p:extLst>
  </p:cSld>
  <p:clrMap bg1="dk2" tx1="lt1" bg2="dk1" tx2="lt2" accent1="accent1" accent2="accent2" accent3="accent3" accent4="accent4" accent5="accent5" accent6="accent6" hlink="hlink" folHlink="folHlink"/>
  <p:sldLayoutIdLst>
    <p:sldLayoutId id="2147484764" r:id="rId1"/>
    <p:sldLayoutId id="2147484765" r:id="rId2"/>
    <p:sldLayoutId id="2147484766" r:id="rId3"/>
    <p:sldLayoutId id="2147484767" r:id="rId4"/>
    <p:sldLayoutId id="2147484768" r:id="rId5"/>
    <p:sldLayoutId id="2147484769" r:id="rId6"/>
    <p:sldLayoutId id="2147484770" r:id="rId7"/>
    <p:sldLayoutId id="2147484771" r:id="rId8"/>
    <p:sldLayoutId id="2147484772" r:id="rId9"/>
    <p:sldLayoutId id="2147484773" r:id="rId10"/>
    <p:sldLayoutId id="2147484774" r:id="rId11"/>
  </p:sldLayoutIdLst>
  <p:transition/>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11" charset="0"/>
        </a:defRPr>
      </a:lvl6pPr>
      <a:lvl7pPr marL="914400" algn="ctr" rtl="0" eaLnBrk="0" fontAlgn="base" hangingPunct="0">
        <a:spcBef>
          <a:spcPct val="0"/>
        </a:spcBef>
        <a:spcAft>
          <a:spcPct val="0"/>
        </a:spcAft>
        <a:defRPr kumimoji="1" sz="4400">
          <a:solidFill>
            <a:schemeClr val="tx2"/>
          </a:solidFill>
          <a:latin typeface="Times New Roman" pitchFamily="-111" charset="0"/>
        </a:defRPr>
      </a:lvl7pPr>
      <a:lvl8pPr marL="1371600" algn="ctr" rtl="0" eaLnBrk="0" fontAlgn="base" hangingPunct="0">
        <a:spcBef>
          <a:spcPct val="0"/>
        </a:spcBef>
        <a:spcAft>
          <a:spcPct val="0"/>
        </a:spcAft>
        <a:defRPr kumimoji="1" sz="4400">
          <a:solidFill>
            <a:schemeClr val="tx2"/>
          </a:solidFill>
          <a:latin typeface="Times New Roman" pitchFamily="-111" charset="0"/>
        </a:defRPr>
      </a:lvl8pPr>
      <a:lvl9pPr marL="1828800" algn="ctr"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556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defTabSz="914400" fontAlgn="base">
              <a:spcBef>
                <a:spcPct val="0"/>
              </a:spcBef>
              <a:spcAft>
                <a:spcPct val="0"/>
              </a:spcAft>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defTabSz="914400" fontAlgn="base">
              <a:spcBef>
                <a:spcPct val="0"/>
              </a:spcBef>
              <a:spcAft>
                <a:spcPct val="0"/>
              </a:spcAft>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defTabSz="914400" fontAlgn="base">
              <a:spcBef>
                <a:spcPct val="0"/>
              </a:spcBef>
              <a:spcAft>
                <a:spcPct val="0"/>
              </a:spcAft>
              <a:defRPr/>
            </a:pPr>
            <a:fld id="{C688EB4F-E169-2240-A34E-11F0C301D178}"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371642767"/>
      </p:ext>
    </p:extLst>
  </p:cSld>
  <p:clrMap bg1="lt1" tx1="dk1" bg2="lt2" tx2="dk2" accent1="accent1" accent2="accent2" accent3="accent3" accent4="accent4" accent5="accent5" accent6="accent6" hlink="hlink" folHlink="folHlink"/>
  <p:sldLayoutIdLst>
    <p:sldLayoutId id="2147484776" r:id="rId1"/>
    <p:sldLayoutId id="2147484777" r:id="rId2"/>
    <p:sldLayoutId id="2147484778" r:id="rId3"/>
    <p:sldLayoutId id="2147484779" r:id="rId4"/>
    <p:sldLayoutId id="2147484780" r:id="rId5"/>
    <p:sldLayoutId id="2147484781" r:id="rId6"/>
    <p:sldLayoutId id="2147484782" r:id="rId7"/>
    <p:sldLayoutId id="2147484783" r:id="rId8"/>
    <p:sldLayoutId id="2147484784" r:id="rId9"/>
    <p:sldLayoutId id="2147484785" r:id="rId10"/>
    <p:sldLayoutId id="2147484786"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1250" name="Group 2"/>
          <p:cNvGrpSpPr>
            <a:grpSpLocks/>
          </p:cNvGrpSpPr>
          <p:nvPr/>
        </p:nvGrpSpPr>
        <p:grpSpPr bwMode="auto">
          <a:xfrm>
            <a:off x="0" y="0"/>
            <a:ext cx="9159875" cy="6870700"/>
            <a:chOff x="0" y="0"/>
            <a:chExt cx="5770" cy="4328"/>
          </a:xfrm>
        </p:grpSpPr>
        <p:sp>
          <p:nvSpPr>
            <p:cNvPr id="14746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4746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grpSp>
          <p:nvGrpSpPr>
            <p:cNvPr id="181259" name="Group 6"/>
            <p:cNvGrpSpPr>
              <a:grpSpLocks/>
            </p:cNvGrpSpPr>
            <p:nvPr/>
          </p:nvGrpSpPr>
          <p:grpSpPr bwMode="auto">
            <a:xfrm>
              <a:off x="4944" y="1"/>
              <a:ext cx="816" cy="3974"/>
              <a:chOff x="4944" y="1"/>
              <a:chExt cx="816" cy="3974"/>
            </a:xfrm>
          </p:grpSpPr>
          <p:grpSp>
            <p:nvGrpSpPr>
              <p:cNvPr id="181271" name="Group 7"/>
              <p:cNvGrpSpPr>
                <a:grpSpLocks/>
              </p:cNvGrpSpPr>
              <p:nvPr userDrawn="1"/>
            </p:nvGrpSpPr>
            <p:grpSpPr bwMode="auto">
              <a:xfrm>
                <a:off x="5280" y="1"/>
                <a:ext cx="480" cy="1430"/>
                <a:chOff x="5280" y="1"/>
                <a:chExt cx="480" cy="1430"/>
              </a:xfrm>
            </p:grpSpPr>
            <p:grpSp>
              <p:nvGrpSpPr>
                <p:cNvPr id="181292" name="Group 8"/>
                <p:cNvGrpSpPr>
                  <a:grpSpLocks/>
                </p:cNvGrpSpPr>
                <p:nvPr userDrawn="1"/>
              </p:nvGrpSpPr>
              <p:grpSpPr bwMode="auto">
                <a:xfrm rot="-5400000">
                  <a:off x="5484" y="0"/>
                  <a:ext cx="174" cy="176"/>
                  <a:chOff x="1657" y="323"/>
                  <a:chExt cx="1691" cy="2560"/>
                </a:xfrm>
              </p:grpSpPr>
              <p:grpSp>
                <p:nvGrpSpPr>
                  <p:cNvPr id="181301" name="Group 9"/>
                  <p:cNvGrpSpPr>
                    <a:grpSpLocks/>
                  </p:cNvGrpSpPr>
                  <p:nvPr/>
                </p:nvGrpSpPr>
                <p:grpSpPr bwMode="auto">
                  <a:xfrm>
                    <a:off x="1657" y="323"/>
                    <a:ext cx="1691" cy="2560"/>
                    <a:chOff x="1657" y="323"/>
                    <a:chExt cx="1691" cy="2560"/>
                  </a:xfrm>
                </p:grpSpPr>
                <p:sp>
                  <p:nvSpPr>
                    <p:cNvPr id="147516" name="Freeform 10"/>
                    <p:cNvSpPr>
                      <a:spLocks/>
                    </p:cNvSpPr>
                    <p:nvPr/>
                  </p:nvSpPr>
                  <p:spPr bwMode="auto">
                    <a:xfrm>
                      <a:off x="2580"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7" name="Freeform 11"/>
                    <p:cNvSpPr>
                      <a:spLocks/>
                    </p:cNvSpPr>
                    <p:nvPr/>
                  </p:nvSpPr>
                  <p:spPr bwMode="auto">
                    <a:xfrm>
                      <a:off x="1890" y="32"/>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47510" name="Oval 12"/>
                  <p:cNvSpPr>
                    <a:spLocks noChangeArrowheads="1"/>
                  </p:cNvSpPr>
                  <p:nvPr/>
                </p:nvSpPr>
                <p:spPr bwMode="auto">
                  <a:xfrm>
                    <a:off x="2434" y="1079"/>
                    <a:ext cx="175" cy="247"/>
                  </a:xfrm>
                  <a:prstGeom prst="ellipse">
                    <a:avLst/>
                  </a:prstGeom>
                  <a:solidFill>
                    <a:srgbClr val="E7D6B7"/>
                  </a:soli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1" name="Freeform 13"/>
                  <p:cNvSpPr>
                    <a:spLocks/>
                  </p:cNvSpPr>
                  <p:nvPr/>
                </p:nvSpPr>
                <p:spPr bwMode="auto">
                  <a:xfrm>
                    <a:off x="3066" y="396"/>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2" name="Freeform 14"/>
                  <p:cNvSpPr>
                    <a:spLocks/>
                  </p:cNvSpPr>
                  <p:nvPr/>
                </p:nvSpPr>
                <p:spPr bwMode="auto">
                  <a:xfrm>
                    <a:off x="3134"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3" name="Freeform 15"/>
                  <p:cNvSpPr>
                    <a:spLocks/>
                  </p:cNvSpPr>
                  <p:nvPr/>
                </p:nvSpPr>
                <p:spPr bwMode="auto">
                  <a:xfrm>
                    <a:off x="2833"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4"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5" name="Freeform 17"/>
                  <p:cNvSpPr>
                    <a:spLocks/>
                  </p:cNvSpPr>
                  <p:nvPr/>
                </p:nvSpPr>
                <p:spPr bwMode="auto">
                  <a:xfrm>
                    <a:off x="2094" y="585"/>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pic>
              <p:nvPicPr>
                <p:cNvPr id="181293"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181294"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181295"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181296"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181297"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181298"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181299"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181300"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181272" name="Group 26"/>
              <p:cNvGrpSpPr>
                <a:grpSpLocks/>
              </p:cNvGrpSpPr>
              <p:nvPr userDrawn="1"/>
            </p:nvGrpSpPr>
            <p:grpSpPr bwMode="auto">
              <a:xfrm>
                <a:off x="4944" y="1008"/>
                <a:ext cx="522" cy="2967"/>
                <a:chOff x="4944" y="1008"/>
                <a:chExt cx="522" cy="2967"/>
              </a:xfrm>
            </p:grpSpPr>
            <p:pic>
              <p:nvPicPr>
                <p:cNvPr id="181273"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181274"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181275"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181276"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181277"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181278"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181279"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181280"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181281"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181282"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181283"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181284"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181285"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181286"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181287"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181288"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181289"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181290"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181291"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14746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8"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81251"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1252"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defTabSz="914400" fontAlgn="base">
              <a:spcBef>
                <a:spcPct val="0"/>
              </a:spcBef>
              <a:spcAft>
                <a:spcPct val="0"/>
              </a:spcAft>
              <a:defRPr/>
            </a:pPr>
            <a:fld id="{66CFB094-C977-D64F-8EE7-88AB36013A51}" type="slidenum">
              <a:rPr lang="en-US" smtClean="0">
                <a:solidFill>
                  <a:srgbClr val="2F1311"/>
                </a:solidFill>
                <a:ea typeface="ＭＳ Ｐゴシック" charset="-128"/>
                <a:cs typeface="ＭＳ Ｐゴシック" charset="-128"/>
              </a:rPr>
              <a:pPr defTabSz="914400" fontAlgn="base">
                <a:spcBef>
                  <a:spcPct val="0"/>
                </a:spcBef>
                <a:spcAft>
                  <a:spcPct val="0"/>
                </a:spcAft>
                <a:defRPr/>
              </a:pPr>
              <a:t>‹#›</a:t>
            </a:fld>
            <a:endParaRPr lang="en-US" dirty="0">
              <a:solidFill>
                <a:srgbClr val="2F1311"/>
              </a:solidFill>
              <a:ea typeface="ＭＳ Ｐゴシック" charset="-128"/>
              <a:cs typeface="ＭＳ Ｐゴシック" charset="-128"/>
            </a:endParaRPr>
          </a:p>
        </p:txBody>
      </p:sp>
    </p:spTree>
    <p:extLst>
      <p:ext uri="{BB962C8B-B14F-4D97-AF65-F5344CB8AC3E}">
        <p14:creationId xmlns:p14="http://schemas.microsoft.com/office/powerpoint/2010/main" val="4281746953"/>
      </p:ext>
    </p:extLst>
  </p:cSld>
  <p:clrMap bg1="lt1" tx1="dk1" bg2="lt2" tx2="dk2" accent1="accent1" accent2="accent2" accent3="accent3" accent4="accent4" accent5="accent5" accent6="accent6" hlink="hlink" folHlink="folHlink"/>
  <p:sldLayoutIdLst>
    <p:sldLayoutId id="2147484788" r:id="rId1"/>
    <p:sldLayoutId id="2147484789" r:id="rId2"/>
    <p:sldLayoutId id="2147484790" r:id="rId3"/>
    <p:sldLayoutId id="2147484791" r:id="rId4"/>
    <p:sldLayoutId id="2147484792" r:id="rId5"/>
    <p:sldLayoutId id="2147484793" r:id="rId6"/>
    <p:sldLayoutId id="2147484794" r:id="rId7"/>
    <p:sldLayoutId id="2147484795" r:id="rId8"/>
    <p:sldLayoutId id="2147484796" r:id="rId9"/>
    <p:sldLayoutId id="2147484797" r:id="rId10"/>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47783652"/>
      </p:ext>
    </p:extLst>
  </p:cSld>
  <p:clrMap bg1="lt1" tx1="dk1" bg2="lt2" tx2="dk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2884377160"/>
      </p:ext>
    </p:extLst>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fontAlgn="base">
              <a:spcBef>
                <a:spcPct val="0"/>
              </a:spcBef>
              <a:spcAft>
                <a:spcPct val="0"/>
              </a:spcAft>
              <a:defRPr/>
            </a:pPr>
            <a:fld id="{10813CCA-7EDE-CA46-871F-DE61D0920A95}" type="slidenum">
              <a:rPr lang="en-US">
                <a:solidFill>
                  <a:srgbClr val="FFFFFF"/>
                </a:solidFill>
                <a:latin typeface="Tahoma"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480280743"/>
      </p:ext>
    </p:extLst>
  </p:cSld>
  <p:clrMap bg1="dk2" tx1="lt1" bg2="dk1" tx2="lt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 id="2147484861" r:id="rId12"/>
    <p:sldLayoutId id="2147484862"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607863158"/>
      </p:ext>
    </p:extLst>
  </p:cSld>
  <p:clrMap bg1="lt1" tx1="dk1" bg2="lt2" tx2="dk2" accent1="accent1" accent2="accent2" accent3="accent3" accent4="accent4" accent5="accent5" accent6="accent6" hlink="hlink" folHlink="folHlink"/>
  <p:sldLayoutIdLst>
    <p:sldLayoutId id="214748486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rPr>
              <a:pPr defTabSz="914400" fontAlgn="base">
                <a:spcBef>
                  <a:spcPct val="0"/>
                </a:spcBef>
                <a:spcAft>
                  <a:spcPct val="0"/>
                </a:spcAft>
                <a:defRPr/>
              </a:pPr>
              <a:t>‹#›</a:t>
            </a:fld>
            <a:endParaRPr lang="en-US" altLang="zh-CN">
              <a:solidFill>
                <a:srgbClr val="000000"/>
              </a:solidFill>
            </a:endParaRPr>
          </a:p>
        </p:txBody>
      </p:sp>
    </p:spTree>
    <p:extLst>
      <p:ext uri="{BB962C8B-B14F-4D97-AF65-F5344CB8AC3E}">
        <p14:creationId xmlns:p14="http://schemas.microsoft.com/office/powerpoint/2010/main" val="947959923"/>
      </p:ext>
    </p:extLst>
  </p:cSld>
  <p:clrMap bg1="lt1" tx1="dk1" bg2="lt2" tx2="dk2" accent1="accent1" accent2="accent2" accent3="accent3" accent4="accent4" accent5="accent5" accent6="accent6" hlink="hlink" folHlink="folHlink"/>
  <p:sldLayoutIdLst>
    <p:sldLayoutId id="2147484866" r:id="rId1"/>
    <p:sldLayoutId id="2147484867" r:id="rId2"/>
    <p:sldLayoutId id="2147484868" r:id="rId3"/>
    <p:sldLayoutId id="2147484869" r:id="rId4"/>
    <p:sldLayoutId id="2147484870" r:id="rId5"/>
    <p:sldLayoutId id="2147484871" r:id="rId6"/>
    <p:sldLayoutId id="2147484872" r:id="rId7"/>
    <p:sldLayoutId id="2147484873" r:id="rId8"/>
    <p:sldLayoutId id="2147484874" r:id="rId9"/>
    <p:sldLayoutId id="2147484875" r:id="rId10"/>
    <p:sldLayoutId id="2147484876" r:id="rId11"/>
    <p:sldLayoutId id="2147484877"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3926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defTabSz="914400" fontAlgn="base">
              <a:spcBef>
                <a:spcPct val="0"/>
              </a:spcBef>
              <a:spcAft>
                <a:spcPct val="0"/>
              </a:spcAft>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defTabSz="914400" fontAlgn="base">
              <a:spcBef>
                <a:spcPct val="0"/>
              </a:spcBef>
              <a:spcAft>
                <a:spcPct val="0"/>
              </a:spcAft>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ea typeface="MS PGothic" charset="0"/>
                <a:cs typeface="MS PGothic" charset="0"/>
              </a:defRPr>
            </a:lvl1pPr>
          </a:lstStyle>
          <a:p>
            <a:pPr defTabSz="914400" fontAlgn="base">
              <a:spcBef>
                <a:spcPct val="0"/>
              </a:spcBef>
              <a:spcAft>
                <a:spcPct val="0"/>
              </a:spcAft>
              <a:defRPr/>
            </a:pPr>
            <a:fld id="{EEED4791-0736-394E-BFF9-705FC5E23218}" type="slidenum">
              <a:rPr lang="zh-CN" altLang="en-US"/>
              <a:pPr defTabSz="914400" fontAlgn="base">
                <a:spcBef>
                  <a:spcPct val="0"/>
                </a:spcBef>
                <a:spcAft>
                  <a:spcPct val="0"/>
                </a:spcAft>
                <a:defRPr/>
              </a:pPr>
              <a:t>‹#›</a:t>
            </a:fld>
            <a:endParaRPr lang="en-US" altLang="zh-CN"/>
          </a:p>
        </p:txBody>
      </p:sp>
    </p:spTree>
    <p:extLst>
      <p:ext uri="{BB962C8B-B14F-4D97-AF65-F5344CB8AC3E}">
        <p14:creationId xmlns:p14="http://schemas.microsoft.com/office/powerpoint/2010/main" val="157049068"/>
      </p:ext>
    </p:extLst>
  </p:cSld>
  <p:clrMap bg1="dk2" tx1="lt1" bg2="dk1" tx2="lt2" accent1="accent1" accent2="accent2" accent3="accent3" accent4="accent4" accent5="accent5" accent6="accent6" hlink="hlink" folHlink="folHlink"/>
  <p:sldLayoutIdLst>
    <p:sldLayoutId id="2147484879" r:id="rId1"/>
    <p:sldLayoutId id="2147484880" r:id="rId2"/>
    <p:sldLayoutId id="2147484881" r:id="rId3"/>
    <p:sldLayoutId id="2147484882" r:id="rId4"/>
    <p:sldLayoutId id="2147484883" r:id="rId5"/>
    <p:sldLayoutId id="2147484884" r:id="rId6"/>
    <p:sldLayoutId id="2147484885" r:id="rId7"/>
    <p:sldLayoutId id="2147484886" r:id="rId8"/>
    <p:sldLayoutId id="2147484887" r:id="rId9"/>
    <p:sldLayoutId id="2147484888" r:id="rId10"/>
    <p:sldLayoutId id="2147484889" r:id="rId11"/>
    <p:sldLayoutId id="2147484890" r:id="rId12"/>
    <p:sldLayoutId id="2147484891"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MS PGothic" charset="0"/>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MS PGothic" charset="0"/>
          <a:cs typeface="MS PGothic" charset="0"/>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MS PGothic" charset="0"/>
          <a:cs typeface="MS PGothic" charset="0"/>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MS PGothic" charset="0"/>
          <a:cs typeface="MS PGothic" charset="0"/>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59845542"/>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4754"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4755"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4756" name="Rectangle 4" descr="mutegras"/>
          <p:cNvSpPr>
            <a:spLocks noChangeArrowheads="1"/>
          </p:cNvSpPr>
          <p:nvPr/>
        </p:nvSpPr>
        <p:spPr bwMode="ltGray">
          <a:xfrm>
            <a:off x="0" y="0"/>
            <a:ext cx="9144000" cy="1524000"/>
          </a:xfrm>
          <a:prstGeom prst="rect">
            <a:avLst/>
          </a:prstGeom>
          <a:blipFill dpi="0" rotWithShape="0">
            <a:blip r:embed="rId13" cstate="print"/>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4757" name="Rectangle 5" descr="mutegras"/>
          <p:cNvSpPr>
            <a:spLocks noChangeArrowheads="1"/>
          </p:cNvSpPr>
          <p:nvPr/>
        </p:nvSpPr>
        <p:spPr bwMode="ltGray">
          <a:xfrm>
            <a:off x="0" y="6553200"/>
            <a:ext cx="9144000" cy="304800"/>
          </a:xfrm>
          <a:prstGeom prst="rect">
            <a:avLst/>
          </a:prstGeom>
          <a:blipFill dpi="0" rotWithShape="0">
            <a:blip r:embed="rId13" cstate="print"/>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4758"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4759"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2560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61"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61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mn-lt"/>
                <a:ea typeface="+mn-ea"/>
                <a:cs typeface="+mn-cs"/>
              </a:defRPr>
            </a:lvl1pPr>
          </a:lstStyle>
          <a:p>
            <a:pPr defTabSz="914400" fontAlgn="base">
              <a:spcAft>
                <a:spcPct val="0"/>
              </a:spcAft>
              <a:defRPr/>
            </a:pPr>
            <a:endParaRPr lang="en-US">
              <a:solidFill>
                <a:srgbClr val="003300"/>
              </a:solidFill>
              <a:latin typeface="Times New Roman"/>
            </a:endParaRPr>
          </a:p>
        </p:txBody>
      </p:sp>
      <p:sp>
        <p:nvSpPr>
          <p:cNvPr id="2561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mn-lt"/>
                <a:ea typeface="+mn-ea"/>
                <a:cs typeface="+mn-cs"/>
              </a:defRPr>
            </a:lvl1pPr>
          </a:lstStyle>
          <a:p>
            <a:pPr defTabSz="914400" fontAlgn="base">
              <a:spcAft>
                <a:spcPct val="0"/>
              </a:spcAft>
              <a:defRPr/>
            </a:pPr>
            <a:endParaRPr lang="en-US">
              <a:solidFill>
                <a:srgbClr val="003300"/>
              </a:solidFill>
              <a:latin typeface="Times New Roman"/>
            </a:endParaRPr>
          </a:p>
        </p:txBody>
      </p:sp>
      <p:sp>
        <p:nvSpPr>
          <p:cNvPr id="2561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latin typeface="Times New Roman" charset="0"/>
              </a:defRPr>
            </a:lvl1pPr>
          </a:lstStyle>
          <a:p>
            <a:pPr defTabSz="914400" fontAlgn="base">
              <a:spcAft>
                <a:spcPct val="0"/>
              </a:spcAft>
              <a:defRPr/>
            </a:pPr>
            <a:fld id="{0DE47682-E232-A344-AAE6-B6DD47B7AAB5}" type="slidenum">
              <a:rPr lang="en-US">
                <a:solidFill>
                  <a:srgbClr val="003300"/>
                </a:solidFill>
                <a:ea typeface="ＭＳ Ｐゴシック" charset="0"/>
                <a:cs typeface="ＭＳ Ｐゴシック" charset="0"/>
              </a:rPr>
              <a:pPr defTabSz="914400" fontAlgn="base">
                <a:spcAft>
                  <a:spcPct val="0"/>
                </a:spcAft>
                <a:defRPr/>
              </a:pPr>
              <a:t>‹#›</a:t>
            </a:fld>
            <a:endParaRPr lang="en-US">
              <a:solidFill>
                <a:srgbClr val="003300"/>
              </a:solidFill>
              <a:ea typeface="ＭＳ Ｐゴシック" charset="0"/>
              <a:cs typeface="ＭＳ Ｐゴシック" charset="0"/>
            </a:endParaRPr>
          </a:p>
        </p:txBody>
      </p:sp>
    </p:spTree>
    <p:extLst>
      <p:ext uri="{BB962C8B-B14F-4D97-AF65-F5344CB8AC3E}">
        <p14:creationId xmlns:p14="http://schemas.microsoft.com/office/powerpoint/2010/main" val="2284102765"/>
      </p:ext>
    </p:extLst>
  </p:cSld>
  <p:clrMap bg1="lt1" tx1="dk1" bg2="lt2" tx2="dk2" accent1="accent1" accent2="accent2" accent3="accent3" accent4="accent4" accent5="accent5" accent6="accent6" hlink="hlink" folHlink="folHlink"/>
  <p:sldLayoutIdLst>
    <p:sldLayoutId id="2147484893" r:id="rId1"/>
    <p:sldLayoutId id="2147484894" r:id="rId2"/>
    <p:sldLayoutId id="2147484895" r:id="rId3"/>
    <p:sldLayoutId id="2147484896" r:id="rId4"/>
    <p:sldLayoutId id="2147484897" r:id="rId5"/>
    <p:sldLayoutId id="2147484898" r:id="rId6"/>
    <p:sldLayoutId id="2147484899" r:id="rId7"/>
    <p:sldLayoutId id="2147484900" r:id="rId8"/>
    <p:sldLayoutId id="2147484901" r:id="rId9"/>
    <p:sldLayoutId id="2147484902" r:id="rId10"/>
    <p:sldLayoutId id="2147484903"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dirty="0"/>
          </a:p>
        </p:txBody>
      </p:sp>
    </p:spTree>
    <p:extLst>
      <p:ext uri="{BB962C8B-B14F-4D97-AF65-F5344CB8AC3E}">
        <p14:creationId xmlns:p14="http://schemas.microsoft.com/office/powerpoint/2010/main" val="3496567412"/>
      </p:ext>
    </p:extLst>
  </p:cSld>
  <p:clrMap bg1="lt1" tx1="dk1" bg2="lt2" tx2="dk2" accent1="accent1" accent2="accent2" accent3="accent3" accent4="accent4" accent5="accent5" accent6="accent6" hlink="hlink" folHlink="folHlink"/>
  <p:sldLayoutIdLst>
    <p:sldLayoutId id="2147484905" r:id="rId1"/>
    <p:sldLayoutId id="2147484906" r:id="rId2"/>
    <p:sldLayoutId id="2147484907" r:id="rId3"/>
    <p:sldLayoutId id="2147484908" r:id="rId4"/>
    <p:sldLayoutId id="2147484909" r:id="rId5"/>
    <p:sldLayoutId id="2147484910" r:id="rId6"/>
    <p:sldLayoutId id="2147484911" r:id="rId7"/>
    <p:sldLayoutId id="2147484912" r:id="rId8"/>
    <p:sldLayoutId id="2147484913" r:id="rId9"/>
    <p:sldLayoutId id="2147484914" r:id="rId10"/>
    <p:sldLayoutId id="214748491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extLst>
      <p:ext uri="{BB962C8B-B14F-4D97-AF65-F5344CB8AC3E}">
        <p14:creationId xmlns:p14="http://schemas.microsoft.com/office/powerpoint/2010/main" val="906984068"/>
      </p:ext>
    </p:extLst>
  </p:cSld>
  <p:clrMap bg1="lt1" tx1="dk1" bg2="lt2" tx2="dk2" accent1="accent1" accent2="accent2" accent3="accent3" accent4="accent4" accent5="accent5" accent6="accent6" hlink="hlink" folHlink="folHlink"/>
  <p:sldLayoutIdLst>
    <p:sldLayoutId id="2147484917" r:id="rId1"/>
    <p:sldLayoutId id="2147484918" r:id="rId2"/>
    <p:sldLayoutId id="2147484919" r:id="rId3"/>
    <p:sldLayoutId id="2147484920" r:id="rId4"/>
    <p:sldLayoutId id="2147484921" r:id="rId5"/>
    <p:sldLayoutId id="2147484922" r:id="rId6"/>
    <p:sldLayoutId id="2147484923" r:id="rId7"/>
    <p:sldLayoutId id="2147484924" r:id="rId8"/>
    <p:sldLayoutId id="2147484925" r:id="rId9"/>
    <p:sldLayoutId id="2147484926" r:id="rId10"/>
    <p:sldLayoutId id="2147484927"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b="1" i="0" dirty="0">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000000"/>
                  </a:outerShdw>
                </a:effectLst>
                <a:latin typeface="Arial" panose="020B0604020202020204" pitchFamily="34" charset="0"/>
              </a:defRPr>
            </a:lvl1pPr>
          </a:lstStyle>
          <a:p>
            <a:pPr>
              <a:defRPr/>
            </a:pPr>
            <a:fld id="{D85C9387-3A0B-4848-AF66-620769167564}" type="slidenum">
              <a:rPr lang="en-US" smtClean="0"/>
              <a:pPr>
                <a:defRPr/>
              </a:pPr>
              <a:t>‹#›</a:t>
            </a:fld>
            <a:endParaRPr lang="en-US" dirty="0"/>
          </a:p>
        </p:txBody>
      </p:sp>
    </p:spTree>
    <p:extLst>
      <p:ext uri="{BB962C8B-B14F-4D97-AF65-F5344CB8AC3E}">
        <p14:creationId xmlns:p14="http://schemas.microsoft.com/office/powerpoint/2010/main" val="1706083625"/>
      </p:ext>
    </p:extLst>
  </p:cSld>
  <p:clrMap bg1="dk2" tx1="lt1" bg2="dk1" tx2="lt2" accent1="accent1" accent2="accent2" accent3="accent3" accent4="accent4" accent5="accent5" accent6="accent6" hlink="hlink" folHlink="folHlink"/>
  <p:sldLayoutIdLst>
    <p:sldLayoutId id="2147484929" r:id="rId1"/>
    <p:sldLayoutId id="2147484930" r:id="rId2"/>
    <p:sldLayoutId id="2147484931" r:id="rId3"/>
    <p:sldLayoutId id="2147484932" r:id="rId4"/>
    <p:sldLayoutId id="2147484933" r:id="rId5"/>
    <p:sldLayoutId id="2147484934" r:id="rId6"/>
    <p:sldLayoutId id="2147484935" r:id="rId7"/>
    <p:sldLayoutId id="2147484936" r:id="rId8"/>
    <p:sldLayoutId id="2147484937" r:id="rId9"/>
    <p:sldLayoutId id="2147484938"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baseline="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3674600935"/>
      </p:ext>
    </p:extLst>
  </p:cSld>
  <p:clrMap bg1="lt1" tx1="dk1" bg2="lt2" tx2="dk2" accent1="accent1" accent2="accent2" accent3="accent3" accent4="accent4" accent5="accent5" accent6="accent6" hlink="hlink" folHlink="folHlink"/>
  <p:sldLayoutIdLst>
    <p:sldLayoutId id="2147484940" r:id="rId1"/>
    <p:sldLayoutId id="2147484941" r:id="rId2"/>
    <p:sldLayoutId id="2147484942" r:id="rId3"/>
    <p:sldLayoutId id="2147484943" r:id="rId4"/>
    <p:sldLayoutId id="2147484944" r:id="rId5"/>
    <p:sldLayoutId id="2147484945" r:id="rId6"/>
    <p:sldLayoutId id="2147484946" r:id="rId7"/>
    <p:sldLayoutId id="2147484947" r:id="rId8"/>
    <p:sldLayoutId id="2147484948" r:id="rId9"/>
    <p:sldLayoutId id="2147484949" r:id="rId10"/>
    <p:sldLayoutId id="2147484950"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171678155"/>
      </p:ext>
    </p:extLst>
  </p:cSld>
  <p:clrMap bg1="lt1" tx1="dk1" bg2="lt2" tx2="dk2" accent1="accent1" accent2="accent2" accent3="accent3" accent4="accent4" accent5="accent5" accent6="accent6" hlink="hlink" folHlink="folHlink"/>
  <p:sldLayoutIdLst>
    <p:sldLayoutId id="2147484952" r:id="rId1"/>
    <p:sldLayoutId id="2147484953" r:id="rId2"/>
    <p:sldLayoutId id="2147484954" r:id="rId3"/>
    <p:sldLayoutId id="2147484955" r:id="rId4"/>
    <p:sldLayoutId id="2147484956" r:id="rId5"/>
    <p:sldLayoutId id="2147484957" r:id="rId6"/>
    <p:sldLayoutId id="2147484958" r:id="rId7"/>
    <p:sldLayoutId id="2147484959" r:id="rId8"/>
    <p:sldLayoutId id="2147484960" r:id="rId9"/>
    <p:sldLayoutId id="2147484961" r:id="rId10"/>
    <p:sldLayoutId id="2147484962"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75106" name="Group 2"/>
          <p:cNvGrpSpPr>
            <a:grpSpLocks/>
          </p:cNvGrpSpPr>
          <p:nvPr/>
        </p:nvGrpSpPr>
        <p:grpSpPr bwMode="auto">
          <a:xfrm>
            <a:off x="685800" y="117475"/>
            <a:ext cx="8456613" cy="6738938"/>
            <a:chOff x="432" y="74"/>
            <a:chExt cx="5327" cy="4245"/>
          </a:xfrm>
        </p:grpSpPr>
        <p:sp>
          <p:nvSpPr>
            <p:cNvPr id="17511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75113" name="Group 4"/>
            <p:cNvGrpSpPr>
              <a:grpSpLocks/>
            </p:cNvGrpSpPr>
            <p:nvPr/>
          </p:nvGrpSpPr>
          <p:grpSpPr bwMode="auto">
            <a:xfrm>
              <a:off x="2859" y="4250"/>
              <a:ext cx="2729" cy="41"/>
              <a:chOff x="2859" y="4250"/>
              <a:chExt cx="2729" cy="41"/>
            </a:xfrm>
          </p:grpSpPr>
          <p:sp>
            <p:nvSpPr>
              <p:cNvPr id="17511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1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0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7510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FFFFFF"/>
                </a:solidFill>
                <a:latin typeface="Times New Roman" charset="0"/>
                <a:cs typeface="Times New Roman" charset="0"/>
              </a:defRPr>
            </a:lvl1pPr>
          </a:lstStyle>
          <a:p>
            <a:pPr>
              <a:defRPr/>
            </a:pPr>
            <a:fld id="{98C1FAF2-7B7C-8645-9E1B-6FA85BE4E845}" type="slidenum">
              <a:rPr lang="en-US"/>
              <a:pPr>
                <a:defRPr/>
              </a:pPr>
              <a:t>‹#›</a:t>
            </a:fld>
            <a:endParaRPr lang="en-US"/>
          </a:p>
        </p:txBody>
      </p:sp>
    </p:spTree>
    <p:extLst>
      <p:ext uri="{BB962C8B-B14F-4D97-AF65-F5344CB8AC3E}">
        <p14:creationId xmlns:p14="http://schemas.microsoft.com/office/powerpoint/2010/main" val="3869834969"/>
      </p:ext>
    </p:extLst>
  </p:cSld>
  <p:clrMap bg1="dk2" tx1="lt1" bg2="dk1" tx2="lt2" accent1="accent1" accent2="accent2" accent3="accent3" accent4="accent4" accent5="accent5" accent6="accent6" hlink="hlink" folHlink="folHlink"/>
  <p:sldLayoutIdLst>
    <p:sldLayoutId id="2147484964" r:id="rId1"/>
    <p:sldLayoutId id="2147484965" r:id="rId2"/>
    <p:sldLayoutId id="2147484966" r:id="rId3"/>
    <p:sldLayoutId id="2147484967" r:id="rId4"/>
    <p:sldLayoutId id="2147484968" r:id="rId5"/>
    <p:sldLayoutId id="2147484969" r:id="rId6"/>
    <p:sldLayoutId id="2147484970" r:id="rId7"/>
    <p:sldLayoutId id="2147484971" r:id="rId8"/>
    <p:sldLayoutId id="2147484972" r:id="rId9"/>
    <p:sldLayoutId id="2147484973" r:id="rId10"/>
    <p:sldLayoutId id="2147484974" r:id="rId11"/>
    <p:sldLayoutId id="2147484975"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hangingPunct="0">
                <a:defRPr/>
              </a:pPr>
              <a:endParaRPr lang="en-US">
                <a:solidFill>
                  <a:srgbClr val="FFFFFF"/>
                </a:solidFill>
                <a:latin typeface="Tahoma" pitchFamily="-107" charset="-52"/>
                <a:ea typeface="MS PGothic" pitchFamily="34" charset="-128"/>
                <a:cs typeface="+mn-cs"/>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endParaRPr lang="en-GB">
                <a:solidFill>
                  <a:srgbClr val="FFFFFF"/>
                </a:solidFill>
                <a:latin typeface="Tahoma" pitchFamily="34" charset="0"/>
                <a:ea typeface="MS PGothic" pitchFamily="34" charset="-128"/>
                <a:cs typeface="+mn-cs"/>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defTabSz="914400"/>
            <a:endParaRPr lang="en-US" altLang="en-US">
              <a:solidFill>
                <a:srgbClr val="FFFFFF"/>
              </a:solidFill>
              <a:latin typeface="Tahoma" pitchFamily="34" charset="0"/>
              <a:ea typeface="MS PGothic" pitchFamily="34" charset="-128"/>
              <a:cs typeface="+mn-cs"/>
            </a:endParaRPr>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defTabSz="914400"/>
            <a:endParaRPr lang="en-US" altLang="en-US">
              <a:solidFill>
                <a:srgbClr val="FFFFFF"/>
              </a:solidFill>
              <a:latin typeface="Tahoma" pitchFamily="34" charset="0"/>
              <a:ea typeface="MS PGothic" pitchFamily="34" charset="-128"/>
              <a:cs typeface="+mn-cs"/>
            </a:endParaRPr>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a:fld id="{5483AB95-8A6B-437B-B35D-3F3F801EBC6C}" type="slidenum">
              <a:rPr lang="en-US" altLang="en-US">
                <a:solidFill>
                  <a:srgbClr val="FFFFFF"/>
                </a:solidFill>
                <a:latin typeface="Tahoma" pitchFamily="34" charset="0"/>
                <a:ea typeface="MS PGothic" pitchFamily="34" charset="-128"/>
                <a:cs typeface="+mn-cs"/>
              </a:rPr>
              <a:pPr defTabSz="914400"/>
              <a:t>‹#›</a:t>
            </a:fld>
            <a:endParaRPr lang="en-US" altLang="en-US">
              <a:solidFill>
                <a:srgbClr val="FFFFFF"/>
              </a:solidFill>
              <a:latin typeface="Tahoma" pitchFamily="34" charset="0"/>
              <a:ea typeface="MS PGothic" pitchFamily="34" charset="-128"/>
              <a:cs typeface="+mn-cs"/>
            </a:endParaRPr>
          </a:p>
        </p:txBody>
      </p:sp>
    </p:spTree>
    <p:extLst>
      <p:ext uri="{BB962C8B-B14F-4D97-AF65-F5344CB8AC3E}">
        <p14:creationId xmlns:p14="http://schemas.microsoft.com/office/powerpoint/2010/main" val="1223892240"/>
      </p:ext>
    </p:extLst>
  </p:cSld>
  <p:clrMap bg1="dk2" tx1="lt1" bg2="dk1" tx2="lt2" accent1="accent1" accent2="accent2" accent3="accent3" accent4="accent4" accent5="accent5" accent6="accent6" hlink="hlink" folHlink="folHlink"/>
  <p:sldLayoutIdLst>
    <p:sldLayoutId id="2147484977" r:id="rId1"/>
    <p:sldLayoutId id="2147484978" r:id="rId2"/>
    <p:sldLayoutId id="2147484979" r:id="rId3"/>
    <p:sldLayoutId id="2147484980" r:id="rId4"/>
    <p:sldLayoutId id="2147484981" r:id="rId5"/>
    <p:sldLayoutId id="2147484982" r:id="rId6"/>
    <p:sldLayoutId id="2147484983" r:id="rId7"/>
    <p:sldLayoutId id="2147484984" r:id="rId8"/>
    <p:sldLayoutId id="2147484985" r:id="rId9"/>
    <p:sldLayoutId id="2147484986" r:id="rId10"/>
    <p:sldLayoutId id="214748498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80" y="1789131"/>
            <a:ext cx="5340350" cy="5056187"/>
            <a:chOff x="2394" y="1127"/>
            <a:chExt cx="3364" cy="3185"/>
          </a:xfrm>
        </p:grpSpPr>
        <p:sp>
          <p:nvSpPr>
            <p:cNvPr id="4075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4075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334" tIns="45667" rIns="91334" bIns="45667" numCol="1" anchor="ctr" anchorCtr="0" compatLnSpc="1">
            <a:prstTxWarp prst="textNoShape">
              <a:avLst/>
            </a:prstTxWarp>
          </a:bodyPr>
          <a:lstStyle/>
          <a:p>
            <a:pPr lvl="0"/>
            <a:r>
              <a:rPr lang="en-US" dirty="0"/>
              <a:t>Click to edit Master title style</a:t>
            </a:r>
          </a:p>
        </p:txBody>
      </p:sp>
      <p:sp>
        <p:nvSpPr>
          <p:cNvPr id="407590" name="Rectangle 38"/>
          <p:cNvSpPr>
            <a:spLocks noGrp="1" noChangeArrowheads="1"/>
          </p:cNvSpPr>
          <p:nvPr>
            <p:ph type="body" idx="1"/>
          </p:nvPr>
        </p:nvSpPr>
        <p:spPr bwMode="auto">
          <a:xfrm>
            <a:off x="457200" y="1600216"/>
            <a:ext cx="8229600" cy="4530725"/>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7591"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l">
              <a:defRPr sz="1200">
                <a:latin typeface="Tahoma" pitchFamily="-112" charset="-52"/>
                <a:ea typeface="+mn-ea"/>
                <a:cs typeface="+mn-cs"/>
              </a:defRPr>
            </a:lvl1pPr>
          </a:lstStyle>
          <a:p>
            <a:pPr>
              <a:defRPr/>
            </a:pPr>
            <a:endParaRPr lang="en-US"/>
          </a:p>
        </p:txBody>
      </p:sp>
      <p:sp>
        <p:nvSpPr>
          <p:cNvPr id="4075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defRPr sz="1200">
                <a:latin typeface="Tahoma" pitchFamily="-112" charset="-52"/>
                <a:ea typeface="+mn-ea"/>
                <a:cs typeface="+mn-cs"/>
              </a:defRPr>
            </a:lvl1pPr>
          </a:lstStyle>
          <a:p>
            <a:pPr>
              <a:defRPr/>
            </a:pPr>
            <a:endParaRPr lang="en-US"/>
          </a:p>
        </p:txBody>
      </p:sp>
      <p:sp>
        <p:nvSpPr>
          <p:cNvPr id="4075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r">
              <a:defRPr sz="1200">
                <a:latin typeface="Tahoma" charset="0"/>
              </a:defRPr>
            </a:lvl1pPr>
          </a:lstStyle>
          <a:p>
            <a:pPr>
              <a:defRPr/>
            </a:pPr>
            <a:fld id="{57BCE450-9A1D-6D4F-816A-2FBD12B991B9}" type="slidenum">
              <a:rPr lang="en-US"/>
              <a:pPr>
                <a:defRPr/>
              </a:pPr>
              <a:t>‹#›</a:t>
            </a:fld>
            <a:endParaRPr lang="en-US"/>
          </a:p>
        </p:txBody>
      </p:sp>
    </p:spTree>
    <p:extLst>
      <p:ext uri="{BB962C8B-B14F-4D97-AF65-F5344CB8AC3E}">
        <p14:creationId xmlns:p14="http://schemas.microsoft.com/office/powerpoint/2010/main" val="1843583868"/>
      </p:ext>
    </p:extLst>
  </p:cSld>
  <p:clrMap bg1="dk2" tx1="lt1" bg2="dk1" tx2="lt2" accent1="accent1" accent2="accent2" accent3="accent3" accent4="accent4" accent5="accent5" accent6="accent6" hlink="hlink" folHlink="folHlink"/>
  <p:sldLayoutIdLst>
    <p:sldLayoutId id="2147484989" r:id="rId1"/>
    <p:sldLayoutId id="2147484990" r:id="rId2"/>
    <p:sldLayoutId id="2147484991" r:id="rId3"/>
    <p:sldLayoutId id="2147484992" r:id="rId4"/>
    <p:sldLayoutId id="2147484993" r:id="rId5"/>
    <p:sldLayoutId id="2147484994" r:id="rId6"/>
    <p:sldLayoutId id="2147484995" r:id="rId7"/>
    <p:sldLayoutId id="2147484996" r:id="rId8"/>
    <p:sldLayoutId id="2147484997" r:id="rId9"/>
    <p:sldLayoutId id="2147484998" r:id="rId10"/>
    <p:sldLayoutId id="214748499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337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0051"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67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512" indent="-342512"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0" charset="-128"/>
        </a:defRPr>
      </a:lvl2pPr>
      <a:lvl3pPr marL="1141708" indent="-228341"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0" charset="-128"/>
        </a:defRPr>
      </a:lvl3pPr>
      <a:lvl4pPr marL="1598393" indent="-228341"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0" charset="-128"/>
        </a:defRPr>
      </a:lvl4pPr>
      <a:lvl5pPr marL="2055075" indent="-228341"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0" charset="-128"/>
        </a:defRPr>
      </a:lvl5pPr>
      <a:lvl6pPr marL="2511759"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6pPr>
      <a:lvl7pPr marL="2968447"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7pPr>
      <a:lvl8pPr marL="3425126"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8pPr>
      <a:lvl9pPr marL="3881814"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3490" name="Group 2"/>
          <p:cNvGrpSpPr>
            <a:grpSpLocks/>
          </p:cNvGrpSpPr>
          <p:nvPr/>
        </p:nvGrpSpPr>
        <p:grpSpPr bwMode="auto">
          <a:xfrm>
            <a:off x="685800" y="117475"/>
            <a:ext cx="8456613" cy="6738938"/>
            <a:chOff x="432" y="74"/>
            <a:chExt cx="5327" cy="4245"/>
          </a:xfrm>
        </p:grpSpPr>
        <p:sp>
          <p:nvSpPr>
            <p:cNvPr id="63496"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63497" name="Group 4"/>
            <p:cNvGrpSpPr>
              <a:grpSpLocks/>
            </p:cNvGrpSpPr>
            <p:nvPr/>
          </p:nvGrpSpPr>
          <p:grpSpPr bwMode="auto">
            <a:xfrm>
              <a:off x="2859" y="4250"/>
              <a:ext cx="2729" cy="41"/>
              <a:chOff x="2859" y="4250"/>
              <a:chExt cx="2729" cy="41"/>
            </a:xfrm>
          </p:grpSpPr>
          <p:sp>
            <p:nvSpPr>
              <p:cNvPr id="63502"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3"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4"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5"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6"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7"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8"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9"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3498"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499"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0"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1"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349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349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55"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39956"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39957"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6E99D16-C07E-824F-955D-692B9FB47E0A}"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2988075198"/>
      </p:ext>
    </p:extLst>
  </p:cSld>
  <p:clrMap bg1="dk2" tx1="lt1" bg2="dk1" tx2="lt2" accent1="accent1" accent2="accent2" accent3="accent3" accent4="accent4" accent5="accent5" accent6="accent6" hlink="hlink" folHlink="folHlink"/>
  <p:sldLayoutIdLst>
    <p:sldLayoutId id="2147483955" r:id="rId1"/>
    <p:sldLayoutId id="2147483956" r:id="rId2"/>
    <p:sldLayoutId id="2147483957" r:id="rId3"/>
    <p:sldLayoutId id="2147483958" r:id="rId4"/>
    <p:sldLayoutId id="2147483959" r:id="rId5"/>
    <p:sldLayoutId id="2147483960" r:id="rId6"/>
    <p:sldLayoutId id="2147483961" r:id="rId7"/>
    <p:sldLayoutId id="2147483962" r:id="rId8"/>
    <p:sldLayoutId id="2147483963" r:id="rId9"/>
    <p:sldLayoutId id="2147483964" r:id="rId10"/>
    <p:sldLayoutId id="2147483965" r:id="rId11"/>
    <p:sldLayoutId id="2147483966"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389213046"/>
      </p:ext>
    </p:extLst>
  </p:cSld>
  <p:clrMap bg1="dk2" tx1="lt1" bg2="dk1" tx2="lt2" accent1="accent1" accent2="accent2" accent3="accent3" accent4="accent4" accent5="accent5" accent6="accent6" hlink="hlink" folHlink="folHlink"/>
  <p:sldLayoutIdLst>
    <p:sldLayoutId id="2147483972" r:id="rId1"/>
    <p:sldLayoutId id="2147483973" r:id="rId2"/>
    <p:sldLayoutId id="2147483974" r:id="rId3"/>
    <p:sldLayoutId id="2147483975" r:id="rId4"/>
    <p:sldLayoutId id="2147483976" r:id="rId5"/>
    <p:sldLayoutId id="2147483977" r:id="rId6"/>
    <p:sldLayoutId id="2147483978" r:id="rId7"/>
    <p:sldLayoutId id="2147483979" r:id="rId8"/>
    <p:sldLayoutId id="2147483980" r:id="rId9"/>
    <p:sldLayoutId id="2147483981" r:id="rId10"/>
    <p:sldLayoutId id="2147483982" r:id="rId11"/>
    <p:sldLayoutId id="2147483983" r:id="rId12"/>
    <p:sldLayoutId id="2147483984"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ltGray">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685800" y="685800"/>
            <a:ext cx="75438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30051" name="Rectangle 3"/>
          <p:cNvSpPr>
            <a:spLocks noGrp="1" noChangeArrowheads="1"/>
          </p:cNvSpPr>
          <p:nvPr>
            <p:ph type="body" idx="1"/>
          </p:nvPr>
        </p:nvSpPr>
        <p:spPr bwMode="auto">
          <a:xfrm>
            <a:off x="685800" y="1752600"/>
            <a:ext cx="7848600" cy="442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01764" name="Rectangle 4"/>
          <p:cNvSpPr>
            <a:spLocks noGrp="1" noChangeArrowheads="1"/>
          </p:cNvSpPr>
          <p:nvPr>
            <p:ph type="dt" sz="half" idx="2"/>
          </p:nvPr>
        </p:nvSpPr>
        <p:spPr bwMode="auto">
          <a:xfrm>
            <a:off x="685800" y="6400800"/>
            <a:ext cx="2225675"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l" eaLnBrk="1" hangingPunct="1">
              <a:spcBef>
                <a:spcPct val="0"/>
              </a:spcBef>
              <a:buClrTx/>
              <a:buFontTx/>
              <a:buNone/>
              <a:defRPr sz="1400" b="1" i="0">
                <a:solidFill>
                  <a:srgbClr val="000000"/>
                </a:solidFill>
                <a:latin typeface="Arial" panose="020B0604020202020204" pitchFamily="34" charset="0"/>
                <a:ea typeface="+mn-ea"/>
                <a:cs typeface="+mn-cs"/>
              </a:defRPr>
            </a:lvl1pPr>
          </a:lstStyle>
          <a:p>
            <a:pPr defTabSz="914400" fontAlgn="base">
              <a:spcAft>
                <a:spcPct val="0"/>
              </a:spcAft>
              <a:defRPr/>
            </a:pPr>
            <a:endParaRPr lang="en-US" dirty="0"/>
          </a:p>
        </p:txBody>
      </p:sp>
      <p:sp>
        <p:nvSpPr>
          <p:cNvPr id="501765" name="Rectangle 5"/>
          <p:cNvSpPr>
            <a:spLocks noGrp="1" noChangeArrowheads="1"/>
          </p:cNvSpPr>
          <p:nvPr>
            <p:ph type="ftr" sz="quarter" idx="3"/>
          </p:nvPr>
        </p:nvSpPr>
        <p:spPr bwMode="auto">
          <a:xfrm>
            <a:off x="3009900" y="6400800"/>
            <a:ext cx="3390900"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ctr" eaLnBrk="1" hangingPunct="1">
              <a:spcBef>
                <a:spcPct val="0"/>
              </a:spcBef>
              <a:buClrTx/>
              <a:buFontTx/>
              <a:buNone/>
              <a:defRPr sz="1400" b="1" i="0">
                <a:solidFill>
                  <a:srgbClr val="000000"/>
                </a:solidFill>
                <a:latin typeface="Arial" panose="020B0604020202020204" pitchFamily="34" charset="0"/>
                <a:ea typeface="+mn-ea"/>
                <a:cs typeface="+mn-cs"/>
              </a:defRPr>
            </a:lvl1pPr>
          </a:lstStyle>
          <a:p>
            <a:pPr defTabSz="914400" fontAlgn="base">
              <a:spcAft>
                <a:spcPct val="0"/>
              </a:spcAft>
              <a:defRPr/>
            </a:pPr>
            <a:endParaRPr lang="en-US" dirty="0"/>
          </a:p>
        </p:txBody>
      </p:sp>
      <p:sp>
        <p:nvSpPr>
          <p:cNvPr id="501766" name="Rectangle 6"/>
          <p:cNvSpPr>
            <a:spLocks noGrp="1" noChangeArrowheads="1"/>
          </p:cNvSpPr>
          <p:nvPr>
            <p:ph type="sldNum" sz="quarter" idx="4"/>
          </p:nvPr>
        </p:nvSpPr>
        <p:spPr bwMode="auto">
          <a:xfrm>
            <a:off x="6553200" y="6400800"/>
            <a:ext cx="2001838"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defTabSz="914400" fontAlgn="base">
              <a:spcBef>
                <a:spcPct val="0"/>
              </a:spcBef>
              <a:spcAft>
                <a:spcPct val="0"/>
              </a:spcAft>
              <a:defRPr/>
            </a:pPr>
            <a:fld id="{F8662F73-11E5-2B40-85EA-0622279E92AC}" type="slidenum">
              <a:rPr lang="en-US" smtClean="0">
                <a:ea typeface="ＭＳ Ｐゴシック" charset="0"/>
                <a:cs typeface="ＭＳ Ｐゴシック" charset="0"/>
              </a:rPr>
              <a:pPr defTabSz="914400" fontAlgn="base">
                <a:spcBef>
                  <a:spcPct val="0"/>
                </a:spcBef>
                <a:spcAft>
                  <a:spcPct val="0"/>
                </a:spcAft>
                <a:defRPr/>
              </a:pPr>
              <a:t>‹#›</a:t>
            </a:fld>
            <a:endParaRPr lang="en-US" dirty="0">
              <a:ea typeface="ＭＳ Ｐゴシック" charset="0"/>
              <a:cs typeface="ＭＳ Ｐゴシック" charset="0"/>
            </a:endParaRPr>
          </a:p>
        </p:txBody>
      </p:sp>
    </p:spTree>
    <p:extLst>
      <p:ext uri="{BB962C8B-B14F-4D97-AF65-F5344CB8AC3E}">
        <p14:creationId xmlns:p14="http://schemas.microsoft.com/office/powerpoint/2010/main" val="2276365103"/>
      </p:ext>
    </p:extLst>
  </p:cSld>
  <p:clrMap bg1="dk2" tx1="lt1" bg2="dk1" tx2="lt2" accent1="accent1" accent2="accent2" accent3="accent3" accent4="accent4" accent5="accent5" accent6="accent6" hlink="hlink" folHlink="folHlink"/>
  <p:sldLayoutIdLst>
    <p:sldLayoutId id="2147483986" r:id="rId1"/>
  </p:sldLayoutIdLst>
  <p:txStyles>
    <p:titleStyle>
      <a:lvl1pPr algn="l" rtl="0" eaLnBrk="0" fontAlgn="base" hangingPunct="0">
        <a:lnSpc>
          <a:spcPct val="90000"/>
        </a:lnSpc>
        <a:spcBef>
          <a:spcPct val="20000"/>
        </a:spcBef>
        <a:spcAft>
          <a:spcPct val="0"/>
        </a:spcAft>
        <a:defRPr kumimoji="1" sz="4400" b="1" i="0">
          <a:solidFill>
            <a:schemeClr val="tx2"/>
          </a:solidFill>
          <a:latin typeface="Arial" panose="020B0604020202020204" pitchFamily="34" charset="0"/>
          <a:ea typeface="ＭＳ Ｐゴシック" pitchFamily="-112" charset="-128"/>
          <a:cs typeface="ＭＳ Ｐゴシック" pitchFamily="-112" charset="-128"/>
        </a:defRPr>
      </a:lvl1pPr>
      <a:lvl2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5pPr>
      <a:lvl6pPr marL="457200" algn="l" rtl="0" eaLnBrk="0" fontAlgn="base" hangingPunct="0">
        <a:lnSpc>
          <a:spcPct val="90000"/>
        </a:lnSpc>
        <a:spcBef>
          <a:spcPct val="20000"/>
        </a:spcBef>
        <a:spcAft>
          <a:spcPct val="0"/>
        </a:spcAft>
        <a:defRPr kumimoji="1" sz="4400">
          <a:solidFill>
            <a:schemeClr val="tx2"/>
          </a:solidFill>
          <a:latin typeface="Arial" pitchFamily="-112" charset="0"/>
        </a:defRPr>
      </a:lvl6pPr>
      <a:lvl7pPr marL="914400" algn="l" rtl="0" eaLnBrk="0" fontAlgn="base" hangingPunct="0">
        <a:lnSpc>
          <a:spcPct val="90000"/>
        </a:lnSpc>
        <a:spcBef>
          <a:spcPct val="20000"/>
        </a:spcBef>
        <a:spcAft>
          <a:spcPct val="0"/>
        </a:spcAft>
        <a:defRPr kumimoji="1" sz="4400">
          <a:solidFill>
            <a:schemeClr val="tx2"/>
          </a:solidFill>
          <a:latin typeface="Arial" pitchFamily="-112" charset="0"/>
        </a:defRPr>
      </a:lvl7pPr>
      <a:lvl8pPr marL="1371600" algn="l" rtl="0" eaLnBrk="0" fontAlgn="base" hangingPunct="0">
        <a:lnSpc>
          <a:spcPct val="90000"/>
        </a:lnSpc>
        <a:spcBef>
          <a:spcPct val="20000"/>
        </a:spcBef>
        <a:spcAft>
          <a:spcPct val="0"/>
        </a:spcAft>
        <a:defRPr kumimoji="1" sz="4400">
          <a:solidFill>
            <a:schemeClr val="tx2"/>
          </a:solidFill>
          <a:latin typeface="Arial" pitchFamily="-112" charset="0"/>
        </a:defRPr>
      </a:lvl8pPr>
      <a:lvl9pPr marL="1828800" algn="l" rtl="0" eaLnBrk="0" fontAlgn="base" hangingPunct="0">
        <a:lnSpc>
          <a:spcPct val="90000"/>
        </a:lnSpc>
        <a:spcBef>
          <a:spcPct val="20000"/>
        </a:spcBef>
        <a:spcAft>
          <a:spcPct val="0"/>
        </a:spcAft>
        <a:defRPr kumimoji="1" sz="4400">
          <a:solidFill>
            <a:schemeClr val="tx2"/>
          </a:solidFill>
          <a:latin typeface="Arial" pitchFamily="-112" charset="0"/>
        </a:defRPr>
      </a:lvl9pPr>
    </p:titleStyle>
    <p:bodyStyle>
      <a:lvl1pPr marL="342900" indent="-342900" algn="l" rtl="0" eaLnBrk="0" fontAlgn="base" hangingPunct="0">
        <a:lnSpc>
          <a:spcPct val="90000"/>
        </a:lnSpc>
        <a:spcBef>
          <a:spcPct val="20000"/>
        </a:spcBef>
        <a:spcAft>
          <a:spcPct val="0"/>
        </a:spcAft>
        <a:buClr>
          <a:schemeClr val="tx2"/>
        </a:buClr>
        <a:buSzPct val="65000"/>
        <a:buFont typeface="Wingdings" charset="0"/>
        <a:buChar char="l"/>
        <a:defRPr kumimoji="1"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lnSpc>
          <a:spcPct val="90000"/>
        </a:lnSpc>
        <a:spcBef>
          <a:spcPct val="20000"/>
        </a:spcBef>
        <a:spcAft>
          <a:spcPct val="0"/>
        </a:spcAft>
        <a:buClr>
          <a:schemeClr val="tx2"/>
        </a:buClr>
        <a:buSzPct val="65000"/>
        <a:buFont typeface="Wingdings" charset="0"/>
        <a:buChar char="l"/>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lnSpc>
          <a:spcPct val="90000"/>
        </a:lnSpc>
        <a:spcBef>
          <a:spcPct val="20000"/>
        </a:spcBef>
        <a:spcAft>
          <a:spcPct val="0"/>
        </a:spcAft>
        <a:buClr>
          <a:schemeClr val="tx2"/>
        </a:buClr>
        <a:buSzPct val="65000"/>
        <a:buFont typeface="Wingdings" charset="0"/>
        <a:buChar char="l"/>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6pPr>
      <a:lvl7pPr marL="29718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7pPr>
      <a:lvl8pPr marL="34290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8pPr>
      <a:lvl9pPr marL="38862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10.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0.xml"/><Relationship Id="rId1" Type="http://schemas.openxmlformats.org/officeDocument/2006/relationships/slideLayout" Target="../slideLayouts/slideLayout16.xml"/><Relationship Id="rId4" Type="http://schemas.openxmlformats.org/officeDocument/2006/relationships/image" Target="../media/image23.jpeg"/></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55.xml"/><Relationship Id="rId1" Type="http://schemas.openxmlformats.org/officeDocument/2006/relationships/themeOverride" Target="../theme/themeOverride15.xml"/></Relationships>
</file>

<file path=ppt/slides/_rels/slide10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6.xml"/><Relationship Id="rId1" Type="http://schemas.openxmlformats.org/officeDocument/2006/relationships/slideLayout" Target="../slideLayouts/slideLayout33.xml"/></Relationships>
</file>

<file path=ppt/slides/_rels/slide10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7.xml"/><Relationship Id="rId1" Type="http://schemas.openxmlformats.org/officeDocument/2006/relationships/slideLayout" Target="../slideLayouts/slideLayout33.xml"/></Relationships>
</file>

<file path=ppt/slides/_rels/slide10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8.xml"/><Relationship Id="rId1" Type="http://schemas.openxmlformats.org/officeDocument/2006/relationships/slideLayout" Target="../slideLayouts/slideLayout33.xml"/></Relationships>
</file>

<file path=ppt/slides/_rels/slide10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9.xml"/><Relationship Id="rId1" Type="http://schemas.openxmlformats.org/officeDocument/2006/relationships/slideLayout" Target="../slideLayouts/slideLayout33.xml"/></Relationships>
</file>

<file path=ppt/slides/_rels/slide10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01.xml"/><Relationship Id="rId1" Type="http://schemas.openxmlformats.org/officeDocument/2006/relationships/slideLayout" Target="../slideLayouts/slideLayout1.xml"/><Relationship Id="rId4" Type="http://schemas.openxmlformats.org/officeDocument/2006/relationships/image" Target="../media/image95.jpeg"/></Relationships>
</file>

<file path=ppt/slides/_rels/slide107.xml.rels><?xml version="1.0" encoding="UTF-8" standalone="yes"?>
<Relationships xmlns="http://schemas.openxmlformats.org/package/2006/relationships"><Relationship Id="rId3" Type="http://schemas.openxmlformats.org/officeDocument/2006/relationships/hyperlink" Target="https://www.google.com.sg/url?sa=i&amp;rct=j&amp;q=&amp;esrc=s&amp;source=imgres&amp;cd=&amp;ved=2ahUKEwjVtLWUm_PnAhUCPH0KHYx9DR0QjRx6BAgBEAQ&amp;url=https://paulthepoke.com/2015/05/17/shavuotpentecost-part-1/&amp;psig=AOvVaw1cCXCC1VtvXqwuQ2BIUJnM&amp;ust=1582943757545851" TargetMode="External"/><Relationship Id="rId2" Type="http://schemas.openxmlformats.org/officeDocument/2006/relationships/notesSlide" Target="../notesSlides/notesSlide102.xml"/><Relationship Id="rId1" Type="http://schemas.openxmlformats.org/officeDocument/2006/relationships/slideLayout" Target="../slideLayouts/slideLayout1.xml"/><Relationship Id="rId4" Type="http://schemas.openxmlformats.org/officeDocument/2006/relationships/image" Target="../media/image96.jpeg"/></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6.xml"/></Relationships>
</file>

<file path=ppt/slides/_rels/slide10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18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1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23.xml"/></Relationships>
</file>

<file path=ppt/slides/_rels/slide11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08.xml"/><Relationship Id="rId1" Type="http://schemas.openxmlformats.org/officeDocument/2006/relationships/slideLayout" Target="../slideLayouts/slideLayout617.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508.xml"/><Relationship Id="rId1" Type="http://schemas.openxmlformats.org/officeDocument/2006/relationships/themeOverride" Target="../theme/themeOverride16.xml"/><Relationship Id="rId4" Type="http://schemas.openxmlformats.org/officeDocument/2006/relationships/image" Target="../media/image101.jpeg"/></Relationships>
</file>

<file path=ppt/slides/_rels/slide11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10.xml"/><Relationship Id="rId1" Type="http://schemas.openxmlformats.org/officeDocument/2006/relationships/slideLayout" Target="../slideLayouts/slideLayout518.xml"/><Relationship Id="rId4" Type="http://schemas.openxmlformats.org/officeDocument/2006/relationships/image" Target="../media/image103.jpeg"/></Relationships>
</file>

<file path=ppt/slides/_rels/slide118.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1.xml"/><Relationship Id="rId1" Type="http://schemas.openxmlformats.org/officeDocument/2006/relationships/slideLayout" Target="../slideLayouts/slideLayout518.xml"/><Relationship Id="rId4" Type="http://schemas.openxmlformats.org/officeDocument/2006/relationships/image" Target="../media/image105.jpeg"/></Relationships>
</file>

<file path=ppt/slides/_rels/slide119.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12.xml"/><Relationship Id="rId1" Type="http://schemas.openxmlformats.org/officeDocument/2006/relationships/slideLayout" Target="../slideLayouts/slideLayout529.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themeOverride" Target="../theme/themeOverride3.xml"/><Relationship Id="rId4" Type="http://schemas.openxmlformats.org/officeDocument/2006/relationships/image" Target="../media/image25.pn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61.xml"/></Relationships>
</file>

<file path=ppt/slides/_rels/slide121.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638.xml"/></Relationships>
</file>

<file path=ppt/slides/_rels/slide122.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14.xml"/><Relationship Id="rId1" Type="http://schemas.openxmlformats.org/officeDocument/2006/relationships/slideLayout" Target="../slideLayouts/slideLayout650.xml"/></Relationships>
</file>

<file path=ppt/slides/_rels/slide123.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15.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6.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17.xml"/><Relationship Id="rId1" Type="http://schemas.openxmlformats.org/officeDocument/2006/relationships/slideLayout" Target="../slideLayouts/slideLayout33.xml"/></Relationships>
</file>

<file path=ppt/slides/_rels/slide126.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29.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120.xml"/><Relationship Id="rId1" Type="http://schemas.openxmlformats.org/officeDocument/2006/relationships/slideLayout" Target="../slideLayouts/slideLayout49.xml"/><Relationship Id="rId4" Type="http://schemas.openxmlformats.org/officeDocument/2006/relationships/image" Target="../media/image78.jpeg"/></Relationships>
</file>

<file path=ppt/slides/_rels/slide1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28.xml"/><Relationship Id="rId1" Type="http://schemas.openxmlformats.org/officeDocument/2006/relationships/themeOverride" Target="../theme/themeOverride17.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28.xml"/><Relationship Id="rId1" Type="http://schemas.openxmlformats.org/officeDocument/2006/relationships/themeOverride" Target="../theme/themeOverride18.xml"/><Relationship Id="rId4" Type="http://schemas.openxmlformats.org/officeDocument/2006/relationships/image" Target="../media/image79.png"/></Relationships>
</file>

<file path=ppt/slides/_rels/slide132.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216.xml"/><Relationship Id="rId1" Type="http://schemas.openxmlformats.org/officeDocument/2006/relationships/themeOverride" Target="../theme/themeOverride19.xml"/><Relationship Id="rId4" Type="http://schemas.openxmlformats.org/officeDocument/2006/relationships/image" Target="../media/image110.pn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216.xml"/><Relationship Id="rId1" Type="http://schemas.openxmlformats.org/officeDocument/2006/relationships/themeOverride" Target="../theme/themeOverride20.xml"/><Relationship Id="rId4" Type="http://schemas.openxmlformats.org/officeDocument/2006/relationships/image" Target="../media/image111.png"/></Relationships>
</file>

<file path=ppt/slides/_rels/slide13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27.xml"/><Relationship Id="rId1" Type="http://schemas.openxmlformats.org/officeDocument/2006/relationships/slideLayout" Target="../slideLayouts/slideLayout216.xml"/></Relationships>
</file>

<file path=ppt/slides/_rels/slide13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28.xml"/><Relationship Id="rId1" Type="http://schemas.openxmlformats.org/officeDocument/2006/relationships/slideLayout" Target="../slideLayouts/slideLayout3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26.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71.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8.xml"/><Relationship Id="rId1" Type="http://schemas.openxmlformats.org/officeDocument/2006/relationships/themeOverride" Target="../theme/themeOverride4.xml"/><Relationship Id="rId4" Type="http://schemas.openxmlformats.org/officeDocument/2006/relationships/image" Target="../media/image27.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7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7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7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71.xml"/></Relationships>
</file>

<file path=ppt/slides/_rels/slide14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35.xml"/><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36.xml"/><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28.xml"/><Relationship Id="rId1" Type="http://schemas.openxmlformats.org/officeDocument/2006/relationships/themeOverride" Target="../theme/themeOverride21.xml"/><Relationship Id="rId4" Type="http://schemas.openxmlformats.org/officeDocument/2006/relationships/image" Target="../media/image27.pn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28.xml"/><Relationship Id="rId1" Type="http://schemas.openxmlformats.org/officeDocument/2006/relationships/themeOverride" Target="../theme/themeOverride22.xml"/><Relationship Id="rId4" Type="http://schemas.openxmlformats.org/officeDocument/2006/relationships/image" Target="../media/image27.png"/></Relationships>
</file>

<file path=ppt/slides/_rels/slide14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40.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41.xml"/><Relationship Id="rId1" Type="http://schemas.openxmlformats.org/officeDocument/2006/relationships/slideLayout" Target="../slideLayouts/slideLayout1.xml"/><Relationship Id="rId4" Type="http://schemas.openxmlformats.org/officeDocument/2006/relationships/image" Target="../media/image116.jpeg"/></Relationships>
</file>

<file path=ppt/slides/_rels/slide15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43.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45.xml"/><Relationship Id="rId1" Type="http://schemas.openxmlformats.org/officeDocument/2006/relationships/slideLayout" Target="../slideLayouts/slideLayout556.xml"/></Relationships>
</file>

<file path=ppt/slides/_rels/slide15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7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71.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7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7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6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52.xml"/><Relationship Id="rId1" Type="http://schemas.openxmlformats.org/officeDocument/2006/relationships/slideLayout" Target="../slideLayouts/slideLayout279.xml"/></Relationships>
</file>

<file path=ppt/slides/_rels/slide16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53.xml"/><Relationship Id="rId1" Type="http://schemas.openxmlformats.org/officeDocument/2006/relationships/slideLayout" Target="../slideLayouts/slideLayout3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6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55.xml"/><Relationship Id="rId1" Type="http://schemas.openxmlformats.org/officeDocument/2006/relationships/slideLayout" Target="../slideLayouts/slideLayout16.xml"/></Relationships>
</file>

<file path=ppt/slides/_rels/slide16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56.xml"/><Relationship Id="rId1" Type="http://schemas.openxmlformats.org/officeDocument/2006/relationships/slideLayout" Target="../slideLayouts/slideLayout285.xml"/></Relationships>
</file>

<file path=ppt/slides/_rels/slide169.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57.xml"/><Relationship Id="rId1" Type="http://schemas.openxmlformats.org/officeDocument/2006/relationships/slideLayout" Target="../slideLayouts/slideLayout285.xm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58.xml"/><Relationship Id="rId1" Type="http://schemas.openxmlformats.org/officeDocument/2006/relationships/slideLayout" Target="../slideLayouts/slideLayout302.xml"/></Relationships>
</file>

<file path=ppt/slides/_rels/slide17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59.xml"/><Relationship Id="rId1" Type="http://schemas.openxmlformats.org/officeDocument/2006/relationships/slideLayout" Target="../slideLayouts/slideLayout302.xml"/></Relationships>
</file>

<file path=ppt/slides/_rels/slide17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60.xml"/><Relationship Id="rId1" Type="http://schemas.openxmlformats.org/officeDocument/2006/relationships/slideLayout" Target="../slideLayouts/slideLayout302.xml"/></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28.xml"/><Relationship Id="rId1" Type="http://schemas.openxmlformats.org/officeDocument/2006/relationships/themeOverride" Target="../theme/themeOverride23.xml"/><Relationship Id="rId4" Type="http://schemas.openxmlformats.org/officeDocument/2006/relationships/image" Target="../media/image27.png"/></Relationships>
</file>

<file path=ppt/slides/_rels/slide17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62.xml"/><Relationship Id="rId1" Type="http://schemas.openxmlformats.org/officeDocument/2006/relationships/slideLayout" Target="../slideLayouts/slideLayout33.xml"/></Relationships>
</file>

<file path=ppt/slides/_rels/slide175.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63.xml"/><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33.xml"/></Relationships>
</file>

<file path=ppt/slides/_rels/slide17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65.xml"/><Relationship Id="rId1" Type="http://schemas.openxmlformats.org/officeDocument/2006/relationships/slideLayout" Target="../slideLayouts/slideLayout33.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66.xml"/><Relationship Id="rId1" Type="http://schemas.openxmlformats.org/officeDocument/2006/relationships/slideLayout" Target="../slideLayouts/slideLayout77.xml"/></Relationships>
</file>

<file path=ppt/slides/_rels/slide181.xml.rels><?xml version="1.0" encoding="UTF-8" standalone="yes"?>
<Relationships xmlns="http://schemas.openxmlformats.org/package/2006/relationships"><Relationship Id="rId3" Type="http://schemas.openxmlformats.org/officeDocument/2006/relationships/hyperlink" Target="http://images.google.com.sg/imgres?imgurl=www.sfcentral.org/SabbathSchool/colorbook/Priest_and_sanctuary.gif&amp;imgrefurl=http://www.mssscrafts.com/miscellaneous/church.htm&amp;h=672&amp;w=625&amp;prev=/images?q=Sabbath&amp;start=320&amp;svnum=10&amp;hl=en&amp;lr=&amp;ie=UTF-8&amp;oe=UTF-8&amp;sa=N" TargetMode="External"/><Relationship Id="rId2" Type="http://schemas.openxmlformats.org/officeDocument/2006/relationships/notesSlide" Target="../notesSlides/notesSlide167.xml"/><Relationship Id="rId1" Type="http://schemas.openxmlformats.org/officeDocument/2006/relationships/slideLayout" Target="../slideLayouts/slideLayout26.xml"/><Relationship Id="rId4" Type="http://schemas.openxmlformats.org/officeDocument/2006/relationships/image" Target="../media/image39.jpeg"/></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6.xml"/></Relationships>
</file>

<file path=ppt/slides/_rels/slide183.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69.xml"/><Relationship Id="rId1" Type="http://schemas.openxmlformats.org/officeDocument/2006/relationships/slideLayout" Target="../slideLayouts/slideLayout310.xml"/><Relationship Id="rId4" Type="http://schemas.openxmlformats.org/officeDocument/2006/relationships/image" Target="../media/image126.jpeg"/></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85.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70.xml"/><Relationship Id="rId1" Type="http://schemas.openxmlformats.org/officeDocument/2006/relationships/slideLayout" Target="../slideLayouts/slideLayout33.xml"/></Relationships>
</file>

<file path=ppt/slides/_rels/slide18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71.xml"/><Relationship Id="rId1" Type="http://schemas.openxmlformats.org/officeDocument/2006/relationships/slideLayout" Target="../slideLayouts/slideLayout33.xml"/></Relationships>
</file>

<file path=ppt/slides/_rels/slide187.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72.xml"/><Relationship Id="rId1" Type="http://schemas.openxmlformats.org/officeDocument/2006/relationships/slideLayout" Target="../slideLayouts/slideLayout33.xml"/><Relationship Id="rId5" Type="http://schemas.openxmlformats.org/officeDocument/2006/relationships/image" Target="../media/image131.jpeg"/><Relationship Id="rId4" Type="http://schemas.openxmlformats.org/officeDocument/2006/relationships/image" Target="../media/image130.png"/></Relationships>
</file>

<file path=ppt/slides/_rels/slide188.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73.xml"/><Relationship Id="rId1" Type="http://schemas.openxmlformats.org/officeDocument/2006/relationships/slideLayout" Target="../slideLayouts/slideLayout33.xml"/><Relationship Id="rId5" Type="http://schemas.openxmlformats.org/officeDocument/2006/relationships/image" Target="../media/image134.jpeg"/><Relationship Id="rId4" Type="http://schemas.openxmlformats.org/officeDocument/2006/relationships/image" Target="../media/image133.jpeg"/></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77.xml"/><Relationship Id="rId1" Type="http://schemas.openxmlformats.org/officeDocument/2006/relationships/slideLayout" Target="../slideLayouts/slideLayout136.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38.xml"/></Relationships>
</file>

<file path=ppt/slides/_rels/slide194.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9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84.xml"/><Relationship Id="rId1" Type="http://schemas.openxmlformats.org/officeDocument/2006/relationships/slideLayout" Target="../slideLayouts/slideLayout16.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85.xml"/><Relationship Id="rId2" Type="http://schemas.openxmlformats.org/officeDocument/2006/relationships/slideLayout" Target="../slideLayouts/slideLayout667.xml"/><Relationship Id="rId1" Type="http://schemas.openxmlformats.org/officeDocument/2006/relationships/themeOverride" Target="../theme/themeOverride24.xml"/><Relationship Id="rId4" Type="http://schemas.openxmlformats.org/officeDocument/2006/relationships/image" Target="../media/image141.jpeg"/></Relationships>
</file>

<file path=ppt/slides/_rels/slide20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88.xml"/><Relationship Id="rId1" Type="http://schemas.openxmlformats.org/officeDocument/2006/relationships/slideLayout" Target="../slideLayouts/slideLayout16.xml"/><Relationship Id="rId4" Type="http://schemas.openxmlformats.org/officeDocument/2006/relationships/image" Target="../media/image23.jpeg"/></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33.xml"/></Relationships>
</file>

<file path=ppt/slides/_rels/slide20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90.xml"/><Relationship Id="rId1" Type="http://schemas.openxmlformats.org/officeDocument/2006/relationships/slideLayout" Target="../slideLayouts/slideLayout33.xml"/></Relationships>
</file>

<file path=ppt/slides/_rels/slide20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91.xml"/><Relationship Id="rId1" Type="http://schemas.openxmlformats.org/officeDocument/2006/relationships/slideLayout" Target="../slideLayouts/slideLayout85.xml"/></Relationships>
</file>

<file path=ppt/slides/_rels/slide208.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92.xml"/><Relationship Id="rId1" Type="http://schemas.openxmlformats.org/officeDocument/2006/relationships/slideLayout" Target="../slideLayouts/slideLayout86.xml"/></Relationships>
</file>

<file path=ppt/slides/_rels/slide209.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93.xml"/><Relationship Id="rId1" Type="http://schemas.openxmlformats.org/officeDocument/2006/relationships/slideLayout" Target="../slideLayouts/slideLayout33.xml"/></Relationships>
</file>

<file path=ppt/slides/_rels/slide2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0.xml"/><Relationship Id="rId1" Type="http://schemas.openxmlformats.org/officeDocument/2006/relationships/slideLayout" Target="../slideLayouts/slideLayout198.xml"/></Relationships>
</file>

<file path=ppt/slides/_rels/slide21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94.xml"/><Relationship Id="rId1" Type="http://schemas.openxmlformats.org/officeDocument/2006/relationships/slideLayout" Target="../slideLayouts/slideLayout16.xml"/><Relationship Id="rId4" Type="http://schemas.openxmlformats.org/officeDocument/2006/relationships/image" Target="../media/image146.png"/></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6.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6.xml"/></Relationships>
</file>

<file path=ppt/slides/_rels/slide21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97.xml"/><Relationship Id="rId1" Type="http://schemas.openxmlformats.org/officeDocument/2006/relationships/slideLayout" Target="../slideLayouts/slideLayout88.xml"/></Relationships>
</file>

<file path=ppt/slides/_rels/slide21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98.xml"/><Relationship Id="rId1" Type="http://schemas.openxmlformats.org/officeDocument/2006/relationships/slideLayout" Target="../slideLayouts/slideLayout88.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17.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99.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00.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1.xml"/></Relationships>
</file>

<file path=ppt/slides/_rels/slide2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1.xml"/><Relationship Id="rId1" Type="http://schemas.openxmlformats.org/officeDocument/2006/relationships/slideLayout" Target="../slideLayouts/slideLayout198.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3.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203.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204.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6.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205.xml"/><Relationship Id="rId1" Type="http://schemas.openxmlformats.org/officeDocument/2006/relationships/slideLayout" Target="../slideLayouts/slideLayout320.xml"/></Relationships>
</file>

<file path=ppt/slides/_rels/slide227.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206.xml"/><Relationship Id="rId1" Type="http://schemas.openxmlformats.org/officeDocument/2006/relationships/slideLayout" Target="../slideLayouts/slideLayout33.xml"/></Relationships>
</file>

<file path=ppt/slides/_rels/slide228.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07.xml"/><Relationship Id="rId1" Type="http://schemas.openxmlformats.org/officeDocument/2006/relationships/slideLayout" Target="../slideLayouts/slideLayout32.xml"/></Relationships>
</file>

<file path=ppt/slides/_rels/slide229.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32.xml"/></Relationships>
</file>

<file path=ppt/slides/_rels/slide2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2.xml"/><Relationship Id="rId1" Type="http://schemas.openxmlformats.org/officeDocument/2006/relationships/slideLayout" Target="../slideLayouts/slideLayout198.xml"/><Relationship Id="rId4" Type="http://schemas.openxmlformats.org/officeDocument/2006/relationships/image" Target="../media/image36.png"/></Relationships>
</file>

<file path=ppt/slides/_rels/slide230.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32.xml"/></Relationships>
</file>

<file path=ppt/slides/_rels/slide231.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32.xml"/></Relationships>
</file>

<file path=ppt/slides/_rels/slide23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208.xml"/><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209.xml"/><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3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36.xml.rels><?xml version="1.0" encoding="UTF-8" standalone="yes"?>
<Relationships xmlns="http://schemas.openxmlformats.org/package/2006/relationships"><Relationship Id="rId3" Type="http://schemas.openxmlformats.org/officeDocument/2006/relationships/hyperlink" Target="http://www.lima.ohio-state.edu/biology/images/anatomy/Blood%20400X.jpg" TargetMode="External"/><Relationship Id="rId2" Type="http://schemas.openxmlformats.org/officeDocument/2006/relationships/notesSlide" Target="../notesSlides/notesSlide210.xml"/><Relationship Id="rId1" Type="http://schemas.openxmlformats.org/officeDocument/2006/relationships/slideLayout" Target="../slideLayouts/slideLayout91.xml"/><Relationship Id="rId4" Type="http://schemas.openxmlformats.org/officeDocument/2006/relationships/image" Target="../media/image162.jpeg"/></Relationships>
</file>

<file path=ppt/slides/_rels/slide23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211.xml"/><Relationship Id="rId1" Type="http://schemas.openxmlformats.org/officeDocument/2006/relationships/slideLayout" Target="../slideLayouts/slideLayout91.xml"/></Relationships>
</file>

<file path=ppt/slides/_rels/slide23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12.xml"/><Relationship Id="rId1" Type="http://schemas.openxmlformats.org/officeDocument/2006/relationships/slideLayout" Target="../slideLayouts/slideLayout33.xml"/></Relationships>
</file>

<file path=ppt/slides/_rels/slide23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13.xml"/><Relationship Id="rId1" Type="http://schemas.openxmlformats.org/officeDocument/2006/relationships/slideLayout" Target="../slideLayouts/slideLayout33.xml"/></Relationships>
</file>

<file path=ppt/slides/_rels/slide2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3.xml"/><Relationship Id="rId1" Type="http://schemas.openxmlformats.org/officeDocument/2006/relationships/slideLayout" Target="../slideLayouts/slideLayout198.xml"/></Relationships>
</file>

<file path=ppt/slides/_rels/slide240.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14.xml"/><Relationship Id="rId1" Type="http://schemas.openxmlformats.org/officeDocument/2006/relationships/slideLayout" Target="../slideLayouts/slideLayout33.xml"/></Relationships>
</file>

<file path=ppt/slides/_rels/slide241.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15.xml"/><Relationship Id="rId1" Type="http://schemas.openxmlformats.org/officeDocument/2006/relationships/slideLayout" Target="../slideLayouts/slideLayout33.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43.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49.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4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16.xml"/><Relationship Id="rId1" Type="http://schemas.openxmlformats.org/officeDocument/2006/relationships/slideLayout" Target="../slideLayouts/slideLayout49.xml"/></Relationships>
</file>

<file path=ppt/slides/_rels/slide24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217.xml"/><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18.xml"/><Relationship Id="rId1" Type="http://schemas.openxmlformats.org/officeDocument/2006/relationships/slideLayout" Target="../slideLayouts/slideLayout88.xml"/></Relationships>
</file>

<file path=ppt/slides/_rels/slide248.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3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xml"/><Relationship Id="rId1" Type="http://schemas.openxmlformats.org/officeDocument/2006/relationships/slideLayout" Target="../slideLayouts/slideLayout198.xml"/></Relationships>
</file>

<file path=ppt/slides/_rels/slide250.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3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2.xml.rels><?xml version="1.0" encoding="UTF-8" standalone="yes"?>
<Relationships xmlns="http://schemas.openxmlformats.org/package/2006/relationships"><Relationship Id="rId3" Type="http://schemas.openxmlformats.org/officeDocument/2006/relationships/hyperlink" Target="http://images.google.com/imgres?imgurl=religion-cults.com/Judaism/jew.gif&amp;imgrefurl=http://religion-cults.com/Judaism/p-festi2.htm&amp;h=441&amp;w=304&amp;prev=/images?q=Jewish+feasts&amp;svnum=10&amp;hl=en&amp;lr=&amp;ie=UTF-8&amp;oe=UTF-8" TargetMode="External"/><Relationship Id="rId2" Type="http://schemas.openxmlformats.org/officeDocument/2006/relationships/notesSlide" Target="../notesSlides/notesSlide219.xml"/><Relationship Id="rId1" Type="http://schemas.openxmlformats.org/officeDocument/2006/relationships/slideLayout" Target="../slideLayouts/slideLayout342.xml"/><Relationship Id="rId4" Type="http://schemas.openxmlformats.org/officeDocument/2006/relationships/image" Target="../media/image171.jpeg"/></Relationships>
</file>

<file path=ppt/slides/_rels/slide253.xml.rels><?xml version="1.0" encoding="UTF-8" standalone="yes"?>
<Relationships xmlns="http://schemas.openxmlformats.org/package/2006/relationships"><Relationship Id="rId3" Type="http://schemas.openxmlformats.org/officeDocument/2006/relationships/hyperlink" Target="http://www.ou.org/images/pius-sm.gif" TargetMode="External"/><Relationship Id="rId2" Type="http://schemas.openxmlformats.org/officeDocument/2006/relationships/notesSlide" Target="../notesSlides/notesSlide220.xml"/><Relationship Id="rId1" Type="http://schemas.openxmlformats.org/officeDocument/2006/relationships/slideLayout" Target="../slideLayouts/slideLayout83.xml"/><Relationship Id="rId4" Type="http://schemas.openxmlformats.org/officeDocument/2006/relationships/image" Target="../media/image172.pn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5.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221.xml"/><Relationship Id="rId1" Type="http://schemas.openxmlformats.org/officeDocument/2006/relationships/slideLayout" Target="../slideLayouts/slideLayout83.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7.xml.rels><?xml version="1.0" encoding="UTF-8" standalone="yes"?>
<Relationships xmlns="http://schemas.openxmlformats.org/package/2006/relationships"><Relationship Id="rId3" Type="http://schemas.openxmlformats.org/officeDocument/2006/relationships/image" Target="../media/image174.jpeg"/><Relationship Id="rId7" Type="http://schemas.openxmlformats.org/officeDocument/2006/relationships/image" Target="../media/image177.png"/><Relationship Id="rId2" Type="http://schemas.openxmlformats.org/officeDocument/2006/relationships/notesSlide" Target="../notesSlides/notesSlide222.xml"/><Relationship Id="rId1" Type="http://schemas.openxmlformats.org/officeDocument/2006/relationships/slideLayout" Target="../slideLayouts/slideLayout562.xml"/><Relationship Id="rId6" Type="http://schemas.openxmlformats.org/officeDocument/2006/relationships/image" Target="../media/image176.jpeg"/><Relationship Id="rId5" Type="http://schemas.openxmlformats.org/officeDocument/2006/relationships/hyperlink" Target="http://www.jtsa.edu/images/art/s_priest.jpg" TargetMode="External"/><Relationship Id="rId4" Type="http://schemas.openxmlformats.org/officeDocument/2006/relationships/image" Target="../media/image175.jpeg"/></Relationships>
</file>

<file path=ppt/slides/_rels/slide258.xml.rels><?xml version="1.0" encoding="UTF-8" standalone="yes"?>
<Relationships xmlns="http://schemas.openxmlformats.org/package/2006/relationships"><Relationship Id="rId8" Type="http://schemas.openxmlformats.org/officeDocument/2006/relationships/hyperlink" Target="http://images.google.com.sg/imgres?imgurl=www.ecatt.com/country/singapore/sg35.gif&amp;imgrefurl=http://www.ecatt.com/country/singapore/inhalt_sg.htm&amp;h=308&amp;w=529&amp;prev=/images?q=Work+in+Singapore&amp;start=40&amp;svnum=10&amp;hl=en&amp;lr=&amp;ie=UTF-8&amp;oe=UTF-8&amp;sa=N" TargetMode="External"/><Relationship Id="rId13" Type="http://schemas.openxmlformats.org/officeDocument/2006/relationships/image" Target="../media/image185.jpeg"/><Relationship Id="rId3" Type="http://schemas.openxmlformats.org/officeDocument/2006/relationships/image" Target="../media/image178.jpeg"/><Relationship Id="rId7" Type="http://schemas.openxmlformats.org/officeDocument/2006/relationships/image" Target="../media/image181.jpeg"/><Relationship Id="rId12" Type="http://schemas.openxmlformats.org/officeDocument/2006/relationships/image" Target="../media/image184.jpeg"/><Relationship Id="rId2" Type="http://schemas.openxmlformats.org/officeDocument/2006/relationships/notesSlide" Target="../notesSlides/notesSlide223.xml"/><Relationship Id="rId1" Type="http://schemas.openxmlformats.org/officeDocument/2006/relationships/slideLayout" Target="../slideLayouts/slideLayout369.xml"/><Relationship Id="rId6" Type="http://schemas.openxmlformats.org/officeDocument/2006/relationships/hyperlink" Target="http://images.google.com.sg/imgres?imgurl=www.zaobao.com/special/contactsingapore/images/work_main.gif&amp;imgrefurl=http://www.zaobao.com/special/contactsingapore/pages/work_main.html&amp;h=494&amp;w=403&amp;prev=/images?q=Work+in+Singapore&amp;start=20&amp;svnum=10&amp;hl=en&amp;lr=&amp;ie=UTF-8&amp;oe=UTF-8&amp;sa=N" TargetMode="External"/><Relationship Id="rId11" Type="http://schemas.openxmlformats.org/officeDocument/2006/relationships/image" Target="../media/image183.jpeg"/><Relationship Id="rId5" Type="http://schemas.openxmlformats.org/officeDocument/2006/relationships/image" Target="../media/image180.jpeg"/><Relationship Id="rId15" Type="http://schemas.openxmlformats.org/officeDocument/2006/relationships/image" Target="../media/image186.jpeg"/><Relationship Id="rId10" Type="http://schemas.openxmlformats.org/officeDocument/2006/relationships/hyperlink" Target="http://images.google.com.sg/imgres?imgurl=www.moveandstay.com/singapore/picture_other/corporate_work_man.jpg&amp;imgrefurl=http://www.moveandstay.com/singapore/service_corporate.asp&amp;h=181&amp;w=260&amp;prev=/images?q=Work+in+Singapore&amp;start=60&amp;svnum=10&amp;hl=en&amp;lr=&amp;ie=UTF-8&amp;oe=UTF-8&amp;sa=N" TargetMode="External"/><Relationship Id="rId4" Type="http://schemas.openxmlformats.org/officeDocument/2006/relationships/image" Target="../media/image179.jpeg"/><Relationship Id="rId9" Type="http://schemas.openxmlformats.org/officeDocument/2006/relationships/image" Target="../media/image182.jpeg"/><Relationship Id="rId14" Type="http://schemas.openxmlformats.org/officeDocument/2006/relationships/hyperlink" Target="http://images.google.com.sg/imgres?imgurl=www.jaring.my/wencom/singapore1.jpg&amp;imgrefurl=http://www.jaring.my/wencom/singapore.htm&amp;h=224&amp;w=193&amp;prev=/images?q=Work+in+Singapore&amp;start=40&amp;svnum=10&amp;hl=en&amp;lr=&amp;ie=UTF-8&amp;oe=UTF-8&amp;sa=N" TargetMode="External"/></Relationships>
</file>

<file path=ppt/slides/_rels/slide259.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24.xml"/><Relationship Id="rId1" Type="http://schemas.openxmlformats.org/officeDocument/2006/relationships/slideLayout" Target="../slideLayouts/slideLayout374.xml"/></Relationships>
</file>

<file path=ppt/slides/_rels/slide26.xml.rels><?xml version="1.0" encoding="UTF-8" standalone="yes"?>
<Relationships xmlns="http://schemas.openxmlformats.org/package/2006/relationships"><Relationship Id="rId3" Type="http://schemas.openxmlformats.org/officeDocument/2006/relationships/hyperlink" Target="http://images.google.com.sg/imgres?imgurl=www.sfcentral.org/SabbathSchool/colorbook/Priest_and_sanctuary.gif&amp;imgrefurl=http://www.mssscrafts.com/miscellaneous/church.htm&amp;h=672&amp;w=625&amp;prev=/images?q=Sabbath&amp;start=320&amp;svnum=10&amp;hl=en&amp;lr=&amp;ie=UTF-8&amp;oe=UTF-8&amp;sa=N" TargetMode="External"/><Relationship Id="rId2" Type="http://schemas.openxmlformats.org/officeDocument/2006/relationships/notesSlide" Target="../notesSlides/notesSlide25.xml"/><Relationship Id="rId1" Type="http://schemas.openxmlformats.org/officeDocument/2006/relationships/slideLayout" Target="../slideLayouts/slideLayout204.xml"/><Relationship Id="rId4" Type="http://schemas.openxmlformats.org/officeDocument/2006/relationships/image" Target="../media/image39.jpeg"/></Relationships>
</file>

<file path=ppt/slides/_rels/slide260.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25.xml"/><Relationship Id="rId1" Type="http://schemas.openxmlformats.org/officeDocument/2006/relationships/slideLayout" Target="../slideLayouts/slideLayout379.xml"/><Relationship Id="rId5" Type="http://schemas.openxmlformats.org/officeDocument/2006/relationships/image" Target="../media/image189.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61.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226.xml"/><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75.jpeg"/><Relationship Id="rId7" Type="http://schemas.openxmlformats.org/officeDocument/2006/relationships/diagramColors" Target="../diagrams/colors1.xml"/><Relationship Id="rId2" Type="http://schemas.openxmlformats.org/officeDocument/2006/relationships/notesSlide" Target="../notesSlides/notesSlide227.xml"/><Relationship Id="rId1" Type="http://schemas.openxmlformats.org/officeDocument/2006/relationships/slideLayout" Target="../slideLayouts/slideLayout575.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63.xml.rels><?xml version="1.0" encoding="UTF-8" standalone="yes"?>
<Relationships xmlns="http://schemas.openxmlformats.org/package/2006/relationships"><Relationship Id="rId3" Type="http://schemas.openxmlformats.org/officeDocument/2006/relationships/image" Target="../media/image174.jpeg"/><Relationship Id="rId7" Type="http://schemas.openxmlformats.org/officeDocument/2006/relationships/image" Target="../media/image177.png"/><Relationship Id="rId2" Type="http://schemas.openxmlformats.org/officeDocument/2006/relationships/notesSlide" Target="../notesSlides/notesSlide228.xml"/><Relationship Id="rId1" Type="http://schemas.openxmlformats.org/officeDocument/2006/relationships/slideLayout" Target="../slideLayouts/slideLayout562.xml"/><Relationship Id="rId6" Type="http://schemas.openxmlformats.org/officeDocument/2006/relationships/image" Target="../media/image176.jpeg"/><Relationship Id="rId5" Type="http://schemas.openxmlformats.org/officeDocument/2006/relationships/hyperlink" Target="http://www.jtsa.edu/images/art/s_priest.jpg" TargetMode="External"/><Relationship Id="rId4" Type="http://schemas.openxmlformats.org/officeDocument/2006/relationships/image" Target="../media/image175.jpeg"/></Relationships>
</file>

<file path=ppt/slides/_rels/slide26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75.jpeg"/><Relationship Id="rId7" Type="http://schemas.openxmlformats.org/officeDocument/2006/relationships/diagramColors" Target="../diagrams/colors2.xml"/><Relationship Id="rId2" Type="http://schemas.openxmlformats.org/officeDocument/2006/relationships/notesSlide" Target="../notesSlides/notesSlide229.xml"/><Relationship Id="rId1" Type="http://schemas.openxmlformats.org/officeDocument/2006/relationships/slideLayout" Target="../slideLayouts/slideLayout33.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65.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75.jpeg"/><Relationship Id="rId7" Type="http://schemas.openxmlformats.org/officeDocument/2006/relationships/diagramColors" Target="../diagrams/colors3.xml"/><Relationship Id="rId2" Type="http://schemas.openxmlformats.org/officeDocument/2006/relationships/notesSlide" Target="../notesSlides/notesSlide230.xml"/><Relationship Id="rId1" Type="http://schemas.openxmlformats.org/officeDocument/2006/relationships/slideLayout" Target="../slideLayouts/slideLayout33.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66.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75.jpeg"/><Relationship Id="rId7" Type="http://schemas.openxmlformats.org/officeDocument/2006/relationships/diagramColors" Target="../diagrams/colors4.xml"/><Relationship Id="rId2" Type="http://schemas.openxmlformats.org/officeDocument/2006/relationships/notesSlide" Target="../notesSlides/notesSlide231.xml"/><Relationship Id="rId1" Type="http://schemas.openxmlformats.org/officeDocument/2006/relationships/slideLayout" Target="../slideLayouts/slideLayout33.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67.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75.jpeg"/><Relationship Id="rId7" Type="http://schemas.openxmlformats.org/officeDocument/2006/relationships/diagramColors" Target="../diagrams/colors5.xml"/><Relationship Id="rId2" Type="http://schemas.openxmlformats.org/officeDocument/2006/relationships/notesSlide" Target="../notesSlides/notesSlide232.xml"/><Relationship Id="rId1" Type="http://schemas.openxmlformats.org/officeDocument/2006/relationships/slideLayout" Target="../slideLayouts/slideLayout33.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68.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75.jpeg"/><Relationship Id="rId7" Type="http://schemas.openxmlformats.org/officeDocument/2006/relationships/diagramColors" Target="../diagrams/colors6.xml"/><Relationship Id="rId2" Type="http://schemas.openxmlformats.org/officeDocument/2006/relationships/notesSlide" Target="../notesSlides/notesSlide233.xml"/><Relationship Id="rId1" Type="http://schemas.openxmlformats.org/officeDocument/2006/relationships/slideLayout" Target="../slideLayouts/slideLayout33.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69.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75.jpeg"/><Relationship Id="rId7" Type="http://schemas.openxmlformats.org/officeDocument/2006/relationships/diagramColors" Target="../diagrams/colors7.xml"/><Relationship Id="rId2" Type="http://schemas.openxmlformats.org/officeDocument/2006/relationships/notesSlide" Target="../notesSlides/notesSlide234.xml"/><Relationship Id="rId1" Type="http://schemas.openxmlformats.org/officeDocument/2006/relationships/slideLayout" Target="../slideLayouts/slideLayout3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8.xml"/></Relationships>
</file>

<file path=ppt/slides/_rels/slide270.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75.jpeg"/><Relationship Id="rId7" Type="http://schemas.openxmlformats.org/officeDocument/2006/relationships/diagramColors" Target="../diagrams/colors8.xml"/><Relationship Id="rId2" Type="http://schemas.openxmlformats.org/officeDocument/2006/relationships/notesSlide" Target="../notesSlides/notesSlide235.xml"/><Relationship Id="rId1" Type="http://schemas.openxmlformats.org/officeDocument/2006/relationships/slideLayout" Target="../slideLayouts/slideLayout33.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71.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75.jpeg"/><Relationship Id="rId7" Type="http://schemas.openxmlformats.org/officeDocument/2006/relationships/diagramColors" Target="../diagrams/colors9.xml"/><Relationship Id="rId2" Type="http://schemas.openxmlformats.org/officeDocument/2006/relationships/notesSlide" Target="../notesSlides/notesSlide236.xml"/><Relationship Id="rId1" Type="http://schemas.openxmlformats.org/officeDocument/2006/relationships/slideLayout" Target="../slideLayouts/slideLayout33.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72.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75.jpeg"/><Relationship Id="rId7" Type="http://schemas.openxmlformats.org/officeDocument/2006/relationships/diagramColors" Target="../diagrams/colors10.xml"/><Relationship Id="rId2" Type="http://schemas.openxmlformats.org/officeDocument/2006/relationships/notesSlide" Target="../notesSlides/notesSlide237.xml"/><Relationship Id="rId1" Type="http://schemas.openxmlformats.org/officeDocument/2006/relationships/slideLayout" Target="../slideLayouts/slideLayout33.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73.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238.xml"/><Relationship Id="rId1" Type="http://schemas.openxmlformats.org/officeDocument/2006/relationships/slideLayout" Target="../slideLayouts/slideLayout33.xml"/></Relationships>
</file>

<file path=ppt/slides/_rels/slide274.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39.xml"/><Relationship Id="rId1" Type="http://schemas.openxmlformats.org/officeDocument/2006/relationships/slideLayout" Target="../slideLayouts/slideLayout470.xml"/><Relationship Id="rId4" Type="http://schemas.openxmlformats.org/officeDocument/2006/relationships/image" Target="../media/image192.png"/></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392.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392.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392.xml"/></Relationships>
</file>

<file path=ppt/slides/_rels/slide278.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75.jpeg"/><Relationship Id="rId7" Type="http://schemas.openxmlformats.org/officeDocument/2006/relationships/diagramColors" Target="../diagrams/colors11.xml"/><Relationship Id="rId2" Type="http://schemas.openxmlformats.org/officeDocument/2006/relationships/notesSlide" Target="../notesSlides/notesSlide243.xml"/><Relationship Id="rId1" Type="http://schemas.openxmlformats.org/officeDocument/2006/relationships/slideLayout" Target="../slideLayouts/slideLayout575.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79.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75.jpeg"/><Relationship Id="rId7" Type="http://schemas.openxmlformats.org/officeDocument/2006/relationships/diagramColors" Target="../diagrams/colors12.xml"/><Relationship Id="rId2" Type="http://schemas.openxmlformats.org/officeDocument/2006/relationships/notesSlide" Target="../notesSlides/notesSlide244.xml"/><Relationship Id="rId1" Type="http://schemas.openxmlformats.org/officeDocument/2006/relationships/slideLayout" Target="../slideLayouts/slideLayout575.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7.xml"/><Relationship Id="rId1" Type="http://schemas.openxmlformats.org/officeDocument/2006/relationships/slideLayout" Target="../slideLayouts/slideLayout198.xml"/></Relationships>
</file>

<file path=ppt/slides/_rels/slide280.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45.xml"/><Relationship Id="rId1" Type="http://schemas.openxmlformats.org/officeDocument/2006/relationships/slideLayout" Target="../slideLayouts/slideLayout369.xml"/></Relationships>
</file>

<file path=ppt/slides/_rels/slide281.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75.jpeg"/><Relationship Id="rId7" Type="http://schemas.openxmlformats.org/officeDocument/2006/relationships/diagramColors" Target="../diagrams/colors13.xml"/><Relationship Id="rId2" Type="http://schemas.openxmlformats.org/officeDocument/2006/relationships/notesSlide" Target="../notesSlides/notesSlide246.xml"/><Relationship Id="rId1" Type="http://schemas.openxmlformats.org/officeDocument/2006/relationships/slideLayout" Target="../slideLayouts/slideLayout32.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82.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47.xml"/><Relationship Id="rId1" Type="http://schemas.openxmlformats.org/officeDocument/2006/relationships/slideLayout" Target="../slideLayouts/slideLayout380.xml"/></Relationships>
</file>

<file path=ppt/slides/_rels/slide283.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48.xml"/><Relationship Id="rId1" Type="http://schemas.openxmlformats.org/officeDocument/2006/relationships/slideLayout" Target="../slideLayouts/slideLayout369.xml"/><Relationship Id="rId6" Type="http://schemas.openxmlformats.org/officeDocument/2006/relationships/image" Target="../media/image195.jpeg"/><Relationship Id="rId5" Type="http://schemas.openxmlformats.org/officeDocument/2006/relationships/image" Target="../media/image194.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284.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49.xml"/><Relationship Id="rId1" Type="http://schemas.openxmlformats.org/officeDocument/2006/relationships/slideLayout" Target="../slideLayouts/slideLayout582.xml"/></Relationships>
</file>

<file path=ppt/slides/_rels/slide285.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50.xml"/><Relationship Id="rId1" Type="http://schemas.openxmlformats.org/officeDocument/2006/relationships/slideLayout" Target="../slideLayouts/slideLayout582.xml"/></Relationships>
</file>

<file path=ppt/slides/_rels/slide28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51.xml"/><Relationship Id="rId1" Type="http://schemas.openxmlformats.org/officeDocument/2006/relationships/slideLayout" Target="../slideLayouts/slideLayout582.xml"/></Relationships>
</file>

<file path=ppt/slides/_rels/slide287.xml.rels><?xml version="1.0" encoding="UTF-8" standalone="yes"?>
<Relationships xmlns="http://schemas.openxmlformats.org/package/2006/relationships"><Relationship Id="rId3" Type="http://schemas.openxmlformats.org/officeDocument/2006/relationships/image" Target="../media/image175.jpeg"/><Relationship Id="rId7" Type="http://schemas.openxmlformats.org/officeDocument/2006/relationships/image" Target="../media/image145.jpeg"/><Relationship Id="rId2" Type="http://schemas.openxmlformats.org/officeDocument/2006/relationships/notesSlide" Target="../notesSlides/notesSlide252.xml"/><Relationship Id="rId1" Type="http://schemas.openxmlformats.org/officeDocument/2006/relationships/slideLayout" Target="../slideLayouts/slideLayout589.xml"/><Relationship Id="rId6" Type="http://schemas.openxmlformats.org/officeDocument/2006/relationships/image" Target="../media/image194.jpeg"/><Relationship Id="rId5"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 Id="rId4" Type="http://schemas.openxmlformats.org/officeDocument/2006/relationships/image" Target="../media/image197.jpeg"/></Relationships>
</file>

<file path=ppt/slides/_rels/slide288.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53.xml"/><Relationship Id="rId1" Type="http://schemas.openxmlformats.org/officeDocument/2006/relationships/slideLayout" Target="../slideLayouts/slideLayout556.xml"/></Relationships>
</file>

<file path=ppt/slides/_rels/slide289.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54.xml"/><Relationship Id="rId1" Type="http://schemas.openxmlformats.org/officeDocument/2006/relationships/slideLayout" Target="../slideLayouts/slideLayout556.xml"/></Relationships>
</file>

<file path=ppt/slides/_rels/slide2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8.xml"/><Relationship Id="rId1" Type="http://schemas.openxmlformats.org/officeDocument/2006/relationships/slideLayout" Target="../slideLayouts/slideLayout198.xml"/></Relationships>
</file>

<file path=ppt/slides/_rels/slide29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255.xml"/><Relationship Id="rId1" Type="http://schemas.openxmlformats.org/officeDocument/2006/relationships/slideLayout" Target="../slideLayouts/slideLayout556.xml"/></Relationships>
</file>

<file path=ppt/slides/_rels/slide291.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556.xml"/></Relationships>
</file>

<file path=ppt/slides/_rels/slide292.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56.xml"/><Relationship Id="rId1" Type="http://schemas.openxmlformats.org/officeDocument/2006/relationships/slideLayout" Target="../slideLayouts/slideLayout556.xml"/><Relationship Id="rId4" Type="http://schemas.openxmlformats.org/officeDocument/2006/relationships/image" Target="../media/image201.jpeg"/></Relationships>
</file>

<file path=ppt/slides/_rels/slide293.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57.xml"/><Relationship Id="rId1" Type="http://schemas.openxmlformats.org/officeDocument/2006/relationships/slideLayout" Target="../slideLayouts/slideLayout369.xml"/><Relationship Id="rId4" Type="http://schemas.openxmlformats.org/officeDocument/2006/relationships/image" Target="../media/image203.jpeg"/></Relationships>
</file>

<file path=ppt/slides/_rels/slide294.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58.xml"/><Relationship Id="rId1" Type="http://schemas.openxmlformats.org/officeDocument/2006/relationships/slideLayout" Target="../slideLayouts/slideLayout373.xml"/><Relationship Id="rId5" Type="http://schemas.openxmlformats.org/officeDocument/2006/relationships/image" Target="../media/image205.jpeg"/><Relationship Id="rId4" Type="http://schemas.openxmlformats.org/officeDocument/2006/relationships/image" Target="../media/image204.jpeg"/></Relationships>
</file>

<file path=ppt/slides/_rels/slide295.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59.xml"/><Relationship Id="rId1" Type="http://schemas.openxmlformats.org/officeDocument/2006/relationships/slideLayout" Target="../slideLayouts/slideLayout394.xml"/></Relationships>
</file>

<file path=ppt/slides/_rels/slide296.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60.xml"/><Relationship Id="rId1" Type="http://schemas.openxmlformats.org/officeDocument/2006/relationships/slideLayout" Target="../slideLayouts/slideLayout394.xml"/></Relationships>
</file>

<file path=ppt/slides/_rels/slide297.xml.rels><?xml version="1.0" encoding="UTF-8" standalone="yes"?>
<Relationships xmlns="http://schemas.openxmlformats.org/package/2006/relationships"><Relationship Id="rId8" Type="http://schemas.microsoft.com/office/2007/relationships/diagramDrawing" Target="../diagrams/drawing14.xml"/><Relationship Id="rId3" Type="http://schemas.openxmlformats.org/officeDocument/2006/relationships/image" Target="../media/image175.jpeg"/><Relationship Id="rId7" Type="http://schemas.openxmlformats.org/officeDocument/2006/relationships/diagramColors" Target="../diagrams/colors14.xml"/><Relationship Id="rId2" Type="http://schemas.openxmlformats.org/officeDocument/2006/relationships/notesSlide" Target="../notesSlides/notesSlide261.xml"/><Relationship Id="rId1" Type="http://schemas.openxmlformats.org/officeDocument/2006/relationships/slideLayout" Target="../slideLayouts/slideLayout32.xml"/><Relationship Id="rId6" Type="http://schemas.openxmlformats.org/officeDocument/2006/relationships/diagramQuickStyle" Target="../diagrams/quickStyle14.xml"/><Relationship Id="rId5" Type="http://schemas.openxmlformats.org/officeDocument/2006/relationships/diagramLayout" Target="../diagrams/layout14.xml"/><Relationship Id="rId4" Type="http://schemas.openxmlformats.org/officeDocument/2006/relationships/diagramData" Target="../diagrams/data14.xml"/></Relationships>
</file>

<file path=ppt/slides/_rels/slide298.xml.rels><?xml version="1.0" encoding="UTF-8" standalone="yes"?>
<Relationships xmlns="http://schemas.openxmlformats.org/package/2006/relationships"><Relationship Id="rId8"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3" Type="http://schemas.openxmlformats.org/officeDocument/2006/relationships/image" Target="../media/image175.jpeg"/><Relationship Id="rId7" Type="http://schemas.openxmlformats.org/officeDocument/2006/relationships/image" Target="../media/image209.jpeg"/><Relationship Id="rId2" Type="http://schemas.openxmlformats.org/officeDocument/2006/relationships/notesSlide" Target="../notesSlides/notesSlide262.xml"/><Relationship Id="rId1" Type="http://schemas.openxmlformats.org/officeDocument/2006/relationships/slideLayout" Target="../slideLayouts/slideLayout369.xml"/><Relationship Id="rId6" Type="http://schemas.openxmlformats.org/officeDocument/2006/relationships/hyperlink" Target="http://www.foodsubs.com/Photos/yeast-breadmachine.jpg" TargetMode="External"/><Relationship Id="rId5" Type="http://schemas.openxmlformats.org/officeDocument/2006/relationships/image" Target="../media/image208.png"/><Relationship Id="rId10" Type="http://schemas.openxmlformats.org/officeDocument/2006/relationships/image" Target="../media/image211.jpeg"/><Relationship Id="rId4" Type="http://schemas.openxmlformats.org/officeDocument/2006/relationships/hyperlink" Target="http://www.globalgourmet.com/food/foodday/fd0397/art/bdyeast.gif" TargetMode="External"/><Relationship Id="rId9" Type="http://schemas.openxmlformats.org/officeDocument/2006/relationships/image" Target="../media/image210.jpeg"/></Relationships>
</file>

<file path=ppt/slides/_rels/slide299.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3.xml"/><Relationship Id="rId1" Type="http://schemas.openxmlformats.org/officeDocument/2006/relationships/slideLayout" Target="../slideLayouts/slideLayout394.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9.xml"/><Relationship Id="rId1" Type="http://schemas.openxmlformats.org/officeDocument/2006/relationships/slideLayout" Target="../slideLayouts/slideLayout198.xml"/></Relationships>
</file>

<file path=ppt/slides/_rels/slide300.xml.rels><?xml version="1.0" encoding="UTF-8" standalone="yes"?>
<Relationships xmlns="http://schemas.openxmlformats.org/package/2006/relationships"><Relationship Id="rId8" Type="http://schemas.microsoft.com/office/2007/relationships/diagramDrawing" Target="../diagrams/drawing15.xml"/><Relationship Id="rId3" Type="http://schemas.openxmlformats.org/officeDocument/2006/relationships/image" Target="../media/image175.jpeg"/><Relationship Id="rId7" Type="http://schemas.openxmlformats.org/officeDocument/2006/relationships/diagramColors" Target="../diagrams/colors15.xml"/><Relationship Id="rId2" Type="http://schemas.openxmlformats.org/officeDocument/2006/relationships/notesSlide" Target="../notesSlides/notesSlide264.xml"/><Relationship Id="rId1" Type="http://schemas.openxmlformats.org/officeDocument/2006/relationships/slideLayout" Target="../slideLayouts/slideLayout32.xml"/><Relationship Id="rId6" Type="http://schemas.openxmlformats.org/officeDocument/2006/relationships/diagramQuickStyle" Target="../diagrams/quickStyle15.xml"/><Relationship Id="rId5" Type="http://schemas.openxmlformats.org/officeDocument/2006/relationships/diagramLayout" Target="../diagrams/layout15.xml"/><Relationship Id="rId4" Type="http://schemas.openxmlformats.org/officeDocument/2006/relationships/diagramData" Target="../diagrams/data15.xml"/></Relationships>
</file>

<file path=ppt/slides/_rels/slide301.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265.xml"/><Relationship Id="rId1" Type="http://schemas.openxmlformats.org/officeDocument/2006/relationships/slideLayout" Target="../slideLayouts/slideLayout371.xml"/><Relationship Id="rId6" Type="http://schemas.openxmlformats.org/officeDocument/2006/relationships/image" Target="../media/image215.jpeg"/><Relationship Id="rId5" Type="http://schemas.openxmlformats.org/officeDocument/2006/relationships/image" Target="../media/image214.jpeg"/><Relationship Id="rId4" Type="http://schemas.openxmlformats.org/officeDocument/2006/relationships/image" Target="../media/image213.jpeg"/></Relationships>
</file>

<file path=ppt/slides/_rels/slide302.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66.xml"/><Relationship Id="rId1" Type="http://schemas.openxmlformats.org/officeDocument/2006/relationships/slideLayout" Target="../slideLayouts/slideLayout373.xml"/><Relationship Id="rId4" Type="http://schemas.openxmlformats.org/officeDocument/2006/relationships/image" Target="../media/image216.jpeg"/></Relationships>
</file>

<file path=ppt/slides/_rels/slide303.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67.xml"/><Relationship Id="rId1" Type="http://schemas.openxmlformats.org/officeDocument/2006/relationships/slideLayout" Target="../slideLayouts/slideLayout683.xml"/></Relationships>
</file>

<file path=ppt/slides/_rels/slide304.xml.rels><?xml version="1.0" encoding="UTF-8" standalone="yes"?>
<Relationships xmlns="http://schemas.openxmlformats.org/package/2006/relationships"><Relationship Id="rId8" Type="http://schemas.microsoft.com/office/2007/relationships/diagramDrawing" Target="../diagrams/drawing16.xml"/><Relationship Id="rId3" Type="http://schemas.openxmlformats.org/officeDocument/2006/relationships/image" Target="../media/image175.jpeg"/><Relationship Id="rId7" Type="http://schemas.openxmlformats.org/officeDocument/2006/relationships/diagramColors" Target="../diagrams/colors16.xml"/><Relationship Id="rId2" Type="http://schemas.openxmlformats.org/officeDocument/2006/relationships/notesSlide" Target="../notesSlides/notesSlide268.xml"/><Relationship Id="rId1" Type="http://schemas.openxmlformats.org/officeDocument/2006/relationships/slideLayout" Target="../slideLayouts/slideLayout32.xml"/><Relationship Id="rId6" Type="http://schemas.openxmlformats.org/officeDocument/2006/relationships/diagramQuickStyle" Target="../diagrams/quickStyle16.xml"/><Relationship Id="rId5" Type="http://schemas.openxmlformats.org/officeDocument/2006/relationships/diagramLayout" Target="../diagrams/layout16.xml"/><Relationship Id="rId4" Type="http://schemas.openxmlformats.org/officeDocument/2006/relationships/diagramData" Target="../diagrams/data16.xml"/></Relationships>
</file>

<file path=ppt/slides/_rels/slide305.xml.rels><?xml version="1.0" encoding="UTF-8" standalone="yes"?>
<Relationships xmlns="http://schemas.openxmlformats.org/package/2006/relationships"><Relationship Id="rId3" Type="http://schemas.openxmlformats.org/officeDocument/2006/relationships/image" Target="../media/image218.jpeg"/><Relationship Id="rId7" Type="http://schemas.openxmlformats.org/officeDocument/2006/relationships/image" Target="../media/image221.png"/><Relationship Id="rId2" Type="http://schemas.openxmlformats.org/officeDocument/2006/relationships/notesSlide" Target="../notesSlides/notesSlide269.xml"/><Relationship Id="rId1" Type="http://schemas.openxmlformats.org/officeDocument/2006/relationships/slideLayout" Target="../slideLayouts/slideLayout394.xml"/><Relationship Id="rId6" Type="http://schemas.openxmlformats.org/officeDocument/2006/relationships/hyperlink" Target="http://www.ucgcalgary.org/Regina/Regina/wheatstalks.gif" TargetMode="External"/><Relationship Id="rId5" Type="http://schemas.openxmlformats.org/officeDocument/2006/relationships/image" Target="../media/image220.jpeg"/><Relationship Id="rId4" Type="http://schemas.openxmlformats.org/officeDocument/2006/relationships/image" Target="../media/image219.jpeg"/></Relationships>
</file>

<file path=ppt/slides/_rels/slide306.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70.xml"/><Relationship Id="rId1" Type="http://schemas.openxmlformats.org/officeDocument/2006/relationships/slideLayout" Target="../slideLayouts/slideLayout405.xml"/><Relationship Id="rId4" Type="http://schemas.openxmlformats.org/officeDocument/2006/relationships/image" Target="../media/image223.jpeg"/></Relationships>
</file>

<file path=ppt/slides/_rels/slide307.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71.xml"/><Relationship Id="rId1" Type="http://schemas.openxmlformats.org/officeDocument/2006/relationships/slideLayout" Target="../slideLayouts/slideLayout690.xml"/></Relationships>
</file>

<file path=ppt/slides/_rels/slide308.xml.rels><?xml version="1.0" encoding="UTF-8" standalone="yes"?>
<Relationships xmlns="http://schemas.openxmlformats.org/package/2006/relationships"><Relationship Id="rId8" Type="http://schemas.microsoft.com/office/2007/relationships/diagramDrawing" Target="../diagrams/drawing17.xml"/><Relationship Id="rId3" Type="http://schemas.openxmlformats.org/officeDocument/2006/relationships/image" Target="../media/image175.jpeg"/><Relationship Id="rId7" Type="http://schemas.openxmlformats.org/officeDocument/2006/relationships/diagramColors" Target="../diagrams/colors17.xml"/><Relationship Id="rId2" Type="http://schemas.openxmlformats.org/officeDocument/2006/relationships/notesSlide" Target="../notesSlides/notesSlide272.xml"/><Relationship Id="rId1" Type="http://schemas.openxmlformats.org/officeDocument/2006/relationships/slideLayout" Target="../slideLayouts/slideLayout32.xml"/><Relationship Id="rId6" Type="http://schemas.openxmlformats.org/officeDocument/2006/relationships/diagramQuickStyle" Target="../diagrams/quickStyle17.xml"/><Relationship Id="rId5" Type="http://schemas.openxmlformats.org/officeDocument/2006/relationships/diagramLayout" Target="../diagrams/layout17.xml"/><Relationship Id="rId4" Type="http://schemas.openxmlformats.org/officeDocument/2006/relationships/diagramData" Target="../diagrams/data17.xml"/></Relationships>
</file>

<file path=ppt/slides/_rels/slide309.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73.xml"/><Relationship Id="rId1" Type="http://schemas.openxmlformats.org/officeDocument/2006/relationships/slideLayout" Target="../slideLayouts/slideLayout396.xml"/><Relationship Id="rId5" Type="http://schemas.openxmlformats.org/officeDocument/2006/relationships/image" Target="../media/image227.jpeg"/><Relationship Id="rId4" Type="http://schemas.openxmlformats.org/officeDocument/2006/relationships/image" Target="../media/image226.jpeg"/></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xml"/><Relationship Id="rId1" Type="http://schemas.openxmlformats.org/officeDocument/2006/relationships/slideLayout" Target="../slideLayouts/slideLayout198.xml"/></Relationships>
</file>

<file path=ppt/slides/_rels/slide310.xml.rels><?xml version="1.0" encoding="UTF-8" standalone="yes"?>
<Relationships xmlns="http://schemas.openxmlformats.org/package/2006/relationships"><Relationship Id="rId8" Type="http://schemas.microsoft.com/office/2007/relationships/diagramDrawing" Target="../diagrams/drawing18.xml"/><Relationship Id="rId3" Type="http://schemas.openxmlformats.org/officeDocument/2006/relationships/image" Target="../media/image175.jpeg"/><Relationship Id="rId7" Type="http://schemas.openxmlformats.org/officeDocument/2006/relationships/diagramColors" Target="../diagrams/colors18.xml"/><Relationship Id="rId2" Type="http://schemas.openxmlformats.org/officeDocument/2006/relationships/notesSlide" Target="../notesSlides/notesSlide274.xml"/><Relationship Id="rId1" Type="http://schemas.openxmlformats.org/officeDocument/2006/relationships/slideLayout" Target="../slideLayouts/slideLayout32.xml"/><Relationship Id="rId6" Type="http://schemas.openxmlformats.org/officeDocument/2006/relationships/diagramQuickStyle" Target="../diagrams/quickStyle18.xml"/><Relationship Id="rId5" Type="http://schemas.openxmlformats.org/officeDocument/2006/relationships/diagramLayout" Target="../diagrams/layout18.xml"/><Relationship Id="rId4" Type="http://schemas.openxmlformats.org/officeDocument/2006/relationships/diagramData" Target="../diagrams/data18.xml"/></Relationships>
</file>

<file path=ppt/slides/_rels/slide311.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75.xml"/><Relationship Id="rId1" Type="http://schemas.openxmlformats.org/officeDocument/2006/relationships/slideLayout" Target="../slideLayouts/slideLayout398.xml"/></Relationships>
</file>

<file path=ppt/slides/_rels/slide312.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76.xml"/><Relationship Id="rId1" Type="http://schemas.openxmlformats.org/officeDocument/2006/relationships/slideLayout" Target="../slideLayouts/slideLayout421.xml"/></Relationships>
</file>

<file path=ppt/slides/_rels/slide313.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77.xml"/><Relationship Id="rId1" Type="http://schemas.openxmlformats.org/officeDocument/2006/relationships/slideLayout" Target="../slideLayouts/slideLayout421.xml"/></Relationships>
</file>

<file path=ppt/slides/_rels/slide314.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78.xml"/><Relationship Id="rId1" Type="http://schemas.openxmlformats.org/officeDocument/2006/relationships/slideLayout" Target="../slideLayouts/slideLayout421.xml"/></Relationships>
</file>

<file path=ppt/slides/_rels/slide315.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79.xml"/><Relationship Id="rId1" Type="http://schemas.openxmlformats.org/officeDocument/2006/relationships/slideLayout" Target="../slideLayouts/slideLayout421.xml"/></Relationships>
</file>

<file path=ppt/slides/_rels/slide316.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80.xml"/><Relationship Id="rId1" Type="http://schemas.openxmlformats.org/officeDocument/2006/relationships/slideLayout" Target="../slideLayouts/slideLayout421.xml"/></Relationships>
</file>

<file path=ppt/slides/_rels/slide317.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81.xml"/><Relationship Id="rId1" Type="http://schemas.openxmlformats.org/officeDocument/2006/relationships/slideLayout" Target="../slideLayouts/slideLayout421.xml"/></Relationships>
</file>

<file path=ppt/slides/_rels/slide31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82.xml"/><Relationship Id="rId1" Type="http://schemas.openxmlformats.org/officeDocument/2006/relationships/slideLayout" Target="../slideLayouts/slideLayout421.xml"/></Relationships>
</file>

<file path=ppt/slides/_rels/slide319.xml.rels><?xml version="1.0" encoding="UTF-8" standalone="yes"?>
<Relationships xmlns="http://schemas.openxmlformats.org/package/2006/relationships"><Relationship Id="rId8" Type="http://schemas.microsoft.com/office/2007/relationships/diagramDrawing" Target="../diagrams/drawing19.xml"/><Relationship Id="rId3" Type="http://schemas.openxmlformats.org/officeDocument/2006/relationships/image" Target="../media/image175.jpeg"/><Relationship Id="rId7" Type="http://schemas.openxmlformats.org/officeDocument/2006/relationships/diagramColors" Target="../diagrams/colors19.xml"/><Relationship Id="rId2" Type="http://schemas.openxmlformats.org/officeDocument/2006/relationships/notesSlide" Target="../notesSlides/notesSlide283.xml"/><Relationship Id="rId1" Type="http://schemas.openxmlformats.org/officeDocument/2006/relationships/slideLayout" Target="../slideLayouts/slideLayout32.xml"/><Relationship Id="rId6" Type="http://schemas.openxmlformats.org/officeDocument/2006/relationships/diagramQuickStyle" Target="../diagrams/quickStyle19.xml"/><Relationship Id="rId5" Type="http://schemas.openxmlformats.org/officeDocument/2006/relationships/diagramLayout" Target="../diagrams/layout19.xml"/><Relationship Id="rId4" Type="http://schemas.openxmlformats.org/officeDocument/2006/relationships/diagramData" Target="../diagrams/data19.xml"/></Relationships>
</file>

<file path=ppt/slides/_rels/slide3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xml"/><Relationship Id="rId1" Type="http://schemas.openxmlformats.org/officeDocument/2006/relationships/slideLayout" Target="../slideLayouts/slideLayout198.xml"/></Relationships>
</file>

<file path=ppt/slides/_rels/slide320.xml.rels><?xml version="1.0" encoding="UTF-8" standalone="yes"?>
<Relationships xmlns="http://schemas.openxmlformats.org/package/2006/relationships"><Relationship Id="rId8" Type="http://schemas.openxmlformats.org/officeDocument/2006/relationships/hyperlink" Target="http://images.google.com.sg/imgres?imgurl=www.mystae.com/images/succoth.gif&amp;imgrefurl=http://www.mystae.com/restricted/reflections/messiah/jerusalem.html&amp;h=283&amp;w=170&amp;prev=/images?q=%22Feast+of+Tabernacles%22&amp;start=60&amp;svnum=10&amp;hl=en&amp;lr=&amp;ie=UTF-8&amp;oe=UTF-8&amp;sa=N" TargetMode="External"/><Relationship Id="rId3" Type="http://schemas.openxmlformats.org/officeDocument/2006/relationships/image" Target="../media/image232.jpeg"/><Relationship Id="rId7" Type="http://schemas.openxmlformats.org/officeDocument/2006/relationships/image" Target="../media/image234.jpeg"/><Relationship Id="rId2" Type="http://schemas.openxmlformats.org/officeDocument/2006/relationships/notesSlide" Target="../notesSlides/notesSlide284.xml"/><Relationship Id="rId1" Type="http://schemas.openxmlformats.org/officeDocument/2006/relationships/slideLayout" Target="../slideLayouts/slideLayout394.xml"/><Relationship Id="rId6" Type="http://schemas.openxmlformats.org/officeDocument/2006/relationships/hyperlink" Target="http://images.google.com.sg/imgres?imgurl=www.ortzion.org/succah1.gif&amp;imgrefurl=http://www.ortzion.org/finalyears3.html&amp;h=228&amp;w=248&amp;prev=/images?q=%22Feast+of+Tabernacles%22&amp;start=40&amp;svnum=10&amp;hl=en&amp;lr=&amp;ie=UTF-8&amp;oe=UTF-8&amp;sa=N" TargetMode="External"/><Relationship Id="rId11" Type="http://schemas.openxmlformats.org/officeDocument/2006/relationships/image" Target="../media/image236.jpeg"/><Relationship Id="rId5" Type="http://schemas.openxmlformats.org/officeDocument/2006/relationships/image" Target="../media/image233.jpeg"/><Relationship Id="rId10" Type="http://schemas.openxmlformats.org/officeDocument/2006/relationships/hyperlink" Target="http://images.google.com.sg/imgres?imgurl=www.ida.net/users/rdk/ces/Lesson15/sukkot_model.jpg&amp;imgrefurl=http://www.ida.net/users/rdk/ces/Lesson15/Lesson15.html&amp;h=329&amp;w=442&amp;prev=/images?q=%22Feast+of+Tabernacles%22&amp;start=60&amp;svnum=10&amp;hl=en&amp;lr=&amp;ie=UTF-8&amp;oe=UTF-8&amp;sa=N" TargetMode="External"/><Relationship Id="rId4" Type="http://schemas.openxmlformats.org/officeDocument/2006/relationships/hyperlink" Target="http://images.google.com.sg/imgres?imgurl=members.aol.com/baruchshem/sukkah1.jpg&amp;imgrefurl=http://members.aol.com/baruchshem/feasts.htm&amp;h=277&amp;w=529&amp;prev=/images?q=%22Feast+of+Tabernacles%22&amp;start=20&amp;svnum=10&amp;hl=en&amp;lr=&amp;ie=UTF-8&amp;oe=UTF-8&amp;sa=N" TargetMode="External"/><Relationship Id="rId9" Type="http://schemas.openxmlformats.org/officeDocument/2006/relationships/image" Target="../media/image235.jpeg"/></Relationships>
</file>

<file path=ppt/slides/_rels/slide321.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285.xml"/><Relationship Id="rId1" Type="http://schemas.openxmlformats.org/officeDocument/2006/relationships/slideLayout" Target="../slideLayouts/slideLayout33.xml"/></Relationships>
</file>

<file path=ppt/slides/_rels/slide322.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86.xml"/><Relationship Id="rId1" Type="http://schemas.openxmlformats.org/officeDocument/2006/relationships/slideLayout" Target="../slideLayouts/slideLayout398.xml"/><Relationship Id="rId4" Type="http://schemas.openxmlformats.org/officeDocument/2006/relationships/image" Target="../media/image238.jpeg"/></Relationships>
</file>

<file path=ppt/slides/_rels/slide323.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87.xml"/><Relationship Id="rId1" Type="http://schemas.openxmlformats.org/officeDocument/2006/relationships/slideLayout" Target="../slideLayouts/slideLayout431.xml"/></Relationships>
</file>

<file path=ppt/slides/_rels/slide324.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88.xml"/><Relationship Id="rId1" Type="http://schemas.openxmlformats.org/officeDocument/2006/relationships/slideLayout" Target="../slideLayouts/slideLayout442.xml"/><Relationship Id="rId5" Type="http://schemas.openxmlformats.org/officeDocument/2006/relationships/image" Target="../media/image242.jpeg"/><Relationship Id="rId4" Type="http://schemas.openxmlformats.org/officeDocument/2006/relationships/image" Target="../media/image241.jpeg"/></Relationships>
</file>

<file path=ppt/slides/_rels/slide325.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89.xml"/><Relationship Id="rId1" Type="http://schemas.openxmlformats.org/officeDocument/2006/relationships/slideLayout" Target="../slideLayouts/slideLayout453.xml"/></Relationships>
</file>

<file path=ppt/slides/_rels/slide326.xml.rels><?xml version="1.0" encoding="UTF-8" standalone="yes"?>
<Relationships xmlns="http://schemas.openxmlformats.org/package/2006/relationships"><Relationship Id="rId8" Type="http://schemas.microsoft.com/office/2007/relationships/diagramDrawing" Target="../diagrams/drawing20.xml"/><Relationship Id="rId3" Type="http://schemas.openxmlformats.org/officeDocument/2006/relationships/image" Target="../media/image175.jpeg"/><Relationship Id="rId7" Type="http://schemas.openxmlformats.org/officeDocument/2006/relationships/diagramColors" Target="../diagrams/colors20.xml"/><Relationship Id="rId2" Type="http://schemas.openxmlformats.org/officeDocument/2006/relationships/notesSlide" Target="../notesSlides/notesSlide290.xml"/><Relationship Id="rId1" Type="http://schemas.openxmlformats.org/officeDocument/2006/relationships/slideLayout" Target="../slideLayouts/slideLayout32.xml"/><Relationship Id="rId6" Type="http://schemas.openxmlformats.org/officeDocument/2006/relationships/diagramQuickStyle" Target="../diagrams/quickStyle20.xml"/><Relationship Id="rId5" Type="http://schemas.openxmlformats.org/officeDocument/2006/relationships/diagramLayout" Target="../diagrams/layout20.xml"/><Relationship Id="rId4" Type="http://schemas.openxmlformats.org/officeDocument/2006/relationships/diagramData" Target="../diagrams/data20.xml"/></Relationships>
</file>

<file path=ppt/slides/_rels/slide327.xml.rels><?xml version="1.0" encoding="UTF-8" standalone="yes"?>
<Relationships xmlns="http://schemas.openxmlformats.org/package/2006/relationships"><Relationship Id="rId3" Type="http://schemas.openxmlformats.org/officeDocument/2006/relationships/image" Target="../media/image175.jpeg"/><Relationship Id="rId7" Type="http://schemas.openxmlformats.org/officeDocument/2006/relationships/image" Target="../media/image245.jpeg"/><Relationship Id="rId2" Type="http://schemas.openxmlformats.org/officeDocument/2006/relationships/notesSlide" Target="../notesSlides/notesSlide291.xml"/><Relationship Id="rId1" Type="http://schemas.openxmlformats.org/officeDocument/2006/relationships/slideLayout" Target="../slideLayouts/slideLayout47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244.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28.xml.rels><?xml version="1.0" encoding="UTF-8" standalone="yes"?>
<Relationships xmlns="http://schemas.openxmlformats.org/package/2006/relationships"><Relationship Id="rId3" Type="http://schemas.openxmlformats.org/officeDocument/2006/relationships/image" Target="../media/image175.jpeg"/><Relationship Id="rId7" Type="http://schemas.openxmlformats.org/officeDocument/2006/relationships/image" Target="../media/image245.jpeg"/><Relationship Id="rId2" Type="http://schemas.openxmlformats.org/officeDocument/2006/relationships/notesSlide" Target="../notesSlides/notesSlide292.xml"/><Relationship Id="rId1" Type="http://schemas.openxmlformats.org/officeDocument/2006/relationships/slideLayout" Target="../slideLayouts/slideLayout47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244.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473.xml"/></Relationships>
</file>

<file path=ppt/slides/_rels/slide3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2.xml"/><Relationship Id="rId1" Type="http://schemas.openxmlformats.org/officeDocument/2006/relationships/slideLayout" Target="../slideLayouts/slideLayout33.xml"/></Relationships>
</file>

<file path=ppt/slides/_rels/slide330.xml.rels><?xml version="1.0" encoding="UTF-8" standalone="yes"?>
<Relationships xmlns="http://schemas.openxmlformats.org/package/2006/relationships"><Relationship Id="rId8" Type="http://schemas.microsoft.com/office/2007/relationships/diagramDrawing" Target="../diagrams/drawing21.xml"/><Relationship Id="rId3" Type="http://schemas.openxmlformats.org/officeDocument/2006/relationships/image" Target="../media/image175.jpeg"/><Relationship Id="rId7" Type="http://schemas.openxmlformats.org/officeDocument/2006/relationships/diagramColors" Target="../diagrams/colors21.xml"/><Relationship Id="rId2" Type="http://schemas.openxmlformats.org/officeDocument/2006/relationships/notesSlide" Target="../notesSlides/notesSlide293.xml"/><Relationship Id="rId1" Type="http://schemas.openxmlformats.org/officeDocument/2006/relationships/slideLayout" Target="../slideLayouts/slideLayout32.xml"/><Relationship Id="rId6" Type="http://schemas.openxmlformats.org/officeDocument/2006/relationships/diagramQuickStyle" Target="../diagrams/quickStyle21.xml"/><Relationship Id="rId5" Type="http://schemas.openxmlformats.org/officeDocument/2006/relationships/diagramLayout" Target="../diagrams/layout21.xml"/><Relationship Id="rId4" Type="http://schemas.openxmlformats.org/officeDocument/2006/relationships/diagramData" Target="../diagrams/data21.xml"/></Relationships>
</file>

<file path=ppt/slides/_rels/slide331.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94.xml"/><Relationship Id="rId1" Type="http://schemas.openxmlformats.org/officeDocument/2006/relationships/slideLayout" Target="../slideLayouts/slideLayout394.xml"/></Relationships>
</file>

<file path=ppt/slides/_rels/slide33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95.xml"/><Relationship Id="rId1" Type="http://schemas.openxmlformats.org/officeDocument/2006/relationships/slideLayout" Target="../slideLayouts/slideLayout394.xml"/></Relationships>
</file>

<file path=ppt/slides/_rels/slide333.xml.rels><?xml version="1.0" encoding="UTF-8" standalone="yes"?>
<Relationships xmlns="http://schemas.openxmlformats.org/package/2006/relationships"><Relationship Id="rId8" Type="http://schemas.microsoft.com/office/2007/relationships/diagramDrawing" Target="../diagrams/drawing22.xml"/><Relationship Id="rId3" Type="http://schemas.openxmlformats.org/officeDocument/2006/relationships/image" Target="../media/image175.jpeg"/><Relationship Id="rId7" Type="http://schemas.openxmlformats.org/officeDocument/2006/relationships/diagramColors" Target="../diagrams/colors22.xml"/><Relationship Id="rId2" Type="http://schemas.openxmlformats.org/officeDocument/2006/relationships/notesSlide" Target="../notesSlides/notesSlide296.xml"/><Relationship Id="rId1" Type="http://schemas.openxmlformats.org/officeDocument/2006/relationships/slideLayout" Target="../slideLayouts/slideLayout32.xml"/><Relationship Id="rId6" Type="http://schemas.openxmlformats.org/officeDocument/2006/relationships/diagramQuickStyle" Target="../diagrams/quickStyle22.xml"/><Relationship Id="rId5" Type="http://schemas.openxmlformats.org/officeDocument/2006/relationships/diagramLayout" Target="../diagrams/layout22.xml"/><Relationship Id="rId4" Type="http://schemas.openxmlformats.org/officeDocument/2006/relationships/diagramData" Target="../diagrams/data22.xml"/></Relationships>
</file>

<file path=ppt/slides/_rels/slide334.xml.rels><?xml version="1.0" encoding="UTF-8" standalone="yes"?>
<Relationships xmlns="http://schemas.openxmlformats.org/package/2006/relationships"><Relationship Id="rId3" Type="http://schemas.openxmlformats.org/officeDocument/2006/relationships/hyperlink" Target="http://images.google.com.sg/imgres?imgurl=www.windowview.org/images.wv/images.jr/hanukah.jpg&amp;imgrefurl=http://www.windowview.org/JandG.files/Holiday.4.html&amp;h=180&amp;w=240&amp;prev=/images?q=%22Feast+of+Tabernacles%22&amp;start=80&amp;svnum=10&amp;hl=en&amp;lr=&amp;ie=UTF-8&amp;oe=UTF-8&amp;sa=N" TargetMode="External"/><Relationship Id="rId7" Type="http://schemas.openxmlformats.org/officeDocument/2006/relationships/image" Target="../media/image251.jpeg"/><Relationship Id="rId2" Type="http://schemas.openxmlformats.org/officeDocument/2006/relationships/notesSlide" Target="../notesSlides/notesSlide297.xml"/><Relationship Id="rId1" Type="http://schemas.openxmlformats.org/officeDocument/2006/relationships/slideLayout" Target="../slideLayouts/slideLayout398.xml"/><Relationship Id="rId6" Type="http://schemas.openxmlformats.org/officeDocument/2006/relationships/image" Target="../media/image250.jpeg"/><Relationship Id="rId5" Type="http://schemas.openxmlformats.org/officeDocument/2006/relationships/image" Target="../media/image249.jpeg"/><Relationship Id="rId4" Type="http://schemas.openxmlformats.org/officeDocument/2006/relationships/image" Target="../media/image248.jpeg"/></Relationships>
</file>

<file path=ppt/slides/_rels/slide335.xml.rels><?xml version="1.0" encoding="UTF-8" standalone="yes"?>
<Relationships xmlns="http://schemas.openxmlformats.org/package/2006/relationships"><Relationship Id="rId8" Type="http://schemas.microsoft.com/office/2007/relationships/diagramDrawing" Target="../diagrams/drawing23.xml"/><Relationship Id="rId3" Type="http://schemas.openxmlformats.org/officeDocument/2006/relationships/image" Target="../media/image175.jpeg"/><Relationship Id="rId7" Type="http://schemas.openxmlformats.org/officeDocument/2006/relationships/diagramColors" Target="../diagrams/colors23.xml"/><Relationship Id="rId2" Type="http://schemas.openxmlformats.org/officeDocument/2006/relationships/notesSlide" Target="../notesSlides/notesSlide298.xml"/><Relationship Id="rId1" Type="http://schemas.openxmlformats.org/officeDocument/2006/relationships/slideLayout" Target="../slideLayouts/slideLayout32.xml"/><Relationship Id="rId6" Type="http://schemas.openxmlformats.org/officeDocument/2006/relationships/diagramQuickStyle" Target="../diagrams/quickStyle23.xml"/><Relationship Id="rId5" Type="http://schemas.openxmlformats.org/officeDocument/2006/relationships/diagramLayout" Target="../diagrams/layout23.xml"/><Relationship Id="rId4" Type="http://schemas.openxmlformats.org/officeDocument/2006/relationships/diagramData" Target="../diagrams/data23.xml"/></Relationships>
</file>

<file path=ppt/slides/_rels/slide336.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99.xml"/><Relationship Id="rId1" Type="http://schemas.openxmlformats.org/officeDocument/2006/relationships/slideLayout" Target="../slideLayouts/slideLayout394.xml"/></Relationships>
</file>

<file path=ppt/slides/_rels/slide337.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300.xml"/><Relationship Id="rId1" Type="http://schemas.openxmlformats.org/officeDocument/2006/relationships/slideLayout" Target="../slideLayouts/slideLayout369.xml"/></Relationships>
</file>

<file path=ppt/slides/_rels/slide338.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301.xml"/><Relationship Id="rId1" Type="http://schemas.openxmlformats.org/officeDocument/2006/relationships/slideLayout" Target="../slideLayouts/slideLayout369.xml"/></Relationships>
</file>

<file path=ppt/slides/_rels/slide339.xml.rels><?xml version="1.0" encoding="UTF-8" standalone="yes"?>
<Relationships xmlns="http://schemas.openxmlformats.org/package/2006/relationships"><Relationship Id="rId3" Type="http://schemas.openxmlformats.org/officeDocument/2006/relationships/hyperlink" Target="http://www.westlenexasda.org/uploads/postimage/292_IMG2.jpg" TargetMode="External"/><Relationship Id="rId2" Type="http://schemas.openxmlformats.org/officeDocument/2006/relationships/notesSlide" Target="../notesSlides/notesSlide302.xml"/><Relationship Id="rId1" Type="http://schemas.openxmlformats.org/officeDocument/2006/relationships/slideLayout" Target="../slideLayouts/slideLayout369.xml"/><Relationship Id="rId4" Type="http://schemas.openxmlformats.org/officeDocument/2006/relationships/image" Target="../media/image254.jpeg"/></Relationships>
</file>

<file path=ppt/slides/_rels/slide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40.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03.xml"/><Relationship Id="rId1" Type="http://schemas.openxmlformats.org/officeDocument/2006/relationships/slideLayout" Target="../slideLayouts/slideLayout369.xml"/></Relationships>
</file>

<file path=ppt/slides/_rels/slide341.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304.xml"/><Relationship Id="rId1" Type="http://schemas.openxmlformats.org/officeDocument/2006/relationships/slideLayout" Target="../slideLayouts/slideLayout374.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369.xml"/></Relationships>
</file>

<file path=ppt/slides/_rels/slide343.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306.xml"/><Relationship Id="rId1" Type="http://schemas.openxmlformats.org/officeDocument/2006/relationships/slideLayout" Target="../slideLayouts/slideLayout369.xml"/></Relationships>
</file>

<file path=ppt/slides/_rels/slide344.xml.rels><?xml version="1.0" encoding="UTF-8" standalone="yes"?>
<Relationships xmlns="http://schemas.openxmlformats.org/package/2006/relationships"><Relationship Id="rId8" Type="http://schemas.microsoft.com/office/2007/relationships/diagramDrawing" Target="../diagrams/drawing24.xml"/><Relationship Id="rId3" Type="http://schemas.openxmlformats.org/officeDocument/2006/relationships/image" Target="../media/image175.jpeg"/><Relationship Id="rId7" Type="http://schemas.openxmlformats.org/officeDocument/2006/relationships/diagramColors" Target="../diagrams/colors24.xml"/><Relationship Id="rId2" Type="http://schemas.openxmlformats.org/officeDocument/2006/relationships/notesSlide" Target="../notesSlides/notesSlide307.xml"/><Relationship Id="rId1" Type="http://schemas.openxmlformats.org/officeDocument/2006/relationships/slideLayout" Target="../slideLayouts/slideLayout32.xml"/><Relationship Id="rId6" Type="http://schemas.openxmlformats.org/officeDocument/2006/relationships/diagramQuickStyle" Target="../diagrams/quickStyle24.xml"/><Relationship Id="rId5" Type="http://schemas.openxmlformats.org/officeDocument/2006/relationships/diagramLayout" Target="../diagrams/layout24.xml"/><Relationship Id="rId4" Type="http://schemas.openxmlformats.org/officeDocument/2006/relationships/diagramData" Target="../diagrams/data24.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355.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355.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355.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355.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04.xml"/><Relationship Id="rId1" Type="http://schemas.openxmlformats.org/officeDocument/2006/relationships/themeOverride" Target="../theme/themeOverride5.xml"/><Relationship Id="rId4" Type="http://schemas.openxmlformats.org/officeDocument/2006/relationships/image" Target="../media/image45.jpeg"/></Relationships>
</file>

<file path=ppt/slides/_rels/slide350.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image" Target="../media/image258.jpeg"/><Relationship Id="rId1" Type="http://schemas.openxmlformats.org/officeDocument/2006/relationships/slideLayout" Target="../slideLayouts/slideLayout483.xml"/><Relationship Id="rId4" Type="http://schemas.openxmlformats.org/officeDocument/2006/relationships/image" Target="../media/image260.jpeg"/></Relationships>
</file>

<file path=ppt/slides/_rels/slide351.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312.xml"/><Relationship Id="rId1" Type="http://schemas.openxmlformats.org/officeDocument/2006/relationships/slideLayout" Target="../slideLayouts/slideLayout489.xml"/></Relationships>
</file>

<file path=ppt/slides/_rels/slide352.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313.xml"/><Relationship Id="rId1" Type="http://schemas.openxmlformats.org/officeDocument/2006/relationships/slideLayout" Target="../slideLayouts/slideLayout489.xml"/></Relationships>
</file>

<file path=ppt/slides/_rels/slide353.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14.xml"/><Relationship Id="rId1" Type="http://schemas.openxmlformats.org/officeDocument/2006/relationships/slideLayout" Target="../slideLayouts/slideLayout489.xml"/></Relationships>
</file>

<file path=ppt/slides/_rels/slide354.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315.xml"/><Relationship Id="rId1" Type="http://schemas.openxmlformats.org/officeDocument/2006/relationships/slideLayout" Target="../slideLayouts/slideLayout489.xml"/></Relationships>
</file>

<file path=ppt/slides/_rels/slide355.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16.xml"/><Relationship Id="rId1" Type="http://schemas.openxmlformats.org/officeDocument/2006/relationships/slideLayout" Target="../slideLayouts/slideLayout489.xml"/></Relationships>
</file>

<file path=ppt/slides/_rels/slide356.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317.xml"/><Relationship Id="rId1" Type="http://schemas.openxmlformats.org/officeDocument/2006/relationships/slideLayout" Target="../slideLayouts/slideLayout489.xml"/></Relationships>
</file>

<file path=ppt/slides/_rels/slide357.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18.xml"/><Relationship Id="rId1" Type="http://schemas.openxmlformats.org/officeDocument/2006/relationships/slideLayout" Target="../slideLayouts/slideLayout489.xml"/></Relationships>
</file>

<file path=ppt/slides/_rels/slide358.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319.xml"/><Relationship Id="rId1" Type="http://schemas.openxmlformats.org/officeDocument/2006/relationships/slideLayout" Target="../slideLayouts/slideLayout489.xml"/></Relationships>
</file>

<file path=ppt/slides/_rels/slide359.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320.xml"/><Relationship Id="rId1" Type="http://schemas.openxmlformats.org/officeDocument/2006/relationships/slideLayout" Target="../slideLayouts/slideLayout489.xml"/></Relationships>
</file>

<file path=ppt/slides/_rels/slide3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5.xml"/><Relationship Id="rId1" Type="http://schemas.openxmlformats.org/officeDocument/2006/relationships/slideLayout" Target="../slideLayouts/slideLayout206.xml"/></Relationships>
</file>

<file path=ppt/slides/_rels/slide360.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21.xml"/><Relationship Id="rId1" Type="http://schemas.openxmlformats.org/officeDocument/2006/relationships/slideLayout" Target="../slideLayouts/slideLayout489.xml"/></Relationships>
</file>

<file path=ppt/slides/_rels/slide361.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322.xml"/><Relationship Id="rId1" Type="http://schemas.openxmlformats.org/officeDocument/2006/relationships/slideLayout" Target="../slideLayouts/slideLayout489.xml"/></Relationships>
</file>

<file path=ppt/slides/_rels/slide362.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323.xml"/><Relationship Id="rId1" Type="http://schemas.openxmlformats.org/officeDocument/2006/relationships/slideLayout" Target="../slideLayouts/slideLayout489.xml"/></Relationships>
</file>

<file path=ppt/slides/_rels/slide363.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24.xml"/><Relationship Id="rId1" Type="http://schemas.openxmlformats.org/officeDocument/2006/relationships/slideLayout" Target="../slideLayouts/slideLayout489.xml"/></Relationships>
</file>

<file path=ppt/slides/_rels/slide364.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25.xml"/><Relationship Id="rId1" Type="http://schemas.openxmlformats.org/officeDocument/2006/relationships/slideLayout" Target="../slideLayouts/slideLayout489.xml"/></Relationships>
</file>

<file path=ppt/slides/_rels/slide365.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26.xml"/><Relationship Id="rId1" Type="http://schemas.openxmlformats.org/officeDocument/2006/relationships/slideLayout" Target="../slideLayouts/slideLayout489.xml"/></Relationships>
</file>

<file path=ppt/slides/_rels/slide366.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27.xml"/><Relationship Id="rId1" Type="http://schemas.openxmlformats.org/officeDocument/2006/relationships/slideLayout" Target="../slideLayouts/slideLayout489.xml"/></Relationships>
</file>

<file path=ppt/slides/_rels/slide367.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28.xml"/><Relationship Id="rId1" Type="http://schemas.openxmlformats.org/officeDocument/2006/relationships/slideLayout" Target="../slideLayouts/slideLayout489.xml"/></Relationships>
</file>

<file path=ppt/slides/_rels/slide368.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29.xml"/><Relationship Id="rId1" Type="http://schemas.openxmlformats.org/officeDocument/2006/relationships/slideLayout" Target="../slideLayouts/slideLayout489.xml"/></Relationships>
</file>

<file path=ppt/slides/_rels/slide369.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30.xml"/><Relationship Id="rId1" Type="http://schemas.openxmlformats.org/officeDocument/2006/relationships/slideLayout" Target="../slideLayouts/slideLayout489.xml"/></Relationships>
</file>

<file path=ppt/slides/_rels/slide3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04.xml"/></Relationships>
</file>

<file path=ppt/slides/_rels/slide370.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31.xml"/><Relationship Id="rId1" Type="http://schemas.openxmlformats.org/officeDocument/2006/relationships/slideLayout" Target="../slideLayouts/slideLayout489.xml"/></Relationships>
</file>

<file path=ppt/slides/_rels/slide371.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32.xml"/><Relationship Id="rId1" Type="http://schemas.openxmlformats.org/officeDocument/2006/relationships/slideLayout" Target="../slideLayouts/slideLayout489.xml"/></Relationships>
</file>

<file path=ppt/slides/_rels/slide372.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33.xml"/><Relationship Id="rId1" Type="http://schemas.openxmlformats.org/officeDocument/2006/relationships/slideLayout" Target="../slideLayouts/slideLayout489.xml"/></Relationships>
</file>

<file path=ppt/slides/_rels/slide373.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334.xml"/><Relationship Id="rId1" Type="http://schemas.openxmlformats.org/officeDocument/2006/relationships/slideLayout" Target="../slideLayouts/slideLayout489.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75.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335.xml"/><Relationship Id="rId1" Type="http://schemas.openxmlformats.org/officeDocument/2006/relationships/slideLayout" Target="../slideLayouts/slideLayout44.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77.xml.rels><?xml version="1.0" encoding="UTF-8" standalone="yes"?>
<Relationships xmlns="http://schemas.openxmlformats.org/package/2006/relationships"><Relationship Id="rId3" Type="http://schemas.openxmlformats.org/officeDocument/2006/relationships/image" Target="../media/image284.emf"/><Relationship Id="rId2" Type="http://schemas.openxmlformats.org/officeDocument/2006/relationships/notesSlide" Target="../notesSlides/notesSlide336.xml"/><Relationship Id="rId1" Type="http://schemas.openxmlformats.org/officeDocument/2006/relationships/slideLayout" Target="../slideLayouts/slideLayout55.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79.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33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04.xml"/></Relationships>
</file>

<file path=ppt/slides/_rels/slide380.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102.xml"/></Relationships>
</file>

<file path=ppt/slides/_rels/slide38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39.xml"/><Relationship Id="rId1" Type="http://schemas.openxmlformats.org/officeDocument/2006/relationships/slideLayout" Target="../slideLayouts/slideLayout118.xml"/></Relationships>
</file>

<file path=ppt/slides/_rels/slide3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18.xml"/></Relationships>
</file>

<file path=ppt/slides/_rels/slide3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18.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1.xml"/></Relationships>
</file>

<file path=ppt/slides/_rels/slide385.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341.xml"/><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42.xml"/><Relationship Id="rId1" Type="http://schemas.openxmlformats.org/officeDocument/2006/relationships/slideLayout" Target="../slideLayouts/slideLayout1.xml"/></Relationships>
</file>

<file path=ppt/slides/_rels/slide387.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343.xml"/><Relationship Id="rId1" Type="http://schemas.openxmlformats.org/officeDocument/2006/relationships/slideLayout" Target="../slideLayouts/slideLayout1.xml"/></Relationships>
</file>

<file path=ppt/slides/_rels/slide388.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344.xml"/><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345.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37.xml"/><Relationship Id="rId1" Type="http://schemas.openxmlformats.org/officeDocument/2006/relationships/slideLayout" Target="../slideLayouts/slideLayout16.xml"/><Relationship Id="rId4" Type="http://schemas.openxmlformats.org/officeDocument/2006/relationships/image" Target="../media/image23.jpeg"/></Relationships>
</file>

<file path=ppt/slides/_rels/slide390.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346.xml"/><Relationship Id="rId1" Type="http://schemas.openxmlformats.org/officeDocument/2006/relationships/slideLayout" Target="../slideLayouts/slideLayout1.xml"/></Relationships>
</file>

<file path=ppt/slides/_rels/slide391.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347.xml"/><Relationship Id="rId1" Type="http://schemas.openxmlformats.org/officeDocument/2006/relationships/slideLayout" Target="../slideLayouts/slideLayout1.xml"/></Relationships>
</file>

<file path=ppt/slides/_rels/slide39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48.xml"/><Relationship Id="rId1" Type="http://schemas.openxmlformats.org/officeDocument/2006/relationships/slideLayout" Target="../slideLayouts/slideLayout44.xml"/></Relationships>
</file>

<file path=ppt/slides/_rels/slide39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49.xml"/><Relationship Id="rId1" Type="http://schemas.openxmlformats.org/officeDocument/2006/relationships/slideLayout" Target="../slideLayouts/slideLayout44.xml"/></Relationships>
</file>

<file path=ppt/slides/_rels/slide39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50.xml"/><Relationship Id="rId1" Type="http://schemas.openxmlformats.org/officeDocument/2006/relationships/slideLayout" Target="../slideLayouts/slideLayout44.xml"/></Relationships>
</file>

<file path=ppt/slides/_rels/slide39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51.xml"/><Relationship Id="rId1" Type="http://schemas.openxmlformats.org/officeDocument/2006/relationships/slideLayout" Target="../slideLayouts/slideLayout44.xml"/></Relationships>
</file>

<file path=ppt/slides/_rels/slide396.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16.xml"/></Relationships>
</file>

<file path=ppt/slides/_rels/slide39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53.xml"/><Relationship Id="rId1" Type="http://schemas.openxmlformats.org/officeDocument/2006/relationships/slideLayout" Target="../slideLayouts/slideLayout1.xml"/></Relationships>
</file>

<file path=ppt/slides/_rels/slide398.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notesSlide" Target="../notesSlides/notesSlide354.xml"/><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55.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04.xml"/></Relationships>
</file>

<file path=ppt/slides/_rels/slide40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56.xml"/><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357.xml"/><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58.xml"/><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602.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367.xml"/></Relationships>
</file>

<file path=ppt/slides/_rels/slide40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61.xml"/><Relationship Id="rId1" Type="http://schemas.openxmlformats.org/officeDocument/2006/relationships/slideLayout" Target="../slideLayouts/slideLayout660.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3" Type="http://schemas.openxmlformats.org/officeDocument/2006/relationships/image" Target="../media/image295.png"/><Relationship Id="rId2" Type="http://schemas.openxmlformats.org/officeDocument/2006/relationships/notesSlide" Target="../notesSlides/notesSlide362.xml"/><Relationship Id="rId1" Type="http://schemas.openxmlformats.org/officeDocument/2006/relationships/slideLayout" Target="../slideLayouts/slideLayout1.xml"/><Relationship Id="rId4" Type="http://schemas.openxmlformats.org/officeDocument/2006/relationships/image" Target="../media/image296.png"/></Relationships>
</file>

<file path=ppt/slides/_rels/slide4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9.xml"/><Relationship Id="rId1" Type="http://schemas.openxmlformats.org/officeDocument/2006/relationships/slideLayout" Target="../slideLayouts/slideLayout54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0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04.xml"/></Relationships>
</file>

<file path=ppt/slides/_rels/slide4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2.xml"/><Relationship Id="rId1" Type="http://schemas.openxmlformats.org/officeDocument/2006/relationships/slideLayout" Target="../slideLayouts/slideLayout551.xml"/><Relationship Id="rId4" Type="http://schemas.openxmlformats.org/officeDocument/2006/relationships/image" Target="../media/image50.jpe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xml"/><Relationship Id="rId1" Type="http://schemas.openxmlformats.org/officeDocument/2006/relationships/themeOverride" Target="../theme/themeOverride6.xml"/><Relationship Id="rId4" Type="http://schemas.openxmlformats.org/officeDocument/2006/relationships/image" Target="../media/image51.png"/></Relationships>
</file>

<file path=ppt/slides/_rels/slide4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4.xml"/><Relationship Id="rId1" Type="http://schemas.openxmlformats.org/officeDocument/2006/relationships/slideLayout" Target="../slideLayouts/slideLayout1.xml"/><Relationship Id="rId4" Type="http://schemas.openxmlformats.org/officeDocument/2006/relationships/image" Target="../media/image53.jpeg"/></Relationships>
</file>

<file path=ppt/slides/_rels/slide4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xml"/><Relationship Id="rId1" Type="http://schemas.openxmlformats.org/officeDocument/2006/relationships/slideLayout" Target="../slideLayouts/slideLayout158.xml"/></Relationships>
</file>

<file path=ppt/slides/_rels/slide5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1.xml"/><Relationship Id="rId1" Type="http://schemas.openxmlformats.org/officeDocument/2006/relationships/slideLayout" Target="../slideLayouts/slideLayout124.xml"/></Relationships>
</file>

<file path=ppt/slides/_rels/slide54.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52.xml"/><Relationship Id="rId1" Type="http://schemas.openxmlformats.org/officeDocument/2006/relationships/slideLayout" Target="../slideLayouts/slideLayout125.xml"/></Relationships>
</file>

<file path=ppt/slides/_rels/slide5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3.xml"/><Relationship Id="rId1" Type="http://schemas.openxmlformats.org/officeDocument/2006/relationships/slideLayout" Target="../slideLayouts/slideLayout135.xml"/><Relationship Id="rId4" Type="http://schemas.openxmlformats.org/officeDocument/2006/relationships/image" Target="../media/image63.png"/></Relationships>
</file>

<file path=ppt/slides/_rels/slide5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6.xml"/><Relationship Id="rId1" Type="http://schemas.openxmlformats.org/officeDocument/2006/relationships/slideLayout" Target="../slideLayouts/slideLayout152.xml"/></Relationships>
</file>

<file path=ppt/slides/_rels/slide5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175.xml"/></Relationships>
</file>

<file path=ppt/slides/_rels/slide6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9.xml"/><Relationship Id="rId1" Type="http://schemas.openxmlformats.org/officeDocument/2006/relationships/slideLayout" Target="../slideLayouts/slideLayout33.xml"/></Relationships>
</file>

<file path=ppt/slides/_rels/slide6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3.xml"/><Relationship Id="rId1" Type="http://schemas.openxmlformats.org/officeDocument/2006/relationships/slideLayout" Target="../slideLayouts/slideLayout16.xml"/></Relationships>
</file>

<file path=ppt/slides/_rels/slide6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64.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xml"/><Relationship Id="rId1" Type="http://schemas.openxmlformats.org/officeDocument/2006/relationships/slideLayout" Target="../slideLayouts/slideLayout158.xml"/><Relationship Id="rId5" Type="http://schemas.microsoft.com/office/2007/relationships/hdphoto" Target="../media/hdphoto1.wdp"/><Relationship Id="rId4" Type="http://schemas.openxmlformats.org/officeDocument/2006/relationships/image" Target="../media/image20.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26.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8.xml"/><Relationship Id="rId1" Type="http://schemas.openxmlformats.org/officeDocument/2006/relationships/themeOverride" Target="../theme/themeOverride7.xml"/><Relationship Id="rId4" Type="http://schemas.openxmlformats.org/officeDocument/2006/relationships/image" Target="../media/image27.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28.xml"/><Relationship Id="rId1" Type="http://schemas.openxmlformats.org/officeDocument/2006/relationships/themeOverride" Target="../theme/themeOverride8.xml"/><Relationship Id="rId4" Type="http://schemas.openxmlformats.org/officeDocument/2006/relationships/image" Target="../media/image27.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74.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1.xml"/><Relationship Id="rId1" Type="http://schemas.openxmlformats.org/officeDocument/2006/relationships/themeOverride" Target="../theme/themeOverride9.xml"/><Relationship Id="rId4" Type="http://schemas.openxmlformats.org/officeDocument/2006/relationships/image" Target="../media/image76.png"/></Relationships>
</file>

<file path=ppt/slides/_rels/slide7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6.xml"/></Relationships>
</file>

<file path=ppt/slides/_rels/slide7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xml"/><Relationship Id="rId1" Type="http://schemas.openxmlformats.org/officeDocument/2006/relationships/slideLayout" Target="../slideLayouts/slideLayout158.xml"/><Relationship Id="rId4" Type="http://schemas.openxmlformats.org/officeDocument/2006/relationships/image" Target="../media/image21.jpeg"/></Relationships>
</file>

<file path=ppt/slides/_rels/slide80.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76.xml"/><Relationship Id="rId1" Type="http://schemas.openxmlformats.org/officeDocument/2006/relationships/slideLayout" Target="../slideLayouts/slideLayout15.xml"/><Relationship Id="rId4" Type="http://schemas.openxmlformats.org/officeDocument/2006/relationships/image" Target="../media/image78.jpe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8.xml"/><Relationship Id="rId1" Type="http://schemas.openxmlformats.org/officeDocument/2006/relationships/themeOverride" Target="../theme/themeOverride10.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8.xml"/><Relationship Id="rId1" Type="http://schemas.openxmlformats.org/officeDocument/2006/relationships/themeOverride" Target="../theme/themeOverride11.xml"/><Relationship Id="rId4" Type="http://schemas.openxmlformats.org/officeDocument/2006/relationships/image" Target="../media/image79.png"/></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49.xml"/><Relationship Id="rId1" Type="http://schemas.openxmlformats.org/officeDocument/2006/relationships/themeOverride" Target="../theme/themeOverride1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66.xml"/></Relationships>
</file>

<file path=ppt/slides/_rels/slide85.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494.xml"/><Relationship Id="rId1" Type="http://schemas.openxmlformats.org/officeDocument/2006/relationships/themeOverride" Target="../theme/themeOverride13.xml"/><Relationship Id="rId4" Type="http://schemas.openxmlformats.org/officeDocument/2006/relationships/image" Target="../media/image81.jpe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8.xml"/><Relationship Id="rId1" Type="http://schemas.openxmlformats.org/officeDocument/2006/relationships/themeOverride" Target="../theme/themeOverride14.xml"/><Relationship Id="rId4" Type="http://schemas.openxmlformats.org/officeDocument/2006/relationships/image" Target="../media/image27.png"/></Relationships>
</file>

<file path=ppt/slides/_rels/slide89.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9.xml"/><Relationship Id="rId1" Type="http://schemas.openxmlformats.org/officeDocument/2006/relationships/slideLayout" Target="../slideLayouts/slideLayout158.xml"/></Relationships>
</file>

<file path=ppt/slides/_rels/slide9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5" descr="levitic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212263"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Picture 5" descr="leviticus.jpg"/>
          <p:cNvSpPr>
            <a:spLocks noChangeAspect="1"/>
          </p:cNvSpPr>
          <p:nvPr/>
        </p:nvSpPr>
        <p:spPr bwMode="auto">
          <a:xfrm>
            <a:off x="0" y="0"/>
            <a:ext cx="9144000" cy="576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3123" name="Rectangle 2"/>
          <p:cNvSpPr>
            <a:spLocks noGrp="1" noChangeArrowheads="1"/>
          </p:cNvSpPr>
          <p:nvPr>
            <p:ph type="title"/>
          </p:nvPr>
        </p:nvSpPr>
        <p:spPr>
          <a:xfrm>
            <a:off x="304800" y="76200"/>
            <a:ext cx="7772400" cy="1143000"/>
          </a:xfrm>
        </p:spPr>
        <p:txBody>
          <a:bodyPr/>
          <a:lstStyle/>
          <a:p>
            <a:pPr algn="l"/>
            <a:r>
              <a:rPr lang="ar-JO" sz="7200" dirty="0">
                <a:solidFill>
                  <a:schemeClr val="bg2"/>
                </a:solidFill>
                <a:latin typeface="Impact" charset="0"/>
                <a:ea typeface="ＭＳ Ｐゴシック" charset="0"/>
                <a:cs typeface="ＭＳ Ｐゴシック" charset="0"/>
              </a:rPr>
              <a:t>لاويين</a:t>
            </a:r>
            <a:endParaRPr lang="en-US" sz="7200" dirty="0">
              <a:solidFill>
                <a:schemeClr val="bg2"/>
              </a:solidFill>
              <a:latin typeface="Impact" charset="0"/>
              <a:ea typeface="ＭＳ Ｐゴシック" charset="0"/>
              <a:cs typeface="ＭＳ Ｐゴシック" charset="0"/>
            </a:endParaRPr>
          </a:p>
        </p:txBody>
      </p:sp>
      <p:sp>
        <p:nvSpPr>
          <p:cNvPr id="133124" name="Text Box 7"/>
          <p:cNvSpPr txBox="1">
            <a:spLocks noChangeArrowheads="1"/>
          </p:cNvSpPr>
          <p:nvPr/>
        </p:nvSpPr>
        <p:spPr bwMode="auto">
          <a:xfrm>
            <a:off x="0" y="5562600"/>
            <a:ext cx="9144000" cy="160043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uLnTx/>
                <a:uFillTx/>
                <a:latin typeface="Arial Black" charset="0"/>
                <a:ea typeface="ＭＳ Ｐゴシック" charset="0"/>
              </a:rPr>
              <a:t>التقديس</a:t>
            </a:r>
            <a:r>
              <a:rPr kumimoji="0" lang="en-US" sz="4800" b="1" i="0" u="none" strike="noStrike" kern="1200" cap="none" spc="0" normalizeH="0" baseline="0" noProof="0" dirty="0">
                <a:ln>
                  <a:noFill/>
                </a:ln>
                <a:solidFill>
                  <a:srgbClr val="FFFFFF"/>
                </a:solidFill>
                <a:effectLst/>
                <a:uLnTx/>
                <a:uFillTx/>
                <a:latin typeface="Arial Black" charset="0"/>
                <a:ea typeface="ＭＳ Ｐゴシック" charset="0"/>
              </a:rPr>
              <a:t> </a:t>
            </a:r>
            <a:br>
              <a:rPr kumimoji="0" lang="en-US" sz="5400" b="1" i="0" u="none" strike="noStrike" kern="1200" cap="none" spc="0" normalizeH="0" baseline="0" noProof="0" dirty="0">
                <a:ln>
                  <a:noFill/>
                </a:ln>
                <a:solidFill>
                  <a:srgbClr val="FFFFFF"/>
                </a:solidFill>
                <a:effectLst/>
                <a:uLnTx/>
                <a:uFillTx/>
                <a:latin typeface="Arial Black" charset="0"/>
                <a:ea typeface="ＭＳ Ｐゴシック" charset="0"/>
              </a:rPr>
            </a:br>
            <a:r>
              <a:rPr kumimoji="0" lang="ar-JO" sz="2800" b="1" i="0" u="none" strike="noStrike" kern="1200" cap="none" spc="0" normalizeH="0" baseline="0" noProof="0" dirty="0">
                <a:ln>
                  <a:noFill/>
                </a:ln>
                <a:solidFill>
                  <a:srgbClr val="FFFFFF"/>
                </a:solidFill>
                <a:effectLst/>
                <a:uLnTx/>
                <a:uFillTx/>
                <a:latin typeface="Arial Black" charset="0"/>
                <a:ea typeface="ＭＳ Ｐゴシック" charset="0"/>
              </a:rPr>
              <a:t>من خلال الذبيحة والإنفصال</a:t>
            </a:r>
            <a:endParaRPr kumimoji="0" lang="en-US" sz="1800" b="1" i="0" u="none" strike="noStrike" kern="1200" cap="none" spc="0" normalizeH="0" baseline="0" noProof="0" dirty="0">
              <a:ln>
                <a:noFill/>
              </a:ln>
              <a:solidFill>
                <a:srgbClr val="FFFFFF"/>
              </a:solidFill>
              <a:effectLst/>
              <a:uLnTx/>
              <a:uFillTx/>
              <a:latin typeface="Arial Black"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Black" charset="0"/>
              <a:ea typeface="ＭＳ Ｐゴシック" charset="0"/>
            </a:endParaRPr>
          </a:p>
        </p:txBody>
      </p:sp>
      <p:sp>
        <p:nvSpPr>
          <p:cNvPr id="5" name="Text Box 5"/>
          <p:cNvSpPr txBox="1">
            <a:spLocks noChangeArrowheads="1"/>
          </p:cNvSpPr>
          <p:nvPr/>
        </p:nvSpPr>
        <p:spPr bwMode="auto">
          <a:xfrm>
            <a:off x="4894263" y="4797425"/>
            <a:ext cx="4249737" cy="547688"/>
          </a:xfrm>
          <a:prstGeom prst="rect">
            <a:avLst/>
          </a:prstGeom>
          <a:solidFill>
            <a:srgbClr val="3900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lang="ar-JO" sz="1600" b="1" dirty="0">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09380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33123"/>
                                        </p:tgtEl>
                                        <p:attrNameLst>
                                          <p:attrName>style.visibility</p:attrName>
                                        </p:attrNameLst>
                                      </p:cBhvr>
                                      <p:to>
                                        <p:strVal val="visible"/>
                                      </p:to>
                                    </p:set>
                                    <p:anim calcmode="lin" valueType="num">
                                      <p:cBhvr additive="base">
                                        <p:cTn id="7" dur="500"/>
                                        <p:tgtEl>
                                          <p:spTgt spid="133123"/>
                                        </p:tgtEl>
                                        <p:attrNameLst>
                                          <p:attrName>ppt_y</p:attrName>
                                        </p:attrNameLst>
                                      </p:cBhvr>
                                      <p:tavLst>
                                        <p:tav tm="0">
                                          <p:val>
                                            <p:strVal val="#ppt_y+#ppt_h*1.125000"/>
                                          </p:val>
                                        </p:tav>
                                        <p:tav tm="100000">
                                          <p:val>
                                            <p:strVal val="#ppt_y"/>
                                          </p:val>
                                        </p:tav>
                                      </p:tavLst>
                                    </p:anim>
                                    <p:animEffect transition="in" filter="wipe(up)">
                                      <p:cBhvr>
                                        <p:cTn id="8" dur="500"/>
                                        <p:tgtEl>
                                          <p:spTgt spid="133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pPr rtl="1"/>
            <a:r>
              <a:rPr lang="ar-JO" sz="4000" dirty="0">
                <a:solidFill>
                  <a:schemeClr val="tx1"/>
                </a:solidFill>
                <a:ea typeface="ＭＳ Ｐゴシック" charset="0"/>
              </a:rPr>
              <a:t>لاويين</a:t>
            </a:r>
            <a:endParaRPr lang="en-US" sz="4000" dirty="0">
              <a:solidFill>
                <a:schemeClr val="tx1"/>
              </a:solidFill>
              <a:ea typeface="ＭＳ Ｐゴシック" charset="0"/>
            </a:endParaRPr>
          </a:p>
        </p:txBody>
      </p:sp>
      <p:sp>
        <p:nvSpPr>
          <p:cNvPr id="173059" name="Text Box 4"/>
          <p:cNvSpPr txBox="1">
            <a:spLocks noChangeArrowheads="1"/>
          </p:cNvSpPr>
          <p:nvPr/>
        </p:nvSpPr>
        <p:spPr bwMode="auto">
          <a:xfrm>
            <a:off x="8454825" y="44624"/>
            <a:ext cx="665568"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التقديس من خلال الذبيحة و الإنفصال</a:t>
                </a:r>
                <a:endParaRPr kumimoji="0" lang="en-US" sz="32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الهدف : حتى يبقى الرب قادراً على البقاء مع الشعب</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المكان : جبل سيناء</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الزمان : شهر واحد</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الإصحاحات 1 - 10</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الإصحاحات 11 - 27</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الذبيحة</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الإنفصال</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عبادة إله قدوس</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السير مع إله قدوس</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ضمان الشركة مع الله</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استمرارية الشركة مع الله</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السعي إلى الله</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استرضاء الله</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ذبائح كاملة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 – 7)</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كهنة كاملين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(8 – 10)</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قوانين 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(11 – 27)</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النجاسة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(11 – 15)</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خطايا السهو</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(16)</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خيمة الإجتماع</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(17)</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الجرائم</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(18 – 20)</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الكهنة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(21 – 22)</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العبادة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(23 – 24)</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كنعان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(25 -26)</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(27)</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1128648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3058"/>
                                        </p:tgtEl>
                                        <p:attrNameLst>
                                          <p:attrName>style.visibility</p:attrName>
                                        </p:attrNameLst>
                                      </p:cBhvr>
                                      <p:to>
                                        <p:strVal val="visible"/>
                                      </p:to>
                                    </p:set>
                                    <p:animEffect transition="in" filter="checkerboard(across)">
                                      <p:cBhvr>
                                        <p:cTn id="7" dur="500"/>
                                        <p:tgtEl>
                                          <p:spTgt spid="173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لاويين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43788763"/>
      </p:ext>
    </p:extLst>
  </p:cSld>
  <p:clrMapOvr>
    <a:overrideClrMapping bg1="lt1" tx1="dk1" bg2="lt2" tx2="dk2" accent1="accent1" accent2="accent2" accent3="accent3" accent4="accent4" accent5="accent5" accent6="accent6" hlink="hlink" folHlink="folHlink"/>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4" descr="diag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Rectangle 3"/>
          <p:cNvSpPr>
            <a:spLocks noGrp="1" noChangeArrowheads="1"/>
          </p:cNvSpPr>
          <p:nvPr>
            <p:ph type="title" idx="4294967295"/>
          </p:nvPr>
        </p:nvSpPr>
        <p:spPr>
          <a:xfrm>
            <a:off x="228600" y="4572000"/>
            <a:ext cx="3352800" cy="2133600"/>
          </a:xfrm>
          <a:solidFill>
            <a:srgbClr val="000000"/>
          </a:solidFill>
        </p:spPr>
        <p:txBody>
          <a:bodyPr/>
          <a:lstStyle/>
          <a:p>
            <a:pPr eaLnBrk="1" hangingPunct="1"/>
            <a:r>
              <a:rPr lang="ar-JO" sz="4000" dirty="0">
                <a:solidFill>
                  <a:schemeClr val="bg1"/>
                </a:solidFill>
                <a:ea typeface="ＭＳ Ｐゴシック" charset="0"/>
              </a:rPr>
              <a:t>خيمة</a:t>
            </a:r>
            <a:br>
              <a:rPr lang="ar-JO" sz="4000" dirty="0">
                <a:solidFill>
                  <a:schemeClr val="bg1"/>
                </a:solidFill>
                <a:ea typeface="ＭＳ Ｐゴシック" charset="0"/>
              </a:rPr>
            </a:br>
            <a:r>
              <a:rPr lang="ar-JO" sz="4000" dirty="0">
                <a:solidFill>
                  <a:schemeClr val="bg1"/>
                </a:solidFill>
                <a:ea typeface="ＭＳ Ｐゴシック" charset="0"/>
              </a:rPr>
              <a:t>الإجتماع</a:t>
            </a:r>
            <a:br>
              <a:rPr lang="ar-JO" sz="4000" dirty="0">
                <a:solidFill>
                  <a:schemeClr val="bg1"/>
                </a:solidFill>
                <a:ea typeface="ＭＳ Ｐゴシック" charset="0"/>
              </a:rPr>
            </a:br>
            <a:r>
              <a:rPr lang="ar-JO" sz="4000" dirty="0">
                <a:solidFill>
                  <a:schemeClr val="bg1"/>
                </a:solidFill>
                <a:ea typeface="ＭＳ Ｐゴシック" charset="0"/>
              </a:rPr>
              <a:t>والساحة</a:t>
            </a:r>
            <a:endParaRPr lang="en-US" sz="4000" dirty="0">
              <a:solidFill>
                <a:schemeClr val="bg1"/>
              </a:solidFill>
              <a:ea typeface="ＭＳ Ｐゴシック" charset="0"/>
            </a:endParaRPr>
          </a:p>
        </p:txBody>
      </p:sp>
      <p:sp>
        <p:nvSpPr>
          <p:cNvPr id="4" name="Rectangle 3"/>
          <p:cNvSpPr txBox="1">
            <a:spLocks noChangeArrowheads="1"/>
          </p:cNvSpPr>
          <p:nvPr/>
        </p:nvSpPr>
        <p:spPr bwMode="auto">
          <a:xfrm>
            <a:off x="3124200" y="37338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الساحة </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Rectangle 3"/>
          <p:cNvSpPr txBox="1">
            <a:spLocks noChangeArrowheads="1"/>
          </p:cNvSpPr>
          <p:nvPr/>
        </p:nvSpPr>
        <p:spPr bwMode="auto">
          <a:xfrm>
            <a:off x="457200" y="76200"/>
            <a:ext cx="20574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خيمة الاجتماع</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3"/>
          <p:cNvSpPr txBox="1">
            <a:spLocks noChangeArrowheads="1"/>
          </p:cNvSpPr>
          <p:nvPr/>
        </p:nvSpPr>
        <p:spPr bwMode="auto">
          <a:xfrm>
            <a:off x="4876800" y="5334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الأعمدة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01734" name="Rectangle 3"/>
          <p:cNvSpPr txBox="1">
            <a:spLocks noChangeArrowheads="1"/>
          </p:cNvSpPr>
          <p:nvPr/>
        </p:nvSpPr>
        <p:spPr bwMode="auto">
          <a:xfrm>
            <a:off x="5638800" y="1295400"/>
            <a:ext cx="3048000" cy="5334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"الستائر" من الكتان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3"/>
          <p:cNvSpPr txBox="1">
            <a:spLocks noChangeArrowheads="1"/>
          </p:cNvSpPr>
          <p:nvPr/>
        </p:nvSpPr>
        <p:spPr bwMode="auto">
          <a:xfrm>
            <a:off x="5105400" y="2895600"/>
            <a:ext cx="3048000" cy="6858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مذبح تقدمات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المحرقة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9" name="Rectangle 3"/>
          <p:cNvSpPr txBox="1">
            <a:spLocks noChangeArrowheads="1"/>
          </p:cNvSpPr>
          <p:nvPr/>
        </p:nvSpPr>
        <p:spPr bwMode="auto">
          <a:xfrm>
            <a:off x="4343400" y="22860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المرحضة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 name="Rectangle 3"/>
          <p:cNvSpPr txBox="1">
            <a:spLocks noChangeArrowheads="1"/>
          </p:cNvSpPr>
          <p:nvPr/>
        </p:nvSpPr>
        <p:spPr bwMode="auto">
          <a:xfrm>
            <a:off x="6553200" y="55626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البوابة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891565413"/>
      </p:ext>
    </p:extLst>
  </p:cSld>
  <p:clrMapOvr>
    <a:masterClrMapping/>
  </p:clrMapOvr>
  <p:transition spd="med">
    <p:randomBar dir="vert"/>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43" name="Text Box 3"/>
          <p:cNvSpPr txBox="1">
            <a:spLocks noChangeArrowheads="1"/>
          </p:cNvSpPr>
          <p:nvPr/>
        </p:nvSpPr>
        <p:spPr bwMode="auto">
          <a:xfrm>
            <a:off x="533400" y="1882775"/>
            <a:ext cx="8610600" cy="2862322"/>
          </a:xfrm>
          <a:prstGeom prst="rect">
            <a:avLst/>
          </a:prstGeom>
          <a:noFill/>
          <a:ln w="9525">
            <a:noFill/>
            <a:miter lim="800000"/>
            <a:headEnd/>
            <a:tailEnd/>
          </a:ln>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 يقدم المتعبد قربانه.</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 يضع يده (أيديهم) على رأس المحرقة، ويمكنه الإعتراف بخطيتهِ.</a:t>
            </a:r>
            <a:r>
              <a:rPr kumimoji="0" lang="en-US"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a:t>
            </a:r>
          </a:p>
          <a:p>
            <a:pPr marL="461963" marR="0" lvl="0" indent="-461963"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3- يذبح المتعبد المحرقة.</a:t>
            </a:r>
            <a:endParaRPr kumimoji="0" lang="en-US"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244" name="Text Box 4"/>
          <p:cNvSpPr txBox="1">
            <a:spLocks noChangeArrowheads="1"/>
          </p:cNvSpPr>
          <p:nvPr/>
        </p:nvSpPr>
        <p:spPr bwMode="auto">
          <a:xfrm>
            <a:off x="0" y="6248400"/>
            <a:ext cx="9144001"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 ت. بيكويث، قاموس الكتاب المقدس الجديد، 1962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78245" name="Text Box 5"/>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78246" name="Rectangle 6"/>
          <p:cNvSpPr>
            <a:spLocks noGrp="1" noChangeArrowheads="1"/>
          </p:cNvSpPr>
          <p:nvPr>
            <p:ph type="title" idx="4294967295"/>
          </p:nvPr>
        </p:nvSpPr>
        <p:spPr>
          <a:xfrm>
            <a:off x="685800" y="3810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طقوس التقدمات في لاويين 1- 5</a:t>
            </a:r>
            <a:endParaRPr lang="en-US" sz="4000" dirty="0">
              <a:solidFill>
                <a:schemeClr val="bg1"/>
              </a:solidFill>
            </a:endParaRPr>
          </a:p>
        </p:txBody>
      </p:sp>
    </p:spTree>
    <p:extLst>
      <p:ext uri="{BB962C8B-B14F-4D97-AF65-F5344CB8AC3E}">
        <p14:creationId xmlns:p14="http://schemas.microsoft.com/office/powerpoint/2010/main" val="7222096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8243">
                                            <p:txEl>
                                              <p:pRg st="0" end="0"/>
                                            </p:txEl>
                                          </p:spTgt>
                                        </p:tgtEl>
                                        <p:attrNameLst>
                                          <p:attrName>style.visibility</p:attrName>
                                        </p:attrNameLst>
                                      </p:cBhvr>
                                      <p:to>
                                        <p:strVal val="visible"/>
                                      </p:to>
                                    </p:set>
                                    <p:animEffect transition="in" filter="dissolve">
                                      <p:cBhvr>
                                        <p:cTn id="7" dur="75"/>
                                        <p:tgtEl>
                                          <p:spTgt spid="7782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8243">
                                            <p:txEl>
                                              <p:pRg st="1" end="1"/>
                                            </p:txEl>
                                          </p:spTgt>
                                        </p:tgtEl>
                                        <p:attrNameLst>
                                          <p:attrName>style.visibility</p:attrName>
                                        </p:attrNameLst>
                                      </p:cBhvr>
                                      <p:to>
                                        <p:strVal val="visible"/>
                                      </p:to>
                                    </p:set>
                                    <p:animEffect transition="in" filter="dissolve">
                                      <p:cBhvr>
                                        <p:cTn id="12" dur="75"/>
                                        <p:tgtEl>
                                          <p:spTgt spid="77824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78243">
                                            <p:txEl>
                                              <p:pRg st="2" end="2"/>
                                            </p:txEl>
                                          </p:spTgt>
                                        </p:tgtEl>
                                        <p:attrNameLst>
                                          <p:attrName>style.visibility</p:attrName>
                                        </p:attrNameLst>
                                      </p:cBhvr>
                                      <p:to>
                                        <p:strVal val="visible"/>
                                      </p:to>
                                    </p:set>
                                    <p:animEffect transition="in" filter="dissolve">
                                      <p:cBhvr>
                                        <p:cTn id="17" dur="75"/>
                                        <p:tgtEl>
                                          <p:spTgt spid="7782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43"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0291" name="Text Box 3"/>
          <p:cNvSpPr txBox="1">
            <a:spLocks noChangeArrowheads="1"/>
          </p:cNvSpPr>
          <p:nvPr/>
        </p:nvSpPr>
        <p:spPr bwMode="auto">
          <a:xfrm>
            <a:off x="533400" y="1773238"/>
            <a:ext cx="79248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يجمع الكاهن الدم في إناء</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ويرشه باتجاه زوايا المذبح</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الشمالية الشرقية والجنوبية الغربية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بطريقة بحيث ترش فيها</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جميع الزوايا الأربعة.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ثم يصب ما تبقى من الدم</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عند قاعدة المذبح.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0293" name="Text Box 5"/>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80294" name="Rectangle 6"/>
          <p:cNvSpPr>
            <a:spLocks noGrp="1" noChangeArrowheads="1"/>
          </p:cNvSpPr>
          <p:nvPr>
            <p:ph type="title" idx="4294967295"/>
          </p:nvPr>
        </p:nvSpPr>
        <p:spPr>
          <a:xfrm>
            <a:off x="685800" y="304800"/>
            <a:ext cx="7772400" cy="7620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طقوس التقدمات في لاويين 1- 5</a:t>
            </a:r>
            <a:endParaRPr lang="en-US" dirty="0">
              <a:ea typeface="ＭＳ Ｐゴシック" charset="0"/>
            </a:endParaRPr>
          </a:p>
        </p:txBody>
      </p:sp>
      <p:sp>
        <p:nvSpPr>
          <p:cNvPr id="7" name="Text Box 4"/>
          <p:cNvSpPr txBox="1">
            <a:spLocks noChangeArrowheads="1"/>
          </p:cNvSpPr>
          <p:nvPr/>
        </p:nvSpPr>
        <p:spPr bwMode="auto">
          <a:xfrm>
            <a:off x="1" y="6248400"/>
            <a:ext cx="9144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 ت. بيكويث، قاموس الكتاب المقدس الجديد، 1962</a:t>
            </a:r>
          </a:p>
        </p:txBody>
      </p:sp>
    </p:spTree>
    <p:extLst>
      <p:ext uri="{BB962C8B-B14F-4D97-AF65-F5344CB8AC3E}">
        <p14:creationId xmlns:p14="http://schemas.microsoft.com/office/powerpoint/2010/main" val="2171885538"/>
      </p:ext>
    </p:extLst>
  </p:cSld>
  <p:clrMapOvr>
    <a:masterClrMapping/>
  </p:clrMapOvr>
  <p:transition spd="med">
    <p:randomBar dir="vert"/>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2339" name="Text Box 3"/>
          <p:cNvSpPr txBox="1">
            <a:spLocks noChangeArrowheads="1"/>
          </p:cNvSpPr>
          <p:nvPr/>
        </p:nvSpPr>
        <p:spPr bwMode="auto">
          <a:xfrm>
            <a:off x="533400" y="1557338"/>
            <a:ext cx="8610600" cy="3970318"/>
          </a:xfrm>
          <a:prstGeom prst="rect">
            <a:avLst/>
          </a:prstGeom>
          <a:noFill/>
          <a:ln w="9525">
            <a:noFill/>
            <a:miter lim="800000"/>
            <a:headEnd/>
            <a:tailEnd/>
          </a:ln>
          <a:effectLst/>
        </p:spPr>
        <p:txBody>
          <a:bodyPr>
            <a:spAutoFit/>
          </a:bodyPr>
          <a:lstStyle/>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5- يتم إحراق جزء من الذبيحة.</a:t>
            </a:r>
            <a:endParaRPr kumimoji="0" lang="en-US" sz="20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r" defTabSz="914400" rtl="1"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6- وتؤكل الأجزاء المتبقية من الذبيحة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ذبيحة سلامة،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إما من قبل الكاهن والمتعبدين (تقدمة شركة)،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أو من قبل الكهنة وعائلاتهم،</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أو من قبل الكهنة وحدهم.</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endParaRPr>
          </a:p>
        </p:txBody>
      </p:sp>
      <p:sp>
        <p:nvSpPr>
          <p:cNvPr id="782341" name="Text Box 5"/>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82342" name="Rectangle 6"/>
          <p:cNvSpPr>
            <a:spLocks noGrp="1" noChangeArrowheads="1"/>
          </p:cNvSpPr>
          <p:nvPr>
            <p:ph type="title" idx="4294967295"/>
          </p:nvPr>
        </p:nvSpPr>
        <p:spPr>
          <a:xfrm>
            <a:off x="685800" y="304800"/>
            <a:ext cx="7772400" cy="6858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طقوس التقدمات في لاويين 1- 5</a:t>
            </a:r>
            <a:endParaRPr lang="en-US" dirty="0">
              <a:ea typeface="ＭＳ Ｐゴシック" charset="0"/>
            </a:endParaRPr>
          </a:p>
        </p:txBody>
      </p:sp>
      <p:sp>
        <p:nvSpPr>
          <p:cNvPr id="7" name="Text Box 4"/>
          <p:cNvSpPr txBox="1">
            <a:spLocks noChangeArrowheads="1"/>
          </p:cNvSpPr>
          <p:nvPr/>
        </p:nvSpPr>
        <p:spPr bwMode="auto">
          <a:xfrm>
            <a:off x="1" y="6248400"/>
            <a:ext cx="9144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 ت. بيكويث، قاموس الكتاب المقدس الجديد، 1962</a:t>
            </a:r>
          </a:p>
        </p:txBody>
      </p:sp>
    </p:spTree>
    <p:extLst>
      <p:ext uri="{BB962C8B-B14F-4D97-AF65-F5344CB8AC3E}">
        <p14:creationId xmlns:p14="http://schemas.microsoft.com/office/powerpoint/2010/main" val="27620399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82339">
                                            <p:txEl>
                                              <p:pRg st="0" end="0"/>
                                            </p:txEl>
                                          </p:spTgt>
                                        </p:tgtEl>
                                        <p:attrNameLst>
                                          <p:attrName>style.visibility</p:attrName>
                                        </p:attrNameLst>
                                      </p:cBhvr>
                                      <p:to>
                                        <p:strVal val="visible"/>
                                      </p:to>
                                    </p:set>
                                    <p:animEffect transition="in" filter="dissolve">
                                      <p:cBhvr>
                                        <p:cTn id="7" dur="500"/>
                                        <p:tgtEl>
                                          <p:spTgt spid="78233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82339">
                                            <p:txEl>
                                              <p:pRg st="2" end="2"/>
                                            </p:txEl>
                                          </p:spTgt>
                                        </p:tgtEl>
                                        <p:attrNameLst>
                                          <p:attrName>style.visibility</p:attrName>
                                        </p:attrNameLst>
                                      </p:cBhvr>
                                      <p:to>
                                        <p:strVal val="visible"/>
                                      </p:to>
                                    </p:set>
                                    <p:animEffect transition="in" filter="dissolve">
                                      <p:cBhvr>
                                        <p:cTn id="12" dur="500"/>
                                        <p:tgtEl>
                                          <p:spTgt spid="782339">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82339">
                                            <p:txEl>
                                              <p:pRg st="3" end="3"/>
                                            </p:txEl>
                                          </p:spTgt>
                                        </p:tgtEl>
                                        <p:attrNameLst>
                                          <p:attrName>style.visibility</p:attrName>
                                        </p:attrNameLst>
                                      </p:cBhvr>
                                      <p:to>
                                        <p:strVal val="visible"/>
                                      </p:to>
                                    </p:set>
                                    <p:animEffect transition="in" filter="dissolve">
                                      <p:cBhvr>
                                        <p:cTn id="17" dur="500"/>
                                        <p:tgtEl>
                                          <p:spTgt spid="782339">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82339">
                                            <p:txEl>
                                              <p:pRg st="4" end="4"/>
                                            </p:txEl>
                                          </p:spTgt>
                                        </p:tgtEl>
                                        <p:attrNameLst>
                                          <p:attrName>style.visibility</p:attrName>
                                        </p:attrNameLst>
                                      </p:cBhvr>
                                      <p:to>
                                        <p:strVal val="visible"/>
                                      </p:to>
                                    </p:set>
                                    <p:animEffect transition="in" filter="dissolve">
                                      <p:cBhvr>
                                        <p:cTn id="22" dur="500"/>
                                        <p:tgtEl>
                                          <p:spTgt spid="782339">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82339">
                                            <p:txEl>
                                              <p:pRg st="5" end="5"/>
                                            </p:txEl>
                                          </p:spTgt>
                                        </p:tgtEl>
                                        <p:attrNameLst>
                                          <p:attrName>style.visibility</p:attrName>
                                        </p:attrNameLst>
                                      </p:cBhvr>
                                      <p:to>
                                        <p:strVal val="visible"/>
                                      </p:to>
                                    </p:set>
                                    <p:animEffect transition="in" filter="dissolve">
                                      <p:cBhvr>
                                        <p:cTn id="27" dur="500"/>
                                        <p:tgtEl>
                                          <p:spTgt spid="782339">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82339">
                                            <p:txEl>
                                              <p:pRg st="6" end="6"/>
                                            </p:txEl>
                                          </p:spTgt>
                                        </p:tgtEl>
                                        <p:attrNameLst>
                                          <p:attrName>style.visibility</p:attrName>
                                        </p:attrNameLst>
                                      </p:cBhvr>
                                      <p:to>
                                        <p:strVal val="visible"/>
                                      </p:to>
                                    </p:set>
                                    <p:animEffect transition="in" filter="dissolve">
                                      <p:cBhvr>
                                        <p:cTn id="32" dur="500"/>
                                        <p:tgtEl>
                                          <p:spTgt spid="78233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2339" grpId="0" build="p"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985266"/>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تقدمة الحبوب (لا 2)</a:t>
            </a:r>
            <a:endParaRPr lang="en-US" sz="4800" dirty="0">
              <a:effectLst>
                <a:glow rad="127000">
                  <a:schemeClr val="tx1"/>
                </a:glow>
              </a:effectLst>
              <a:ea typeface="ＭＳ Ｐゴシック" charset="0"/>
              <a:cs typeface="ＭＳ Ｐゴシック" charset="0"/>
            </a:endParaRPr>
          </a:p>
        </p:txBody>
      </p:sp>
      <p:pic>
        <p:nvPicPr>
          <p:cNvPr id="9218" name="Picture 2" descr="Related image">
            <a:extLst>
              <a:ext uri="{FF2B5EF4-FFF2-40B4-BE49-F238E27FC236}">
                <a16:creationId xmlns:a16="http://schemas.microsoft.com/office/drawing/2014/main" id="{343CE8F6-2F3B-554C-BFFF-8FD20DA4D25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5050"/>
            <a:ext cx="9144000" cy="47863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1185944"/>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855091"/>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تقدمة الحبوب (لا 2)</a:t>
            </a:r>
            <a:endParaRPr lang="en-US" sz="4800" dirty="0">
              <a:effectLst>
                <a:glow rad="127000">
                  <a:schemeClr val="tx1"/>
                </a:glow>
              </a:effectLst>
              <a:ea typeface="ＭＳ Ｐゴシック" charset="0"/>
              <a:cs typeface="ＭＳ Ｐゴシック" charset="0"/>
            </a:endParaRPr>
          </a:p>
        </p:txBody>
      </p:sp>
      <p:pic>
        <p:nvPicPr>
          <p:cNvPr id="6146" name="Picture 2">
            <a:extLst>
              <a:ext uri="{FF2B5EF4-FFF2-40B4-BE49-F238E27FC236}">
                <a16:creationId xmlns:a16="http://schemas.microsoft.com/office/drawing/2014/main" id="{0624B895-13D5-024D-AD76-C4B393BD494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04875"/>
            <a:ext cx="9144000" cy="5048250"/>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Related image">
            <a:extLst>
              <a:ext uri="{FF2B5EF4-FFF2-40B4-BE49-F238E27FC236}">
                <a16:creationId xmlns:a16="http://schemas.microsoft.com/office/drawing/2014/main" id="{00D63035-7D1F-B648-9C3D-4FD6F053C468}"/>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33934" y="3417887"/>
            <a:ext cx="2857500" cy="3213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8214313"/>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تقدمة الحبوب (لا 2)</a:t>
            </a:r>
            <a:endParaRPr lang="en-US" sz="4800" dirty="0">
              <a:effectLst>
                <a:glow rad="127000">
                  <a:schemeClr val="tx1"/>
                </a:glow>
              </a:effectLst>
              <a:ea typeface="ＭＳ Ｐゴシック" charset="0"/>
              <a:cs typeface="ＭＳ Ｐゴシック" charset="0"/>
            </a:endParaRPr>
          </a:p>
        </p:txBody>
      </p:sp>
      <p:pic>
        <p:nvPicPr>
          <p:cNvPr id="8194" name="Picture 2">
            <a:hlinkClick r:id="rId3"/>
            <a:extLst>
              <a:ext uri="{FF2B5EF4-FFF2-40B4-BE49-F238E27FC236}">
                <a16:creationId xmlns:a16="http://schemas.microsoft.com/office/drawing/2014/main" id="{4AB0E638-4832-4243-B1CA-A46C6AF6378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49086" y="959852"/>
            <a:ext cx="7130143" cy="47426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03358504"/>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218114" name="Rectangle 44"/>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8115" name="Rectangle 44"/>
          <p:cNvSpPr>
            <a:spLocks noChangeArrowheads="1"/>
          </p:cNvSpPr>
          <p:nvPr/>
        </p:nvSpPr>
        <p:spPr bwMode="auto">
          <a:xfrm>
            <a:off x="0" y="0"/>
            <a:ext cx="9144000" cy="17526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8116" name="Rectangle 43"/>
          <p:cNvSpPr>
            <a:spLocks noChangeArrowheads="1"/>
          </p:cNvSpPr>
          <p:nvPr/>
        </p:nvSpPr>
        <p:spPr bwMode="auto">
          <a:xfrm>
            <a:off x="0" y="4191000"/>
            <a:ext cx="9144000" cy="26670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8117" name="Text Box 2"/>
          <p:cNvSpPr txBox="1">
            <a:spLocks noChangeArrowheads="1"/>
          </p:cNvSpPr>
          <p:nvPr/>
        </p:nvSpPr>
        <p:spPr bwMode="auto">
          <a:xfrm>
            <a:off x="8153400" y="177800"/>
            <a:ext cx="790601" cy="52322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8118" name="Text Box 3"/>
          <p:cNvSpPr>
            <a:spLocks noGrp="1" noChangeArrowheads="1"/>
          </p:cNvSpPr>
          <p:nvPr>
            <p:ph type="title"/>
          </p:nvPr>
        </p:nvSpPr>
        <p:spPr>
          <a:xfrm>
            <a:off x="304800" y="152400"/>
            <a:ext cx="7772400" cy="762000"/>
          </a:xfrm>
          <a:solidFill>
            <a:srgbClr val="000000"/>
          </a:solidFill>
        </p:spPr>
        <p:txBody>
          <a:bodyPr/>
          <a:lstStyle/>
          <a:p>
            <a:r>
              <a:rPr kumimoji="0" lang="ar-JO" sz="3600" dirty="0">
                <a:solidFill>
                  <a:schemeClr val="tx1"/>
                </a:solidFill>
                <a:ea typeface="SimSun" charset="0"/>
              </a:rPr>
              <a:t>ذبائح العهد القديم</a:t>
            </a:r>
            <a:endParaRPr kumimoji="0" lang="en-US" sz="2000" dirty="0">
              <a:solidFill>
                <a:schemeClr val="tx1"/>
              </a:solidFill>
              <a:ea typeface="SimSun" charset="0"/>
            </a:endParaRPr>
          </a:p>
        </p:txBody>
      </p:sp>
      <p:grpSp>
        <p:nvGrpSpPr>
          <p:cNvPr id="218119" name="Group 4"/>
          <p:cNvGrpSpPr>
            <a:grpSpLocks/>
          </p:cNvGrpSpPr>
          <p:nvPr/>
        </p:nvGrpSpPr>
        <p:grpSpPr bwMode="auto">
          <a:xfrm>
            <a:off x="0" y="993775"/>
            <a:ext cx="9124950" cy="5864225"/>
            <a:chOff x="6" y="626"/>
            <a:chExt cx="5748" cy="1638"/>
          </a:xfrm>
        </p:grpSpPr>
        <p:grpSp>
          <p:nvGrpSpPr>
            <p:cNvPr id="218121" name="Group 5"/>
            <p:cNvGrpSpPr>
              <a:grpSpLocks/>
            </p:cNvGrpSpPr>
            <p:nvPr/>
          </p:nvGrpSpPr>
          <p:grpSpPr bwMode="auto">
            <a:xfrm>
              <a:off x="6" y="626"/>
              <a:ext cx="1437" cy="209"/>
              <a:chOff x="0" y="0"/>
              <a:chExt cx="938" cy="403"/>
            </a:xfrm>
          </p:grpSpPr>
          <p:sp>
            <p:nvSpPr>
              <p:cNvPr id="14342" name="Rectangle 6"/>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الاسم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6" name="Rectangle 7"/>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2" name="Group 8"/>
            <p:cNvGrpSpPr>
              <a:grpSpLocks/>
            </p:cNvGrpSpPr>
            <p:nvPr/>
          </p:nvGrpSpPr>
          <p:grpSpPr bwMode="auto">
            <a:xfrm>
              <a:off x="1443" y="626"/>
              <a:ext cx="1436" cy="209"/>
              <a:chOff x="938" y="0"/>
              <a:chExt cx="938" cy="403"/>
            </a:xfrm>
          </p:grpSpPr>
          <p:sp>
            <p:nvSpPr>
              <p:cNvPr id="14345" name="Rectangle 9"/>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نص 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4" name="Rectangle 10"/>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3" name="Group 11"/>
            <p:cNvGrpSpPr>
              <a:grpSpLocks/>
            </p:cNvGrpSpPr>
            <p:nvPr/>
          </p:nvGrpSpPr>
          <p:grpSpPr bwMode="auto">
            <a:xfrm>
              <a:off x="2879" y="626"/>
              <a:ext cx="1437" cy="209"/>
              <a:chOff x="1876" y="0"/>
              <a:chExt cx="938" cy="403"/>
            </a:xfrm>
          </p:grpSpPr>
          <p:sp>
            <p:nvSpPr>
              <p:cNvPr id="14348" name="Rectangle 12"/>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العناصر</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2" name="Rectangle 13"/>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4" name="Group 14"/>
            <p:cNvGrpSpPr>
              <a:grpSpLocks/>
            </p:cNvGrpSpPr>
            <p:nvPr/>
          </p:nvGrpSpPr>
          <p:grpSpPr bwMode="auto">
            <a:xfrm>
              <a:off x="4316" y="626"/>
              <a:ext cx="1438" cy="209"/>
              <a:chOff x="2814" y="0"/>
              <a:chExt cx="939" cy="403"/>
            </a:xfrm>
          </p:grpSpPr>
          <p:sp>
            <p:nvSpPr>
              <p:cNvPr id="14351" name="Rectangle 15"/>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الغرض</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0" name="Rectangle 16"/>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5" name="Group 17"/>
            <p:cNvGrpSpPr>
              <a:grpSpLocks/>
            </p:cNvGrpSpPr>
            <p:nvPr/>
          </p:nvGrpSpPr>
          <p:grpSpPr bwMode="auto">
            <a:xfrm>
              <a:off x="6" y="835"/>
              <a:ext cx="1437" cy="684"/>
              <a:chOff x="0" y="403"/>
              <a:chExt cx="938" cy="1323"/>
            </a:xfrm>
          </p:grpSpPr>
          <p:sp>
            <p:nvSpPr>
              <p:cNvPr id="14354" name="Rectangle 18"/>
              <p:cNvSpPr>
                <a:spLocks noChangeArrowheads="1"/>
              </p:cNvSpPr>
              <p:nvPr/>
            </p:nvSpPr>
            <p:spPr bwMode="auto">
              <a:xfrm>
                <a:off x="43" y="403"/>
                <a:ext cx="852" cy="1323"/>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المحرقة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8" name="Rectangle 19"/>
              <p:cNvSpPr>
                <a:spLocks noChangeArrowheads="1"/>
              </p:cNvSpPr>
              <p:nvPr/>
            </p:nvSpPr>
            <p:spPr bwMode="auto">
              <a:xfrm>
                <a:off x="0"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6" name="Group 20"/>
            <p:cNvGrpSpPr>
              <a:grpSpLocks/>
            </p:cNvGrpSpPr>
            <p:nvPr/>
          </p:nvGrpSpPr>
          <p:grpSpPr bwMode="auto">
            <a:xfrm>
              <a:off x="1443" y="835"/>
              <a:ext cx="1436" cy="684"/>
              <a:chOff x="938" y="403"/>
              <a:chExt cx="938" cy="1323"/>
            </a:xfrm>
          </p:grpSpPr>
          <p:sp>
            <p:nvSpPr>
              <p:cNvPr id="14357" name="Rectangle 21"/>
              <p:cNvSpPr>
                <a:spLocks noChangeArrowheads="1"/>
              </p:cNvSpPr>
              <p:nvPr/>
            </p:nvSpPr>
            <p:spPr bwMode="auto">
              <a:xfrm>
                <a:off x="981" y="403"/>
                <a:ext cx="852"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1</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 8- 13</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 18- 21</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16: 24</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6" name="Rectangle 22"/>
              <p:cNvSpPr>
                <a:spLocks noChangeArrowheads="1"/>
              </p:cNvSpPr>
              <p:nvPr/>
            </p:nvSpPr>
            <p:spPr bwMode="auto">
              <a:xfrm>
                <a:off x="938"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7" name="Group 23"/>
            <p:cNvGrpSpPr>
              <a:grpSpLocks/>
            </p:cNvGrpSpPr>
            <p:nvPr/>
          </p:nvGrpSpPr>
          <p:grpSpPr bwMode="auto">
            <a:xfrm>
              <a:off x="2879" y="835"/>
              <a:ext cx="1437" cy="684"/>
              <a:chOff x="1876" y="403"/>
              <a:chExt cx="938" cy="1323"/>
            </a:xfrm>
          </p:grpSpPr>
          <p:sp>
            <p:nvSpPr>
              <p:cNvPr id="14360" name="Rectangle 24"/>
              <p:cNvSpPr>
                <a:spLocks noChangeArrowheads="1"/>
              </p:cNvSpPr>
              <p:nvPr/>
            </p:nvSpPr>
            <p:spPr bwMode="auto">
              <a:xfrm>
                <a:off x="1919" y="403"/>
                <a:ext cx="852"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ثور صحيح،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كبش ذكر،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ومن الطيور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(يمام أو أفراخ</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حمام للفقراء)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تستهلك بكاملها</a:t>
                </a:r>
              </a:p>
            </p:txBody>
          </p:sp>
          <p:sp>
            <p:nvSpPr>
              <p:cNvPr id="218144" name="Rectangle 25"/>
              <p:cNvSpPr>
                <a:spLocks noChangeArrowheads="1"/>
              </p:cNvSpPr>
              <p:nvPr/>
            </p:nvSpPr>
            <p:spPr bwMode="auto">
              <a:xfrm>
                <a:off x="1876"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8" name="Group 26"/>
            <p:cNvGrpSpPr>
              <a:grpSpLocks/>
            </p:cNvGrpSpPr>
            <p:nvPr/>
          </p:nvGrpSpPr>
          <p:grpSpPr bwMode="auto">
            <a:xfrm>
              <a:off x="4316" y="835"/>
              <a:ext cx="1438" cy="684"/>
              <a:chOff x="2814" y="403"/>
              <a:chExt cx="939" cy="1323"/>
            </a:xfrm>
          </p:grpSpPr>
          <p:sp>
            <p:nvSpPr>
              <p:cNvPr id="14363" name="Rectangle 27"/>
              <p:cNvSpPr>
                <a:spLocks noChangeArrowheads="1"/>
              </p:cNvSpPr>
              <p:nvPr/>
            </p:nvSpPr>
            <p:spPr bwMode="auto">
              <a:xfrm>
                <a:off x="2857" y="403"/>
                <a:ext cx="853"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فعل عبادة طوعي؛ للتكفير عن خطيئة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مقصودة بشكل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عام؛ وللتعبير عن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الاستسلام لله</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2" name="Rectangle 28"/>
              <p:cNvSpPr>
                <a:spLocks noChangeArrowheads="1"/>
              </p:cNvSpPr>
              <p:nvPr/>
            </p:nvSpPr>
            <p:spPr bwMode="auto">
              <a:xfrm>
                <a:off x="2814" y="403"/>
                <a:ext cx="939"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9" name="Group 29"/>
            <p:cNvGrpSpPr>
              <a:grpSpLocks/>
            </p:cNvGrpSpPr>
            <p:nvPr/>
          </p:nvGrpSpPr>
          <p:grpSpPr bwMode="auto">
            <a:xfrm>
              <a:off x="6" y="1519"/>
              <a:ext cx="1437" cy="745"/>
              <a:chOff x="0" y="1726"/>
              <a:chExt cx="938" cy="1438"/>
            </a:xfrm>
          </p:grpSpPr>
          <p:sp>
            <p:nvSpPr>
              <p:cNvPr id="14366" name="Rectangle 30"/>
              <p:cNvSpPr>
                <a:spLocks noChangeArrowheads="1"/>
              </p:cNvSpPr>
              <p:nvPr/>
            </p:nvSpPr>
            <p:spPr bwMode="auto">
              <a:xfrm>
                <a:off x="43" y="1726"/>
                <a:ext cx="852" cy="1438"/>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تقدمة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الدقيق</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0" name="Rectangle 31"/>
              <p:cNvSpPr>
                <a:spLocks noChangeArrowheads="1"/>
              </p:cNvSpPr>
              <p:nvPr/>
            </p:nvSpPr>
            <p:spPr bwMode="auto">
              <a:xfrm>
                <a:off x="0"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30" name="Group 32"/>
            <p:cNvGrpSpPr>
              <a:grpSpLocks/>
            </p:cNvGrpSpPr>
            <p:nvPr/>
          </p:nvGrpSpPr>
          <p:grpSpPr bwMode="auto">
            <a:xfrm>
              <a:off x="1443" y="1519"/>
              <a:ext cx="1436" cy="745"/>
              <a:chOff x="938" y="1726"/>
              <a:chExt cx="938" cy="1438"/>
            </a:xfrm>
          </p:grpSpPr>
          <p:sp>
            <p:nvSpPr>
              <p:cNvPr id="14369" name="Rectangle 33"/>
              <p:cNvSpPr>
                <a:spLocks noChangeArrowheads="1"/>
              </p:cNvSpPr>
              <p:nvPr/>
            </p:nvSpPr>
            <p:spPr bwMode="auto">
              <a:xfrm>
                <a:off x="981" y="1726"/>
                <a:ext cx="852"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2</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 14- 23</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38" name="Rectangle 34"/>
              <p:cNvSpPr>
                <a:spLocks noChangeArrowheads="1"/>
              </p:cNvSpPr>
              <p:nvPr/>
            </p:nvSpPr>
            <p:spPr bwMode="auto">
              <a:xfrm>
                <a:off x="938"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31" name="Group 35"/>
            <p:cNvGrpSpPr>
              <a:grpSpLocks/>
            </p:cNvGrpSpPr>
            <p:nvPr/>
          </p:nvGrpSpPr>
          <p:grpSpPr bwMode="auto">
            <a:xfrm>
              <a:off x="2879" y="1519"/>
              <a:ext cx="1437" cy="745"/>
              <a:chOff x="1876" y="1726"/>
              <a:chExt cx="938" cy="1438"/>
            </a:xfrm>
          </p:grpSpPr>
          <p:sp>
            <p:nvSpPr>
              <p:cNvPr id="14372" name="Rectangle 36"/>
              <p:cNvSpPr>
                <a:spLocks noChangeArrowheads="1"/>
              </p:cNvSpPr>
              <p:nvPr/>
            </p:nvSpPr>
            <p:spPr bwMode="auto">
              <a:xfrm>
                <a:off x="1919" y="1726"/>
                <a:ext cx="852"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قمح، دقيق، زيت زيتون، لبان،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خبز، مع ملح وتحرق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ذبيحة سلامة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36" name="Rectangle 37"/>
              <p:cNvSpPr>
                <a:spLocks noChangeArrowheads="1"/>
              </p:cNvSpPr>
              <p:nvPr/>
            </p:nvSpPr>
            <p:spPr bwMode="auto">
              <a:xfrm>
                <a:off x="1876"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32" name="Group 38"/>
            <p:cNvGrpSpPr>
              <a:grpSpLocks/>
            </p:cNvGrpSpPr>
            <p:nvPr/>
          </p:nvGrpSpPr>
          <p:grpSpPr bwMode="auto">
            <a:xfrm>
              <a:off x="4316" y="1519"/>
              <a:ext cx="1438" cy="745"/>
              <a:chOff x="2814" y="1726"/>
              <a:chExt cx="939" cy="1438"/>
            </a:xfrm>
          </p:grpSpPr>
          <p:sp>
            <p:nvSpPr>
              <p:cNvPr id="14375" name="Rectangle 39"/>
              <p:cNvSpPr>
                <a:spLocks noChangeArrowheads="1"/>
              </p:cNvSpPr>
              <p:nvPr/>
            </p:nvSpPr>
            <p:spPr bwMode="auto">
              <a:xfrm>
                <a:off x="2857" y="1726"/>
                <a:ext cx="853"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فعل عبادة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طوعي؛ والاعتراف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بصلاح الله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وأحكامه؛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والإخلاص</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لله</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34" name="Rectangle 40"/>
              <p:cNvSpPr>
                <a:spLocks noChangeArrowheads="1"/>
              </p:cNvSpPr>
              <p:nvPr/>
            </p:nvSpPr>
            <p:spPr bwMode="auto">
              <a:xfrm>
                <a:off x="2814" y="1726"/>
                <a:ext cx="939"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18120" name="Text Box 42"/>
          <p:cNvSpPr txBox="1">
            <a:spLocks noChangeArrowheads="1"/>
          </p:cNvSpPr>
          <p:nvPr/>
        </p:nvSpPr>
        <p:spPr bwMode="auto">
          <a:xfrm>
            <a:off x="0" y="6550025"/>
            <a:ext cx="4267200" cy="3048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كتاب المرجع المرئي للكتاب المقدس، 29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98228875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AFF70A-E047-5040-A525-7C4998A4C7BA}"/>
              </a:ext>
            </a:extLst>
          </p:cNvPr>
          <p:cNvPicPr>
            <a:picLocks noChangeAspect="1"/>
          </p:cNvPicPr>
          <p:nvPr/>
        </p:nvPicPr>
        <p:blipFill>
          <a:blip r:embed="rId3"/>
          <a:stretch>
            <a:fillRect/>
          </a:stretch>
        </p:blipFill>
        <p:spPr>
          <a:xfrm>
            <a:off x="0" y="892098"/>
            <a:ext cx="6101052" cy="596590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150" y="310"/>
            <a:ext cx="9143999" cy="1080120"/>
          </a:xfrm>
          <a:effectLst/>
        </p:spPr>
        <p:txBody>
          <a:bodyPr/>
          <a:lstStyle/>
          <a:p>
            <a:pPr>
              <a:defRPr/>
            </a:pPr>
            <a:r>
              <a:rPr lang="ar-JO" dirty="0">
                <a:solidFill>
                  <a:schemeClr val="tx2"/>
                </a:solidFill>
                <a:effectLst>
                  <a:glow rad="127000">
                    <a:schemeClr val="bg1"/>
                  </a:glow>
                </a:effectLst>
                <a:ea typeface="ＭＳ Ｐゴシック" charset="0"/>
                <a:cs typeface="ＭＳ Ｐゴシック" charset="0"/>
              </a:rPr>
              <a:t>تقدمة الحبوب = الشكر</a:t>
            </a:r>
            <a:endParaRPr lang="en-US" dirty="0">
              <a:solidFill>
                <a:schemeClr val="tx2"/>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503034301"/>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4116" t="9101" r="7197" b="6897"/>
          <a:stretch/>
        </p:blipFill>
        <p:spPr>
          <a:xfrm rot="10740000">
            <a:off x="-1" y="673101"/>
            <a:ext cx="9183471" cy="6146798"/>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1. نشأة العالم</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2. وضع الزوجين في عدن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3. تجربة و سقوط الإنسان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4. الكراهية و الجريمة الأولى</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5. نسب آدم الكامل</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6. دروس عن الأولويات المناسبة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7. موجز العلاقات الشخصية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8.. إيمان قائد المئة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  </a:t>
            </a: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9. دعوة متى من يسوع</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10. إرسال الرسل للتبشير</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11. شهادة عن رسالة يوحنا</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12. المسيا الحقيقي يدعى شيطاناً</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13. رسالة مخفية في الأمثال</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14. قتل المعمدان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15. حكمة في الرد على الفريسيين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16. مفاتيح الملكوت</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17. تأثير تجلي يسوع</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18. الحاجة للغفران الحقيقي</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19. توضيح أسباب الطلاق</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20. فرص للحصاد</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21. لعن شجرة التين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22. دفع الجزية لقيصر</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23. مواجهة النفاق باللعنات</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24. أحداث المجيء الثاني</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25. دينونة الأمم</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26. أحداث ليلة الجلجثة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27. طريق الصليب</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28. قيامة المخلص و المأمورية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14"/>
          <p:cNvSpPr/>
          <p:nvPr/>
        </p:nvSpPr>
        <p:spPr>
          <a:xfrm>
            <a:off x="127591" y="818708"/>
            <a:ext cx="2094614" cy="21477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 القداسة تتطلب محرقة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 قبول تقدمة الطعام</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 ضرورة ذبيحة السلامة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4. طلب ذبيحة الخطية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5. ذبيحة محرقة عن التعديات</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6. قوانين الذبائح للكهنة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7. قوانين الذبائح للكهنة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8. حفظ قداسة الكاهن</a:t>
            </a:r>
          </a:p>
          <a:p>
            <a:pPr marL="342900" marR="0" lvl="0" indent="-34290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9. ذبيحة و تقدمة هارون</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10. النار تحرق ناداب و أبيهو</a:t>
            </a:r>
          </a:p>
          <a:p>
            <a:pPr marL="342900" marR="0" lvl="0" indent="-34290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p:txBody>
      </p:sp>
      <p:sp>
        <p:nvSpPr>
          <p:cNvPr id="16" name="Rectangle 15"/>
          <p:cNvSpPr/>
          <p:nvPr/>
        </p:nvSpPr>
        <p:spPr>
          <a:xfrm>
            <a:off x="2222206" y="818709"/>
            <a:ext cx="1998920" cy="19882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11. تحذير من الحيوانات النجسة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12. تقدمة تطهير من الولادة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13. متطلبات نجاسة الأبرص</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14. علامة تطهير الأبرص</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15. تطهير نجاسة البشر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16. تنظيم الكفارة السنوية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17. أهمية الدم</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18. منع النجاسة الجنسية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19. أوامر القداسة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20. قيود ضد الخطايا الأخلاقية</a:t>
            </a:r>
          </a:p>
        </p:txBody>
      </p:sp>
      <p:sp>
        <p:nvSpPr>
          <p:cNvPr id="17" name="Rectangle 16"/>
          <p:cNvSpPr/>
          <p:nvPr/>
        </p:nvSpPr>
        <p:spPr>
          <a:xfrm>
            <a:off x="4990216" y="818709"/>
            <a:ext cx="2239924" cy="17216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21. مؤهلات الكاهن أمام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22. احترام ذبائح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23. تنظيم الإحتفالات الدينية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24. أكل الخبز المقدس</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25. السنة السبتية و اليوبيل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26. عواقب العصيان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27. أهمية حفظ النذور</a:t>
            </a:r>
          </a:p>
        </p:txBody>
      </p:sp>
    </p:spTree>
    <p:extLst>
      <p:ext uri="{BB962C8B-B14F-4D97-AF65-F5344CB8AC3E}">
        <p14:creationId xmlns:p14="http://schemas.microsoft.com/office/powerpoint/2010/main" val="2010222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٣</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00764438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778090-CFA2-464E-AF7E-B5A071BB251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849" y="-15550"/>
            <a:ext cx="9189849" cy="68548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5849" y="-15550"/>
            <a:ext cx="9200735" cy="1296279"/>
          </a:xfrm>
          <a:solidFill>
            <a:schemeClr val="tx1"/>
          </a:solidFill>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cs typeface="ＭＳ Ｐゴシック" charset="0"/>
              </a:rPr>
              <a:t>تقدمة السلامة (لا 3)</a:t>
            </a:r>
            <a:endParaRPr lang="en-US" sz="3200" dirty="0">
              <a:effectLst>
                <a:glow rad="127000">
                  <a:schemeClr val="tx1"/>
                </a:glow>
              </a:effectLst>
              <a:ea typeface="ＭＳ Ｐゴシック" charset="0"/>
              <a:cs typeface="ＭＳ Ｐゴシック" charset="0"/>
            </a:endParaRPr>
          </a:p>
        </p:txBody>
      </p:sp>
      <p:sp>
        <p:nvSpPr>
          <p:cNvPr id="8" name="Rectangle 2">
            <a:extLst>
              <a:ext uri="{FF2B5EF4-FFF2-40B4-BE49-F238E27FC236}">
                <a16:creationId xmlns:a16="http://schemas.microsoft.com/office/drawing/2014/main" id="{3248727A-3785-FF49-88FC-C5BCBCC657F6}"/>
              </a:ext>
            </a:extLst>
          </p:cNvPr>
          <p:cNvSpPr txBox="1">
            <a:spLocks noChangeArrowheads="1"/>
          </p:cNvSpPr>
          <p:nvPr/>
        </p:nvSpPr>
        <p:spPr bwMode="auto">
          <a:xfrm>
            <a:off x="10886" y="5743013"/>
            <a:ext cx="9144000" cy="10865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91BC6934-A0B7-1E4B-A4D3-006980DC5410}"/>
              </a:ext>
            </a:extLst>
          </p:cNvPr>
          <p:cNvSpPr txBox="1">
            <a:spLocks noChangeArrowheads="1"/>
          </p:cNvSpPr>
          <p:nvPr/>
        </p:nvSpPr>
        <p:spPr bwMode="auto">
          <a:xfrm>
            <a:off x="385840" y="3676899"/>
            <a:ext cx="8394092" cy="3028716"/>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dirty="0">
                <a:solidFill>
                  <a:srgbClr val="FFFFFF"/>
                </a:solidFill>
                <a:effectLst>
                  <a:glow rad="127000">
                    <a:srgbClr val="000000"/>
                  </a:glow>
                </a:effectLst>
                <a:latin typeface="Arial" panose="020B0604020202020204" pitchFamily="34" charset="0"/>
                <a:ea typeface="ＭＳ Ｐゴシック" charset="0"/>
                <a:cs typeface="ＭＳ Ｐゴシック" charset="0"/>
              </a:rPr>
              <a:t>و لحم ذبيحة شكر سلامته يؤكل يوم قربانه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a:t>
            </a:r>
            <a:r>
              <a:rPr kumimoji="0" lang="ar-JO" sz="3600" b="1" u="none" strike="noStrike" kern="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يبقي منه شيئاً إلى الصباح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a:t>
            </a:r>
            <a:r>
              <a:rPr kumimoji="0" lang="ar-JO" sz="3600" b="1" u="none" strike="noStrike" kern="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7: 15</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1970991442"/>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لماذا تعتبر رائحة مرضية للرب ؟</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(لا 1: 9، 17، 2: 2، 9، 12، 3: 5، 16، 4: 31)</a:t>
            </a:r>
            <a:endParaRPr lang="en-US" sz="3600" dirty="0">
              <a:effectLst>
                <a:glow rad="127000">
                  <a:schemeClr val="tx1"/>
                </a:glow>
              </a:effectLst>
              <a:ea typeface="ＭＳ Ｐゴシック" charset="0"/>
              <a:cs typeface="ＭＳ Ｐゴシック" charset="0"/>
            </a:endParaRPr>
          </a:p>
        </p:txBody>
      </p:sp>
      <p:pic>
        <p:nvPicPr>
          <p:cNvPr id="32770" name="Picture 2">
            <a:extLst>
              <a:ext uri="{FF2B5EF4-FFF2-40B4-BE49-F238E27FC236}">
                <a16:creationId xmlns:a16="http://schemas.microsoft.com/office/drawing/2014/main" id="{8D8BFEC3-5B63-AA44-AE08-07EEB00340E2}"/>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833680"/>
            <a:ext cx="5575300" cy="36682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04732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wipe(down)">
                                      <p:cBhvr>
                                        <p:cTn id="7" dur="580">
                                          <p:stCondLst>
                                            <p:cond delay="0"/>
                                          </p:stCondLst>
                                        </p:cTn>
                                        <p:tgtEl>
                                          <p:spTgt spid="32770"/>
                                        </p:tgtEl>
                                      </p:cBhvr>
                                    </p:animEffect>
                                    <p:anim calcmode="lin" valueType="num">
                                      <p:cBhvr>
                                        <p:cTn id="8" dur="1822" tmFilter="0,0; 0.14,0.36; 0.43,0.73; 0.71,0.91; 1.0,1.0">
                                          <p:stCondLst>
                                            <p:cond delay="0"/>
                                          </p:stCondLst>
                                        </p:cTn>
                                        <p:tgtEl>
                                          <p:spTgt spid="3277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277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277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277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2770"/>
                                        </p:tgtEl>
                                        <p:attrNameLst>
                                          <p:attrName>ppt_y</p:attrName>
                                        </p:attrNameLst>
                                      </p:cBhvr>
                                      <p:tavLst>
                                        <p:tav tm="0" fmla="#ppt_y-sin(pi*$)/81">
                                          <p:val>
                                            <p:fltVal val="0"/>
                                          </p:val>
                                        </p:tav>
                                        <p:tav tm="100000">
                                          <p:val>
                                            <p:fltVal val="1"/>
                                          </p:val>
                                        </p:tav>
                                      </p:tavLst>
                                    </p:anim>
                                    <p:animScale>
                                      <p:cBhvr>
                                        <p:cTn id="13" dur="26">
                                          <p:stCondLst>
                                            <p:cond delay="650"/>
                                          </p:stCondLst>
                                        </p:cTn>
                                        <p:tgtEl>
                                          <p:spTgt spid="32770"/>
                                        </p:tgtEl>
                                      </p:cBhvr>
                                      <p:to x="100000" y="60000"/>
                                    </p:animScale>
                                    <p:animScale>
                                      <p:cBhvr>
                                        <p:cTn id="14" dur="166" decel="50000">
                                          <p:stCondLst>
                                            <p:cond delay="676"/>
                                          </p:stCondLst>
                                        </p:cTn>
                                        <p:tgtEl>
                                          <p:spTgt spid="32770"/>
                                        </p:tgtEl>
                                      </p:cBhvr>
                                      <p:to x="100000" y="100000"/>
                                    </p:animScale>
                                    <p:animScale>
                                      <p:cBhvr>
                                        <p:cTn id="15" dur="26">
                                          <p:stCondLst>
                                            <p:cond delay="1312"/>
                                          </p:stCondLst>
                                        </p:cTn>
                                        <p:tgtEl>
                                          <p:spTgt spid="32770"/>
                                        </p:tgtEl>
                                      </p:cBhvr>
                                      <p:to x="100000" y="80000"/>
                                    </p:animScale>
                                    <p:animScale>
                                      <p:cBhvr>
                                        <p:cTn id="16" dur="166" decel="50000">
                                          <p:stCondLst>
                                            <p:cond delay="1338"/>
                                          </p:stCondLst>
                                        </p:cTn>
                                        <p:tgtEl>
                                          <p:spTgt spid="32770"/>
                                        </p:tgtEl>
                                      </p:cBhvr>
                                      <p:to x="100000" y="100000"/>
                                    </p:animScale>
                                    <p:animScale>
                                      <p:cBhvr>
                                        <p:cTn id="17" dur="26">
                                          <p:stCondLst>
                                            <p:cond delay="1642"/>
                                          </p:stCondLst>
                                        </p:cTn>
                                        <p:tgtEl>
                                          <p:spTgt spid="32770"/>
                                        </p:tgtEl>
                                      </p:cBhvr>
                                      <p:to x="100000" y="90000"/>
                                    </p:animScale>
                                    <p:animScale>
                                      <p:cBhvr>
                                        <p:cTn id="18" dur="166" decel="50000">
                                          <p:stCondLst>
                                            <p:cond delay="1668"/>
                                          </p:stCondLst>
                                        </p:cTn>
                                        <p:tgtEl>
                                          <p:spTgt spid="32770"/>
                                        </p:tgtEl>
                                      </p:cBhvr>
                                      <p:to x="100000" y="100000"/>
                                    </p:animScale>
                                    <p:animScale>
                                      <p:cBhvr>
                                        <p:cTn id="19" dur="26">
                                          <p:stCondLst>
                                            <p:cond delay="1808"/>
                                          </p:stCondLst>
                                        </p:cTn>
                                        <p:tgtEl>
                                          <p:spTgt spid="32770"/>
                                        </p:tgtEl>
                                      </p:cBhvr>
                                      <p:to x="100000" y="95000"/>
                                    </p:animScale>
                                    <p:animScale>
                                      <p:cBhvr>
                                        <p:cTn id="20" dur="166" decel="50000">
                                          <p:stCondLst>
                                            <p:cond delay="1834"/>
                                          </p:stCondLst>
                                        </p:cTn>
                                        <p:tgtEl>
                                          <p:spTgt spid="3277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يجب أن نعبر عن محبتنا لله </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بطرق لم يطلبها هو بشكل محدد</a:t>
            </a:r>
            <a:endParaRPr lang="en-US" sz="3600" dirty="0">
              <a:effectLst>
                <a:glow rad="127000">
                  <a:schemeClr val="tx1"/>
                </a:glow>
              </a:effectLst>
              <a:ea typeface="ＭＳ Ｐゴシック" charset="0"/>
              <a:cs typeface="ＭＳ Ｐゴシック" charset="0"/>
            </a:endParaRP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1545130492"/>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ctrTitle"/>
          </p:nvPr>
        </p:nvSpPr>
        <p:spPr>
          <a:xfrm>
            <a:off x="0" y="2286000"/>
            <a:ext cx="9144000" cy="1143000"/>
          </a:xfrm>
        </p:spPr>
        <p:txBody>
          <a:bodyPr/>
          <a:lstStyle/>
          <a:p>
            <a:pPr eaLnBrk="1" hangingPunct="1"/>
            <a:r>
              <a:rPr lang="ar-JO" dirty="0">
                <a:solidFill>
                  <a:schemeClr val="bg1"/>
                </a:solidFill>
              </a:rPr>
              <a:t>رومية 12 </a:t>
            </a:r>
            <a:endParaRPr lang="en-US" dirty="0"/>
          </a:p>
        </p:txBody>
      </p:sp>
      <p:sp>
        <p:nvSpPr>
          <p:cNvPr id="926723" name="Rectangle 3"/>
          <p:cNvSpPr>
            <a:spLocks noGrp="1" noChangeArrowheads="1"/>
          </p:cNvSpPr>
          <p:nvPr>
            <p:ph type="subTitle" idx="1"/>
          </p:nvPr>
        </p:nvSpPr>
        <p:spPr>
          <a:xfrm>
            <a:off x="806824" y="3886200"/>
            <a:ext cx="7530352" cy="1752600"/>
          </a:xfrm>
        </p:spPr>
        <p:txBody>
          <a:bodyPr/>
          <a:lstStyle/>
          <a:p>
            <a:pPr eaLnBrk="1" hangingPunct="1"/>
            <a:r>
              <a:rPr lang="ar-JO" dirty="0">
                <a:solidFill>
                  <a:srgbClr val="FFFFFF"/>
                </a:solidFill>
              </a:rPr>
              <a:t>البر مطبق في الحياة المتغيرة</a:t>
            </a:r>
            <a:endParaRPr lang="en-US" dirty="0">
              <a:solidFill>
                <a:srgbClr val="FFFFFF"/>
              </a:solidFill>
            </a:endParaRPr>
          </a:p>
        </p:txBody>
      </p:sp>
      <p:sp>
        <p:nvSpPr>
          <p:cNvPr id="143364" name="Text Box 4"/>
          <p:cNvSpPr txBox="1">
            <a:spLocks noChangeArrowheads="1"/>
          </p:cNvSpPr>
          <p:nvPr/>
        </p:nvSpPr>
        <p:spPr bwMode="auto">
          <a:xfrm>
            <a:off x="8205788" y="76200"/>
            <a:ext cx="8643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rPr>
              <a:t>154ي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14378901"/>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b="1" dirty="0">
                <a:solidFill>
                  <a:schemeClr val="bg1"/>
                </a:solidFill>
                <a:latin typeface="Copperplate Gothic Light" charset="0"/>
                <a:ea typeface="ＭＳ Ｐゴシック" charset="-128"/>
                <a:cs typeface="ＭＳ Ｐゴシック" charset="-128"/>
              </a:rPr>
              <a:t>البر في رومية</a:t>
            </a:r>
            <a:endParaRPr lang="en-US" sz="4000" dirty="0">
              <a:solidFill>
                <a:schemeClr val="bg1"/>
              </a:solidFill>
              <a:latin typeface="Copperplate Gothic Light" charset="0"/>
              <a:ea typeface="ＭＳ Ｐゴシック" charset="-128"/>
              <a:cs typeface="ＭＳ Ｐゴシック" charset="-128"/>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1: 18- 3: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448519954"/>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929794" name="Picture 2"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31025"/>
          </a:xfrm>
          <a:prstGeom prst="rect">
            <a:avLst/>
          </a:prstGeom>
          <a:noFill/>
          <a:ln w="9525">
            <a:noFill/>
            <a:miter lim="800000"/>
            <a:headEnd/>
            <a:tailEnd/>
          </a:ln>
        </p:spPr>
      </p:pic>
      <p:sp>
        <p:nvSpPr>
          <p:cNvPr id="564227" name="Rectangle 3"/>
          <p:cNvSpPr>
            <a:spLocks noGrp="1" noChangeArrowheads="1"/>
          </p:cNvSpPr>
          <p:nvPr>
            <p:ph type="title"/>
          </p:nvPr>
        </p:nvSpPr>
        <p:spPr>
          <a:xfrm>
            <a:off x="685800" y="0"/>
            <a:ext cx="7772400" cy="868363"/>
          </a:xfrm>
          <a:effectLst>
            <a:outerShdw blurRad="63500" dist="38099" dir="2700000" algn="ctr" rotWithShape="0">
              <a:schemeClr val="accent2">
                <a:alpha val="74998"/>
              </a:schemeClr>
            </a:outerShdw>
          </a:effectLst>
        </p:spPr>
        <p:txBody>
          <a:bodyPr/>
          <a:lstStyle/>
          <a:p>
            <a:pPr>
              <a:defRPr/>
            </a:pPr>
            <a:r>
              <a:rPr kumimoji="0" lang="ar-JO" dirty="0">
                <a:solidFill>
                  <a:schemeClr val="bg2"/>
                </a:solidFill>
                <a:latin typeface="Arial Black" panose="020B0A04020102020204" pitchFamily="34" charset="0"/>
                <a:ea typeface="ＭＳ Ｐゴシック" charset="0"/>
              </a:rPr>
              <a:t>رومية ١٢: ٢</a:t>
            </a:r>
            <a:endParaRPr kumimoji="0" lang="en-US" dirty="0">
              <a:solidFill>
                <a:schemeClr val="bg2"/>
              </a:solidFill>
              <a:latin typeface="Arial Black" panose="020B0A04020102020204" pitchFamily="34" charset="0"/>
              <a:ea typeface="ＭＳ Ｐゴシック" charset="0"/>
            </a:endParaRPr>
          </a:p>
        </p:txBody>
      </p:sp>
      <p:sp>
        <p:nvSpPr>
          <p:cNvPr id="929796" name="Text Box 4"/>
          <p:cNvSpPr txBox="1">
            <a:spLocks noChangeArrowheads="1"/>
          </p:cNvSpPr>
          <p:nvPr/>
        </p:nvSpPr>
        <p:spPr bwMode="auto">
          <a:xfrm>
            <a:off x="8281988" y="0"/>
            <a:ext cx="864339" cy="461665"/>
          </a:xfrm>
          <a:prstGeom prst="rect">
            <a:avLst/>
          </a:prstGeom>
          <a:noFill/>
          <a:ln w="12700" cap="sq">
            <a:noFill/>
            <a:miter lim="800000"/>
            <a:headEnd type="none" w="sm" len="sm"/>
            <a:tailEnd type="none" w="sm" len="sm"/>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rPr>
              <a:t>154</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564231" name="Text Box 7"/>
          <p:cNvSpPr txBox="1">
            <a:spLocks noChangeArrowheads="1"/>
          </p:cNvSpPr>
          <p:nvPr/>
        </p:nvSpPr>
        <p:spPr bwMode="auto">
          <a:xfrm>
            <a:off x="1676400" y="873125"/>
            <a:ext cx="6096000" cy="1077218"/>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rPr>
              <a:t>"قدموا أجسادكم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rPr>
              <a:t>ذبيحة 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3105628013"/>
      </p:ext>
    </p:extLst>
  </p:cSld>
  <p:clrMapOvr>
    <a:overrideClrMapping bg1="dk2" tx1="lt1" bg2="dk1" tx2="lt2" accent1="accent1" accent2="accent2" accent3="accent3" accent4="accent4" accent5="accent5" accent6="accent6" hlink="hlink" folHlink="folHlink"/>
  </p:clrMapOvr>
  <p:transition/>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1842" name="Picture 1" descr="Rom 12.2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1600" y="0"/>
            <a:ext cx="9280573" cy="6976174"/>
          </a:xfrm>
          <a:prstGeom prst="rect">
            <a:avLst/>
          </a:prstGeom>
          <a:noFill/>
          <a:ln w="9525">
            <a:noFill/>
            <a:miter lim="800000"/>
            <a:headEnd/>
            <a:tailEnd/>
          </a:ln>
        </p:spPr>
      </p:pic>
      <p:sp>
        <p:nvSpPr>
          <p:cNvPr id="2" name="Title 1"/>
          <p:cNvSpPr>
            <a:spLocks noGrp="1"/>
          </p:cNvSpPr>
          <p:nvPr>
            <p:ph type="ctrTitle"/>
          </p:nvPr>
        </p:nvSpPr>
        <p:spPr>
          <a:xfrm>
            <a:off x="4991100" y="332656"/>
            <a:ext cx="4152900" cy="559420"/>
          </a:xfrm>
          <a:solidFill>
            <a:srgbClr val="000055"/>
          </a:solidFill>
        </p:spPr>
        <p:txBody>
          <a:bodyPr/>
          <a:lstStyle/>
          <a:p>
            <a:pPr rtl="1"/>
            <a:r>
              <a:rPr lang="ar-JO" sz="3200" b="1" dirty="0">
                <a:solidFill>
                  <a:srgbClr val="FFFFFF"/>
                </a:solidFill>
                <a:latin typeface="Geneva"/>
                <a:cs typeface="Geneva"/>
              </a:rPr>
              <a:t>رومية</a:t>
            </a:r>
            <a:r>
              <a:rPr lang="en-US" sz="3200" b="1" dirty="0">
                <a:solidFill>
                  <a:srgbClr val="FFFFFF"/>
                </a:solidFill>
                <a:latin typeface="Geneva"/>
                <a:cs typeface="Geneva"/>
              </a:rPr>
              <a:t> </a:t>
            </a:r>
            <a:r>
              <a:rPr lang="ar-JO" sz="3200" b="1" dirty="0">
                <a:solidFill>
                  <a:srgbClr val="FFFFFF"/>
                </a:solidFill>
                <a:latin typeface="Geneva"/>
                <a:cs typeface="Geneva"/>
              </a:rPr>
              <a:t>١٢: ٢</a:t>
            </a:r>
            <a:endParaRPr lang="en-US" sz="3200" b="1" dirty="0">
              <a:solidFill>
                <a:srgbClr val="FFFFFF"/>
              </a:solidFill>
              <a:latin typeface="Geneva"/>
              <a:cs typeface="Geneva"/>
            </a:endParaRPr>
          </a:p>
        </p:txBody>
      </p:sp>
      <p:sp>
        <p:nvSpPr>
          <p:cNvPr id="4" name="Title 1"/>
          <p:cNvSpPr txBox="1">
            <a:spLocks/>
          </p:cNvSpPr>
          <p:nvPr/>
        </p:nvSpPr>
        <p:spPr bwMode="auto">
          <a:xfrm>
            <a:off x="-67641" y="5044266"/>
            <a:ext cx="9145016" cy="18448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كن</a:t>
            </a: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 </a:t>
            </a:r>
            <a:r>
              <a:rPr kumimoji="0" lang="ar-JO" sz="88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متغيّرًا</a:t>
            </a: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 </a:t>
            </a:r>
            <a:r>
              <a:rPr kumimoji="0" lang="ar-JO"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عن طريق</a:t>
            </a:r>
            <a:endPar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تجديد ذهنك</a:t>
            </a:r>
            <a:endParaRPr kumimoji="0" lang="en-US"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976093017"/>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2866" name="Picture 1" descr="Rom 12.2 Dark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08" y="0"/>
            <a:ext cx="9144000" cy="6784975"/>
          </a:xfrm>
          <a:prstGeom prst="rect">
            <a:avLst/>
          </a:prstGeom>
          <a:noFill/>
          <a:ln w="9525">
            <a:noFill/>
            <a:miter lim="800000"/>
            <a:headEnd/>
            <a:tailEnd/>
          </a:ln>
        </p:spPr>
      </p:pic>
      <p:sp>
        <p:nvSpPr>
          <p:cNvPr id="2" name="Title 1"/>
          <p:cNvSpPr>
            <a:spLocks noGrp="1"/>
          </p:cNvSpPr>
          <p:nvPr>
            <p:ph type="ctrTitle"/>
          </p:nvPr>
        </p:nvSpPr>
        <p:spPr>
          <a:xfrm>
            <a:off x="4669158" y="5992713"/>
            <a:ext cx="4462264" cy="576064"/>
          </a:xfrm>
          <a:solidFill>
            <a:srgbClr val="000055"/>
          </a:solidFill>
          <a:ln w="9525">
            <a:noFill/>
            <a:miter lim="800000"/>
            <a:headEnd/>
            <a:tailEnd/>
          </a:ln>
        </p:spPr>
        <p:txBody>
          <a:bodyPr vert="horz" wrap="square" lIns="91440" tIns="45720" rIns="91440" bIns="45720" numCol="1" anchor="ctr" anchorCtr="0" compatLnSpc="1">
            <a:prstTxWarp prst="textNoShape">
              <a:avLst/>
            </a:prstTxWarp>
          </a:bodyPr>
          <a:lstStyle/>
          <a:p>
            <a:pPr rtl="1"/>
            <a:r>
              <a:rPr lang="ar-JO" sz="3200" b="1" dirty="0">
                <a:solidFill>
                  <a:srgbClr val="FFFFFF"/>
                </a:solidFill>
                <a:latin typeface="Geneva"/>
                <a:cs typeface="Geneva"/>
              </a:rPr>
              <a:t>رومية</a:t>
            </a:r>
            <a:r>
              <a:rPr lang="en-US" sz="3200" b="1" dirty="0">
                <a:solidFill>
                  <a:srgbClr val="FFFFFF"/>
                </a:solidFill>
                <a:latin typeface="Geneva"/>
                <a:cs typeface="Geneva"/>
              </a:rPr>
              <a:t> </a:t>
            </a:r>
            <a:r>
              <a:rPr lang="ar-JO" sz="3200" b="1" dirty="0">
                <a:solidFill>
                  <a:srgbClr val="FFFFFF"/>
                </a:solidFill>
                <a:latin typeface="Geneva"/>
                <a:cs typeface="Geneva"/>
              </a:rPr>
              <a:t>١٢: ٢</a:t>
            </a:r>
            <a:endParaRPr lang="en-US" sz="3200" b="1" dirty="0">
              <a:solidFill>
                <a:schemeClr val="accent2">
                  <a:lumMod val="40000"/>
                  <a:lumOff val="60000"/>
                </a:schemeClr>
              </a:solidFill>
              <a:latin typeface="Geneva"/>
              <a:cs typeface="Geneva"/>
            </a:endParaRPr>
          </a:p>
        </p:txBody>
      </p:sp>
      <p:sp>
        <p:nvSpPr>
          <p:cNvPr id="4" name="Title 1"/>
          <p:cNvSpPr txBox="1">
            <a:spLocks/>
          </p:cNvSpPr>
          <p:nvPr/>
        </p:nvSpPr>
        <p:spPr bwMode="auto">
          <a:xfrm>
            <a:off x="212798" y="3904481"/>
            <a:ext cx="8568952" cy="20162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وَلَا تُشَاكِلُوا هَذَا ٱلدَّهْرَ،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بَلْ تَغَيَّرُوا عَنْ شَكْلِكُمْ بِتَجْدِيدِ أَذْهَانِكُمْ،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 لِتَخْتَبِرُوا مَا هِيَ إِرَادَةُ ٱللهِ: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ٱلصَّالِحَةُ ٱلْمَرْضِيَّةُ ٱلْكَامِلَةُ.</a:t>
            </a:r>
            <a:endParaRPr kumimoji="0" lang="en-US"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406162857"/>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ar-JO" dirty="0">
                <a:solidFill>
                  <a:srgbClr val="FFFFFF"/>
                </a:solidFill>
                <a:ea typeface="ＭＳ Ｐゴシック" pitchFamily="-112" charset="-128"/>
                <a:cs typeface="ＭＳ Ｐゴシック" pitchFamily="-112" charset="-128"/>
              </a:rPr>
              <a:t>حياة الجسد</a:t>
            </a:r>
            <a:br>
              <a:rPr lang="ar-JO" dirty="0">
                <a:solidFill>
                  <a:srgbClr val="FFFFFF"/>
                </a:solidFill>
                <a:ea typeface="ＭＳ Ｐゴシック" pitchFamily="-112" charset="-128"/>
                <a:cs typeface="ＭＳ Ｐゴシック" pitchFamily="-112" charset="-128"/>
              </a:rPr>
            </a:br>
            <a:r>
              <a:rPr lang="en-US" dirty="0">
                <a:solidFill>
                  <a:srgbClr val="FFFFFF"/>
                </a:solidFill>
                <a:ea typeface="ＭＳ Ｐゴシック" pitchFamily="-112" charset="-128"/>
                <a:cs typeface="ＭＳ Ｐゴシック" pitchFamily="-112" charset="-128"/>
              </a:rPr>
              <a:t>(</a:t>
            </a:r>
            <a:r>
              <a:rPr lang="ar-JO" dirty="0">
                <a:solidFill>
                  <a:srgbClr val="FFFFFF"/>
                </a:solidFill>
                <a:ea typeface="ＭＳ Ｐゴシック" pitchFamily="-112" charset="-128"/>
                <a:cs typeface="ＭＳ Ｐゴシック" pitchFamily="-112" charset="-128"/>
              </a:rPr>
              <a:t>رومية 12</a:t>
            </a:r>
            <a:r>
              <a:rPr lang="en-US" dirty="0">
                <a:solidFill>
                  <a:srgbClr val="FFFFFF"/>
                </a:solidFill>
                <a:ea typeface="ＭＳ Ｐゴシック" pitchFamily="-112" charset="-128"/>
                <a:cs typeface="ＭＳ Ｐゴシック" pitchFamily="-112" charset="-128"/>
              </a:rPr>
              <a:t>)</a:t>
            </a:r>
          </a:p>
        </p:txBody>
      </p:sp>
      <p:sp>
        <p:nvSpPr>
          <p:cNvPr id="200708" name="Text Box 4"/>
          <p:cNvSpPr txBox="1">
            <a:spLocks noChangeArrowheads="1"/>
          </p:cNvSpPr>
          <p:nvPr/>
        </p:nvSpPr>
        <p:spPr bwMode="auto">
          <a:xfrm>
            <a:off x="8281988" y="0"/>
            <a:ext cx="843501"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rPr>
              <a:t>154ج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409974177"/>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32" y="3961651"/>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لاويين</a:t>
            </a:r>
            <a:endParaRPr kumimoji="0" lang="en-US"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23812" y="2015217"/>
            <a:ext cx="9120187" cy="1446653"/>
          </a:xfrm>
          <a:effectLst/>
        </p:spPr>
        <p:txBody>
          <a:bodyPr/>
          <a:lstStyle/>
          <a:p>
            <a:pPr>
              <a:defRPr/>
            </a:pPr>
            <a:r>
              <a:rPr lang="ar-JO" sz="9600" dirty="0">
                <a:solidFill>
                  <a:schemeClr val="tx1"/>
                </a:solidFill>
                <a:effectLst/>
                <a:ea typeface="ＭＳ Ｐゴシック" charset="0"/>
                <a:cs typeface="ＭＳ Ｐゴシック" charset="0"/>
              </a:rPr>
              <a:t>كن قديساً</a:t>
            </a:r>
            <a:endParaRPr lang="en-US" sz="9600" dirty="0">
              <a:solidFill>
                <a:schemeClr val="tx1"/>
              </a:solidFill>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 BibleStudyDownloads.org</a:t>
            </a:r>
          </a:p>
        </p:txBody>
      </p:sp>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0"/>
            <a:ext cx="9144000" cy="1828800"/>
          </a:xfrm>
          <a:prstGeom prst="rect">
            <a:avLst/>
          </a:prstGeom>
        </p:spPr>
      </p:pic>
    </p:spTree>
    <p:extLst>
      <p:ext uri="{BB962C8B-B14F-4D97-AF65-F5344CB8AC3E}">
        <p14:creationId xmlns:p14="http://schemas.microsoft.com/office/powerpoint/2010/main" val="404781324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edge">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220162" name="Rectangle 56"/>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0163" name="Rectangle 93"/>
          <p:cNvSpPr>
            <a:spLocks noChangeArrowheads="1"/>
          </p:cNvSpPr>
          <p:nvPr/>
        </p:nvSpPr>
        <p:spPr bwMode="auto">
          <a:xfrm>
            <a:off x="0" y="0"/>
            <a:ext cx="9144000" cy="1524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0164" name="Rectangle 92"/>
          <p:cNvSpPr>
            <a:spLocks noChangeArrowheads="1"/>
          </p:cNvSpPr>
          <p:nvPr/>
        </p:nvSpPr>
        <p:spPr bwMode="auto">
          <a:xfrm>
            <a:off x="0" y="2819400"/>
            <a:ext cx="9144000" cy="24384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0165" name="Text Box 2"/>
          <p:cNvSpPr txBox="1">
            <a:spLocks noChangeArrowheads="1"/>
          </p:cNvSpPr>
          <p:nvPr/>
        </p:nvSpPr>
        <p:spPr bwMode="auto">
          <a:xfrm>
            <a:off x="8153400" y="177800"/>
            <a:ext cx="790601" cy="52322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166" name="Text Box 3"/>
          <p:cNvSpPr>
            <a:spLocks noGrp="1" noChangeArrowheads="1"/>
          </p:cNvSpPr>
          <p:nvPr>
            <p:ph type="title"/>
          </p:nvPr>
        </p:nvSpPr>
        <p:spPr>
          <a:xfrm>
            <a:off x="304800" y="152400"/>
            <a:ext cx="7772400" cy="762000"/>
          </a:xfrm>
          <a:solidFill>
            <a:srgbClr val="000000"/>
          </a:solidFill>
        </p:spPr>
        <p:txBody>
          <a:bodyPr/>
          <a:lstStyle/>
          <a:p>
            <a:pPr eaLnBrk="1" hangingPunct="1"/>
            <a:r>
              <a:rPr kumimoji="0" lang="ar-JO" sz="3600" dirty="0">
                <a:solidFill>
                  <a:schemeClr val="tx1"/>
                </a:solidFill>
                <a:ea typeface="SimSun" charset="0"/>
              </a:rPr>
              <a:t>ذبائح العهد القديم</a:t>
            </a:r>
            <a:endParaRPr kumimoji="0" lang="en-US" sz="2000" dirty="0">
              <a:solidFill>
                <a:schemeClr val="tx1"/>
              </a:solidFill>
              <a:ea typeface="SimSun" charset="0"/>
            </a:endParaRPr>
          </a:p>
        </p:txBody>
      </p:sp>
      <p:grpSp>
        <p:nvGrpSpPr>
          <p:cNvPr id="220167" name="Group 41"/>
          <p:cNvGrpSpPr>
            <a:grpSpLocks/>
          </p:cNvGrpSpPr>
          <p:nvPr/>
        </p:nvGrpSpPr>
        <p:grpSpPr bwMode="auto">
          <a:xfrm>
            <a:off x="0" y="993775"/>
            <a:ext cx="9124950" cy="5864225"/>
            <a:chOff x="6" y="626"/>
            <a:chExt cx="5748" cy="2262"/>
          </a:xfrm>
        </p:grpSpPr>
        <p:grpSp>
          <p:nvGrpSpPr>
            <p:cNvPr id="220169" name="Group 42"/>
            <p:cNvGrpSpPr>
              <a:grpSpLocks/>
            </p:cNvGrpSpPr>
            <p:nvPr/>
          </p:nvGrpSpPr>
          <p:grpSpPr bwMode="auto">
            <a:xfrm>
              <a:off x="6" y="626"/>
              <a:ext cx="1437" cy="209"/>
              <a:chOff x="0" y="0"/>
              <a:chExt cx="938" cy="403"/>
            </a:xfrm>
          </p:grpSpPr>
          <p:sp>
            <p:nvSpPr>
              <p:cNvPr id="42027" name="Rectangle 43"/>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الاسم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7" name="Rectangle 44"/>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0" name="Group 45"/>
            <p:cNvGrpSpPr>
              <a:grpSpLocks/>
            </p:cNvGrpSpPr>
            <p:nvPr/>
          </p:nvGrpSpPr>
          <p:grpSpPr bwMode="auto">
            <a:xfrm>
              <a:off x="1443" y="626"/>
              <a:ext cx="1436" cy="209"/>
              <a:chOff x="938" y="0"/>
              <a:chExt cx="938" cy="403"/>
            </a:xfrm>
          </p:grpSpPr>
          <p:sp>
            <p:nvSpPr>
              <p:cNvPr id="42030" name="Rectangle 46"/>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نص 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5" name="Rectangle 47"/>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1" name="Group 48"/>
            <p:cNvGrpSpPr>
              <a:grpSpLocks/>
            </p:cNvGrpSpPr>
            <p:nvPr/>
          </p:nvGrpSpPr>
          <p:grpSpPr bwMode="auto">
            <a:xfrm>
              <a:off x="2879" y="626"/>
              <a:ext cx="1437" cy="209"/>
              <a:chOff x="1876" y="0"/>
              <a:chExt cx="938" cy="403"/>
            </a:xfrm>
          </p:grpSpPr>
          <p:sp>
            <p:nvSpPr>
              <p:cNvPr id="42033" name="Rectangle 49"/>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العناصر</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3" name="Rectangle 50"/>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2" name="Group 51"/>
            <p:cNvGrpSpPr>
              <a:grpSpLocks/>
            </p:cNvGrpSpPr>
            <p:nvPr/>
          </p:nvGrpSpPr>
          <p:grpSpPr bwMode="auto">
            <a:xfrm>
              <a:off x="4316" y="626"/>
              <a:ext cx="1438" cy="209"/>
              <a:chOff x="2814" y="0"/>
              <a:chExt cx="939" cy="403"/>
            </a:xfrm>
          </p:grpSpPr>
          <p:sp>
            <p:nvSpPr>
              <p:cNvPr id="42036" name="Rectangle 52"/>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الغرض</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1" name="Rectangle 53"/>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3" name="Group 54"/>
            <p:cNvGrpSpPr>
              <a:grpSpLocks/>
            </p:cNvGrpSpPr>
            <p:nvPr/>
          </p:nvGrpSpPr>
          <p:grpSpPr bwMode="auto">
            <a:xfrm>
              <a:off x="6" y="834"/>
              <a:ext cx="5748" cy="2054"/>
              <a:chOff x="6" y="2264"/>
              <a:chExt cx="5748" cy="2054"/>
            </a:xfrm>
          </p:grpSpPr>
          <p:grpSp>
            <p:nvGrpSpPr>
              <p:cNvPr id="220174" name="Group 55"/>
              <p:cNvGrpSpPr>
                <a:grpSpLocks/>
              </p:cNvGrpSpPr>
              <p:nvPr/>
            </p:nvGrpSpPr>
            <p:grpSpPr bwMode="auto">
              <a:xfrm>
                <a:off x="6" y="2264"/>
                <a:ext cx="1437" cy="506"/>
                <a:chOff x="0" y="3164"/>
                <a:chExt cx="938" cy="978"/>
              </a:xfrm>
            </p:grpSpPr>
            <p:sp>
              <p:nvSpPr>
                <p:cNvPr id="42040" name="Rectangle 56"/>
                <p:cNvSpPr>
                  <a:spLocks noChangeArrowheads="1"/>
                </p:cNvSpPr>
                <p:nvPr/>
              </p:nvSpPr>
              <p:spPr bwMode="auto">
                <a:xfrm>
                  <a:off x="43"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السلامة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9" name="Rectangle 57"/>
                <p:cNvSpPr>
                  <a:spLocks noChangeArrowheads="1"/>
                </p:cNvSpPr>
                <p:nvPr/>
              </p:nvSpPr>
              <p:spPr bwMode="auto">
                <a:xfrm>
                  <a:off x="0"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5" name="Group 58"/>
              <p:cNvGrpSpPr>
                <a:grpSpLocks/>
              </p:cNvGrpSpPr>
              <p:nvPr/>
            </p:nvGrpSpPr>
            <p:grpSpPr bwMode="auto">
              <a:xfrm>
                <a:off x="1443" y="2264"/>
                <a:ext cx="1436" cy="506"/>
                <a:chOff x="938" y="3164"/>
                <a:chExt cx="938" cy="978"/>
              </a:xfrm>
            </p:grpSpPr>
            <p:sp>
              <p:nvSpPr>
                <p:cNvPr id="42043" name="Rectangle 59"/>
                <p:cNvSpPr>
                  <a:spLocks noChangeArrowheads="1"/>
                </p:cNvSpPr>
                <p:nvPr/>
              </p:nvSpPr>
              <p:spPr bwMode="auto">
                <a:xfrm>
                  <a:off x="981"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3</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7: 11- 34</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7" name="Rectangle 60"/>
                <p:cNvSpPr>
                  <a:spLocks noChangeArrowheads="1"/>
                </p:cNvSpPr>
                <p:nvPr/>
              </p:nvSpPr>
              <p:spPr bwMode="auto">
                <a:xfrm>
                  <a:off x="938"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6" name="Group 61"/>
              <p:cNvGrpSpPr>
                <a:grpSpLocks/>
              </p:cNvGrpSpPr>
              <p:nvPr/>
            </p:nvGrpSpPr>
            <p:grpSpPr bwMode="auto">
              <a:xfrm>
                <a:off x="2879" y="2264"/>
                <a:ext cx="1437" cy="506"/>
                <a:chOff x="1876" y="3164"/>
                <a:chExt cx="938" cy="978"/>
              </a:xfrm>
            </p:grpSpPr>
            <p:sp>
              <p:nvSpPr>
                <p:cNvPr id="42046" name="Rectangle 62"/>
                <p:cNvSpPr>
                  <a:spLocks noChangeArrowheads="1"/>
                </p:cNvSpPr>
                <p:nvPr/>
              </p:nvSpPr>
              <p:spPr bwMode="auto">
                <a:xfrm>
                  <a:off x="1919"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ماعز أو غنم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صحيح؛ أقراص</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خبز متنوعة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5" name="Rectangle 63"/>
                <p:cNvSpPr>
                  <a:spLocks noChangeArrowheads="1"/>
                </p:cNvSpPr>
                <p:nvPr/>
              </p:nvSpPr>
              <p:spPr bwMode="auto">
                <a:xfrm>
                  <a:off x="1876"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7" name="Group 64"/>
              <p:cNvGrpSpPr>
                <a:grpSpLocks/>
              </p:cNvGrpSpPr>
              <p:nvPr/>
            </p:nvGrpSpPr>
            <p:grpSpPr bwMode="auto">
              <a:xfrm>
                <a:off x="4316" y="2264"/>
                <a:ext cx="1438" cy="506"/>
                <a:chOff x="2814" y="3164"/>
                <a:chExt cx="939" cy="978"/>
              </a:xfrm>
            </p:grpSpPr>
            <p:sp>
              <p:nvSpPr>
                <p:cNvPr id="42049" name="Rectangle 65"/>
                <p:cNvSpPr>
                  <a:spLocks noChangeArrowheads="1"/>
                </p:cNvSpPr>
                <p:nvPr/>
              </p:nvSpPr>
              <p:spPr bwMode="auto">
                <a:xfrm>
                  <a:off x="2857" y="3164"/>
                  <a:ext cx="853"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تطوعي؛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وجبة جماعية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3" name="Rectangle 66"/>
                <p:cNvSpPr>
                  <a:spLocks noChangeArrowheads="1"/>
                </p:cNvSpPr>
                <p:nvPr/>
              </p:nvSpPr>
              <p:spPr bwMode="auto">
                <a:xfrm>
                  <a:off x="2814" y="3164"/>
                  <a:ext cx="939"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8" name="Group 67"/>
              <p:cNvGrpSpPr>
                <a:grpSpLocks/>
              </p:cNvGrpSpPr>
              <p:nvPr/>
            </p:nvGrpSpPr>
            <p:grpSpPr bwMode="auto">
              <a:xfrm>
                <a:off x="6" y="2770"/>
                <a:ext cx="1437" cy="923"/>
                <a:chOff x="0" y="4142"/>
                <a:chExt cx="938" cy="1783"/>
              </a:xfrm>
            </p:grpSpPr>
            <p:sp>
              <p:nvSpPr>
                <p:cNvPr id="42052" name="Rectangle 68"/>
                <p:cNvSpPr>
                  <a:spLocks noChangeArrowheads="1"/>
                </p:cNvSpPr>
                <p:nvPr/>
              </p:nvSpPr>
              <p:spPr bwMode="auto">
                <a:xfrm>
                  <a:off x="43" y="4142"/>
                  <a:ext cx="852" cy="1783"/>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1" name="Rectangle 69"/>
                <p:cNvSpPr>
                  <a:spLocks noChangeArrowheads="1"/>
                </p:cNvSpPr>
                <p:nvPr/>
              </p:nvSpPr>
              <p:spPr bwMode="auto">
                <a:xfrm>
                  <a:off x="0"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9" name="Group 70"/>
              <p:cNvGrpSpPr>
                <a:grpSpLocks/>
              </p:cNvGrpSpPr>
              <p:nvPr/>
            </p:nvGrpSpPr>
            <p:grpSpPr bwMode="auto">
              <a:xfrm>
                <a:off x="1443" y="2770"/>
                <a:ext cx="1436" cy="923"/>
                <a:chOff x="938" y="4142"/>
                <a:chExt cx="938" cy="1783"/>
              </a:xfrm>
            </p:grpSpPr>
            <p:sp>
              <p:nvSpPr>
                <p:cNvPr id="42055" name="Rectangle 71"/>
                <p:cNvSpPr>
                  <a:spLocks noChangeArrowheads="1"/>
                </p:cNvSpPr>
                <p:nvPr/>
              </p:nvSpPr>
              <p:spPr bwMode="auto">
                <a:xfrm>
                  <a:off x="981" y="4142"/>
                  <a:ext cx="852"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4: 1- 5: 13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 24- 30</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 14- 17</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16: 3- 22</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9" name="Rectangle 72"/>
                <p:cNvSpPr>
                  <a:spLocks noChangeArrowheads="1"/>
                </p:cNvSpPr>
                <p:nvPr/>
              </p:nvSpPr>
              <p:spPr bwMode="auto">
                <a:xfrm>
                  <a:off x="938"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0" name="Group 73"/>
              <p:cNvGrpSpPr>
                <a:grpSpLocks/>
              </p:cNvGrpSpPr>
              <p:nvPr/>
            </p:nvGrpSpPr>
            <p:grpSpPr bwMode="auto">
              <a:xfrm>
                <a:off x="2879" y="2770"/>
                <a:ext cx="1437" cy="923"/>
                <a:chOff x="1876" y="4142"/>
                <a:chExt cx="938" cy="1783"/>
              </a:xfrm>
            </p:grpSpPr>
            <p:sp>
              <p:nvSpPr>
                <p:cNvPr id="42058" name="Rectangle 74"/>
                <p:cNvSpPr>
                  <a:spLocks noChangeArrowheads="1"/>
                </p:cNvSpPr>
                <p:nvPr/>
              </p:nvSpPr>
              <p:spPr bwMode="auto">
                <a:xfrm>
                  <a:off x="1919" y="4142"/>
                  <a:ext cx="852"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ثور صحيح،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ماعز،</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أو ضأن؛ حمامة/ يمامة (للفقراء)؛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10/1 إيفة دقيق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للفقير جدًا</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7" name="Rectangle 75"/>
                <p:cNvSpPr>
                  <a:spLocks noChangeArrowheads="1"/>
                </p:cNvSpPr>
                <p:nvPr/>
              </p:nvSpPr>
              <p:spPr bwMode="auto">
                <a:xfrm>
                  <a:off x="1876"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1" name="Group 76"/>
              <p:cNvGrpSpPr>
                <a:grpSpLocks/>
              </p:cNvGrpSpPr>
              <p:nvPr/>
            </p:nvGrpSpPr>
            <p:grpSpPr bwMode="auto">
              <a:xfrm>
                <a:off x="4316" y="2770"/>
                <a:ext cx="1438" cy="923"/>
                <a:chOff x="2814" y="4142"/>
                <a:chExt cx="939" cy="1783"/>
              </a:xfrm>
            </p:grpSpPr>
            <p:sp>
              <p:nvSpPr>
                <p:cNvPr id="42061" name="Rectangle 77"/>
                <p:cNvSpPr>
                  <a:spLocks noChangeArrowheads="1"/>
                </p:cNvSpPr>
                <p:nvPr/>
              </p:nvSpPr>
              <p:spPr bwMode="auto">
                <a:xfrm>
                  <a:off x="2857" y="4142"/>
                  <a:ext cx="853"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إلزامية؛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الكفارة عن الخطية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المقصودة؛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الاعتراف،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والمغفرة،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والتطهير</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5" name="Rectangle 78"/>
                <p:cNvSpPr>
                  <a:spLocks noChangeArrowheads="1"/>
                </p:cNvSpPr>
                <p:nvPr/>
              </p:nvSpPr>
              <p:spPr bwMode="auto">
                <a:xfrm>
                  <a:off x="2814" y="4142"/>
                  <a:ext cx="939"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2" name="Group 79"/>
              <p:cNvGrpSpPr>
                <a:grpSpLocks/>
              </p:cNvGrpSpPr>
              <p:nvPr/>
            </p:nvGrpSpPr>
            <p:grpSpPr bwMode="auto">
              <a:xfrm>
                <a:off x="6" y="3693"/>
                <a:ext cx="1437" cy="625"/>
                <a:chOff x="0" y="5925"/>
                <a:chExt cx="938" cy="1208"/>
              </a:xfrm>
            </p:grpSpPr>
            <p:sp>
              <p:nvSpPr>
                <p:cNvPr id="42064" name="Rectangle 80"/>
                <p:cNvSpPr>
                  <a:spLocks noChangeArrowheads="1"/>
                </p:cNvSpPr>
                <p:nvPr/>
              </p:nvSpPr>
              <p:spPr bwMode="auto">
                <a:xfrm>
                  <a:off x="43" y="5925"/>
                  <a:ext cx="852" cy="1208"/>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الإثم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3" name="Rectangle 81"/>
                <p:cNvSpPr>
                  <a:spLocks noChangeArrowheads="1"/>
                </p:cNvSpPr>
                <p:nvPr/>
              </p:nvSpPr>
              <p:spPr bwMode="auto">
                <a:xfrm>
                  <a:off x="0"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3" name="Group 82"/>
              <p:cNvGrpSpPr>
                <a:grpSpLocks/>
              </p:cNvGrpSpPr>
              <p:nvPr/>
            </p:nvGrpSpPr>
            <p:grpSpPr bwMode="auto">
              <a:xfrm>
                <a:off x="1443" y="3693"/>
                <a:ext cx="1436" cy="625"/>
                <a:chOff x="938" y="5925"/>
                <a:chExt cx="938" cy="1208"/>
              </a:xfrm>
            </p:grpSpPr>
            <p:sp>
              <p:nvSpPr>
                <p:cNvPr id="42067" name="Rectangle 83"/>
                <p:cNvSpPr>
                  <a:spLocks noChangeArrowheads="1"/>
                </p:cNvSpPr>
                <p:nvPr/>
              </p:nvSpPr>
              <p:spPr bwMode="auto">
                <a:xfrm>
                  <a:off x="981" y="5925"/>
                  <a:ext cx="852"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5: 14- 6: 7</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7: 1- 6</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1" name="Rectangle 84"/>
                <p:cNvSpPr>
                  <a:spLocks noChangeArrowheads="1"/>
                </p:cNvSpPr>
                <p:nvPr/>
              </p:nvSpPr>
              <p:spPr bwMode="auto">
                <a:xfrm>
                  <a:off x="938"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4" name="Group 85"/>
              <p:cNvGrpSpPr>
                <a:grpSpLocks/>
              </p:cNvGrpSpPr>
              <p:nvPr/>
            </p:nvGrpSpPr>
            <p:grpSpPr bwMode="auto">
              <a:xfrm>
                <a:off x="2879" y="3693"/>
                <a:ext cx="1437" cy="625"/>
                <a:chOff x="1876" y="5925"/>
                <a:chExt cx="938" cy="1208"/>
              </a:xfrm>
            </p:grpSpPr>
            <p:sp>
              <p:nvSpPr>
                <p:cNvPr id="42070" name="Rectangle 86"/>
                <p:cNvSpPr>
                  <a:spLocks noChangeArrowheads="1"/>
                </p:cNvSpPr>
                <p:nvPr/>
              </p:nvSpPr>
              <p:spPr bwMode="auto">
                <a:xfrm>
                  <a:off x="1919" y="5925"/>
                  <a:ext cx="852"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كبش أو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ضأن صحيح</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89" name="Rectangle 87"/>
                <p:cNvSpPr>
                  <a:spLocks noChangeArrowheads="1"/>
                </p:cNvSpPr>
                <p:nvPr/>
              </p:nvSpPr>
              <p:spPr bwMode="auto">
                <a:xfrm>
                  <a:off x="1876"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5" name="Group 88"/>
              <p:cNvGrpSpPr>
                <a:grpSpLocks/>
              </p:cNvGrpSpPr>
              <p:nvPr/>
            </p:nvGrpSpPr>
            <p:grpSpPr bwMode="auto">
              <a:xfrm>
                <a:off x="4316" y="3693"/>
                <a:ext cx="1438" cy="625"/>
                <a:chOff x="2814" y="5925"/>
                <a:chExt cx="939" cy="1208"/>
              </a:xfrm>
            </p:grpSpPr>
            <p:sp>
              <p:nvSpPr>
                <p:cNvPr id="42073" name="Rectangle 89"/>
                <p:cNvSpPr>
                  <a:spLocks noChangeArrowheads="1"/>
                </p:cNvSpPr>
                <p:nvPr/>
              </p:nvSpPr>
              <p:spPr bwMode="auto">
                <a:xfrm>
                  <a:off x="2857" y="5925"/>
                  <a:ext cx="853"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إلزامية؛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للتكفير عن الخطية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المقصودة؛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دفع غرامة 20%</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87" name="Rectangle 90"/>
                <p:cNvSpPr>
                  <a:spLocks noChangeArrowheads="1"/>
                </p:cNvSpPr>
                <p:nvPr/>
              </p:nvSpPr>
              <p:spPr bwMode="auto">
                <a:xfrm>
                  <a:off x="2814" y="5925"/>
                  <a:ext cx="939"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grpSp>
      <p:sp>
        <p:nvSpPr>
          <p:cNvPr id="220168" name="Text Box 91"/>
          <p:cNvSpPr txBox="1">
            <a:spLocks noChangeArrowheads="1"/>
          </p:cNvSpPr>
          <p:nvPr/>
        </p:nvSpPr>
        <p:spPr bwMode="auto">
          <a:xfrm>
            <a:off x="0" y="6548438"/>
            <a:ext cx="4419600" cy="3048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كتاب المرجع المرئي للكتاب المقدس، 29</a:t>
            </a:r>
          </a:p>
        </p:txBody>
      </p:sp>
    </p:spTree>
    <p:extLst>
      <p:ext uri="{BB962C8B-B14F-4D97-AF65-F5344CB8AC3E}">
        <p14:creationId xmlns:p14="http://schemas.microsoft.com/office/powerpoint/2010/main" val="84771205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09986" name="Rectangle 2"/>
          <p:cNvSpPr>
            <a:spLocks noGrp="1" noChangeArrowheads="1"/>
          </p:cNvSpPr>
          <p:nvPr>
            <p:ph type="title"/>
          </p:nvPr>
        </p:nvSpPr>
        <p:spPr>
          <a:xfrm>
            <a:off x="0" y="304800"/>
            <a:ext cx="9144000" cy="1143000"/>
          </a:xfrm>
        </p:spPr>
        <p:txBody>
          <a:bodyPr/>
          <a:lstStyle/>
          <a:p>
            <a:pPr eaLnBrk="1" hangingPunct="1">
              <a:defRPr/>
            </a:pPr>
            <a:r>
              <a:rPr lang="ar-JO" sz="4000" b="1" dirty="0">
                <a:solidFill>
                  <a:schemeClr val="tx1"/>
                </a:solidFill>
                <a:latin typeface="Copperplate Gothic Light" charset="0"/>
                <a:ea typeface="ＭＳ Ｐゴシック" charset="-128"/>
                <a:cs typeface="ＭＳ Ｐゴシック" charset="-128"/>
              </a:rPr>
              <a:t>البر الذي يحول في رومية 12-13</a:t>
            </a:r>
            <a:endParaRPr lang="en-US" sz="4000" dirty="0">
              <a:solidFill>
                <a:schemeClr val="tx1"/>
              </a:solidFill>
              <a:latin typeface="Copperplate Gothic Light" charset="0"/>
              <a:ea typeface="ＭＳ Ｐゴシック" charset="-128"/>
              <a:cs typeface="ＭＳ Ｐゴシック" charset="-128"/>
            </a:endParaRPr>
          </a:p>
        </p:txBody>
      </p:sp>
      <p:sp>
        <p:nvSpPr>
          <p:cNvPr id="92877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imes New Roman" charset="0"/>
                <a:ea typeface="ＭＳ Ｐゴシック" charset="-128"/>
              </a:rPr>
              <a:t>145</a:t>
            </a:r>
            <a:endParaRPr kumimoji="0" lang="en-US" sz="2400" b="1" i="0" u="none" strike="noStrike" kern="1200" cap="none" spc="0" normalizeH="0" baseline="0" noProof="0" dirty="0">
              <a:ln>
                <a:noFill/>
              </a:ln>
              <a:solidFill>
                <a:srgbClr val="FFFFFF"/>
              </a:solidFill>
              <a:effectLst/>
              <a:uLnTx/>
              <a:uFillTx/>
              <a:latin typeface="Times New Roman" charset="0"/>
              <a:ea typeface="ＭＳ Ｐゴシック" charset="-128"/>
            </a:endParaRPr>
          </a:p>
        </p:txBody>
      </p:sp>
      <p:sp>
        <p:nvSpPr>
          <p:cNvPr id="5" name="Rectangle 2"/>
          <p:cNvSpPr txBox="1">
            <a:spLocks noChangeArrowheads="1"/>
          </p:cNvSpPr>
          <p:nvPr/>
        </p:nvSpPr>
        <p:spPr bwMode="auto">
          <a:xfrm>
            <a:off x="381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الكنيسة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r>
              <a:rPr kumimoji="0" lang="ar-JO"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الإصحاح 12</a:t>
            </a: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endParaRPr kumimoji="0" lang="en-US" sz="4000" b="1" i="0" u="none" strike="noStrike" kern="1200" cap="none" spc="0" normalizeH="0" baseline="0" noProof="0" dirty="0">
              <a:ln>
                <a:noFill/>
              </a:ln>
              <a:solidFill>
                <a:srgbClr val="FFFFFF"/>
              </a:solidFill>
              <a:effectLst/>
              <a:uLnTx/>
              <a:uFillTx/>
              <a:latin typeface="Copperplate Gothic Light" charset="0"/>
              <a:ea typeface="ＭＳ Ｐゴシック" charset="-128"/>
            </a:endParaRPr>
          </a:p>
        </p:txBody>
      </p:sp>
      <p:sp>
        <p:nvSpPr>
          <p:cNvPr id="6" name="Rectangle 2"/>
          <p:cNvSpPr txBox="1">
            <a:spLocks noChangeArrowheads="1"/>
          </p:cNvSpPr>
          <p:nvPr/>
        </p:nvSpPr>
        <p:spPr bwMode="auto">
          <a:xfrm>
            <a:off x="4572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في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المجتمع</a:t>
            </a:r>
            <a:b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b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r>
              <a:rPr kumimoji="0" lang="ar-JO"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الإصحاح 13</a:t>
            </a: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endParaRPr kumimoji="0" lang="en-US" sz="4000" b="1" i="0" u="none" strike="noStrike" kern="1200" cap="none" spc="0" normalizeH="0" baseline="0" noProof="0" dirty="0">
              <a:ln>
                <a:noFill/>
              </a:ln>
              <a:solidFill>
                <a:srgbClr val="FFFFFF"/>
              </a:solidFill>
              <a:effectLst/>
              <a:uLnTx/>
              <a:uFillTx/>
              <a:latin typeface="Copperplate Gothic Light" charset="0"/>
              <a:ea typeface="ＭＳ Ｐゴシック" charset="-128"/>
            </a:endParaRPr>
          </a:p>
        </p:txBody>
      </p:sp>
      <p:sp>
        <p:nvSpPr>
          <p:cNvPr id="9" name="Down Arrow 8"/>
          <p:cNvSpPr>
            <a:spLocks noChangeArrowheads="1"/>
          </p:cNvSpPr>
          <p:nvPr/>
        </p:nvSpPr>
        <p:spPr bwMode="auto">
          <a:xfrm>
            <a:off x="12954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128"/>
            </a:endParaRPr>
          </a:p>
        </p:txBody>
      </p:sp>
      <p:sp>
        <p:nvSpPr>
          <p:cNvPr id="10" name="Down Arrow 9"/>
          <p:cNvSpPr>
            <a:spLocks noChangeArrowheads="1"/>
          </p:cNvSpPr>
          <p:nvPr/>
        </p:nvSpPr>
        <p:spPr bwMode="auto">
          <a:xfrm>
            <a:off x="54102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7823604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par>
                          <p:cTn id="17" fill="hold" nodeType="afterGroup">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9" grpId="0" animBg="1"/>
      <p:bldP spid="10"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التعليم</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الإدارة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العطاء</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التشجيع</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الرحمة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ar-JO" sz="3600" dirty="0">
                <a:cs typeface="Arial" panose="020B0604020202020204" pitchFamily="34" charset="0"/>
              </a:rPr>
              <a:t>تصنيفات المواهب</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1 بطرس 4: 11</a:t>
            </a:r>
            <a:r>
              <a:rPr lang="en-US" sz="3600" dirty="0">
                <a:cs typeface="Arial" panose="020B0604020202020204" pitchFamily="34" charset="0"/>
              </a:rPr>
              <a:t>)</a:t>
            </a:r>
            <a:endParaRPr lang="en-US" dirty="0"/>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قوة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1. إعمل ما هو غير مطلوب – عبادة إضافية</a:t>
            </a:r>
            <a:r>
              <a:rPr lang="en-US" sz="4800" dirty="0">
                <a:effectLst>
                  <a:glow rad="127000">
                    <a:schemeClr val="tx1"/>
                  </a:glow>
                </a:effectLst>
                <a:ea typeface="ＭＳ Ｐゴシック" charset="0"/>
                <a:cs typeface="ＭＳ Ｐゴシック" charset="0"/>
              </a:rPr>
              <a:t>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3321874528"/>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cs typeface="ＭＳ Ｐゴシック" charset="0"/>
              </a:rPr>
              <a:t>التقدمات (لا 1-7)</a:t>
            </a:r>
            <a:endParaRPr lang="zh-CN" altLang="en-US" sz="2800" dirty="0">
              <a:effectLst>
                <a:glow rad="127000">
                  <a:schemeClr val="tx1"/>
                </a:glow>
              </a:effectLst>
              <a:ea typeface="ＭＳ Ｐゴシック" charset="0"/>
              <a:cs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المحرقة</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329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السلامة</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الإثم</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215109"/>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الحبوب</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806758"/>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الخطية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25788" y="2265004"/>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lvl="0" indent="-366713" algn="r" defTabSz="914400">
              <a:defRPr/>
            </a:pPr>
            <a:r>
              <a:rPr lang="ar-JO" sz="3600" b="1" dirty="0">
                <a:solidFill>
                  <a:srgbClr val="FFFF00"/>
                </a:solidFill>
                <a:effectLst>
                  <a:glow rad="127000">
                    <a:schemeClr val="tx1"/>
                  </a:glow>
                </a:effectLst>
                <a:latin typeface="Arial" panose="020B0604020202020204" pitchFamily="34" charset="0"/>
                <a:ea typeface="ＭＳ Ｐゴシック" charset="0"/>
                <a:cs typeface="ＭＳ Ｐゴシック" charset="0"/>
              </a:rPr>
              <a:t>1. إعمل ما هو غير مطلوب – عبادة إضافية</a:t>
            </a:r>
            <a:r>
              <a:rPr lang="en-US" sz="3600" b="1" dirty="0">
                <a:solidFill>
                  <a:srgbClr val="FFFF00"/>
                </a:solidFill>
                <a:effectLst>
                  <a:glow rad="127000">
                    <a:schemeClr val="tx1"/>
                  </a:glow>
                </a:effectLst>
                <a:latin typeface="Arial" panose="020B0604020202020204" pitchFamily="34" charset="0"/>
                <a:ea typeface="ＭＳ Ｐゴシック" charset="0"/>
                <a:cs typeface="ＭＳ Ｐゴシック" charset="0"/>
              </a:rPr>
              <a:t> </a:t>
            </a:r>
            <a:endParaRPr kumimoji="0" lang="en-US"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07915"/>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Comic Sans MS" pitchFamily="-112" charset="0"/>
              <a:ea typeface="+mn-ea"/>
              <a:cs typeface="+mn-cs"/>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488552"/>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53188"/>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7394811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4" grpId="0" animBg="1"/>
      <p:bldP spid="23" grpId="0" animBg="1"/>
      <p:bldP spid="24"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6195" name="Text Box 3"/>
          <p:cNvSpPr txBox="1">
            <a:spLocks noChangeArrowheads="1"/>
          </p:cNvSpPr>
          <p:nvPr/>
        </p:nvSpPr>
        <p:spPr bwMode="auto">
          <a:xfrm>
            <a:off x="1045030" y="1006475"/>
            <a:ext cx="7413170" cy="3970318"/>
          </a:xfrm>
          <a:prstGeom prst="rect">
            <a:avLst/>
          </a:prstGeom>
          <a:noFill/>
          <a:ln w="9525">
            <a:noFill/>
            <a:miter lim="800000"/>
            <a:headEnd/>
            <a:tailEnd/>
          </a:ln>
          <a:effectLst/>
        </p:spPr>
        <p:txBody>
          <a:bodyPr wrap="square">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محرقة كاملة</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تقدمة الحبوب</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السلامة</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الخطية</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الإثم</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76196" name="Text Box 4"/>
          <p:cNvSpPr txBox="1">
            <a:spLocks noChangeArrowheads="1"/>
          </p:cNvSpPr>
          <p:nvPr/>
        </p:nvSpPr>
        <p:spPr bwMode="auto">
          <a:xfrm>
            <a:off x="6516379" y="2057400"/>
            <a:ext cx="1376980"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التكريس</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197" name="Text Box 5"/>
          <p:cNvSpPr txBox="1">
            <a:spLocks noChangeArrowheads="1"/>
          </p:cNvSpPr>
          <p:nvPr/>
        </p:nvSpPr>
        <p:spPr bwMode="auto">
          <a:xfrm>
            <a:off x="6255148" y="4114800"/>
            <a:ext cx="1231106"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التطهير</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198" name="AutoShape 6"/>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6199" name="AutoShape 7"/>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6200" name="Text Box 8"/>
          <p:cNvSpPr txBox="1">
            <a:spLocks noChangeArrowheads="1"/>
          </p:cNvSpPr>
          <p:nvPr/>
        </p:nvSpPr>
        <p:spPr bwMode="auto">
          <a:xfrm>
            <a:off x="6519807" y="2667000"/>
            <a:ext cx="1489189"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تطوعي</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201" name="Text Box 9"/>
          <p:cNvSpPr txBox="1">
            <a:spLocks noChangeArrowheads="1"/>
          </p:cNvSpPr>
          <p:nvPr/>
        </p:nvSpPr>
        <p:spPr bwMode="auto">
          <a:xfrm>
            <a:off x="6671301" y="4724400"/>
            <a:ext cx="1348125"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إلزامي</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202" name="Text Box 10"/>
          <p:cNvSpPr txBox="1">
            <a:spLocks noChangeArrowheads="1"/>
          </p:cNvSpPr>
          <p:nvPr/>
        </p:nvSpPr>
        <p:spPr bwMode="auto">
          <a:xfrm>
            <a:off x="8299450" y="76200"/>
            <a:ext cx="646331"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endParaRPr>
          </a:p>
        </p:txBody>
      </p:sp>
      <p:sp>
        <p:nvSpPr>
          <p:cNvPr id="776203" name="Rectangle 11"/>
          <p:cNvSpPr>
            <a:spLocks noGrp="1" noChangeArrowheads="1"/>
          </p:cNvSpPr>
          <p:nvPr>
            <p:ph type="title" idx="4294967295"/>
          </p:nvPr>
        </p:nvSpPr>
        <p:spPr>
          <a:xfrm>
            <a:off x="685800" y="3048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التقدمات في لاويين 1-7</a:t>
            </a:r>
            <a:endParaRPr lang="en-US" sz="4000" dirty="0">
              <a:solidFill>
                <a:schemeClr val="bg1"/>
              </a:solidFill>
            </a:endParaRPr>
          </a:p>
        </p:txBody>
      </p:sp>
    </p:spTree>
    <p:extLst>
      <p:ext uri="{BB962C8B-B14F-4D97-AF65-F5344CB8AC3E}">
        <p14:creationId xmlns:p14="http://schemas.microsoft.com/office/powerpoint/2010/main" val="16288021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6198"/>
                                        </p:tgtEl>
                                        <p:attrNameLst>
                                          <p:attrName>style.visibility</p:attrName>
                                        </p:attrNameLst>
                                      </p:cBhvr>
                                      <p:to>
                                        <p:strVal val="visible"/>
                                      </p:to>
                                    </p:set>
                                    <p:animEffect transition="in" filter="wipe(right)">
                                      <p:cBhvr>
                                        <p:cTn id="7" dur="2000"/>
                                        <p:tgtEl>
                                          <p:spTgt spid="7761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6196"/>
                                        </p:tgtEl>
                                        <p:attrNameLst>
                                          <p:attrName>style.visibility</p:attrName>
                                        </p:attrNameLst>
                                      </p:cBhvr>
                                      <p:to>
                                        <p:strVal val="visible"/>
                                      </p:to>
                                    </p:set>
                                    <p:animEffect transition="in" filter="dissolve">
                                      <p:cBhvr>
                                        <p:cTn id="12" dur="500"/>
                                        <p:tgtEl>
                                          <p:spTgt spid="77619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6199"/>
                                        </p:tgtEl>
                                        <p:attrNameLst>
                                          <p:attrName>style.visibility</p:attrName>
                                        </p:attrNameLst>
                                      </p:cBhvr>
                                      <p:to>
                                        <p:strVal val="visible"/>
                                      </p:to>
                                    </p:set>
                                    <p:animEffect transition="in" filter="wipe(right)">
                                      <p:cBhvr>
                                        <p:cTn id="17" dur="2000"/>
                                        <p:tgtEl>
                                          <p:spTgt spid="77619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6197"/>
                                        </p:tgtEl>
                                        <p:attrNameLst>
                                          <p:attrName>style.visibility</p:attrName>
                                        </p:attrNameLst>
                                      </p:cBhvr>
                                      <p:to>
                                        <p:strVal val="visible"/>
                                      </p:to>
                                    </p:set>
                                    <p:animEffect transition="in" filter="dissolve">
                                      <p:cBhvr>
                                        <p:cTn id="22" dur="500"/>
                                        <p:tgtEl>
                                          <p:spTgt spid="77619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6200"/>
                                        </p:tgtEl>
                                        <p:attrNameLst>
                                          <p:attrName>style.visibility</p:attrName>
                                        </p:attrNameLst>
                                      </p:cBhvr>
                                      <p:to>
                                        <p:strVal val="visible"/>
                                      </p:to>
                                    </p:set>
                                    <p:animEffect transition="in" filter="dissolve">
                                      <p:cBhvr>
                                        <p:cTn id="27" dur="500"/>
                                        <p:tgtEl>
                                          <p:spTgt spid="77620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6201"/>
                                        </p:tgtEl>
                                        <p:attrNameLst>
                                          <p:attrName>style.visibility</p:attrName>
                                        </p:attrNameLst>
                                      </p:cBhvr>
                                      <p:to>
                                        <p:strVal val="visible"/>
                                      </p:to>
                                    </p:set>
                                    <p:animEffect transition="in" filter="dissolve">
                                      <p:cBhvr>
                                        <p:cTn id="32" dur="500"/>
                                        <p:tgtEl>
                                          <p:spTgt spid="776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6196" grpId="0" animBg="1"/>
      <p:bldP spid="776197" grpId="0" animBg="1"/>
      <p:bldP spid="776198" grpId="0" animBg="1"/>
      <p:bldP spid="776199" grpId="0" animBg="1"/>
      <p:bldP spid="776200" grpId="0"/>
      <p:bldP spid="776201"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2. إعمل ما هو مطلوب – الإعتراف بالخطية</a:t>
            </a:r>
            <a:r>
              <a:rPr lang="en-US" sz="4800" dirty="0">
                <a:effectLst>
                  <a:glow rad="127000">
                    <a:schemeClr val="tx1"/>
                  </a:glow>
                </a:effectLst>
                <a:ea typeface="ＭＳ Ｐゴシック" charset="0"/>
                <a:cs typeface="ＭＳ Ｐゴシック" charset="0"/>
              </a:rPr>
              <a:t> </a:t>
            </a: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3225309321"/>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cs typeface="ＭＳ Ｐゴシック" charset="0"/>
              </a:rPr>
              <a:t>التقدمات (لا 1-7)</a:t>
            </a:r>
            <a:endParaRPr lang="zh-CN" altLang="en-US" sz="2800" dirty="0">
              <a:effectLst>
                <a:glow rad="127000">
                  <a:schemeClr val="tx1"/>
                </a:glow>
              </a:effectLst>
              <a:ea typeface="ＭＳ Ｐゴシック" charset="0"/>
              <a:cs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المحرقة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19329"/>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السلامة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الإثم</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133221"/>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الحبوب</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793110"/>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الخطية</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229632" y="2624067"/>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lvl="0" indent="-366713" algn="r" defTabSz="914400">
              <a:defRPr/>
            </a:pPr>
            <a:r>
              <a:rPr lang="ar-JO" sz="3600" b="1" dirty="0">
                <a:solidFill>
                  <a:srgbClr val="FFFF00"/>
                </a:solidFill>
                <a:effectLst>
                  <a:glow rad="127000">
                    <a:schemeClr val="tx1"/>
                  </a:glow>
                </a:effectLst>
                <a:latin typeface="Arial" panose="020B0604020202020204" pitchFamily="34" charset="0"/>
                <a:ea typeface="ＭＳ Ｐゴシック" charset="0"/>
                <a:cs typeface="ＭＳ Ｐゴシック" charset="0"/>
              </a:rPr>
              <a:t>2. إعمل ما هو مطلوب – الإعتراف بالخطية</a:t>
            </a:r>
            <a:r>
              <a:rPr lang="en-US" sz="3600" b="1" dirty="0">
                <a:solidFill>
                  <a:srgbClr val="FFFF00"/>
                </a:solidFill>
                <a:effectLst>
                  <a:glow rad="127000">
                    <a:schemeClr val="tx1"/>
                  </a:glow>
                </a:effectLst>
                <a:latin typeface="Arial" panose="020B0604020202020204" pitchFamily="34" charset="0"/>
                <a:ea typeface="ＭＳ Ｐゴシック" charset="0"/>
                <a:cs typeface="ＭＳ Ｐゴシック" charset="0"/>
              </a:rPr>
              <a:t> </a:t>
            </a:r>
            <a:endParaRPr kumimoji="0" lang="en-US"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8846859">
            <a:off x="5304953" y="1414487"/>
            <a:ext cx="979864" cy="852244"/>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2764098">
            <a:off x="5379782" y="3883509"/>
            <a:ext cx="979864" cy="852244"/>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5912974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right)">
                                      <p:cBhvr>
                                        <p:cTn id="1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3" grpId="0" animBg="1"/>
      <p:bldP spid="24"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60679366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1026"/>
          <p:cNvSpPr>
            <a:spLocks noGrp="1" noChangeArrowheads="1"/>
          </p:cNvSpPr>
          <p:nvPr>
            <p:ph type="ctrTitle"/>
          </p:nvPr>
        </p:nvSpPr>
        <p:spPr>
          <a:xfrm>
            <a:off x="685800" y="981075"/>
            <a:ext cx="7772400" cy="3240088"/>
          </a:xfrm>
        </p:spPr>
        <p:txBody>
          <a:bodyPr/>
          <a:lstStyle/>
          <a:p>
            <a:r>
              <a:rPr lang="ar-JO" sz="6000" dirty="0">
                <a:ea typeface="ＭＳ Ｐゴシック" charset="0"/>
              </a:rPr>
              <a:t>لماذا</a:t>
            </a:r>
            <a:br>
              <a:rPr lang="ar-JO" sz="6000" dirty="0">
                <a:ea typeface="ＭＳ Ｐゴシック" charset="0"/>
              </a:rPr>
            </a:br>
            <a:r>
              <a:rPr lang="ar-JO" sz="6000" dirty="0">
                <a:ea typeface="ＭＳ Ｐゴシック" charset="0"/>
              </a:rPr>
              <a:t>أسس الله</a:t>
            </a:r>
            <a:br>
              <a:rPr lang="ar-JO" sz="6000" dirty="0">
                <a:ea typeface="ＭＳ Ｐゴシック" charset="0"/>
              </a:rPr>
            </a:br>
            <a:r>
              <a:rPr lang="ar-JO" sz="6000" dirty="0">
                <a:ea typeface="ＭＳ Ｐゴシック" charset="0"/>
              </a:rPr>
              <a:t>نظام الذبائح؟</a:t>
            </a:r>
            <a:endParaRPr lang="en-US" dirty="0">
              <a:ea typeface="ＭＳ Ｐゴシック" charset="0"/>
            </a:endParaRPr>
          </a:p>
        </p:txBody>
      </p:sp>
      <p:sp>
        <p:nvSpPr>
          <p:cNvPr id="183299"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defTabSz="914400" eaLnBrk="0" fontAlgn="base" hangingPunct="0">
              <a:spcBef>
                <a:spcPct val="20000"/>
              </a:spcBef>
              <a:spcAft>
                <a:spcPct val="0"/>
              </a:spcAft>
            </a:pPr>
            <a:r>
              <a:rPr kumimoji="1" lang="ar-JO" sz="4000" b="1" dirty="0">
                <a:solidFill>
                  <a:srgbClr val="FFFFFF"/>
                </a:solidFill>
                <a:latin typeface="Arial" panose="020B0604020202020204" pitchFamily="34" charset="0"/>
                <a:ea typeface="ＭＳ Ｐゴシック" charset="0"/>
                <a:cs typeface="Arial" panose="020B0604020202020204" pitchFamily="34" charset="0"/>
              </a:rPr>
              <a:t>هل الدم في الحقيقة</a:t>
            </a:r>
          </a:p>
          <a:p>
            <a:pPr algn="ctr" defTabSz="914400" eaLnBrk="0" fontAlgn="base" hangingPunct="0">
              <a:spcBef>
                <a:spcPct val="20000"/>
              </a:spcBef>
              <a:spcAft>
                <a:spcPct val="0"/>
              </a:spcAft>
            </a:pPr>
            <a:r>
              <a:rPr kumimoji="1" lang="ar-JO" sz="4000" b="1" dirty="0">
                <a:solidFill>
                  <a:srgbClr val="FFFFFF"/>
                </a:solidFill>
                <a:latin typeface="Arial" panose="020B0604020202020204" pitchFamily="34" charset="0"/>
                <a:ea typeface="ＭＳ Ｐゴシック" charset="0"/>
                <a:cs typeface="Arial" panose="020B0604020202020204" pitchFamily="34" charset="0"/>
              </a:rPr>
              <a:t>يغفر الخطية؟</a:t>
            </a:r>
            <a:endParaRPr kumimoji="1"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0503099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Narrow" pitchFamily="-111" charset="0"/>
              <a:ea typeface="Times New Roman" pitchFamily="-111" charset="0"/>
              <a:cs typeface="Times New Roman" pitchFamily="-111"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lgn="r">
              <a:defRPr/>
            </a:pPr>
            <a:r>
              <a:rPr kumimoji="0" lang="ar-JO" dirty="0">
                <a:solidFill>
                  <a:schemeClr val="tx1"/>
                </a:solidFill>
                <a:ea typeface="ＭＳ Ｐゴシック" charset="0"/>
              </a:rPr>
              <a:t>أي هذه الإجابات هي الأكثر دقَّة؟</a:t>
            </a:r>
            <a:endParaRPr kumimoji="0" lang="en-US" dirty="0">
              <a:ea typeface="ＭＳ Ｐゴシック" charset="0"/>
            </a:endParaRPr>
          </a:p>
        </p:txBody>
      </p:sp>
      <p:sp>
        <p:nvSpPr>
          <p:cNvPr id="540677" name="Text Box 1029"/>
          <p:cNvSpPr txBox="1">
            <a:spLocks noChangeArrowheads="1"/>
          </p:cNvSpPr>
          <p:nvPr/>
        </p:nvSpPr>
        <p:spPr bwMode="auto">
          <a:xfrm>
            <a:off x="133176" y="2768694"/>
            <a:ext cx="959024" cy="984885"/>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العهد القديم</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sp>
        <p:nvSpPr>
          <p:cNvPr id="540678" name="Text Box 1030"/>
          <p:cNvSpPr txBox="1">
            <a:spLocks noChangeArrowheads="1"/>
          </p:cNvSpPr>
          <p:nvPr/>
        </p:nvSpPr>
        <p:spPr bwMode="auto">
          <a:xfrm>
            <a:off x="228600" y="4244315"/>
            <a:ext cx="863600" cy="984885"/>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العهد الجديد</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الأعمال</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الإيمان</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الخلاص بواسطة...</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6" name="Text Box 1038"/>
            <p:cNvSpPr txBox="1">
              <a:spLocks noChangeArrowheads="1"/>
            </p:cNvSpPr>
            <p:nvPr/>
          </p:nvSpPr>
          <p:spPr bwMode="auto">
            <a:xfrm>
              <a:off x="240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الإيمان + الأعمال</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sp>
          <p:nvSpPr>
            <p:cNvPr id="540687" name="Text Box 1039"/>
            <p:cNvSpPr txBox="1">
              <a:spLocks noChangeArrowheads="1"/>
            </p:cNvSpPr>
            <p:nvPr/>
          </p:nvSpPr>
          <p:spPr bwMode="auto">
            <a:xfrm>
              <a:off x="240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الإيمان وحده</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الإيمان وحده</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الإيمان وحده</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3" name="Text Box 1045"/>
          <p:cNvSpPr txBox="1">
            <a:spLocks noChangeArrowheads="1"/>
          </p:cNvSpPr>
          <p:nvPr/>
        </p:nvSpPr>
        <p:spPr bwMode="auto">
          <a:xfrm>
            <a:off x="8313591" y="74097"/>
            <a:ext cx="67165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121 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الإيمان + الأعمال</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sp>
          <p:nvSpPr>
            <p:cNvPr id="540697" name="Text Box 1049"/>
            <p:cNvSpPr txBox="1">
              <a:spLocks noChangeArrowheads="1"/>
            </p:cNvSpPr>
            <p:nvPr/>
          </p:nvSpPr>
          <p:spPr bwMode="auto">
            <a:xfrm>
              <a:off x="4944" y="2608"/>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الإيمان + الأعمال</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cf. OTS 119e</a:t>
            </a:r>
            <a:endParaRPr kumimoji="0" lang="en-US" sz="16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ما المقاطع الكتابيَّة التي تدعم إجابتك؟             </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1768739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p:txBody>
          <a:bodyPr/>
          <a:lstStyle/>
          <a:p>
            <a:pPr eaLnBrk="1" hangingPunct="1">
              <a:defRPr/>
            </a:pPr>
            <a:r>
              <a:rPr kumimoji="1" lang="ar-JO" dirty="0">
                <a:solidFill>
                  <a:schemeClr val="bg1"/>
                </a:solidFill>
                <a:ea typeface="ＭＳ Ｐゴシック" charset="0"/>
              </a:rPr>
              <a:t>هل خلصت الذبائح الدموية الإسرائيليين</a:t>
            </a:r>
            <a:br>
              <a:rPr kumimoji="1" lang="ar-JO" dirty="0">
                <a:solidFill>
                  <a:schemeClr val="bg1"/>
                </a:solidFill>
                <a:ea typeface="ＭＳ Ｐゴシック" charset="0"/>
              </a:rPr>
            </a:br>
            <a:r>
              <a:rPr kumimoji="1" lang="ar-JO" dirty="0">
                <a:solidFill>
                  <a:schemeClr val="bg1"/>
                </a:solidFill>
                <a:ea typeface="ＭＳ Ｐゴシック" charset="0"/>
              </a:rPr>
              <a:t>الذين هم تحت الشريعة؟</a:t>
            </a:r>
            <a:endParaRPr kumimoji="1" lang="en-US" dirty="0">
              <a:solidFill>
                <a:schemeClr val="bg1"/>
              </a:solidFill>
              <a:ea typeface="ＭＳ Ｐゴシック" charset="0"/>
            </a:endParaRPr>
          </a:p>
        </p:txBody>
      </p:sp>
      <p:sp>
        <p:nvSpPr>
          <p:cNvPr id="2" name="TextBox 1"/>
          <p:cNvSpPr txBox="1"/>
          <p:nvPr/>
        </p:nvSpPr>
        <p:spPr>
          <a:xfrm>
            <a:off x="827584" y="2420888"/>
            <a:ext cx="7416824" cy="3770263"/>
          </a:xfrm>
          <a:prstGeom prst="rect">
            <a:avLst/>
          </a:prstGeom>
          <a:solidFill>
            <a:srgbClr val="000000"/>
          </a:solidFill>
        </p:spPr>
        <p:txBody>
          <a:bodyPr>
            <a:spAutoFit/>
            <a:scene3d>
              <a:camera prst="orthographicFront"/>
              <a:lightRig rig="threePt" dir="t"/>
            </a:scene3d>
            <a:sp3d extrusionH="57150">
              <a:bevelT w="38100" h="38100" prst="angle"/>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rPr>
              <a:t>الدم</a:t>
            </a:r>
            <a:endParaRPr kumimoji="0" lang="en-US"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endParaRPr>
          </a:p>
        </p:txBody>
      </p:sp>
    </p:spTree>
    <p:extLst>
      <p:ext uri="{BB962C8B-B14F-4D97-AF65-F5344CB8AC3E}">
        <p14:creationId xmlns:p14="http://schemas.microsoft.com/office/powerpoint/2010/main" val="3876843817"/>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819075" y="1376375"/>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ar-JO" dirty="0">
                <a:solidFill>
                  <a:srgbClr val="FFFFFF"/>
                </a:solidFill>
                <a:ea typeface="ＭＳ Ｐゴシック" charset="0"/>
              </a:rPr>
              <a:t>الذبائح تغفر الخطية</a:t>
            </a:r>
            <a:endParaRPr kumimoji="1" lang="en-US" dirty="0">
              <a:solidFill>
                <a:srgbClr val="FFFFFF"/>
              </a:solidFill>
              <a:ea typeface="ＭＳ Ｐゴシック" charset="0"/>
            </a:endParaRPr>
          </a:p>
        </p:txBody>
      </p:sp>
      <p:sp>
        <p:nvSpPr>
          <p:cNvPr id="5" name="Rectangle 1029"/>
          <p:cNvSpPr>
            <a:spLocks noChangeArrowheads="1"/>
          </p:cNvSpPr>
          <p:nvPr/>
        </p:nvSpPr>
        <p:spPr bwMode="auto">
          <a:xfrm>
            <a:off x="3347864" y="1628800"/>
            <a:ext cx="5400600" cy="46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خلال هذه العملية،</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يطهر الكاهن الناس،</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ويصلح علاقتهم مع الرب،</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وسيُغفر لهم"</a:t>
            </a:r>
            <a:br>
              <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20؛ قارن 4: 26، 31، 35).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9E3524EC-83C0-425A-8ED3-A15F0AF9ADB5}"/>
              </a:ext>
            </a:extLst>
          </p:cNvPr>
          <p:cNvSpPr/>
          <p:nvPr/>
        </p:nvSpPr>
        <p:spPr bwMode="auto">
          <a:xfrm>
            <a:off x="-1447725" y="2343150"/>
            <a:ext cx="5400600" cy="419100"/>
          </a:xfrm>
          <a:prstGeom prst="rect">
            <a:avLst/>
          </a:prstGeom>
          <a:noFill/>
          <a:ln w="12700" cap="sq" cmpd="sng" algn="ctr">
            <a:no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dirty="0">
              <a:ln>
                <a:noFill/>
              </a:ln>
              <a:solidFill>
                <a:srgbClr val="000000"/>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893138812"/>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يغفر الله لبني إسرائيل من خلال دم </a:t>
            </a:r>
            <a:r>
              <a:rPr lang="ar-JO" sz="4800" dirty="0">
                <a:solidFill>
                  <a:srgbClr val="FFFF00"/>
                </a:solidFill>
                <a:effectLst>
                  <a:glow rad="127000">
                    <a:schemeClr val="tx1"/>
                  </a:glow>
                </a:effectLst>
                <a:ea typeface="ＭＳ Ｐゴシック" charset="0"/>
                <a:cs typeface="ＭＳ Ｐゴシック" charset="0"/>
              </a:rPr>
              <a:t>الذبائح</a:t>
            </a:r>
            <a:br>
              <a:rPr lang="ar-JO" sz="4800" dirty="0">
                <a:effectLst>
                  <a:glow rad="127000">
                    <a:schemeClr val="tx1"/>
                  </a:glow>
                </a:effectLst>
                <a:ea typeface="ＭＳ Ｐゴシック" charset="0"/>
                <a:cs typeface="ＭＳ Ｐゴシック" charset="0"/>
              </a:rPr>
            </a:br>
            <a:r>
              <a:rPr lang="ar-JO" sz="4800" dirty="0">
                <a:effectLst>
                  <a:glow rad="127000">
                    <a:schemeClr val="tx1"/>
                  </a:glow>
                </a:effectLst>
                <a:ea typeface="ＭＳ Ｐゴシック" charset="0"/>
                <a:cs typeface="ＭＳ Ｐゴシック" charset="0"/>
              </a:rPr>
              <a:t>(لا 4: 1-5: 13، 6: 24-30)</a:t>
            </a:r>
            <a:endParaRPr lang="en-US" sz="48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2266400657"/>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23929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دم </a:t>
            </a:r>
            <a:r>
              <a:rPr lang="ar-JO" sz="3600" dirty="0">
                <a:solidFill>
                  <a:srgbClr val="FFFF00"/>
                </a:solidFill>
                <a:effectLst>
                  <a:glow rad="127000">
                    <a:schemeClr val="tx1"/>
                  </a:glow>
                </a:effectLst>
                <a:ea typeface="ＭＳ Ｐゴシック" charset="0"/>
              </a:rPr>
              <a:t>ذبيحة الخطية </a:t>
            </a:r>
            <a:r>
              <a:rPr lang="ar-JO" sz="3600" dirty="0">
                <a:effectLst>
                  <a:glow rad="127000">
                    <a:schemeClr val="tx1"/>
                  </a:glow>
                </a:effectLst>
                <a:ea typeface="ＭＳ Ｐゴシック" charset="0"/>
              </a:rPr>
              <a:t>يغفر خطيئة السهو</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(4: 1- 5: 13؛ 6: 24- 30).</a:t>
            </a:r>
            <a:endParaRPr lang="en-US" sz="3600" dirty="0">
              <a:effectLst>
                <a:glow rad="127000">
                  <a:schemeClr val="tx1"/>
                </a:glow>
              </a:effectLst>
              <a:ea typeface="ＭＳ Ｐゴシック" charset="0"/>
            </a:endParaRPr>
          </a:p>
        </p:txBody>
      </p:sp>
      <p:pic>
        <p:nvPicPr>
          <p:cNvPr id="5" name="Picture 4"/>
          <p:cNvPicPr>
            <a:picLocks noChangeAspect="1"/>
          </p:cNvPicPr>
          <p:nvPr/>
        </p:nvPicPr>
        <p:blipFill>
          <a:blip r:embed="rId3"/>
          <a:stretch>
            <a:fillRect/>
          </a:stretch>
        </p:blipFill>
        <p:spPr>
          <a:xfrm>
            <a:off x="539552" y="1268760"/>
            <a:ext cx="7861300" cy="5308600"/>
          </a:xfrm>
          <a:prstGeom prst="rect">
            <a:avLst/>
          </a:prstGeom>
        </p:spPr>
      </p:pic>
    </p:spTree>
    <p:extLst>
      <p:ext uri="{BB962C8B-B14F-4D97-AF65-F5344CB8AC3E}">
        <p14:creationId xmlns:p14="http://schemas.microsoft.com/office/powerpoint/2010/main" val="3205154759"/>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9849" y="735910"/>
            <a:ext cx="9144000" cy="6149474"/>
          </a:xfrm>
          <a:prstGeom prst="rect">
            <a:avLst/>
          </a:prstGeom>
        </p:spPr>
      </p:pic>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ar-JO" dirty="0">
                <a:solidFill>
                  <a:schemeClr val="bg1"/>
                </a:solidFill>
                <a:effectLst>
                  <a:glow rad="228600">
                    <a:schemeClr val="tx1"/>
                  </a:glow>
                </a:effectLst>
                <a:ea typeface="ＭＳ Ｐゴシック" charset="0"/>
              </a:rPr>
              <a:t>كانت مصر هي القوة العظمى</a:t>
            </a:r>
            <a:endParaRPr kumimoji="1" lang="en-US" dirty="0">
              <a:solidFill>
                <a:schemeClr val="bg1"/>
              </a:solidFill>
              <a:effectLst>
                <a:glow rad="228600">
                  <a:schemeClr val="tx1"/>
                </a:glow>
              </a:effectLst>
              <a:ea typeface="ＭＳ Ｐゴシック" charset="0"/>
            </a:endParaRPr>
          </a:p>
        </p:txBody>
      </p:sp>
    </p:spTree>
    <p:extLst>
      <p:ext uri="{BB962C8B-B14F-4D97-AF65-F5344CB8AC3E}">
        <p14:creationId xmlns:p14="http://schemas.microsoft.com/office/powerpoint/2010/main" val="118508372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ar-JO" dirty="0">
                <a:solidFill>
                  <a:schemeClr val="bg1"/>
                </a:solidFill>
                <a:effectLst>
                  <a:glow rad="228600">
                    <a:schemeClr val="tx1"/>
                  </a:glow>
                </a:effectLst>
                <a:ea typeface="ＭＳ Ｐゴシック" charset="0"/>
              </a:rPr>
              <a:t>كان إسرائيل تحت العبودية</a:t>
            </a:r>
            <a:endParaRPr kumimoji="1" lang="en-US" dirty="0">
              <a:solidFill>
                <a:schemeClr val="bg1"/>
              </a:solidFill>
              <a:effectLst>
                <a:glow rad="228600">
                  <a:schemeClr val="tx1"/>
                </a:glow>
              </a:effectLst>
              <a:ea typeface="ＭＳ Ｐゴシック" charset="0"/>
            </a:endParaRPr>
          </a:p>
        </p:txBody>
      </p:sp>
      <p:pic>
        <p:nvPicPr>
          <p:cNvPr id="2" name="Picture 1"/>
          <p:cNvPicPr>
            <a:picLocks noChangeAspect="1"/>
          </p:cNvPicPr>
          <p:nvPr/>
        </p:nvPicPr>
        <p:blipFill>
          <a:blip r:embed="rId4"/>
          <a:stretch>
            <a:fillRect/>
          </a:stretch>
        </p:blipFill>
        <p:spPr>
          <a:xfrm>
            <a:off x="0" y="980728"/>
            <a:ext cx="9144000" cy="5276088"/>
          </a:xfrm>
          <a:prstGeom prst="rect">
            <a:avLst/>
          </a:prstGeom>
        </p:spPr>
      </p:pic>
    </p:spTree>
    <p:extLst>
      <p:ext uri="{BB962C8B-B14F-4D97-AF65-F5344CB8AC3E}">
        <p14:creationId xmlns:p14="http://schemas.microsoft.com/office/powerpoint/2010/main" val="343457469"/>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ar-JO" dirty="0">
                <a:solidFill>
                  <a:schemeClr val="bg1"/>
                </a:solidFill>
                <a:effectLst>
                  <a:glow rad="228600">
                    <a:schemeClr val="tx1"/>
                  </a:glow>
                </a:effectLst>
                <a:ea typeface="ＭＳ Ｐゴシック" charset="0"/>
              </a:rPr>
              <a:t>كان إسرائيل تحت العبودية</a:t>
            </a:r>
            <a:endParaRPr kumimoji="1" lang="en-US" dirty="0">
              <a:solidFill>
                <a:schemeClr val="bg1"/>
              </a:solidFill>
              <a:effectLst>
                <a:glow rad="228600">
                  <a:schemeClr val="tx1"/>
                </a:glow>
              </a:effectLst>
              <a:ea typeface="ＭＳ Ｐゴシック" charset="0"/>
            </a:endParaRPr>
          </a:p>
        </p:txBody>
      </p:sp>
      <p:pic>
        <p:nvPicPr>
          <p:cNvPr id="6" name="Picture 5"/>
          <p:cNvPicPr>
            <a:picLocks noChangeAspect="1"/>
          </p:cNvPicPr>
          <p:nvPr/>
        </p:nvPicPr>
        <p:blipFill>
          <a:blip r:embed="rId3"/>
          <a:stretch>
            <a:fillRect/>
          </a:stretch>
        </p:blipFill>
        <p:spPr>
          <a:xfrm>
            <a:off x="0" y="1052736"/>
            <a:ext cx="9144000" cy="5143500"/>
          </a:xfrm>
          <a:prstGeom prst="rect">
            <a:avLst/>
          </a:prstGeom>
        </p:spPr>
      </p:pic>
    </p:spTree>
    <p:extLst>
      <p:ext uri="{BB962C8B-B14F-4D97-AF65-F5344CB8AC3E}">
        <p14:creationId xmlns:p14="http://schemas.microsoft.com/office/powerpoint/2010/main" val="2989894673"/>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ar-JO" sz="4000" dirty="0">
                <a:solidFill>
                  <a:schemeClr val="bg1"/>
                </a:solidFill>
              </a:rPr>
              <a:t>خط سير رحلة الخروج</a:t>
            </a:r>
            <a:endParaRPr lang="en-US" sz="4000" dirty="0">
              <a:solidFill>
                <a:schemeClr val="bg1"/>
              </a:solidFill>
            </a:endParaRP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جاسان</a:t>
            </a:r>
            <a:endPar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مارَّة</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إيليم</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صحراء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4" name="Rectangle 7"/>
          <p:cNvSpPr txBox="1">
            <a:spLocks noChangeArrowheads="1"/>
          </p:cNvSpPr>
          <p:nvPr/>
        </p:nvSpPr>
        <p:spPr bwMode="auto">
          <a:xfrm>
            <a:off x="4191000" y="4772025"/>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جبل 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مِديان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كنعان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7" name="Text Box 6"/>
          <p:cNvSpPr txBox="1">
            <a:spLocks noChangeArrowheads="1"/>
          </p:cNvSpPr>
          <p:nvPr/>
        </p:nvSpPr>
        <p:spPr bwMode="auto">
          <a:xfrm>
            <a:off x="8232775" y="76200"/>
            <a:ext cx="77136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111أ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7700633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44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44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23813" y="2267963"/>
            <a:ext cx="671513"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1" name="Text Box 1029"/>
          <p:cNvSpPr txBox="1">
            <a:spLocks noChangeArrowheads="1"/>
          </p:cNvSpPr>
          <p:nvPr/>
        </p:nvSpPr>
        <p:spPr bwMode="auto">
          <a:xfrm>
            <a:off x="-94332" y="5339121"/>
            <a:ext cx="879475"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بصفته 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4941168"/>
            <a:ext cx="1721768" cy="154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بصفته 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الرحلة إلى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634163" y="2203550"/>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الخطيَّة،</a:t>
            </a:r>
          </a:p>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الإثم)</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1يوحنَّا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 name="AutoShape 1044">
            <a:extLst>
              <a:ext uri="{FF2B5EF4-FFF2-40B4-BE49-F238E27FC236}">
                <a16:creationId xmlns:a16="http://schemas.microsoft.com/office/drawing/2014/main" id="{45C52330-7408-2BC8-4C0C-731162369274}"/>
              </a:ext>
            </a:extLst>
          </p:cNvPr>
          <p:cNvSpPr>
            <a:spLocks noChangeArrowheads="1"/>
          </p:cNvSpPr>
          <p:nvPr/>
        </p:nvSpPr>
        <p:spPr bwMode="auto">
          <a:xfrm rot="5400000">
            <a:off x="2675098"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AutoShape 1044">
            <a:extLst>
              <a:ext uri="{FF2B5EF4-FFF2-40B4-BE49-F238E27FC236}">
                <a16:creationId xmlns:a16="http://schemas.microsoft.com/office/drawing/2014/main" id="{4F6ACD33-E6CB-17B0-ECEE-D239F3EACB82}"/>
              </a:ext>
            </a:extLst>
          </p:cNvPr>
          <p:cNvSpPr>
            <a:spLocks noChangeArrowheads="1"/>
          </p:cNvSpPr>
          <p:nvPr/>
        </p:nvSpPr>
        <p:spPr bwMode="auto">
          <a:xfrm rot="5400000">
            <a:off x="4835339"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AutoShape 1044">
            <a:extLst>
              <a:ext uri="{FF2B5EF4-FFF2-40B4-BE49-F238E27FC236}">
                <a16:creationId xmlns:a16="http://schemas.microsoft.com/office/drawing/2014/main" id="{258EBD1A-44AE-73D4-01F2-A32A87E4C044}"/>
              </a:ext>
            </a:extLst>
          </p:cNvPr>
          <p:cNvSpPr>
            <a:spLocks noChangeArrowheads="1"/>
          </p:cNvSpPr>
          <p:nvPr/>
        </p:nvSpPr>
        <p:spPr bwMode="auto">
          <a:xfrm rot="5400000">
            <a:off x="6707547" y="352225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26920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wipe(up)">
                                      <p:cBhvr>
                                        <p:cTn id="92" dur="500"/>
                                        <p:tgtEl>
                                          <p:spTgt spid="2"/>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wipe(up)">
                                      <p:cBhvr>
                                        <p:cTn id="97" dur="500"/>
                                        <p:tgtEl>
                                          <p:spTgt spid="3"/>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grpId="0" nodeType="click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wipe(up)">
                                      <p:cBhvr>
                                        <p:cTn id="10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24" grpId="0"/>
      <p:bldP spid="2" grpId="0" animBg="1"/>
      <p:bldP spid="3" grpId="0" animBg="1"/>
      <p:bldP spid="4" grpId="0" animBg="1"/>
    </p:bldLst>
  </p:timing>
</p:sld>
</file>

<file path=ppt/slides/slide139.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dirty="0">
                <a:solidFill>
                  <a:schemeClr val="tx1"/>
                </a:solidFill>
                <a:effectLst>
                  <a:outerShdw blurRad="38100" dist="38100" dir="2700000" algn="tl">
                    <a:srgbClr val="000000"/>
                  </a:outerShdw>
                </a:effectLst>
                <a:ea typeface="SimSun" charset="0"/>
              </a:rPr>
              <a:t>طقوس التقدمات اللاوية</a:t>
            </a:r>
            <a:endParaRPr kumimoji="0" lang="en-US" sz="3200" dirty="0">
              <a:solidFill>
                <a:schemeClr val="tx1"/>
              </a:solidFill>
              <a:effectLst>
                <a:outerShdw blurRad="38100" dist="38100" dir="2700000" algn="tl">
                  <a:srgbClr val="000000"/>
                </a:outerShdw>
              </a:effectLst>
              <a:ea typeface="SimSun" charset="0"/>
            </a:endParaRPr>
          </a:p>
        </p:txBody>
      </p:sp>
      <p:graphicFrame>
        <p:nvGraphicFramePr>
          <p:cNvPr id="6" name="Table 5"/>
          <p:cNvGraphicFramePr>
            <a:graphicFrameLocks noGrp="1"/>
          </p:cNvGraphicFramePr>
          <p:nvPr>
            <p:extLst>
              <p:ext uri="{D42A27DB-BD31-4B8C-83A1-F6EECF244321}">
                <p14:modId xmlns:p14="http://schemas.microsoft.com/office/powerpoint/2010/main" val="663080517"/>
              </p:ext>
            </p:extLst>
          </p:nvPr>
        </p:nvGraphicFramePr>
        <p:xfrm>
          <a:off x="-76200" y="533400"/>
          <a:ext cx="9296400" cy="6374248"/>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398204">
                <a:tc rowSpan="7">
                  <a:txBody>
                    <a:bodyPr/>
                    <a:lstStyle/>
                    <a:p>
                      <a:pPr algn="ctr"/>
                      <a:r>
                        <a:rPr lang="ar-JO" sz="2800" b="1" i="0" dirty="0">
                          <a:latin typeface="Arial" panose="020B0604020202020204" pitchFamily="34" charset="0"/>
                          <a:cs typeface="Arial" panose="020B0604020202020204" pitchFamily="34" charset="0"/>
                        </a:rPr>
                        <a:t>أعمال العابدين</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latin typeface="Arial" panose="020B0604020202020204" pitchFamily="34" charset="0"/>
                          <a:cs typeface="Arial" panose="020B0604020202020204" pitchFamily="34" charset="0"/>
                        </a:rPr>
                        <a:t>تكريسي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8204">
                <a:tc vMerge="1">
                  <a:txBody>
                    <a:bodyPr/>
                    <a:lstStyle/>
                    <a:p>
                      <a:endParaRPr lang="en-US" dirty="0"/>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51816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المراجع</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لا</a:t>
                      </a:r>
                      <a:r>
                        <a:rPr lang="ar-JO" sz="1400" b="1" i="0" baseline="0" dirty="0">
                          <a:latin typeface="Arial" panose="020B0604020202020204" pitchFamily="34" charset="0"/>
                          <a:cs typeface="Arial" panose="020B0604020202020204" pitchFamily="34" charset="0"/>
                        </a:rPr>
                        <a:t> 1: 3-17، 6: 8-13</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لا</a:t>
                      </a:r>
                      <a:r>
                        <a:rPr lang="ar-JO" sz="1400" b="1" i="0" baseline="0" dirty="0">
                          <a:latin typeface="Arial" panose="020B0604020202020204" pitchFamily="34" charset="0"/>
                          <a:cs typeface="Arial" panose="020B0604020202020204" pitchFamily="34" charset="0"/>
                        </a:rPr>
                        <a:t> 2: 6، 14-23</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عد 15: 1-10 </a:t>
                      </a:r>
                    </a:p>
                    <a:p>
                      <a:pPr algn="ctr"/>
                      <a:r>
                        <a:rPr lang="ar-JO" sz="1400" b="1" i="0" baseline="0" dirty="0">
                          <a:latin typeface="Arial" panose="020B0604020202020204" pitchFamily="34" charset="0"/>
                          <a:cs typeface="Arial" panose="020B0604020202020204" pitchFamily="34" charset="0"/>
                        </a:rPr>
                        <a:t>لا 23</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243840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التقديم : اختيار الذبيحة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الثور (1: 3)، الخروف الذكر </a:t>
                      </a:r>
                    </a:p>
                    <a:p>
                      <a:pPr algn="ctr"/>
                      <a:r>
                        <a:rPr lang="ar-JO" sz="1400" b="1" i="0" dirty="0">
                          <a:latin typeface="Arial" panose="020B0604020202020204" pitchFamily="34" charset="0"/>
                          <a:cs typeface="Arial" panose="020B0604020202020204" pitchFamily="34" charset="0"/>
                        </a:rPr>
                        <a:t>(1: 10)</a:t>
                      </a:r>
                      <a:endParaRPr lang="en-US" sz="1400" b="1" i="0" dirty="0">
                        <a:latin typeface="Arial" panose="020B0604020202020204" pitchFamily="34" charset="0"/>
                        <a:cs typeface="Arial" panose="020B0604020202020204" pitchFamily="34" charset="0"/>
                      </a:endParaRPr>
                    </a:p>
                  </a:txBody>
                  <a:tcPr anchor="ctr"/>
                </a:tc>
                <a:tc>
                  <a:txBody>
                    <a:bodyPr/>
                    <a:lstStyle/>
                    <a:p>
                      <a:pPr algn="r"/>
                      <a:r>
                        <a:rPr lang="ar-JO" sz="1400" b="1" i="0" dirty="0">
                          <a:latin typeface="Arial" panose="020B0604020202020204" pitchFamily="34" charset="0"/>
                          <a:cs typeface="Arial" panose="020B0604020202020204" pitchFamily="34" charset="0"/>
                        </a:rPr>
                        <a:t>تحضر الحبوب</a:t>
                      </a:r>
                      <a:r>
                        <a:rPr lang="ar-JO" sz="1400" b="1" i="0" baseline="0" dirty="0">
                          <a:latin typeface="Arial" panose="020B0604020202020204" pitchFamily="34" charset="0"/>
                          <a:cs typeface="Arial" panose="020B0604020202020204" pitchFamily="34" charset="0"/>
                        </a:rPr>
                        <a:t> و الشعير بإحدى 5 طرق :</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1. </a:t>
                      </a:r>
                      <a:r>
                        <a:rPr lang="ar-JO" sz="1400" b="1" dirty="0"/>
                        <a:t>دقيق أساسي بالزيت ؛ مختلطة مع الجزء المحترق على المذبح</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2. </a:t>
                      </a:r>
                      <a:r>
                        <a:rPr lang="ar-JO" sz="1400" b="1" dirty="0"/>
                        <a:t>كعكات / رقائق مخبوزة بالفرن ممزوجة أو تقدم مع الزيت</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3. </a:t>
                      </a:r>
                      <a:r>
                        <a:rPr lang="ar-JO" sz="1400" b="1" dirty="0"/>
                        <a:t>كعك مخبوز في الشواية بالزيت</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4. كعك مقلي</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dirty="0"/>
                        <a:t>5.</a:t>
                      </a:r>
                      <a:r>
                        <a:rPr lang="ar-JO" sz="1400" b="1" baseline="0" dirty="0"/>
                        <a:t> إذ</a:t>
                      </a:r>
                      <a:r>
                        <a:rPr lang="ar-JO" sz="1400" b="1" dirty="0"/>
                        <a:t>ا كانت باكورة: رؤوس حبوب جديدة مطحونة</a:t>
                      </a:r>
                      <a:endParaRPr lang="en-US" sz="1400" b="1" i="0" dirty="0">
                        <a:latin typeface="Arial" panose="020B0604020202020204" pitchFamily="34" charset="0"/>
                        <a:cs typeface="Arial" panose="020B0604020202020204" pitchFamily="34" charset="0"/>
                      </a:endParaRPr>
                    </a:p>
                  </a:txBody>
                  <a:tcPr anchor="ctr"/>
                </a:tc>
                <a:tc>
                  <a:txBody>
                    <a:bodyPr/>
                    <a:lstStyle/>
                    <a:p>
                      <a:pPr algn="r"/>
                      <a:r>
                        <a:rPr lang="ar-JO" sz="1400" b="1" dirty="0"/>
                        <a:t>مع ثور نصف هين </a:t>
                      </a:r>
                    </a:p>
                    <a:p>
                      <a:pPr algn="r"/>
                      <a:r>
                        <a:rPr lang="ar-JO" sz="1400" b="1" dirty="0"/>
                        <a:t>مع كبش نصف</a:t>
                      </a:r>
                      <a:r>
                        <a:rPr lang="ar-JO" sz="1400" b="1" baseline="0" dirty="0"/>
                        <a:t> </a:t>
                      </a:r>
                      <a:r>
                        <a:rPr lang="ar-JO" sz="1400" b="1" dirty="0"/>
                        <a:t>هين </a:t>
                      </a:r>
                    </a:p>
                    <a:p>
                      <a:pPr algn="r"/>
                      <a:r>
                        <a:rPr lang="ar-JO" sz="1400" b="1" dirty="0"/>
                        <a:t>مع حمل</a:t>
                      </a:r>
                      <a:r>
                        <a:rPr lang="ar-JO" sz="1400" b="1" baseline="0" dirty="0"/>
                        <a:t> نصف </a:t>
                      </a:r>
                      <a:r>
                        <a:rPr lang="ar-JO" sz="1400" b="1" dirty="0"/>
                        <a:t>هين </a:t>
                      </a:r>
                    </a:p>
                    <a:p>
                      <a:pPr algn="r"/>
                      <a:r>
                        <a:rPr lang="ar-JO" sz="1400" b="1" dirty="0"/>
                        <a:t>(ملاحظة: هين واحد = حوالي </a:t>
                      </a:r>
                      <a:r>
                        <a:rPr lang="ar-JO" sz="1400" b="1" baseline="0" dirty="0"/>
                        <a:t> ربع</a:t>
                      </a:r>
                      <a:r>
                        <a:rPr lang="ar-JO" sz="1400" b="1" dirty="0"/>
                        <a:t>)</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73152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وضع الأيدي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1: 4 (باستثناء الطيور) </a:t>
                      </a:r>
                    </a:p>
                    <a:p>
                      <a:pPr algn="ctr"/>
                      <a:r>
                        <a:rPr lang="ar-JO" sz="1400" b="1" i="0" baseline="0" dirty="0">
                          <a:latin typeface="Arial" panose="020B0604020202020204" pitchFamily="34" charset="0"/>
                          <a:cs typeface="Arial" panose="020B0604020202020204" pitchFamily="34" charset="0"/>
                        </a:rPr>
                        <a:t>(أنظر تحت ذبيحة الخطية)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ذبح الحيوان</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تتم من خلال العابد ما عدا الطيور تذبح من قبل الكاهن (1: 15)</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944880">
                <a:tc vMerge="1">
                  <a:txBody>
                    <a:bodyPr/>
                    <a:lstStyle/>
                    <a:p>
                      <a:endParaRPr lang="en-US" dirty="0"/>
                    </a:p>
                  </a:txBody>
                  <a:tcPr/>
                </a:tc>
                <a:tc>
                  <a:txBody>
                    <a:bodyPr/>
                    <a:lstStyle/>
                    <a:p>
                      <a:pPr algn="ctr"/>
                      <a:r>
                        <a:rPr lang="ar-JO" sz="1400" b="1" i="0" dirty="0">
                          <a:latin typeface="Arial" panose="020B0604020202020204" pitchFamily="34" charset="0"/>
                          <a:cs typeface="Arial" panose="020B0604020202020204" pitchFamily="34" charset="0"/>
                        </a:rPr>
                        <a:t>تحضير الذبيحة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السلخ والتقطيع والاغتسال </a:t>
                      </a:r>
                    </a:p>
                    <a:p>
                      <a:pPr algn="ctr"/>
                      <a:r>
                        <a:rPr lang="ar-JO" sz="1400" b="1" dirty="0"/>
                        <a:t>(راجع 1 ، 6 ، 12 ، 16 - 17)</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عادة ما يحضرها المصلي مقدما. فصل الكاهن نصب تذكاري لحرقه على المذبح.</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22213"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2751370302"/>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القناة (الماسورة)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الانسداد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707904" y="4581128"/>
            <a:ext cx="5436096"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(تُغفَر الخطيَّة فيُفتَح المجال لاستعادة الشركة، ولكن لم يكنْ هناك أيُّ خطرٍ لفقدان العلاقة)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93013679"/>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40.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التقدمات اللاوية</a:t>
            </a:r>
            <a:endParaRPr kumimoji="0" lang="en-US" altLang="zh-CN"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38874989"/>
              </p:ext>
            </p:extLst>
          </p:nvPr>
        </p:nvGraphicFramePr>
        <p:xfrm>
          <a:off x="-76200" y="533400"/>
          <a:ext cx="9296401" cy="6474461"/>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754269">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gridCol w="3049105">
                  <a:extLst>
                    <a:ext uri="{9D8B030D-6E8A-4147-A177-3AD203B41FA5}">
                      <a16:colId xmlns:a16="http://schemas.microsoft.com/office/drawing/2014/main" val="20005"/>
                    </a:ext>
                  </a:extLst>
                </a:gridCol>
                <a:gridCol w="1751496">
                  <a:extLst>
                    <a:ext uri="{9D8B030D-6E8A-4147-A177-3AD203B41FA5}">
                      <a16:colId xmlns:a16="http://schemas.microsoft.com/office/drawing/2014/main" val="20006"/>
                    </a:ext>
                  </a:extLst>
                </a:gridCol>
              </a:tblGrid>
              <a:tr h="385891">
                <a:tc rowSpan="7">
                  <a:txBody>
                    <a:bodyPr/>
                    <a:lstStyle/>
                    <a:p>
                      <a:pPr algn="ctr"/>
                      <a:r>
                        <a:rPr lang="ar-JO" sz="2800" b="1" i="0" dirty="0">
                          <a:latin typeface="Arial" panose="020B0604020202020204" pitchFamily="34" charset="0"/>
                          <a:cs typeface="Arial" panose="020B0604020202020204" pitchFamily="34" charset="0"/>
                        </a:rPr>
                        <a:t>أعمال الكهنة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latin typeface="Arial" panose="020B0604020202020204" pitchFamily="34" charset="0"/>
                          <a:cs typeface="Arial" panose="020B0604020202020204" pitchFamily="34" charset="0"/>
                        </a:rPr>
                        <a:t>تكريسي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5891">
                <a:tc vMerge="1">
                  <a:txBody>
                    <a:bodyPr/>
                    <a:lstStyle/>
                    <a:p>
                      <a:endParaRPr lang="en-US" dirty="0"/>
                    </a:p>
                  </a:txBody>
                  <a:tcPr/>
                </a:tc>
                <a:tc gridSpan="2">
                  <a:txBody>
                    <a:bodyPr/>
                    <a:lstStyle/>
                    <a:p>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2011680">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سيل الدم</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marL="342900" indent="-342900" algn="r">
                        <a:buNone/>
                      </a:pPr>
                      <a:r>
                        <a:rPr lang="ar-JO" sz="1400" b="1" i="0" baseline="0" dirty="0">
                          <a:latin typeface="Arial" panose="020B0604020202020204" pitchFamily="34" charset="0"/>
                          <a:cs typeface="Arial" panose="020B0604020202020204" pitchFamily="34" charset="0"/>
                        </a:rPr>
                        <a:t>1. يوضع الدم في وعاء و يرش على جوانب المذبح     (1: 5، 11)</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2. ينزف دم الطائر على جانب المذبح (1: 15)</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1158240">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الحرق على المذبح</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algn="r"/>
                      <a:r>
                        <a:rPr lang="ar-JO" sz="1400" b="1" i="0" dirty="0">
                          <a:latin typeface="Arial" panose="020B0604020202020204" pitchFamily="34" charset="0"/>
                          <a:cs typeface="Arial" panose="020B0604020202020204" pitchFamily="34" charset="0"/>
                        </a:rPr>
                        <a:t>يحرق الحيوان كاملاً على المذبح (1: 8-9، 12، 13، 15، 17)</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أحرق الكاهن النصب التذكاري على المذبح (أحرق كل شيء إذا كان تقدمة الكاهن نفسه)</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إراقة كاملة سكبت للرب في الهيكل (عدد 28: 7)</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731520">
                <a:tc vMerge="1">
                  <a:txBody>
                    <a:bodyPr/>
                    <a:lstStyle/>
                    <a:p>
                      <a:endParaRPr lang="en-US"/>
                    </a:p>
                  </a:txBody>
                  <a:tcPr/>
                </a:tc>
                <a:tc rowSpan="3">
                  <a:txBody>
                    <a:bodyPr/>
                    <a:lstStyle/>
                    <a:p>
                      <a:pPr algn="ctr"/>
                      <a:r>
                        <a:rPr lang="ar-JO" b="1" dirty="0"/>
                        <a:t>توزيع الذبيحة أو التخلص منها</a:t>
                      </a:r>
                      <a:endParaRPr lang="en-US" sz="1800"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توزيع الذبيحة أو التخلص منها</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الجلد (7: 8)</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التقدمة المصاحبة للمحرقة: يأكل الكاهن نصيباً غير محترق</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نصيب</a:t>
                      </a:r>
                      <a:r>
                        <a:rPr lang="ar-JO" sz="1400" b="1" i="0" baseline="0" dirty="0">
                          <a:latin typeface="Arial" panose="020B0604020202020204" pitchFamily="34" charset="0"/>
                          <a:cs typeface="Arial" panose="020B0604020202020204" pitchFamily="34" charset="0"/>
                        </a:rPr>
                        <a:t> العابد</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لا شيء</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تقدمة السلامة المصاحبة: أكل العابد نصيبًا غير محترق ، وذهب جزء صغير إلى الكاهن</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56359">
                <a:tc vMerge="1">
                  <a:txBody>
                    <a:bodyPr/>
                    <a:lstStyle/>
                    <a:p>
                      <a:endParaRPr lang="en-US" dirty="0"/>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المتبقي</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dirty="0"/>
                        <a:t>محصول الطيور إلى حفرة الرماد (1:16)</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224261"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1049728679"/>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التقدمات اللاوية</a:t>
            </a:r>
            <a:endParaRPr kumimoji="0" lang="en-US"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graphicFrame>
        <p:nvGraphicFramePr>
          <p:cNvPr id="6" name="Table 5"/>
          <p:cNvGraphicFramePr>
            <a:graphicFrameLocks noGrp="1"/>
          </p:cNvGraphicFramePr>
          <p:nvPr/>
        </p:nvGraphicFramePr>
        <p:xfrm>
          <a:off x="-76200" y="533400"/>
          <a:ext cx="9296400" cy="6495462"/>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398204">
                <a:tc rowSpan="7">
                  <a:txBody>
                    <a:bodyPr/>
                    <a:lstStyle/>
                    <a:p>
                      <a:pPr algn="ctr"/>
                      <a:r>
                        <a:rPr lang="ar-JO" sz="2800" b="1" i="0" dirty="0">
                          <a:latin typeface="Arial" panose="020B0604020202020204" pitchFamily="34" charset="0"/>
                          <a:cs typeface="Arial" panose="020B0604020202020204" pitchFamily="34" charset="0"/>
                        </a:rPr>
                        <a:t>أعمال العابدين</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a:txBody>
                    <a:bodyPr/>
                    <a:lstStyle/>
                    <a:p>
                      <a:endParaRPr lang="en-US" sz="1400" b="1" i="0" dirty="0">
                        <a:latin typeface="Arial" panose="020B0604020202020204" pitchFamily="34" charset="0"/>
                        <a:cs typeface="Arial" panose="020B0604020202020204" pitchFamily="34" charset="0"/>
                      </a:endParaRPr>
                    </a:p>
                  </a:txBody>
                  <a:tcPr anchor="ctr">
                    <a:solidFill>
                      <a:srgbClr val="000000"/>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8204">
                <a:tc vMerge="1">
                  <a:txBody>
                    <a:bodyPr/>
                    <a:lstStyle/>
                    <a:p>
                      <a:endParaRPr lang="en-US" dirty="0"/>
                    </a:p>
                  </a:txBody>
                  <a:tcP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487209">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المراجع</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لا 3: 7، 11-36</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لا 4: 1-5: 13، 6: 24-30</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لا 5: 14-6: 7، 7: 1-10</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222504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التقديم : اختيار التقدمات</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الثور أو الضأن أو الماعز ، ذكرًا أو أنثى (3: 1 ، 6 ، 12 ؛ في تقدمة</a:t>
                      </a:r>
                      <a:r>
                        <a:rPr lang="ar-JO" sz="1400" b="1" baseline="0" dirty="0"/>
                        <a:t> اختيارية</a:t>
                      </a:r>
                      <a:r>
                        <a:rPr lang="ar-JO" sz="1400" b="1" dirty="0"/>
                        <a:t>، يُسمح بوجود عيوب طفيفة في الحيوانات ، 22:23)</a:t>
                      </a:r>
                      <a:endParaRPr lang="en-US" sz="1400" b="1" i="0" dirty="0">
                        <a:latin typeface="Arial" panose="020B0604020202020204" pitchFamily="34" charset="0"/>
                        <a:cs typeface="Arial" panose="020B0604020202020204" pitchFamily="34" charset="0"/>
                      </a:endParaRPr>
                    </a:p>
                  </a:txBody>
                  <a:tcPr anchor="ctr"/>
                </a:tc>
                <a:tc>
                  <a:txBody>
                    <a:bodyPr/>
                    <a:lstStyle/>
                    <a:p>
                      <a:pPr marL="342900" indent="-342900" algn="r">
                        <a:buNone/>
                      </a:pPr>
                      <a:r>
                        <a:rPr lang="ar-JO" sz="1400" b="1" i="0" baseline="0" dirty="0">
                          <a:latin typeface="Arial" panose="020B0604020202020204" pitchFamily="34" charset="0"/>
                          <a:cs typeface="Arial" panose="020B0604020202020204" pitchFamily="34" charset="0"/>
                        </a:rPr>
                        <a:t>1. ثور صغير (عن الكاهن أو عن الشعب)</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2. خروف ذكر (لقائد السبط)</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3. ماعز أنثى أو خروف (عن الشخثص العادي)</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حمام أو يمام (للشخص الفقير</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dirty="0">
                          <a:latin typeface="Arial" panose="020B0604020202020204" pitchFamily="34" charset="0"/>
                          <a:cs typeface="Arial" panose="020B0604020202020204" pitchFamily="34" charset="0"/>
                        </a:rPr>
                        <a:t>5.</a:t>
                      </a:r>
                      <a:r>
                        <a:rPr lang="ar-JO" sz="1400" b="1" i="0" baseline="0" dirty="0">
                          <a:latin typeface="Arial" panose="020B0604020202020204" pitchFamily="34" charset="0"/>
                          <a:cs typeface="Arial" panose="020B0604020202020204" pitchFamily="34" charset="0"/>
                        </a:rPr>
                        <a:t> طحين (عشر الإيفة لكل شخص فقير)</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عادة كبش (ذكر خروف في حالة برص مطهر أو طهارة</a:t>
                      </a:r>
                      <a:r>
                        <a:rPr lang="ar-JO" sz="1400" b="1" baseline="0" dirty="0"/>
                        <a:t> من ال</a:t>
                      </a:r>
                      <a:r>
                        <a:rPr lang="ar-JO" sz="1400" b="1" dirty="0"/>
                        <a:t>دنس)</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115824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وضع الأيدي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3: 2، 8، 13</a:t>
                      </a:r>
                      <a:br>
                        <a:rPr lang="en-US" sz="1400" b="1" i="0" dirty="0">
                          <a:latin typeface="Arial" panose="020B0604020202020204" pitchFamily="34" charset="0"/>
                          <a:cs typeface="Arial" panose="020B0604020202020204" pitchFamily="34" charset="0"/>
                        </a:rPr>
                      </a:br>
                      <a:r>
                        <a:rPr lang="en-US" sz="1400" b="1" i="0" dirty="0">
                          <a:latin typeface="Arial" panose="020B0604020202020204" pitchFamily="34" charset="0"/>
                          <a:cs typeface="Arial" panose="020B0604020202020204" pitchFamily="34" charset="0"/>
                        </a:rPr>
                        <a:t>(</a:t>
                      </a:r>
                      <a:r>
                        <a:rPr lang="ar-JO" sz="1400" b="1" i="0" dirty="0">
                          <a:latin typeface="Arial" panose="020B0604020202020204" pitchFamily="34" charset="0"/>
                          <a:cs typeface="Arial" panose="020B0604020202020204" pitchFamily="34" charset="0"/>
                        </a:rPr>
                        <a:t>أنظر</a:t>
                      </a:r>
                      <a:r>
                        <a:rPr lang="ar-JO" sz="1400" b="1" i="0" baseline="0" dirty="0">
                          <a:latin typeface="Arial" panose="020B0604020202020204" pitchFamily="34" charset="0"/>
                          <a:cs typeface="Arial" panose="020B0604020202020204" pitchFamily="34" charset="0"/>
                        </a:rPr>
                        <a:t> ذبيحة المحرقة</a:t>
                      </a:r>
                      <a:r>
                        <a:rPr lang="en-US" sz="1400" b="1" i="0" dirty="0">
                          <a:latin typeface="Arial" panose="020B0604020202020204" pitchFamily="34" charset="0"/>
                          <a:cs typeface="Arial" panose="020B0604020202020204" pitchFamily="34" charset="0"/>
                        </a:rPr>
                        <a:t>)</a:t>
                      </a:r>
                    </a:p>
                  </a:txBody>
                  <a:tcPr anchor="ctr"/>
                </a:tc>
                <a:tc>
                  <a:txBody>
                    <a:bodyPr/>
                    <a:lstStyle/>
                    <a:p>
                      <a:pPr algn="ctr"/>
                      <a:r>
                        <a:rPr lang="ar-JO" sz="1400" b="1" dirty="0"/>
                        <a:t>تعريف الخاطئ بالحيوان أو النقل الرمزي اللاحق للخطيئة والنقل القانوني للذنب</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يبدو أن الاعتراف (عدد 5: 7) مصحوبًا بوضع اليدين</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ذبح الحيوان</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عند مدخل الهيكل</a:t>
                      </a:r>
                    </a:p>
                    <a:p>
                      <a:pPr algn="ctr"/>
                      <a:r>
                        <a:rPr lang="ar-JO" sz="1400" b="1" i="0" dirty="0">
                          <a:latin typeface="Arial" panose="020B0604020202020204" pitchFamily="34" charset="0"/>
                          <a:cs typeface="Arial" panose="020B0604020202020204" pitchFamily="34" charset="0"/>
                        </a:rPr>
                        <a:t>(أنظر ذبيحة المحرقة)</a:t>
                      </a:r>
                      <a:endParaRPr lang="en-US" sz="1400" b="1" i="0" dirty="0">
                        <a:latin typeface="Arial" panose="020B0604020202020204" pitchFamily="34" charset="0"/>
                        <a:cs typeface="Arial" panose="020B0604020202020204" pitchFamily="34" charset="0"/>
                      </a:endParaRPr>
                    </a:p>
                  </a:txBody>
                  <a:tcPr anchor="ctr"/>
                </a:tc>
                <a:tc>
                  <a:txBody>
                    <a:bodyPr/>
                    <a:lstStyle/>
                    <a:p>
                      <a:pPr marL="342900" indent="-342900" algn="r">
                        <a:buNone/>
                      </a:pPr>
                      <a:r>
                        <a:rPr lang="ar-JO" sz="1400" b="1" i="0" baseline="0" dirty="0">
                          <a:latin typeface="Arial" panose="020B0604020202020204" pitchFamily="34" charset="0"/>
                          <a:cs typeface="Arial" panose="020B0604020202020204" pitchFamily="34" charset="0"/>
                        </a:rPr>
                        <a:t>1. عند مدخل الهيكل للكاهن و الأمة</a:t>
                      </a:r>
                      <a:endParaRPr lang="en-US" sz="1400" b="1" i="0" dirty="0">
                        <a:latin typeface="Arial" panose="020B0604020202020204" pitchFamily="34" charset="0"/>
                        <a:cs typeface="Arial" panose="020B0604020202020204" pitchFamily="34" charset="0"/>
                      </a:endParaRPr>
                    </a:p>
                    <a:p>
                      <a:pPr marL="342900" indent="-342900" algn="r">
                        <a:buNone/>
                      </a:pPr>
                      <a:r>
                        <a:rPr lang="ar-JO" sz="1400" b="1" i="0" dirty="0">
                          <a:latin typeface="Arial" panose="020B0604020202020204" pitchFamily="34" charset="0"/>
                          <a:cs typeface="Arial" panose="020B0604020202020204" pitchFamily="34" charset="0"/>
                        </a:rPr>
                        <a:t>2. شمال المذبح للآخرين (أنظر ذبيحة المحرقة)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شمال المذبح</a:t>
                      </a:r>
                      <a:br>
                        <a:rPr lang="en-US" sz="1400" b="1" i="0" baseline="0" dirty="0">
                          <a:latin typeface="Arial" panose="020B0604020202020204" pitchFamily="34" charset="0"/>
                          <a:cs typeface="Arial" panose="020B0604020202020204" pitchFamily="34" charset="0"/>
                        </a:rPr>
                      </a:br>
                      <a:r>
                        <a:rPr lang="en-US" sz="1400" b="1" i="0" baseline="0" dirty="0">
                          <a:latin typeface="Arial" panose="020B0604020202020204" pitchFamily="34" charset="0"/>
                          <a:cs typeface="Arial" panose="020B0604020202020204" pitchFamily="34" charset="0"/>
                        </a:rPr>
                        <a:t>(</a:t>
                      </a:r>
                      <a:r>
                        <a:rPr lang="ar-JO" sz="1400" b="1" i="0" baseline="0" dirty="0">
                          <a:latin typeface="Arial" panose="020B0604020202020204" pitchFamily="34" charset="0"/>
                          <a:cs typeface="Arial" panose="020B0604020202020204" pitchFamily="34" charset="0"/>
                        </a:rPr>
                        <a:t>لا 7: 2</a:t>
                      </a:r>
                      <a:r>
                        <a:rPr lang="en-US" sz="1400" b="1" i="0" baseline="0" dirty="0">
                          <a:latin typeface="Arial" panose="020B0604020202020204" pitchFamily="34" charset="0"/>
                          <a:cs typeface="Arial" panose="020B0604020202020204" pitchFamily="34" charset="0"/>
                        </a:rPr>
                        <a:t>)</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83685">
                <a:tc vMerge="1">
                  <a:txBody>
                    <a:bodyPr/>
                    <a:lstStyle/>
                    <a:p>
                      <a:endParaRPr lang="en-US" dirty="0"/>
                    </a:p>
                  </a:txBody>
                  <a:tcPr/>
                </a:tc>
                <a:tc>
                  <a:txBody>
                    <a:bodyPr/>
                    <a:lstStyle/>
                    <a:p>
                      <a:pPr algn="ctr"/>
                      <a:r>
                        <a:rPr lang="ar-JO" sz="1400" b="1" i="0" dirty="0">
                          <a:latin typeface="Arial" panose="020B0604020202020204" pitchFamily="34" charset="0"/>
                          <a:cs typeface="Arial" panose="020B0604020202020204" pitchFamily="34" charset="0"/>
                        </a:rPr>
                        <a:t>تحضير الذبيحة</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800" b="1" dirty="0"/>
                    </a:p>
                  </a:txBody>
                  <a:tcPr anchor="ctr"/>
                </a:tc>
                <a:tc>
                  <a:txBody>
                    <a:bodyPr/>
                    <a:lstStyle/>
                    <a:p>
                      <a:endParaRPr lang="en-US" sz="1800" b="1" dirty="0"/>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26309"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2945467218"/>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dirty="0">
                <a:solidFill>
                  <a:schemeClr val="tx1"/>
                </a:solidFill>
                <a:effectLst>
                  <a:outerShdw blurRad="38100" dist="38100" dir="2700000" algn="tl">
                    <a:srgbClr val="000000"/>
                  </a:outerShdw>
                </a:effectLst>
                <a:ea typeface="SimSun" charset="0"/>
              </a:rPr>
              <a:t>طقوس التقدمات اللاوية</a:t>
            </a:r>
            <a:endParaRPr kumimoji="0" lang="en-US" altLang="zh-CN" sz="32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2449724577"/>
              </p:ext>
            </p:extLst>
          </p:nvPr>
        </p:nvGraphicFramePr>
        <p:xfrm>
          <a:off x="-76200" y="533400"/>
          <a:ext cx="9296401" cy="6398343"/>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754269">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gridCol w="3049105">
                  <a:extLst>
                    <a:ext uri="{9D8B030D-6E8A-4147-A177-3AD203B41FA5}">
                      <a16:colId xmlns:a16="http://schemas.microsoft.com/office/drawing/2014/main" val="20005"/>
                    </a:ext>
                  </a:extLst>
                </a:gridCol>
                <a:gridCol w="1751496">
                  <a:extLst>
                    <a:ext uri="{9D8B030D-6E8A-4147-A177-3AD203B41FA5}">
                      <a16:colId xmlns:a16="http://schemas.microsoft.com/office/drawing/2014/main" val="20006"/>
                    </a:ext>
                  </a:extLst>
                </a:gridCol>
              </a:tblGrid>
              <a:tr h="401178">
                <a:tc rowSpan="7">
                  <a:txBody>
                    <a:bodyPr/>
                    <a:lstStyle/>
                    <a:p>
                      <a:pPr algn="ctr"/>
                      <a:r>
                        <a:rPr lang="ar-JO" sz="2800" b="1" i="0" dirty="0">
                          <a:latin typeface="Arial" panose="020B0604020202020204" pitchFamily="34" charset="0"/>
                          <a:cs typeface="Arial" panose="020B0604020202020204" pitchFamily="34" charset="0"/>
                        </a:rPr>
                        <a:t>أعمال الكهنة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401178">
                <a:tc vMerge="1">
                  <a:txBody>
                    <a:bodyPr/>
                    <a:lstStyle/>
                    <a:p>
                      <a:endParaRPr lang="en-US" dirty="0"/>
                    </a:p>
                  </a:txBody>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1574201">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سفك الدم</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marL="0" indent="0" algn="ctr">
                        <a:buNone/>
                      </a:pPr>
                      <a:r>
                        <a:rPr lang="ar-JO" sz="1400" b="1" dirty="0"/>
                        <a:t>يوضع الدم في وعاء يرش على جوانب المذبح (3: 2 ، 8 ، 13)</a:t>
                      </a:r>
                      <a:endParaRPr lang="en-US" sz="1400" b="1" i="0" baseline="0" dirty="0">
                        <a:latin typeface="Arial" panose="020B0604020202020204" pitchFamily="34" charset="0"/>
                        <a:cs typeface="Arial" panose="020B0604020202020204" pitchFamily="34" charset="0"/>
                      </a:endParaRPr>
                    </a:p>
                  </a:txBody>
                  <a:tcPr anchor="ctr"/>
                </a:tc>
                <a:tc>
                  <a:txBody>
                    <a:bodyPr/>
                    <a:lstStyle/>
                    <a:p>
                      <a:pPr algn="ctr"/>
                      <a:r>
                        <a:rPr lang="ar-JO" sz="1400" b="1" dirty="0"/>
                        <a:t>اختلفت الطقوس وفقًا لموقف المصلي (ولكنها تنطوي على ”سكب" بدلاً من ”رش الدم") ، أو مناسبة التضحية ، أو نوع الحيوان (على سبيل المثال ، مختلف إذا كان طائرًا)</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نزل الدم في وعاء وتناثر على جوانب المذبح (٧: ٢)</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1166886">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الحرق على المذبح</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algn="ctr"/>
                      <a:r>
                        <a:rPr lang="ar-JO" sz="1400" b="1" dirty="0"/>
                        <a:t>يتم حرق الأحشاء المختارة (بما في ذلك "الذيل السمني" للأغنام) على المذبح</a:t>
                      </a:r>
                      <a:endParaRPr lang="en-US" b="1" i="0" dirty="0">
                        <a:latin typeface="Arial" panose="020B0604020202020204" pitchFamily="34" charset="0"/>
                        <a:cs typeface="Arial" panose="020B0604020202020204" pitchFamily="34" charset="0"/>
                      </a:endParaRPr>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حرق الأحشاء المختارة على المذبح</a:t>
                      </a:r>
                      <a:endParaRPr lang="en-US" b="1" i="0" dirty="0">
                        <a:latin typeface="Arial" panose="020B0604020202020204" pitchFamily="34" charset="0"/>
                        <a:cs typeface="Arial" panose="020B0604020202020204" pitchFamily="34" charset="0"/>
                      </a:endParaRPr>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حرق الأحشاء المختارة على المذبح</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982309">
                <a:tc vMerge="1">
                  <a:txBody>
                    <a:bodyPr/>
                    <a:lstStyle/>
                    <a:p>
                      <a:endParaRPr lang="en-US"/>
                    </a:p>
                  </a:txBody>
                  <a:tcPr/>
                </a:tc>
                <a:tc rowSpan="3">
                  <a:txBody>
                    <a:bodyPr/>
                    <a:lstStyle/>
                    <a:p>
                      <a:pPr algn="ctr"/>
                      <a:r>
                        <a:rPr lang="ar-JO" b="1" dirty="0"/>
                        <a:t>توزيع الذبيحة أو التخلص منها</a:t>
                      </a:r>
                      <a:endParaRPr lang="en-US"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dirty="0"/>
                        <a:t>توزيع الذبيحة أو التخلص منها</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dirty="0"/>
                        <a:t>كان صدر الحيوان ليكون بمثابة "قربان" ويأكله الكهنة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تلقى الكاهن ذبيحة القرابين من قبل الزعيم أو الشخص العادي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يستلم</a:t>
                      </a:r>
                      <a:r>
                        <a:rPr lang="ar-JO" sz="1400" b="1" i="0" baseline="0" dirty="0">
                          <a:latin typeface="Arial" panose="020B0604020202020204" pitchFamily="34" charset="0"/>
                          <a:cs typeface="Arial" panose="020B0604020202020204" pitchFamily="34" charset="0"/>
                        </a:rPr>
                        <a:t> الكاهن الذبيحة</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82309">
                <a:tc vMerge="1">
                  <a:txBody>
                    <a:bodyPr/>
                    <a:lstStyle/>
                    <a:p>
                      <a:endParaRPr lang="en-US"/>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نصيب</a:t>
                      </a:r>
                      <a:r>
                        <a:rPr lang="ar-JO" sz="1400" b="1" i="0" baseline="0" dirty="0">
                          <a:latin typeface="Arial" panose="020B0604020202020204" pitchFamily="34" charset="0"/>
                          <a:cs typeface="Arial" panose="020B0604020202020204" pitchFamily="34" charset="0"/>
                        </a:rPr>
                        <a:t> العابد</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dirty="0"/>
                        <a:t>وجبة جماعية لأسرة المصلي في الزمان والمكان المناسبين</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90282">
                <a:tc vMerge="1">
                  <a:txBody>
                    <a:bodyPr/>
                    <a:lstStyle/>
                    <a:p>
                      <a:endParaRPr lang="en-US" dirty="0"/>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البقية</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حرق الجزء المتبقي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تحرق الذبيحة خارج المحلة للكاهن و الأمةى</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228357"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3155963688"/>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5981249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dirty="0">
                <a:solidFill>
                  <a:schemeClr val="tx1"/>
                </a:solidFill>
                <a:effectLst>
                  <a:outerShdw blurRad="38100" dist="38100" dir="2700000" algn="tl">
                    <a:srgbClr val="000000"/>
                  </a:outerShdw>
                </a:effectLst>
                <a:ea typeface="SimSun" charset="0"/>
              </a:rPr>
              <a:t>طقوس الذبائح الخاصة</a:t>
            </a:r>
            <a:endParaRPr kumimoji="0" lang="en-US" altLang="zh-CN" sz="24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514769480"/>
              </p:ext>
            </p:extLst>
          </p:nvPr>
        </p:nvGraphicFramePr>
        <p:xfrm>
          <a:off x="-76200" y="457198"/>
          <a:ext cx="9296401" cy="6477002"/>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2049670">
                  <a:extLst>
                    <a:ext uri="{9D8B030D-6E8A-4147-A177-3AD203B41FA5}">
                      <a16:colId xmlns:a16="http://schemas.microsoft.com/office/drawing/2014/main" val="20003"/>
                    </a:ext>
                  </a:extLst>
                </a:gridCol>
                <a:gridCol w="2362199">
                  <a:extLst>
                    <a:ext uri="{9D8B030D-6E8A-4147-A177-3AD203B41FA5}">
                      <a16:colId xmlns:a16="http://schemas.microsoft.com/office/drawing/2014/main" val="20004"/>
                    </a:ext>
                  </a:extLst>
                </a:gridCol>
                <a:gridCol w="1752600">
                  <a:extLst>
                    <a:ext uri="{9D8B030D-6E8A-4147-A177-3AD203B41FA5}">
                      <a16:colId xmlns:a16="http://schemas.microsoft.com/office/drawing/2014/main" val="20005"/>
                    </a:ext>
                  </a:extLst>
                </a:gridCol>
                <a:gridCol w="1447801">
                  <a:extLst>
                    <a:ext uri="{9D8B030D-6E8A-4147-A177-3AD203B41FA5}">
                      <a16:colId xmlns:a16="http://schemas.microsoft.com/office/drawing/2014/main" val="20006"/>
                    </a:ext>
                  </a:extLst>
                </a:gridCol>
              </a:tblGrid>
              <a:tr h="380350">
                <a:tc rowSpan="9">
                  <a:txBody>
                    <a:bodyPr/>
                    <a:lstStyle/>
                    <a:p>
                      <a:pPr algn="ctr"/>
                      <a:r>
                        <a:rPr lang="ar-JO" sz="2800" b="1" i="0" dirty="0">
                          <a:latin typeface="Arial" panose="020B0604020202020204" pitchFamily="34" charset="0"/>
                          <a:cs typeface="Arial" panose="020B0604020202020204" pitchFamily="34" charset="0"/>
                        </a:rPr>
                        <a:t>طقوس خاصة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endParaRPr lang="en-US" sz="14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endParaRPr lang="en-US" sz="14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solidFill>
                            <a:schemeClr val="tx1"/>
                          </a:solidFill>
                          <a:latin typeface="Arial" panose="020B0604020202020204" pitchFamily="34" charset="0"/>
                          <a:cs typeface="Arial" panose="020B0604020202020204" pitchFamily="34" charset="0"/>
                        </a:rPr>
                        <a:t>تكفيري</a:t>
                      </a:r>
                      <a:endParaRPr lang="en-US" sz="14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0350">
                <a:tc vMerge="1">
                  <a:txBody>
                    <a:bodyPr/>
                    <a:lstStyle/>
                    <a:p>
                      <a:endParaRPr lang="en-US" dirty="0"/>
                    </a:p>
                  </a:txBody>
                  <a:tcPr/>
                </a:tc>
                <a:tc gridSpan="2">
                  <a:txBody>
                    <a:bodyPr/>
                    <a:lstStyle/>
                    <a:p>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741417">
                <a:tc vMerge="1">
                  <a:txBody>
                    <a:bodyPr/>
                    <a:lstStyle/>
                    <a:p>
                      <a:endParaRPr lang="en-US"/>
                    </a:p>
                  </a:txBody>
                  <a:tcPr/>
                </a:tc>
                <a:tc rowSpan="2">
                  <a:txBody>
                    <a:bodyPr/>
                    <a:lstStyle/>
                    <a:p>
                      <a:pPr algn="ctr"/>
                      <a:r>
                        <a:rPr lang="ar-JO" sz="1800" b="1" i="0" kern="1200" dirty="0">
                          <a:solidFill>
                            <a:schemeClr val="dk1"/>
                          </a:solidFill>
                          <a:latin typeface="Arial" panose="020B0604020202020204" pitchFamily="34" charset="0"/>
                          <a:ea typeface="+mn-ea"/>
                          <a:cs typeface="Arial" panose="020B0604020202020204" pitchFamily="34" charset="0"/>
                        </a:rPr>
                        <a:t>التكريس</a:t>
                      </a:r>
                      <a:endParaRPr lang="en-US" sz="1800" b="1" i="0" kern="1200" dirty="0">
                        <a:solidFill>
                          <a:schemeClr val="dk1"/>
                        </a:solidFill>
                        <a:latin typeface="Arial" panose="020B0604020202020204" pitchFamily="34" charset="0"/>
                        <a:ea typeface="+mn-ea"/>
                        <a:cs typeface="Arial" panose="020B0604020202020204" pitchFamily="34" charset="0"/>
                      </a:endParaRPr>
                    </a:p>
                  </a:txBody>
                  <a:tcPr vert="vert270" anchor="ctr"/>
                </a:tc>
                <a:tc gridSpan="2">
                  <a:txBody>
                    <a:bodyPr/>
                    <a:lstStyle/>
                    <a:p>
                      <a:pPr marL="342900" indent="-342900" algn="r">
                        <a:buNone/>
                      </a:pPr>
                      <a:r>
                        <a:rPr lang="ar-JO" sz="1400" b="1" i="0" dirty="0">
                          <a:latin typeface="Arial" panose="020B0604020202020204" pitchFamily="34" charset="0"/>
                          <a:cs typeface="Arial" panose="020B0604020202020204" pitchFamily="34" charset="0"/>
                        </a:rPr>
                        <a:t>1. للكهنة (خر 29، لا 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كبش</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826164">
                <a:tc vMerge="1">
                  <a:txBody>
                    <a:bodyPr/>
                    <a:lstStyle/>
                    <a:p>
                      <a:endParaRPr lang="en-US"/>
                    </a:p>
                  </a:txBody>
                  <a:tcPr/>
                </a:tc>
                <a:tc vMerge="1">
                  <a:txBody>
                    <a:bodyPr/>
                    <a:lstStyle/>
                    <a:p>
                      <a:endParaRPr lang="en-US" dirty="0"/>
                    </a:p>
                  </a:txBody>
                  <a:tcPr anchor="ctr"/>
                </a:tc>
                <a:tc gridSpan="2">
                  <a:txBody>
                    <a:bodyPr/>
                    <a:lstStyle/>
                    <a:p>
                      <a:pPr marL="342900" indent="-342900" algn="r">
                        <a:buNone/>
                      </a:pPr>
                      <a:r>
                        <a:rPr lang="ar-JO" sz="1400" b="1" i="0" dirty="0">
                          <a:latin typeface="Arial" panose="020B0604020202020204" pitchFamily="34" charset="0"/>
                          <a:cs typeface="Arial" panose="020B0604020202020204" pitchFamily="34" charset="0"/>
                        </a:rPr>
                        <a:t>2. للهيكل (2 أخ 29)</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70</a:t>
                      </a:r>
                      <a:r>
                        <a:rPr lang="ar-JO" sz="1400" b="1" i="0" baseline="0" dirty="0">
                          <a:latin typeface="Arial" panose="020B0604020202020204" pitchFamily="34" charset="0"/>
                          <a:cs typeface="Arial" panose="020B0604020202020204" pitchFamily="34" charset="0"/>
                        </a:rPr>
                        <a:t> ثور، 100 كبش، 200 خروف ذكر</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976377">
                <a:tc vMerge="1">
                  <a:txBody>
                    <a:bodyPr/>
                    <a:lstStyle/>
                    <a:p>
                      <a:endParaRPr lang="en-US"/>
                    </a:p>
                  </a:txBody>
                  <a:tcPr/>
                </a:tc>
                <a:tc>
                  <a:txBody>
                    <a:bodyPr/>
                    <a:lstStyle/>
                    <a:p>
                      <a:r>
                        <a:rPr lang="ar-JO" sz="1400" b="1" i="0" dirty="0">
                          <a:latin typeface="Arial" panose="020B0604020202020204" pitchFamily="34" charset="0"/>
                          <a:cs typeface="Arial" panose="020B0604020202020204" pitchFamily="34" charset="0"/>
                        </a:rPr>
                        <a:t>عدم التكريس</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تتميم شريعة النذير (عد 6: 14-17)</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ذكر عمره سنة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تقدمة حبوب دورية، تقدمة خبز خاصة</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698721">
                <a:tc vMerge="1">
                  <a:txBody>
                    <a:bodyPr/>
                    <a:lstStyle/>
                    <a:p>
                      <a:endParaRPr lang="en-US"/>
                    </a:p>
                  </a:txBody>
                  <a:tcPr/>
                </a:tc>
                <a:tc rowSpan="4">
                  <a:txBody>
                    <a:bodyPr/>
                    <a:lstStyle/>
                    <a:p>
                      <a:pPr algn="ctr"/>
                      <a:r>
                        <a:rPr lang="ar-JO" b="1" i="0" dirty="0">
                          <a:latin typeface="Arial" panose="020B0604020202020204" pitchFamily="34" charset="0"/>
                          <a:cs typeface="Arial" panose="020B0604020202020204" pitchFamily="34" charset="0"/>
                        </a:rPr>
                        <a:t>طقوس التطهير</a:t>
                      </a:r>
                      <a:endParaRPr lang="en-US" b="1" i="0" dirty="0">
                        <a:latin typeface="Arial" panose="020B0604020202020204" pitchFamily="34" charset="0"/>
                        <a:cs typeface="Arial" panose="020B0604020202020204" pitchFamily="34" charset="0"/>
                      </a:endParaRPr>
                    </a:p>
                  </a:txBody>
                  <a:tcPr vert="vert270" anchor="ctr"/>
                </a:tc>
                <a:tc gridSpan="2">
                  <a:txBody>
                    <a:bodyP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كسر النذر (عد 6: 9-12)</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a:t>
                      </a:r>
                      <a:r>
                        <a:rPr lang="ar-JO" sz="1400" b="1" i="0" baseline="0" dirty="0">
                          <a:latin typeface="Arial" panose="020B0604020202020204" pitchFamily="34" charset="0"/>
                          <a:cs typeface="Arial" panose="020B0604020202020204" pitchFamily="34" charset="0"/>
                        </a:rPr>
                        <a:t> أو يمام</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902515">
                <a:tc vMerge="1">
                  <a:txBody>
                    <a:bodyPr/>
                    <a:lstStyle/>
                    <a:p>
                      <a:endParaRPr lang="en-US"/>
                    </a:p>
                  </a:txBody>
                  <a:tcPr/>
                </a:tc>
                <a:tc vMerge="1">
                  <a:txBody>
                    <a:bodyPr/>
                    <a:lstStyle/>
                    <a:p>
                      <a:endParaRPr lang="en-US" dirty="0"/>
                    </a:p>
                  </a:txBody>
                  <a:tcPr anchor="ctr"/>
                </a:tc>
                <a:tc gridSpan="2">
                  <a:txBody>
                    <a:bodyP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تطهير الأبرص (لا 14: 12-20)</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ذكر عمره سنة (حمام أو يمام للفقراء )</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تقدمة خبوب</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r h="727046">
                <a:tc vMerge="1">
                  <a:txBody>
                    <a:bodyPr/>
                    <a:lstStyle/>
                    <a:p>
                      <a:endParaRPr lang="en-US" dirty="0"/>
                    </a:p>
                  </a:txBody>
                  <a:tcPr/>
                </a:tc>
                <a:tc vMerge="1">
                  <a:txBody>
                    <a:bodyPr/>
                    <a:lstStyle/>
                    <a:p>
                      <a:endParaRPr lang="en-US" dirty="0"/>
                    </a:p>
                  </a:txBody>
                  <a:tcPr anchor="ctr"/>
                </a:tc>
                <a:tc gridSpan="2">
                  <a:txBody>
                    <a:bodyPr/>
                    <a:lstStyle/>
                    <a:p>
                      <a:pPr algn="r"/>
                      <a:r>
                        <a:rPr lang="ar-JO" sz="1400" b="1" i="0" baseline="0" dirty="0">
                          <a:latin typeface="Arial" panose="020B0604020202020204" pitchFamily="34" charset="0"/>
                          <a:cs typeface="Arial" panose="020B0604020202020204" pitchFamily="34" charset="0"/>
                        </a:rPr>
                        <a:t>3. الرجل (15: 14-15) أو المرأة بنزف (15: 29-30)</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أو يمامة</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7"/>
                  </a:ext>
                </a:extLst>
              </a:tr>
              <a:tr h="844062">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gridSpan="2">
                  <a:txBody>
                    <a:bodyPr/>
                    <a:lstStyle/>
                    <a:p>
                      <a:pPr algn="r"/>
                      <a:r>
                        <a:rPr lang="ar-JO" sz="1400" b="1" i="0" dirty="0">
                          <a:latin typeface="Arial" panose="020B0604020202020204" pitchFamily="34" charset="0"/>
                          <a:cs typeface="Arial" panose="020B0604020202020204" pitchFamily="34" charset="0"/>
                        </a:rPr>
                        <a:t>4. المرأة بعد الولادة (12: 6-8)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خروف عمره سنة (أو حمام أو يمام)</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8"/>
                  </a:ext>
                </a:extLst>
              </a:tr>
            </a:tbl>
          </a:graphicData>
        </a:graphic>
      </p:graphicFrame>
      <p:sp>
        <p:nvSpPr>
          <p:cNvPr id="230405" name="Text Box 85"/>
          <p:cNvSpPr txBox="1">
            <a:spLocks noChangeArrowheads="1"/>
          </p:cNvSpPr>
          <p:nvPr/>
        </p:nvSpPr>
        <p:spPr bwMode="auto">
          <a:xfrm>
            <a:off x="71628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1010652560"/>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1749215"/>
            <a:ext cx="6350000" cy="5080000"/>
          </a:xfrm>
          <a:prstGeom prst="rect">
            <a:avLst/>
          </a:prstGeom>
        </p:spPr>
      </p:pic>
      <p:sp>
        <p:nvSpPr>
          <p:cNvPr id="900098" name="Rectangle 2"/>
          <p:cNvSpPr>
            <a:spLocks noGrp="1" noChangeArrowheads="1"/>
          </p:cNvSpPr>
          <p:nvPr>
            <p:ph type="ctrTitle"/>
          </p:nvPr>
        </p:nvSpPr>
        <p:spPr>
          <a:xfrm>
            <a:off x="0" y="29469"/>
            <a:ext cx="9144000" cy="1815355"/>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دم وتعويض </a:t>
            </a:r>
            <a:r>
              <a:rPr lang="ar-JO" sz="3600" dirty="0">
                <a:solidFill>
                  <a:srgbClr val="FFFF00"/>
                </a:solidFill>
                <a:effectLst>
                  <a:glow rad="127000">
                    <a:schemeClr val="tx1"/>
                  </a:glow>
                </a:effectLst>
                <a:ea typeface="ＭＳ Ｐゴシック" charset="0"/>
              </a:rPr>
              <a:t>خطية الإثم</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يغفر خطيئة السهو</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(5: 14- 6: 7؛ 7: 1- 10).</a:t>
            </a:r>
            <a:endParaRPr lang="en-US" sz="3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4139952" y="1687745"/>
            <a:ext cx="5183560" cy="24482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JO" sz="13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+20%</a:t>
            </a:r>
            <a:endParaRPr lang="en-US" sz="13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1154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EF45B65-FD9E-0F48-81A3-D47C8109F132}"/>
              </a:ext>
            </a:extLst>
          </p:cNvPr>
          <p:cNvGrpSpPr/>
          <p:nvPr/>
        </p:nvGrpSpPr>
        <p:grpSpPr>
          <a:xfrm>
            <a:off x="290875" y="1850827"/>
            <a:ext cx="8437975" cy="4061989"/>
            <a:chOff x="278781" y="2145664"/>
            <a:chExt cx="8437975" cy="4061989"/>
          </a:xfrm>
        </p:grpSpPr>
        <p:pic>
          <p:nvPicPr>
            <p:cNvPr id="21506" name="Picture 2">
              <a:extLst>
                <a:ext uri="{FF2B5EF4-FFF2-40B4-BE49-F238E27FC236}">
                  <a16:creationId xmlns:a16="http://schemas.microsoft.com/office/drawing/2014/main" id="{61E49912-08EA-DF4C-BB7C-10507812C63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16523" y="2145664"/>
              <a:ext cx="8400233" cy="400980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9C8F898D-B347-3743-82DA-53BFBBACF67F}"/>
                </a:ext>
              </a:extLst>
            </p:cNvPr>
            <p:cNvSpPr/>
            <p:nvPr/>
          </p:nvSpPr>
          <p:spPr bwMode="auto">
            <a:xfrm>
              <a:off x="446049" y="2621091"/>
              <a:ext cx="2240201"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3" name="Rectangle 32">
              <a:extLst>
                <a:ext uri="{FF2B5EF4-FFF2-40B4-BE49-F238E27FC236}">
                  <a16:creationId xmlns:a16="http://schemas.microsoft.com/office/drawing/2014/main" id="{99F3DC73-3F34-D94D-A2C1-873A781ECC39}"/>
                </a:ext>
              </a:extLst>
            </p:cNvPr>
            <p:cNvSpPr/>
            <p:nvPr/>
          </p:nvSpPr>
          <p:spPr bwMode="auto">
            <a:xfrm>
              <a:off x="278781" y="4072414"/>
              <a:ext cx="6824546"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4" name="Rectangle 33">
              <a:extLst>
                <a:ext uri="{FF2B5EF4-FFF2-40B4-BE49-F238E27FC236}">
                  <a16:creationId xmlns:a16="http://schemas.microsoft.com/office/drawing/2014/main" id="{DFD6AD43-9D3D-F84A-B2B2-7E60CEE0E4BB}"/>
                </a:ext>
              </a:extLst>
            </p:cNvPr>
            <p:cNvSpPr/>
            <p:nvPr/>
          </p:nvSpPr>
          <p:spPr bwMode="auto">
            <a:xfrm>
              <a:off x="5341434" y="2844115"/>
              <a:ext cx="1437313"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5" name="Rectangle 34">
              <a:extLst>
                <a:ext uri="{FF2B5EF4-FFF2-40B4-BE49-F238E27FC236}">
                  <a16:creationId xmlns:a16="http://schemas.microsoft.com/office/drawing/2014/main" id="{7495BAA0-F296-9541-A6A2-1BD5C65C8A3A}"/>
                </a:ext>
              </a:extLst>
            </p:cNvPr>
            <p:cNvSpPr/>
            <p:nvPr/>
          </p:nvSpPr>
          <p:spPr bwMode="auto">
            <a:xfrm>
              <a:off x="6209329" y="5743807"/>
              <a:ext cx="2377109"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0" y="5542"/>
            <a:ext cx="9144000" cy="682468"/>
          </a:xfrm>
          <a:solidFill>
            <a:schemeClr val="tx1"/>
          </a:solidFill>
          <a:effectLst/>
        </p:spPr>
        <p:txBody>
          <a:bodyPr/>
          <a:lstStyle/>
          <a:p>
            <a:pPr>
              <a:defRPr/>
            </a:pPr>
            <a:r>
              <a:rPr lang="ar-JO" sz="3600" dirty="0">
                <a:effectLst/>
                <a:ea typeface="ＭＳ Ｐゴシック" charset="0"/>
                <a:cs typeface="ＭＳ Ｐゴシック" charset="0"/>
              </a:rPr>
              <a:t>ذبائح الإثم</a:t>
            </a:r>
            <a:endParaRPr lang="en-US" altLang="zh-CN" sz="3600" dirty="0">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171359" y="2367157"/>
            <a:ext cx="310447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الكاهن أو الجماعة</a:t>
            </a:r>
            <a:r>
              <a:rPr kumimoji="0" lang="ar-JO" sz="2400" b="1" u="none" strike="noStrike" kern="0" cap="none" spc="0" normalizeH="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كلها</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12" name="Rectangle 2">
            <a:extLst>
              <a:ext uri="{FF2B5EF4-FFF2-40B4-BE49-F238E27FC236}">
                <a16:creationId xmlns:a16="http://schemas.microsoft.com/office/drawing/2014/main" id="{E9DAED76-7381-E342-9CBE-95D4CBACE3AF}"/>
              </a:ext>
            </a:extLst>
          </p:cNvPr>
          <p:cNvSpPr txBox="1">
            <a:spLocks noChangeArrowheads="1"/>
          </p:cNvSpPr>
          <p:nvPr/>
        </p:nvSpPr>
        <p:spPr bwMode="auto">
          <a:xfrm>
            <a:off x="5170529" y="2466090"/>
            <a:ext cx="3841120"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قائد ”</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24" name="Rectangle 2">
            <a:extLst>
              <a:ext uri="{FF2B5EF4-FFF2-40B4-BE49-F238E27FC236}">
                <a16:creationId xmlns:a16="http://schemas.microsoft.com/office/drawing/2014/main" id="{3BD9132B-B0A4-DB4B-B3DA-34CC42E34252}"/>
              </a:ext>
            </a:extLst>
          </p:cNvPr>
          <p:cNvSpPr txBox="1">
            <a:spLocks noChangeArrowheads="1"/>
          </p:cNvSpPr>
          <p:nvPr/>
        </p:nvSpPr>
        <p:spPr bwMode="auto">
          <a:xfrm>
            <a:off x="26594" y="817806"/>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لماذا : التكفير</a:t>
            </a:r>
            <a:r>
              <a:rPr kumimoji="0" lang="ar-JO" sz="2400" b="1" u="none" strike="noStrike" kern="0" cap="none" spc="0" normalizeH="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عن خطايا السهو ؟</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25" name="Rectangle 2">
            <a:extLst>
              <a:ext uri="{FF2B5EF4-FFF2-40B4-BE49-F238E27FC236}">
                <a16:creationId xmlns:a16="http://schemas.microsoft.com/office/drawing/2014/main" id="{07E63EE2-8E95-6E40-81AE-D31AFEE25B4D}"/>
              </a:ext>
            </a:extLst>
          </p:cNvPr>
          <p:cNvSpPr txBox="1">
            <a:spLocks noChangeArrowheads="1"/>
          </p:cNvSpPr>
          <p:nvPr/>
        </p:nvSpPr>
        <p:spPr bwMode="auto">
          <a:xfrm>
            <a:off x="26594" y="1237499"/>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ماذا : يعتمد على هوية المخطئ</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26" name="Rectangle 2">
            <a:extLst>
              <a:ext uri="{FF2B5EF4-FFF2-40B4-BE49-F238E27FC236}">
                <a16:creationId xmlns:a16="http://schemas.microsoft.com/office/drawing/2014/main" id="{8998DE3D-53E7-474D-9E20-1E0E6A7F1365}"/>
              </a:ext>
            </a:extLst>
          </p:cNvPr>
          <p:cNvSpPr txBox="1">
            <a:spLocks noChangeArrowheads="1"/>
          </p:cNvSpPr>
          <p:nvPr/>
        </p:nvSpPr>
        <p:spPr bwMode="auto">
          <a:xfrm>
            <a:off x="214022" y="3065412"/>
            <a:ext cx="2588775" cy="4534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ＭＳ Ｐゴシック" charset="0"/>
              </a:rPr>
              <a:t>ثور</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27" name="Rectangle 2">
            <a:extLst>
              <a:ext uri="{FF2B5EF4-FFF2-40B4-BE49-F238E27FC236}">
                <a16:creationId xmlns:a16="http://schemas.microsoft.com/office/drawing/2014/main" id="{A846A867-71D8-8944-B520-654B4E4D60C7}"/>
              </a:ext>
            </a:extLst>
          </p:cNvPr>
          <p:cNvSpPr txBox="1">
            <a:spLocks noChangeArrowheads="1"/>
          </p:cNvSpPr>
          <p:nvPr/>
        </p:nvSpPr>
        <p:spPr bwMode="auto">
          <a:xfrm>
            <a:off x="5172975" y="3176904"/>
            <a:ext cx="2588775" cy="4534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ＭＳ Ｐゴシック" charset="0"/>
              </a:rPr>
              <a:t>ماعز ذكر</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28" name="Rectangle 2">
            <a:extLst>
              <a:ext uri="{FF2B5EF4-FFF2-40B4-BE49-F238E27FC236}">
                <a16:creationId xmlns:a16="http://schemas.microsoft.com/office/drawing/2014/main" id="{F16DEDBC-003B-2D45-A17F-373633F6093E}"/>
              </a:ext>
            </a:extLst>
          </p:cNvPr>
          <p:cNvSpPr txBox="1">
            <a:spLocks noChangeArrowheads="1"/>
          </p:cNvSpPr>
          <p:nvPr/>
        </p:nvSpPr>
        <p:spPr bwMode="auto">
          <a:xfrm>
            <a:off x="149255" y="3868838"/>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الأشخاص الآخرون يمكنهم اختيار أي مما يلي</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0" name="Rectangle 2">
            <a:extLst>
              <a:ext uri="{FF2B5EF4-FFF2-40B4-BE49-F238E27FC236}">
                <a16:creationId xmlns:a16="http://schemas.microsoft.com/office/drawing/2014/main" id="{0A68D949-3F75-2345-BB93-E0FDFD0CA3D7}"/>
              </a:ext>
            </a:extLst>
          </p:cNvPr>
          <p:cNvSpPr txBox="1">
            <a:spLocks noChangeArrowheads="1"/>
          </p:cNvSpPr>
          <p:nvPr/>
        </p:nvSpPr>
        <p:spPr bwMode="auto">
          <a:xfrm>
            <a:off x="530068" y="5665750"/>
            <a:ext cx="2588775"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ＭＳ Ｐゴシック" charset="0"/>
              </a:rPr>
              <a:t>ماعز أنثى واحدة</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400" b="1" kern="0" dirty="0">
                <a:solidFill>
                  <a:srgbClr val="929000"/>
                </a:solidFill>
                <a:effectLst>
                  <a:glow rad="127000">
                    <a:srgbClr val="FFFFFF"/>
                  </a:glow>
                </a:effectLst>
                <a:latin typeface="Arial" panose="020B0604020202020204" pitchFamily="34" charset="0"/>
                <a:ea typeface="ＭＳ Ｐゴシック" charset="0"/>
                <a:cs typeface="ＭＳ Ｐゴシック" charset="0"/>
              </a:rPr>
              <a:t>خروف أنثى واحدة</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1" name="Rectangle 2">
            <a:extLst>
              <a:ext uri="{FF2B5EF4-FFF2-40B4-BE49-F238E27FC236}">
                <a16:creationId xmlns:a16="http://schemas.microsoft.com/office/drawing/2014/main" id="{75113C67-1B57-C847-9783-1E10011DCDDA}"/>
              </a:ext>
            </a:extLst>
          </p:cNvPr>
          <p:cNvSpPr txBox="1">
            <a:spLocks noChangeArrowheads="1"/>
          </p:cNvSpPr>
          <p:nvPr/>
        </p:nvSpPr>
        <p:spPr bwMode="auto">
          <a:xfrm>
            <a:off x="3412658" y="5665750"/>
            <a:ext cx="2588775"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ＭＳ Ｐゴシック" charset="0"/>
              </a:rPr>
              <a:t>زوجي حمام أو يمام</a:t>
            </a:r>
            <a:endParaRPr kumimoji="0" lang="en-US"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2" name="Rectangle 2">
            <a:extLst>
              <a:ext uri="{FF2B5EF4-FFF2-40B4-BE49-F238E27FC236}">
                <a16:creationId xmlns:a16="http://schemas.microsoft.com/office/drawing/2014/main" id="{ED53742A-12BA-B140-B29E-D1294128D1FF}"/>
              </a:ext>
            </a:extLst>
          </p:cNvPr>
          <p:cNvSpPr txBox="1">
            <a:spLocks noChangeArrowheads="1"/>
          </p:cNvSpPr>
          <p:nvPr/>
        </p:nvSpPr>
        <p:spPr bwMode="auto">
          <a:xfrm>
            <a:off x="6295249" y="5665750"/>
            <a:ext cx="2716400"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ＭＳ Ｐゴシック" charset="0"/>
              </a:rPr>
              <a:t>مقدارين من الطحين</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42495463"/>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(الخطية مغفورة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لكن العلاقة لم تكن مهددة أبدًا)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89190713"/>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فداء المسيح = الأساس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ولكن العلاقة لم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تتعرض أبدًا للتهديد).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876308" y="1988840"/>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"إِنِ ٱعْتَرَفْنَا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خَطَايَانَا وَيُطَهِّرَنَا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140967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dirty="0">
                <a:effectLst>
                  <a:glow rad="127000">
                    <a:schemeClr val="tx1"/>
                  </a:glow>
                </a:effectLst>
                <a:ea typeface="ＭＳ Ｐゴシック" charset="0"/>
                <a:cs typeface="ＭＳ Ｐゴシック" charset="0"/>
              </a:rPr>
              <a:t>III. Main Point</a:t>
            </a:r>
          </a:p>
        </p:txBody>
      </p:sp>
      <p:pic>
        <p:nvPicPr>
          <p:cNvPr id="5122" name="Picture 2" descr="Related image">
            <a:extLst>
              <a:ext uri="{FF2B5EF4-FFF2-40B4-BE49-F238E27FC236}">
                <a16:creationId xmlns:a16="http://schemas.microsoft.com/office/drawing/2014/main" id="{14CEFEC2-E22D-C740-9F1F-32E5AAB8CE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38793"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8732568"/>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310186"/>
          </a:xfrm>
          <a:effectLst>
            <a:outerShdw blurRad="63500" dist="35921" dir="2700000" algn="ctr" rotWithShape="0">
              <a:schemeClr val="tx2">
                <a:alpha val="74998"/>
              </a:schemeClr>
            </a:outerShdw>
          </a:effectLst>
        </p:spPr>
        <p:txBody>
          <a:bodyPr anchor="t"/>
          <a:lstStyle/>
          <a:p>
            <a:pPr>
              <a:defRPr/>
            </a:pPr>
            <a:br>
              <a:rPr lang="en-US" dirty="0">
                <a:effectLst>
                  <a:glow rad="127000">
                    <a:schemeClr val="tx1"/>
                  </a:glow>
                </a:effectLst>
                <a:ea typeface="ＭＳ Ｐゴシック" charset="0"/>
                <a:cs typeface="ＭＳ Ｐゴシック" charset="0"/>
              </a:rPr>
            </a:br>
            <a:r>
              <a:rPr lang="ar-JO" dirty="0">
                <a:effectLst>
                  <a:glow rad="127000">
                    <a:schemeClr val="tx1"/>
                  </a:glow>
                </a:effectLst>
                <a:ea typeface="ＭＳ Ｐゴシック" charset="0"/>
                <a:cs typeface="ＭＳ Ｐゴシック" charset="0"/>
              </a:rPr>
              <a:t>كيف يمكننا أن نستمر بالتمتع </a:t>
            </a:r>
            <a:r>
              <a:rPr lang="ar-JO" dirty="0">
                <a:solidFill>
                  <a:srgbClr val="FFFF00"/>
                </a:solidFill>
                <a:effectLst>
                  <a:glow rad="127000">
                    <a:schemeClr val="tx1"/>
                  </a:glow>
                </a:effectLst>
                <a:ea typeface="ＭＳ Ｐゴシック" charset="0"/>
                <a:cs typeface="ＭＳ Ｐゴシック" charset="0"/>
              </a:rPr>
              <a:t>بحضور</a:t>
            </a:r>
            <a:r>
              <a:rPr lang="ar-JO" dirty="0">
                <a:effectLst>
                  <a:glow rad="127000">
                    <a:schemeClr val="tx1"/>
                  </a:glow>
                </a:effectLst>
                <a:ea typeface="ＭＳ Ｐゴシック" charset="0"/>
                <a:cs typeface="ＭＳ Ｐゴシック" charset="0"/>
              </a:rPr>
              <a:t> الله بعد أن نعرفه ؟</a:t>
            </a:r>
            <a:endParaRPr lang="en-US"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98981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1546225"/>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cs typeface="ＭＳ Ｐゴシック" charset="0"/>
              </a:rPr>
              <a:t>كيف تحافظ على شركتك مع إلهك القدوس ؟</a:t>
            </a:r>
            <a:endParaRPr lang="en-US" dirty="0">
              <a:effectLst>
                <a:glow rad="127000">
                  <a:schemeClr val="tx1"/>
                </a:glow>
              </a:effectLst>
              <a:ea typeface="ＭＳ Ｐゴシック" charset="0"/>
              <a:cs typeface="ＭＳ Ｐゴシック" charset="0"/>
            </a:endParaRP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0D98B781-783E-D84F-BF16-4EF24E5A92E2}"/>
              </a:ext>
            </a:extLst>
          </p:cNvPr>
          <p:cNvSpPr txBox="1">
            <a:spLocks noChangeArrowheads="1"/>
          </p:cNvSpPr>
          <p:nvPr/>
        </p:nvSpPr>
        <p:spPr bwMode="auto">
          <a:xfrm>
            <a:off x="-18288" y="3108960"/>
            <a:ext cx="9144000" cy="13198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طريقتين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 1: 1-6: 7</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917752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1134"/>
          </a:xfrm>
          <a:solidFill>
            <a:schemeClr val="accent2">
              <a:lumMod val="50000"/>
            </a:schemeClr>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الفكرة الرئيسية</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1" y="1357818"/>
            <a:ext cx="9144000" cy="9669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أعبد الله و اعترف بخطاياك</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pic>
        <p:nvPicPr>
          <p:cNvPr id="4" name="Picture 3">
            <a:extLst>
              <a:ext uri="{FF2B5EF4-FFF2-40B4-BE49-F238E27FC236}">
                <a16:creationId xmlns:a16="http://schemas.microsoft.com/office/drawing/2014/main" id="{E4534BFF-7293-DA4C-BD7E-9BC839FB1488}"/>
              </a:ext>
            </a:extLst>
          </p:cNvPr>
          <p:cNvPicPr>
            <a:picLocks noChangeAspect="1"/>
          </p:cNvPicPr>
          <p:nvPr/>
        </p:nvPicPr>
        <p:blipFill>
          <a:blip r:embed="rId3"/>
          <a:stretch>
            <a:fillRect/>
          </a:stretch>
        </p:blipFill>
        <p:spPr>
          <a:xfrm>
            <a:off x="5485052" y="2324746"/>
            <a:ext cx="3658948" cy="3428957"/>
          </a:xfrm>
          <a:prstGeom prst="rect">
            <a:avLst/>
          </a:prstGeom>
        </p:spPr>
      </p:pic>
      <p:pic>
        <p:nvPicPr>
          <p:cNvPr id="5" name="Picture 4">
            <a:extLst>
              <a:ext uri="{FF2B5EF4-FFF2-40B4-BE49-F238E27FC236}">
                <a16:creationId xmlns:a16="http://schemas.microsoft.com/office/drawing/2014/main" id="{EC47D329-40BF-4E40-82EE-6DF218C27DC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2324746"/>
            <a:ext cx="2944678" cy="3282285"/>
          </a:xfrm>
          <a:prstGeom prst="rect">
            <a:avLst/>
          </a:prstGeom>
        </p:spPr>
      </p:pic>
    </p:spTree>
    <p:extLst>
      <p:ext uri="{BB962C8B-B14F-4D97-AF65-F5344CB8AC3E}">
        <p14:creationId xmlns:p14="http://schemas.microsoft.com/office/powerpoint/2010/main" val="608831288"/>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790095782"/>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2. اعمل ما هو مطلوب – الإعتراف بالخطية</a:t>
            </a:r>
            <a:r>
              <a:rPr lang="en-US" sz="4800" dirty="0">
                <a:effectLst>
                  <a:glow rad="127000">
                    <a:schemeClr val="tx1"/>
                  </a:glow>
                </a:effectLst>
                <a:ea typeface="ＭＳ Ｐゴシック" charset="0"/>
                <a:cs typeface="ＭＳ Ｐゴシック" charset="0"/>
              </a:rPr>
              <a:t> </a:t>
            </a: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1875226514"/>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4" name="Group 3"/>
          <p:cNvGrpSpPr/>
          <p:nvPr/>
        </p:nvGrpSpPr>
        <p:grpSpPr>
          <a:xfrm>
            <a:off x="9468544" y="-819472"/>
            <a:ext cx="4853461" cy="7804050"/>
            <a:chOff x="4903115" y="-918812"/>
            <a:chExt cx="4853461" cy="7804050"/>
          </a:xfrm>
        </p:grpSpPr>
        <p:sp>
          <p:nvSpPr>
            <p:cNvPr id="3" name="Rectangle 2"/>
            <p:cNvSpPr/>
            <p:nvPr/>
          </p:nvSpPr>
          <p:spPr bwMode="auto">
            <a:xfrm rot="19342948">
              <a:off x="4903115" y="-918812"/>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rot="19342948">
              <a:off x="6775322" y="-558773"/>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Rectangle 6"/>
            <p:cNvSpPr/>
            <p:nvPr/>
          </p:nvSpPr>
          <p:spPr bwMode="auto">
            <a:xfrm>
              <a:off x="5292080" y="3501008"/>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6012160" y="2492896"/>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9785501" y="66585"/>
            <a:ext cx="3923928" cy="6741368"/>
          </a:xfrm>
          <a:effectLst/>
        </p:spPr>
        <p:txBody>
          <a:bodyPr/>
          <a:lstStyle/>
          <a:p>
            <a:pPr>
              <a:defRPr/>
            </a:pPr>
            <a: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وَبِدُونِ </a:t>
            </a:r>
            <a:b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سَفْكِ </a:t>
            </a:r>
            <a:b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r>
              <a:rPr lang="ar-JO" b="1" dirty="0">
                <a:solidFill>
                  <a:srgbClr val="FF0000"/>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دَمٍ</a:t>
            </a:r>
            <a:b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 لَا تَحْصُلُ</a:t>
            </a:r>
            <a:b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 مَغْفِرَةٌ</a:t>
            </a:r>
            <a:br>
              <a:rPr lang="en-US"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br>
              <a:rPr lang="en-US" sz="3600"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r>
              <a:rPr lang="ar-JO" sz="3600"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عبرانيين 9: 22</a:t>
            </a:r>
            <a:endParaRPr lang="en-US" sz="3600"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endParaRPr>
          </a:p>
        </p:txBody>
      </p:sp>
      <p:sp>
        <p:nvSpPr>
          <p:cNvPr id="5" name="Rectangle 4">
            <a:extLst>
              <a:ext uri="{FF2B5EF4-FFF2-40B4-BE49-F238E27FC236}">
                <a16:creationId xmlns:a16="http://schemas.microsoft.com/office/drawing/2014/main" id="{5D1049F5-9008-486A-B318-F5F8123CD7B5}"/>
              </a:ext>
            </a:extLst>
          </p:cNvPr>
          <p:cNvSpPr/>
          <p:nvPr/>
        </p:nvSpPr>
        <p:spPr bwMode="auto">
          <a:xfrm>
            <a:off x="4419600" y="66585"/>
            <a:ext cx="4019088" cy="83317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 بدون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Rectangle 8">
            <a:extLst>
              <a:ext uri="{FF2B5EF4-FFF2-40B4-BE49-F238E27FC236}">
                <a16:creationId xmlns:a16="http://schemas.microsoft.com/office/drawing/2014/main" id="{FA913B87-15FD-43CC-80DE-5D050294FEC8}"/>
              </a:ext>
            </a:extLst>
          </p:cNvPr>
          <p:cNvSpPr/>
          <p:nvPr/>
        </p:nvSpPr>
        <p:spPr bwMode="auto">
          <a:xfrm>
            <a:off x="4667250" y="899763"/>
            <a:ext cx="4592857" cy="13256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سـفك</a:t>
            </a:r>
            <a:endParaRPr kumimoji="0" lang="en-US" sz="8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A962F7E8-2F6A-4222-A200-A42D0949C0EF}"/>
              </a:ext>
            </a:extLst>
          </p:cNvPr>
          <p:cNvSpPr/>
          <p:nvPr/>
        </p:nvSpPr>
        <p:spPr bwMode="auto">
          <a:xfrm>
            <a:off x="5819775" y="2124075"/>
            <a:ext cx="3324225"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دَمٍ</a:t>
            </a:r>
            <a:endParaRPr kumimoji="0" lang="en-US" sz="5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A4327619-8C84-4DA1-B16A-3664681FF40A}"/>
              </a:ext>
            </a:extLst>
          </p:cNvPr>
          <p:cNvSpPr/>
          <p:nvPr/>
        </p:nvSpPr>
        <p:spPr bwMode="auto">
          <a:xfrm>
            <a:off x="5543550" y="3049586"/>
            <a:ext cx="3371850"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لَا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D038B483-EA90-4B31-B883-B941C68C735F}"/>
              </a:ext>
            </a:extLst>
          </p:cNvPr>
          <p:cNvSpPr/>
          <p:nvPr/>
        </p:nvSpPr>
        <p:spPr bwMode="auto">
          <a:xfrm>
            <a:off x="5685161" y="3838575"/>
            <a:ext cx="3125464" cy="101784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تحصل</a:t>
            </a:r>
            <a:endParaRPr kumimoji="0" lang="en-US" sz="6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Rectangle 12">
            <a:extLst>
              <a:ext uri="{FF2B5EF4-FFF2-40B4-BE49-F238E27FC236}">
                <a16:creationId xmlns:a16="http://schemas.microsoft.com/office/drawing/2014/main" id="{6B4EA9E8-3265-4FDB-922C-B739DC01BC9C}"/>
              </a:ext>
            </a:extLst>
          </p:cNvPr>
          <p:cNvSpPr/>
          <p:nvPr/>
        </p:nvSpPr>
        <p:spPr bwMode="auto">
          <a:xfrm>
            <a:off x="5436096" y="4856419"/>
            <a:ext cx="3664174" cy="1202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مغفرة</a:t>
            </a:r>
            <a:endParaRPr kumimoji="0" lang="en-US" sz="7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CB6027D4-F02C-4BE6-A39C-0D437A3604E9}"/>
              </a:ext>
            </a:extLst>
          </p:cNvPr>
          <p:cNvSpPr/>
          <p:nvPr/>
        </p:nvSpPr>
        <p:spPr bwMode="auto">
          <a:xfrm>
            <a:off x="5685161" y="6334125"/>
            <a:ext cx="3125464" cy="58695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عبرانيين 9: 22</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36078782"/>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eaLnBrk="1" hangingPunct="1">
              <a:defRPr/>
            </a:pPr>
            <a:r>
              <a:rPr lang="ar-JO" altLang="ja-JP" dirty="0">
                <a:solidFill>
                  <a:schemeClr val="bg1"/>
                </a:solidFill>
                <a:cs typeface="Arial" panose="020B0604020202020204" pitchFamily="34" charset="0"/>
              </a:rPr>
              <a:t>"هذا هو جَسدي..."</a:t>
            </a:r>
            <a:endParaRPr lang="en-US" dirty="0">
              <a:cs typeface="Arial" panose="020B0604020202020204" pitchFamily="34" charset="0"/>
            </a:endParaRPr>
          </a:p>
        </p:txBody>
      </p:sp>
    </p:spTree>
    <p:extLst>
      <p:ext uri="{BB962C8B-B14F-4D97-AF65-F5344CB8AC3E}">
        <p14:creationId xmlns:p14="http://schemas.microsoft.com/office/powerpoint/2010/main" val="3494435564"/>
      </p:ext>
    </p:extLst>
  </p:cSld>
  <p:clrMapOvr>
    <a:masterClrMapping/>
  </p:clrMapOvr>
  <p:transition spd="med">
    <p:randomBar dir="vert"/>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367223" y="-177800"/>
            <a:ext cx="8491813" cy="67934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025619"/>
            <a:ext cx="9144000" cy="1832381"/>
          </a:xfrm>
          <a:solidFill>
            <a:schemeClr val="tx1"/>
          </a:solidFill>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لم أصل إلى هنا بمفردي</a:t>
            </a:r>
            <a:endParaRPr lang="en-US" sz="48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020461409"/>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الممارسة في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حياتك</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و التي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يجب عليك الإعتراف بها وتطهيرها؟</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اِتْبَعُوا ٱلسَّلَامَ مَعَ ٱلْجَمِيعِ،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وَٱلْقَدَاسَةَ ٱلَّتِي بِدُونِهَا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لَنْ يَرَى أَحَدٌ ٱلرَّبَّ"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عبرانيين 12: 14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2175308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تكفيرية خاصة</a:t>
            </a:r>
            <a:endParaRPr kumimoji="0" lang="en-US" altLang="zh-CN"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nvGraphicFramePr>
        <p:xfrm>
          <a:off x="-76200" y="457199"/>
          <a:ext cx="9296401" cy="6428726"/>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2049670">
                  <a:extLst>
                    <a:ext uri="{9D8B030D-6E8A-4147-A177-3AD203B41FA5}">
                      <a16:colId xmlns:a16="http://schemas.microsoft.com/office/drawing/2014/main" val="20003"/>
                    </a:ext>
                  </a:extLst>
                </a:gridCol>
                <a:gridCol w="2209799">
                  <a:extLst>
                    <a:ext uri="{9D8B030D-6E8A-4147-A177-3AD203B41FA5}">
                      <a16:colId xmlns:a16="http://schemas.microsoft.com/office/drawing/2014/main" val="20004"/>
                    </a:ext>
                  </a:extLst>
                </a:gridCol>
                <a:gridCol w="1905000">
                  <a:extLst>
                    <a:ext uri="{9D8B030D-6E8A-4147-A177-3AD203B41FA5}">
                      <a16:colId xmlns:a16="http://schemas.microsoft.com/office/drawing/2014/main" val="20005"/>
                    </a:ext>
                  </a:extLst>
                </a:gridCol>
                <a:gridCol w="1447801">
                  <a:extLst>
                    <a:ext uri="{9D8B030D-6E8A-4147-A177-3AD203B41FA5}">
                      <a16:colId xmlns:a16="http://schemas.microsoft.com/office/drawing/2014/main" val="20006"/>
                    </a:ext>
                  </a:extLst>
                </a:gridCol>
              </a:tblGrid>
              <a:tr h="369110">
                <a:tc rowSpan="9">
                  <a:txBody>
                    <a:bodyPr/>
                    <a:lstStyle/>
                    <a:p>
                      <a:pPr algn="ctr"/>
                      <a:r>
                        <a:rPr lang="ar-JO" sz="2800" b="1" i="0" dirty="0">
                          <a:latin typeface="Arial" panose="020B0604020202020204" pitchFamily="34" charset="0"/>
                          <a:cs typeface="Arial" panose="020B0604020202020204" pitchFamily="34" charset="0"/>
                        </a:rPr>
                        <a:t>طقوس خاصة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69110">
                <a:tc vMerge="1">
                  <a:txBody>
                    <a:bodyPr/>
                    <a:lstStyle/>
                    <a:p>
                      <a:endParaRPr lang="en-US" dirty="0"/>
                    </a:p>
                  </a:txBody>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719507">
                <a:tc vMerge="1">
                  <a:txBody>
                    <a:bodyPr/>
                    <a:lstStyle/>
                    <a:p>
                      <a:endParaRPr lang="en-US"/>
                    </a:p>
                  </a:txBody>
                  <a:tcPr/>
                </a:tc>
                <a:tc rowSpan="2">
                  <a:txBody>
                    <a:bodyPr/>
                    <a:lstStyle/>
                    <a:p>
                      <a:pPr algn="ctr"/>
                      <a:r>
                        <a:rPr lang="ar-JO" sz="1400" b="1" i="0" kern="1200" dirty="0">
                          <a:solidFill>
                            <a:schemeClr val="dk1"/>
                          </a:solidFill>
                          <a:latin typeface="Arial" panose="020B0604020202020204" pitchFamily="34" charset="0"/>
                          <a:ea typeface="+mn-ea"/>
                          <a:cs typeface="Arial" panose="020B0604020202020204" pitchFamily="34" charset="0"/>
                        </a:rPr>
                        <a:t>التكريس</a:t>
                      </a:r>
                      <a:endParaRPr lang="en-US" sz="1400" b="1" i="0" kern="1200" dirty="0">
                        <a:solidFill>
                          <a:schemeClr val="dk1"/>
                        </a:solidFill>
                        <a:latin typeface="Arial" panose="020B0604020202020204" pitchFamily="34" charset="0"/>
                        <a:ea typeface="+mn-ea"/>
                        <a:cs typeface="Arial" panose="020B0604020202020204" pitchFamily="34" charset="0"/>
                      </a:endParaRPr>
                    </a:p>
                  </a:txBody>
                  <a:tcPr vert="vert270" anchor="ctr"/>
                </a:tc>
                <a:tc gridSpan="2">
                  <a:txBody>
                    <a:bodyPr/>
                    <a:lstStyle/>
                    <a:p>
                      <a:pPr marL="342900" indent="-342900" algn="ctr">
                        <a:buNone/>
                      </a:pPr>
                      <a:r>
                        <a:rPr lang="ar-JO" sz="1400" b="1" i="0" dirty="0">
                          <a:latin typeface="Arial" panose="020B0604020202020204" pitchFamily="34" charset="0"/>
                          <a:cs typeface="Arial" panose="020B0604020202020204" pitchFamily="34" charset="0"/>
                        </a:rPr>
                        <a:t>1.</a:t>
                      </a:r>
                      <a:r>
                        <a:rPr lang="ar-JO" sz="1400" b="1" i="0" baseline="0" dirty="0">
                          <a:latin typeface="Arial" panose="020B0604020202020204" pitchFamily="34" charset="0"/>
                          <a:cs typeface="Arial" panose="020B0604020202020204" pitchFamily="34" charset="0"/>
                        </a:rPr>
                        <a:t> للكهنة (خر 29، لا 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كبش للتكريس</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ثور (طقس خاص)</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944880">
                <a:tc vMerge="1">
                  <a:txBody>
                    <a:bodyPr/>
                    <a:lstStyle/>
                    <a:p>
                      <a:endParaRPr lang="en-US"/>
                    </a:p>
                  </a:txBody>
                  <a:tcPr/>
                </a:tc>
                <a:tc vMerge="1">
                  <a:txBody>
                    <a:bodyPr/>
                    <a:lstStyle/>
                    <a:p>
                      <a:endParaRPr lang="en-US" dirty="0"/>
                    </a:p>
                  </a:txBody>
                  <a:tcPr anchor="ctr"/>
                </a:tc>
                <a:tc gridSpan="2">
                  <a:txBody>
                    <a:bodyPr/>
                    <a:lstStyle/>
                    <a:p>
                      <a:pPr marL="342900" indent="-342900" algn="ctr">
                        <a:buNone/>
                      </a:pPr>
                      <a:r>
                        <a:rPr lang="ar-JO" sz="1400" b="1" i="0" dirty="0">
                          <a:latin typeface="Arial" panose="020B0604020202020204" pitchFamily="34" charset="0"/>
                          <a:cs typeface="Arial" panose="020B0604020202020204" pitchFamily="34" charset="0"/>
                        </a:rPr>
                        <a:t>2. للهيكل (2 أخ 29)</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العديد من الثيران و الأغنام و الماعز</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سبعة ثيران وسبعة كباش وسبعة خراف وسبعة تيوس ماعز</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947523">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عدم التكريس</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تتميم شريعة النذير (عد 6: 14-17)</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كبش</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عمره سنة واحدة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678073">
                <a:tc vMerge="1">
                  <a:txBody>
                    <a:bodyPr/>
                    <a:lstStyle/>
                    <a:p>
                      <a:endParaRPr lang="en-US"/>
                    </a:p>
                  </a:txBody>
                  <a:tcPr/>
                </a:tc>
                <a:tc rowSpan="4">
                  <a:txBody>
                    <a:bodyPr/>
                    <a:lstStyle/>
                    <a:p>
                      <a:pPr algn="ctr"/>
                      <a:r>
                        <a:rPr lang="ar-JO" sz="1400" b="1" i="0" dirty="0">
                          <a:latin typeface="Arial" panose="020B0604020202020204" pitchFamily="34" charset="0"/>
                          <a:cs typeface="Arial" panose="020B0604020202020204" pitchFamily="34" charset="0"/>
                        </a:rPr>
                        <a:t>طقوس</a:t>
                      </a:r>
                      <a:r>
                        <a:rPr lang="ar-JO" sz="1400" b="1" i="0" baseline="0" dirty="0">
                          <a:latin typeface="Arial" panose="020B0604020202020204" pitchFamily="34" charset="0"/>
                          <a:cs typeface="Arial" panose="020B0604020202020204" pitchFamily="34" charset="0"/>
                        </a:rPr>
                        <a:t> التطهير</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marL="342900" marR="0" lvl="0" indent="-3429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كسر النذر (عد 6: 9-12)</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و يمامة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عمره سنة واحدة</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75844">
                <a:tc vMerge="1">
                  <a:txBody>
                    <a:bodyPr/>
                    <a:lstStyle/>
                    <a:p>
                      <a:endParaRPr lang="en-US"/>
                    </a:p>
                  </a:txBody>
                  <a:tcPr/>
                </a:tc>
                <a:tc vMerge="1">
                  <a:txBody>
                    <a:bodyPr/>
                    <a:lstStyle/>
                    <a:p>
                      <a:endParaRPr lang="en-US" dirty="0"/>
                    </a:p>
                  </a:txBody>
                  <a:tcPr anchor="ctr"/>
                </a:tc>
                <a:tc gridSpan="2">
                  <a:txBody>
                    <a:bodyPr/>
                    <a:lstStyle/>
                    <a:p>
                      <a:pPr marL="342900" marR="0" lvl="0" indent="-3429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تطهير الأبرص (لا 14: 12-20)</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sz="1400" b="1" i="0" dirty="0">
                          <a:latin typeface="Arial" panose="020B0604020202020204" pitchFamily="34" charset="0"/>
                          <a:cs typeface="Arial" panose="020B0604020202020204" pitchFamily="34" charset="0"/>
                        </a:rPr>
                        <a:t>خروف عمره سنة واحدة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حمل ذكر يبلغ من العمر عامًا (بالإضافة إلى وعاء</a:t>
                      </a:r>
                      <a:r>
                        <a:rPr lang="ar-JO" sz="1400" b="1" baseline="0" dirty="0"/>
                        <a:t> من</a:t>
                      </a:r>
                      <a:r>
                        <a:rPr lang="ar-JO" sz="1400" b="1" dirty="0"/>
                        <a:t> الزيت)</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r h="705561">
                <a:tc vMerge="1">
                  <a:txBody>
                    <a:bodyPr/>
                    <a:lstStyle/>
                    <a:p>
                      <a:endParaRPr lang="en-US" dirty="0"/>
                    </a:p>
                  </a:txBody>
                  <a:tcPr/>
                </a:tc>
                <a:tc vMerge="1">
                  <a:txBody>
                    <a:bodyPr/>
                    <a:lstStyle/>
                    <a:p>
                      <a:endParaRPr lang="en-US" dirty="0"/>
                    </a:p>
                  </a:txBody>
                  <a:tcPr anchor="ctr"/>
                </a:tc>
                <a:tc gridSpan="2">
                  <a:txBody>
                    <a:bodyPr/>
                    <a:lstStyle/>
                    <a:p>
                      <a:pPr algn="ctr"/>
                      <a:r>
                        <a:rPr lang="ar-JO" sz="1400" b="1" i="0" baseline="0" dirty="0">
                          <a:latin typeface="Arial" panose="020B0604020202020204" pitchFamily="34" charset="0"/>
                          <a:cs typeface="Arial" panose="020B0604020202020204" pitchFamily="34" charset="0"/>
                        </a:rPr>
                        <a:t>3. الرجل (15: 14-15) أو المرأة مع نزف (15: 29-30)</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و يمامة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7"/>
                  </a:ext>
                </a:extLst>
              </a:tr>
              <a:tr h="819118">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4. المرأة بعد الولادة (12: 6-8)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و يمامة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8"/>
                  </a:ext>
                </a:extLst>
              </a:tr>
            </a:tbl>
          </a:graphicData>
        </a:graphic>
      </p:graphicFrame>
      <p:sp>
        <p:nvSpPr>
          <p:cNvPr id="232453" name="Text Box 85"/>
          <p:cNvSpPr txBox="1">
            <a:spLocks noChangeArrowheads="1"/>
          </p:cNvSpPr>
          <p:nvPr/>
        </p:nvSpPr>
        <p:spPr bwMode="auto">
          <a:xfrm>
            <a:off x="7772400" y="6128563"/>
            <a:ext cx="1371600" cy="5539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2217663734"/>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dirty="0">
                <a:solidFill>
                  <a:schemeClr val="tx1"/>
                </a:solidFill>
                <a:effectLst>
                  <a:outerShdw blurRad="38100" dist="38100" dir="2700000" algn="tl">
                    <a:srgbClr val="000000"/>
                  </a:outerShdw>
                </a:effectLst>
                <a:ea typeface="SimSun" charset="0"/>
              </a:rPr>
              <a:t>طقوس تكفيرية خاصة</a:t>
            </a:r>
            <a:endParaRPr kumimoji="0" lang="en-US" altLang="zh-CN" sz="24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nvGraphicFramePr>
        <p:xfrm>
          <a:off x="-76200" y="533399"/>
          <a:ext cx="9220202" cy="6324600"/>
        </p:xfrm>
        <a:graphic>
          <a:graphicData uri="http://schemas.openxmlformats.org/drawingml/2006/table">
            <a:tbl>
              <a:tblPr firstRow="1" bandRow="1">
                <a:tableStyleId>{5C22544A-7EE6-4342-B048-85BDC9FD1C3A}</a:tableStyleId>
              </a:tblPr>
              <a:tblGrid>
                <a:gridCol w="609600">
                  <a:extLst>
                    <a:ext uri="{9D8B030D-6E8A-4147-A177-3AD203B41FA5}">
                      <a16:colId xmlns:a16="http://schemas.microsoft.com/office/drawing/2014/main" val="20000"/>
                    </a:ext>
                  </a:extLst>
                </a:gridCol>
                <a:gridCol w="381000">
                  <a:extLst>
                    <a:ext uri="{9D8B030D-6E8A-4147-A177-3AD203B41FA5}">
                      <a16:colId xmlns:a16="http://schemas.microsoft.com/office/drawing/2014/main" val="20001"/>
                    </a:ext>
                  </a:extLst>
                </a:gridCol>
                <a:gridCol w="259580">
                  <a:extLst>
                    <a:ext uri="{9D8B030D-6E8A-4147-A177-3AD203B41FA5}">
                      <a16:colId xmlns:a16="http://schemas.microsoft.com/office/drawing/2014/main" val="20002"/>
                    </a:ext>
                  </a:extLst>
                </a:gridCol>
                <a:gridCol w="959620">
                  <a:extLst>
                    <a:ext uri="{9D8B030D-6E8A-4147-A177-3AD203B41FA5}">
                      <a16:colId xmlns:a16="http://schemas.microsoft.com/office/drawing/2014/main" val="20003"/>
                    </a:ext>
                  </a:extLst>
                </a:gridCol>
                <a:gridCol w="9906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990600">
                  <a:extLst>
                    <a:ext uri="{9D8B030D-6E8A-4147-A177-3AD203B41FA5}">
                      <a16:colId xmlns:a16="http://schemas.microsoft.com/office/drawing/2014/main" val="20006"/>
                    </a:ext>
                  </a:extLst>
                </a:gridCol>
                <a:gridCol w="1676400">
                  <a:extLst>
                    <a:ext uri="{9D8B030D-6E8A-4147-A177-3AD203B41FA5}">
                      <a16:colId xmlns:a16="http://schemas.microsoft.com/office/drawing/2014/main" val="20007"/>
                    </a:ext>
                  </a:extLst>
                </a:gridCol>
                <a:gridCol w="830254">
                  <a:extLst>
                    <a:ext uri="{9D8B030D-6E8A-4147-A177-3AD203B41FA5}">
                      <a16:colId xmlns:a16="http://schemas.microsoft.com/office/drawing/2014/main" val="20008"/>
                    </a:ext>
                  </a:extLst>
                </a:gridCol>
                <a:gridCol w="1074748">
                  <a:extLst>
                    <a:ext uri="{9D8B030D-6E8A-4147-A177-3AD203B41FA5}">
                      <a16:colId xmlns:a16="http://schemas.microsoft.com/office/drawing/2014/main" val="20009"/>
                    </a:ext>
                  </a:extLst>
                </a:gridCol>
              </a:tblGrid>
              <a:tr h="672188">
                <a:tc rowSpan="5">
                  <a:txBody>
                    <a:bodyPr/>
                    <a:lstStyle/>
                    <a:p>
                      <a:pPr algn="ctr"/>
                      <a:r>
                        <a:rPr lang="ar-JO" sz="2800" b="1" i="0" dirty="0">
                          <a:latin typeface="Arial" panose="020B0604020202020204" pitchFamily="34" charset="0"/>
                          <a:cs typeface="Arial" panose="020B0604020202020204" pitchFamily="34" charset="0"/>
                        </a:rPr>
                        <a:t>طقوس خاصة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latin typeface="Arial" panose="020B0604020202020204" pitchFamily="34" charset="0"/>
                          <a:cs typeface="Arial" panose="020B0604020202020204" pitchFamily="34" charset="0"/>
                        </a:rPr>
                        <a:t>تكريسي</a:t>
                      </a:r>
                      <a:endParaRPr lang="en-US" sz="14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chemeClr val="bg2"/>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extLst>
                  <a:ext uri="{0D108BD9-81ED-4DB2-BD59-A6C34878D82A}">
                    <a16:rowId xmlns:a16="http://schemas.microsoft.com/office/drawing/2014/main" val="10000"/>
                  </a:ext>
                </a:extLst>
              </a:tr>
              <a:tr h="672188">
                <a:tc vMerge="1">
                  <a:txBody>
                    <a:bodyPr/>
                    <a:lstStyle/>
                    <a:p>
                      <a:endParaRPr lang="en-US" dirty="0"/>
                    </a:p>
                  </a:txBody>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1897012">
                <a:tc vMerge="1">
                  <a:txBody>
                    <a:bodyPr/>
                    <a:lstStyle/>
                    <a:p>
                      <a:endParaRPr lang="en-US"/>
                    </a:p>
                  </a:txBody>
                  <a:tcPr/>
                </a:tc>
                <a:tc rowSpan="3">
                  <a:txBody>
                    <a:bodyPr/>
                    <a:lstStyle/>
                    <a:p>
                      <a:pPr algn="ctr"/>
                      <a:r>
                        <a:rPr lang="ar-JO" sz="1400" b="1" i="0" dirty="0">
                          <a:latin typeface="Arial" panose="020B0604020202020204" pitchFamily="34" charset="0"/>
                          <a:cs typeface="Arial" panose="020B0604020202020204" pitchFamily="34" charset="0"/>
                        </a:rPr>
                        <a:t>أخرى</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marL="342900" marR="0" lvl="0" indent="-3429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طقس الغيرة (عد 5: 15-26)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1/10 دقيق شعير عيفة ، بدون زيت أو بخور (ملاحظة: إيفة واحدة = ½ مكيال ، حوالي 8 ليترات)</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1739282">
                <a:tc vMerge="1">
                  <a:txBody>
                    <a:bodyPr/>
                    <a:lstStyle/>
                    <a:p>
                      <a:endParaRPr lang="en-US"/>
                    </a:p>
                  </a:txBody>
                  <a:tcPr/>
                </a:tc>
                <a:tc vMerge="1">
                  <a:txBody>
                    <a:bodyPr/>
                    <a:lstStyle/>
                    <a:p>
                      <a:endParaRPr lang="en-US" dirty="0"/>
                    </a:p>
                  </a:txBody>
                  <a:tcPr anchor="ctr"/>
                </a:tc>
                <a:tc gridSpan="2">
                  <a:txBody>
                    <a:bodyPr/>
                    <a:lstStyle/>
                    <a:p>
                      <a:pPr marL="177800" marR="0" lvl="0" indent="-1778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تقدمة الحبوب اليومية للكاهن (لا 6: 19-23)</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1/10</a:t>
                      </a:r>
                      <a:r>
                        <a:rPr lang="ar-JO" sz="1400" b="1" i="0" baseline="0" dirty="0">
                          <a:latin typeface="Arial" panose="020B0604020202020204" pitchFamily="34" charset="0"/>
                          <a:cs typeface="Arial" panose="020B0604020202020204" pitchFamily="34" charset="0"/>
                        </a:rPr>
                        <a:t> الإيفة من طحين نقي</a:t>
                      </a: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1343930">
                <a:tc vMerge="1">
                  <a:txBody>
                    <a:bodyPr/>
                    <a:lstStyle/>
                    <a:p>
                      <a:endParaRPr lang="en-US" dirty="0"/>
                    </a:p>
                  </a:txBody>
                  <a:tcPr/>
                </a:tc>
                <a:tc vMerge="1">
                  <a:txBody>
                    <a:bodyPr/>
                    <a:lstStyle/>
                    <a:p>
                      <a:endParaRPr lang="en-US" dirty="0"/>
                    </a:p>
                  </a:txBody>
                  <a:tcPr anchor="ctr"/>
                </a:tc>
                <a:tc gridSpan="2">
                  <a:txBody>
                    <a:bodyPr/>
                    <a:lstStyle/>
                    <a:p>
                      <a:pPr marL="177800" indent="-177800" algn="ctr"/>
                      <a:r>
                        <a:rPr lang="ar-JO" sz="1400" b="1" i="0" dirty="0">
                          <a:latin typeface="Arial" panose="020B0604020202020204" pitchFamily="34" charset="0"/>
                          <a:cs typeface="Arial" panose="020B0604020202020204" pitchFamily="34" charset="0"/>
                        </a:rPr>
                        <a:t>3. ذبيحة</a:t>
                      </a:r>
                      <a:r>
                        <a:rPr lang="ar-JO" sz="1400" b="1" i="0" baseline="0" dirty="0">
                          <a:latin typeface="Arial" panose="020B0604020202020204" pitchFamily="34" charset="0"/>
                          <a:cs typeface="Arial" panose="020B0604020202020204" pitchFamily="34" charset="0"/>
                        </a:rPr>
                        <a:t> الخطية للفقراء (5: 11-13)</a:t>
                      </a:r>
                      <a:endParaRPr lang="en-US" sz="1400" b="1" i="0" dirty="0">
                        <a:latin typeface="Arial" panose="020B0604020202020204" pitchFamily="34" charset="0"/>
                        <a:cs typeface="Arial" panose="020B0604020202020204" pitchFamily="34" charset="0"/>
                      </a:endParaRPr>
                    </a:p>
                    <a:p>
                      <a:pPr marL="177800" indent="-177800"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1/10</a:t>
                      </a:r>
                      <a:r>
                        <a:rPr lang="ar-JO" sz="1400" b="1" i="0" baseline="0" dirty="0">
                          <a:latin typeface="Arial" panose="020B0604020202020204" pitchFamily="34" charset="0"/>
                          <a:cs typeface="Arial" panose="020B0604020202020204" pitchFamily="34" charset="0"/>
                        </a:rPr>
                        <a:t> الإيفة من طحين نقي</a:t>
                      </a: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bl>
          </a:graphicData>
        </a:graphic>
      </p:graphicFrame>
      <p:sp>
        <p:nvSpPr>
          <p:cNvPr id="234501" name="Text Box 85"/>
          <p:cNvSpPr txBox="1">
            <a:spLocks noChangeArrowheads="1"/>
          </p:cNvSpPr>
          <p:nvPr/>
        </p:nvSpPr>
        <p:spPr bwMode="auto">
          <a:xfrm>
            <a:off x="8077200" y="5802868"/>
            <a:ext cx="1066800" cy="73866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524796446"/>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1. </a:t>
            </a:r>
            <a:r>
              <a:rPr lang="ar-JO" sz="4800" dirty="0">
                <a:solidFill>
                  <a:srgbClr val="FFFF00"/>
                </a:solidFill>
                <a:effectLst>
                  <a:glow rad="127000">
                    <a:schemeClr val="tx1"/>
                  </a:glow>
                </a:effectLst>
                <a:ea typeface="ＭＳ Ｐゴシック" charset="0"/>
                <a:cs typeface="ＭＳ Ｐゴシック" charset="0"/>
              </a:rPr>
              <a:t>اعترف</a:t>
            </a:r>
            <a:r>
              <a:rPr lang="ar-JO" sz="4800" dirty="0">
                <a:effectLst>
                  <a:glow rad="127000">
                    <a:schemeClr val="tx1"/>
                  </a:glow>
                </a:effectLst>
                <a:ea typeface="ＭＳ Ｐゴシック" charset="0"/>
                <a:cs typeface="ＭＳ Ｐゴシック" charset="0"/>
              </a:rPr>
              <a:t> أن الله هو كل ما تحتاج إليه</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 1 - 10</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111467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تكفيرية خاصة</a:t>
            </a:r>
            <a:endParaRPr kumimoji="0" lang="en-US"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graphicFrame>
        <p:nvGraphicFramePr>
          <p:cNvPr id="6" name="Table 5"/>
          <p:cNvGraphicFramePr>
            <a:graphicFrameLocks noGrp="1"/>
          </p:cNvGraphicFramePr>
          <p:nvPr/>
        </p:nvGraphicFramePr>
        <p:xfrm>
          <a:off x="0" y="533400"/>
          <a:ext cx="9134475" cy="6324601"/>
        </p:xfrm>
        <a:graphic>
          <a:graphicData uri="http://schemas.openxmlformats.org/drawingml/2006/table">
            <a:tbl>
              <a:tblPr/>
              <a:tblGrid>
                <a:gridCol w="1898650">
                  <a:extLst>
                    <a:ext uri="{9D8B030D-6E8A-4147-A177-3AD203B41FA5}">
                      <a16:colId xmlns:a16="http://schemas.microsoft.com/office/drawing/2014/main" val="20000"/>
                    </a:ext>
                  </a:extLst>
                </a:gridCol>
                <a:gridCol w="2359025">
                  <a:extLst>
                    <a:ext uri="{9D8B030D-6E8A-4147-A177-3AD203B41FA5}">
                      <a16:colId xmlns:a16="http://schemas.microsoft.com/office/drawing/2014/main" val="20001"/>
                    </a:ext>
                  </a:extLst>
                </a:gridCol>
                <a:gridCol w="25908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444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تكريسي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44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محرقة</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الحبوب</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الشراب</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8065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المناسبة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العبادة الطوعية : بعض الطقوس المقررة و</a:t>
                      </a:r>
                      <a:r>
                        <a:rPr lang="ar-JO" sz="1400" b="1" baseline="0" dirty="0">
                          <a:solidFill>
                            <a:schemeClr val="bg2"/>
                          </a:solidFill>
                        </a:rPr>
                        <a:t> الذبائح الموسمية</a:t>
                      </a:r>
                      <a:r>
                        <a:rPr lang="ar-JO" sz="1400" b="1" dirty="0">
                          <a:solidFill>
                            <a:schemeClr val="bg2"/>
                          </a:solidFill>
                        </a:rPr>
                        <a:t> </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تقدمة إضافية لتقدمات السلامة المشتركة المحترقة دائمًا ؛ يمكن أن يكون ذبيحة خطيئة للفقراء جدا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تقدمة إضافية لتقدمات السلامة المشتركة و المحترقة دائماً لكن ليس مع ذبائح الإثم و الخطية وحدها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2795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التميز</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محترق بالكامل على المذبح (لاويين 1: 9)</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وباعتبارها تقدمة</a:t>
                      </a:r>
                      <a:r>
                        <a:rPr lang="ar-JO" sz="1400" b="1" baseline="0" dirty="0">
                          <a:solidFill>
                            <a:schemeClr val="bg2"/>
                          </a:solidFill>
                        </a:rPr>
                        <a:t> </a:t>
                      </a:r>
                      <a:r>
                        <a:rPr lang="ar-JO" sz="1400" b="1" dirty="0">
                          <a:solidFill>
                            <a:schemeClr val="bg2"/>
                          </a:solidFill>
                        </a:rPr>
                        <a:t>غير دموية ، فقد صاحبها قرابين دموية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ربما كان النبيذ بديلاً متعمدًا عن دماء الإراقة الوثنية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0556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الأهمية اللاهوتية للعهد القديم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يدل على فعل العابد من التكريس الكامل لله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تكريسًا واضحًا للحياة اليومية لله تقديراً لرحمة العهد</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r h="12938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النوع</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مات المسيح كحمل الله في تكريس كامل لتحقيق مشيئة الله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يرتبط شخص المسيح الكامل بموته الفدائي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bl>
          </a:graphicData>
        </a:graphic>
      </p:graphicFrame>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36583"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3734990955"/>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763421552"/>
              </p:ext>
            </p:extLst>
          </p:nvPr>
        </p:nvGraphicFramePr>
        <p:xfrm>
          <a:off x="0" y="152400"/>
          <a:ext cx="9134475" cy="6778625"/>
        </p:xfrm>
        <a:graphic>
          <a:graphicData uri="http://schemas.openxmlformats.org/drawingml/2006/table">
            <a:tbl>
              <a:tblPr/>
              <a:tblGrid>
                <a:gridCol w="15240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581275">
                  <a:extLst>
                    <a:ext uri="{9D8B030D-6E8A-4147-A177-3AD203B41FA5}">
                      <a16:colId xmlns:a16="http://schemas.microsoft.com/office/drawing/2014/main" val="20003"/>
                    </a:ext>
                  </a:extLst>
                </a:gridCol>
              </a:tblGrid>
              <a:tr h="5302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اشتراكي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تكفيري</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36576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السلامة</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الخطية</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الإثم</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31520">
                <a:tc row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المناسبة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الشكر: للخلاص غير المتوقع أو البركة الممنوحة بالفعل</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خطايا السهو ضد الوصية الإلهية من قبل الفرد أو الأمة كلها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التملك غير المشروع أو الحرمان من الحقوق الواجبة لله أو الإنسان ، والتي يمكن تقديرها عادةً في شكل تعويض نقدي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944880">
                <a:tc v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الاقتراب: للبركة أو النجاة استجابة للصلاة المصاحبة للنذر</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3"/>
                  </a:ext>
                </a:extLst>
              </a:tr>
              <a:tr h="944880">
                <a:tc v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التقدمة</a:t>
                      </a:r>
                      <a:r>
                        <a:rPr lang="ar-JO" sz="1400" b="1" baseline="0" dirty="0">
                          <a:solidFill>
                            <a:schemeClr val="bg2"/>
                          </a:solidFill>
                        </a:rPr>
                        <a:t> الإختيارية</a:t>
                      </a:r>
                      <a:r>
                        <a:rPr lang="ar-JO" sz="1400" b="1" dirty="0">
                          <a:solidFill>
                            <a:schemeClr val="bg2"/>
                          </a:solidFill>
                        </a:rPr>
                        <a:t>: للتعبير عن التفاني والشكر بغض النظر عن نعمة معينة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4"/>
                  </a:ext>
                </a:extLst>
              </a:tr>
              <a:tr h="11582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التميز</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معظم الأجزاء تؤكل أمام الرب من قبل العابد و عائلته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أنظر المناسبة أعلاه</a:t>
                      </a:r>
                      <a:r>
                        <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عادة ما تكون التضحية (انظر "المناسبة" أعلاه) مصحوبة بتعويض زائد غرامة للطرف المظلوم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r h="11582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الأهمية اللاهوتية للعهد القديم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يعترف العابد أن اللحم يؤكل كرمز لأمانة عهد الله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الكفارة المقدمة والمغفرة عن خطايا معينة غير مقصودة حيث لم يكن هناك رد</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وكان الكبش للكفارة مصحوبة برد المظلوم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6"/>
                  </a:ext>
                </a:extLst>
              </a:tr>
              <a:tr h="9448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النوع</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موت المسيح هو أساس الشركة مع الله و المؤمنين الآخرين</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مات المسيح كذبيحة بديلة مرضية ليوفر غفران الخطايا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إن موت المسيح يكفر عن الضرر أو الأذى الناجم عن الخطيئة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7"/>
                  </a:ext>
                </a:extLst>
              </a:tr>
            </a:tbl>
          </a:graphicData>
        </a:graphic>
      </p:graphicFrame>
      <p:sp>
        <p:nvSpPr>
          <p:cNvPr id="50180" name="Text Box 5"/>
          <p:cNvSpPr>
            <a:spLocks noGrp="1" noChangeArrowheads="1"/>
          </p:cNvSpPr>
          <p:nvPr>
            <p:ph type="title"/>
          </p:nvPr>
        </p:nvSpPr>
        <p:spPr>
          <a:xfrm>
            <a:off x="0" y="-76200"/>
            <a:ext cx="9144000" cy="381000"/>
          </a:xfrm>
          <a:solidFill>
            <a:srgbClr val="000090"/>
          </a:solidFill>
        </p:spPr>
        <p:txBody>
          <a:bodyPr lIns="0" tIns="0" rIns="0" bIns="0" anchorCtr="1"/>
          <a:lstStyle/>
          <a:p>
            <a:pPr>
              <a:defRPr/>
            </a:pPr>
            <a:r>
              <a:rPr kumimoji="0" lang="ar-JO" altLang="zh-CN" sz="2400" dirty="0">
                <a:solidFill>
                  <a:schemeClr val="tx1"/>
                </a:solidFill>
                <a:effectLst>
                  <a:outerShdw blurRad="38100" dist="38100" dir="2700000" algn="tl">
                    <a:srgbClr val="000000"/>
                  </a:outerShdw>
                </a:effectLst>
                <a:ea typeface="SimSun" charset="0"/>
              </a:rPr>
              <a:t>طقوس تكفيرية خاصة</a:t>
            </a:r>
            <a:endParaRPr kumimoji="0" lang="en-US" sz="14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7620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38636" name="Text Box 85"/>
          <p:cNvSpPr txBox="1">
            <a:spLocks noChangeArrowheads="1"/>
          </p:cNvSpPr>
          <p:nvPr/>
        </p:nvSpPr>
        <p:spPr bwMode="auto">
          <a:xfrm>
            <a:off x="76200" y="353238"/>
            <a:ext cx="1295400" cy="5539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1754591091"/>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٦</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07759221"/>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26988"/>
            <a:ext cx="9144000" cy="7056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4147" name="Text Box 3"/>
          <p:cNvSpPr txBox="1">
            <a:spLocks noChangeArrowheads="1"/>
          </p:cNvSpPr>
          <p:nvPr/>
        </p:nvSpPr>
        <p:spPr bwMode="auto">
          <a:xfrm>
            <a:off x="395288" y="1273175"/>
            <a:ext cx="7924800" cy="3937000"/>
          </a:xfrm>
          <a:prstGeom prst="rect">
            <a:avLst/>
          </a:prstGeom>
          <a:noFill/>
          <a:ln w="9525">
            <a:noFill/>
            <a:miter lim="800000"/>
            <a:headEnd/>
            <a:tailEnd/>
          </a:ln>
          <a:effectLst/>
        </p:spPr>
        <p:txBody>
          <a:bodyPr>
            <a:spAutoFit/>
          </a:bodyPr>
          <a:lstStyle/>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1           حرق الذبيحة كاملة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2      تقدمات الحبوب/الشراب</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ذبيحة السلامة</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3</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4: 1-5: 13          ذبيحة الخطية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5: 14-6: 7              ذبيحة الإثم</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p:txBody>
      </p:sp>
      <p:sp>
        <p:nvSpPr>
          <p:cNvPr id="774148" name="Text Box 4"/>
          <p:cNvSpPr txBox="1">
            <a:spLocks noChangeArrowheads="1"/>
          </p:cNvSpPr>
          <p:nvPr/>
        </p:nvSpPr>
        <p:spPr bwMode="auto">
          <a:xfrm>
            <a:off x="6248400" y="1273175"/>
            <a:ext cx="2895600" cy="5584825"/>
          </a:xfrm>
          <a:prstGeom prst="rect">
            <a:avLst/>
          </a:prstGeom>
          <a:noFill/>
          <a:ln w="9525">
            <a:noFill/>
            <a:miter lim="800000"/>
            <a:headEnd/>
            <a:tailEnd/>
          </a:ln>
          <a:effectLst/>
        </p:spPr>
        <p:txBody>
          <a:bodyPr wrap="square">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6: 8-13 </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6: 14-23</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6: 24-30</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7: 1-10</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endParaRPr lang="en-US" dirty="0">
              <a:solidFill>
                <a:srgbClr val="FFFFFF"/>
              </a:solidFill>
              <a:latin typeface="Arial" panose="020B0604020202020204" pitchFamily="34" charset="0"/>
              <a:cs typeface="Arial" panose="020B0604020202020204" pitchFamily="34" charset="0"/>
            </a:endParaRPr>
          </a:p>
        </p:txBody>
      </p:sp>
      <p:sp>
        <p:nvSpPr>
          <p:cNvPr id="774149" name="Text Box 5"/>
          <p:cNvSpPr txBox="1">
            <a:spLocks noChangeArrowheads="1"/>
          </p:cNvSpPr>
          <p:nvPr/>
        </p:nvSpPr>
        <p:spPr bwMode="auto">
          <a:xfrm>
            <a:off x="6248400" y="2971800"/>
            <a:ext cx="271621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61963" indent="-461963"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7: 11-38</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0" name="Text Box 6"/>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Times New Roman" pitchFamily="-111" charset="0"/>
                <a:cs typeface="Arial" panose="020B0604020202020204" pitchFamily="34" charset="0"/>
              </a:rPr>
              <a:t>128</a:t>
            </a:r>
            <a:endParaRPr lang="en-US" sz="2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1" name="Oval 7"/>
          <p:cNvSpPr>
            <a:spLocks noChangeArrowheads="1"/>
          </p:cNvSpPr>
          <p:nvPr/>
        </p:nvSpPr>
        <p:spPr bwMode="auto">
          <a:xfrm>
            <a:off x="3798888" y="1066800"/>
            <a:ext cx="2209800" cy="4876800"/>
          </a:xfrm>
          <a:prstGeom prst="ellipse">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774152" name="Oval 8"/>
          <p:cNvSpPr>
            <a:spLocks noChangeArrowheads="1"/>
          </p:cNvSpPr>
          <p:nvPr/>
        </p:nvSpPr>
        <p:spPr bwMode="auto">
          <a:xfrm>
            <a:off x="5897562" y="1066800"/>
            <a:ext cx="2560637" cy="4876800"/>
          </a:xfrm>
          <a:prstGeom prst="ellipse">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774153" name="Text Box 9"/>
          <p:cNvSpPr txBox="1">
            <a:spLocks noChangeArrowheads="1"/>
          </p:cNvSpPr>
          <p:nvPr/>
        </p:nvSpPr>
        <p:spPr bwMode="auto">
          <a:xfrm>
            <a:off x="2987675" y="5608638"/>
            <a:ext cx="2954338" cy="830262"/>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ar-JO" sz="5400" b="1" dirty="0">
                <a:solidFill>
                  <a:srgbClr val="FFFFFF"/>
                </a:solidFill>
                <a:latin typeface="Arial" panose="020B0604020202020204" pitchFamily="34" charset="0"/>
                <a:ea typeface="Times New Roman" pitchFamily="-111" charset="0"/>
                <a:cs typeface="Arial" panose="020B0604020202020204" pitchFamily="34" charset="0"/>
              </a:rPr>
              <a:t>الأشخاص</a:t>
            </a:r>
            <a:endParaRPr lang="en-US" sz="5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4" name="Text Box 10"/>
          <p:cNvSpPr txBox="1">
            <a:spLocks noChangeArrowheads="1"/>
          </p:cNvSpPr>
          <p:nvPr/>
        </p:nvSpPr>
        <p:spPr bwMode="auto">
          <a:xfrm>
            <a:off x="6181725" y="5608638"/>
            <a:ext cx="2854325" cy="830262"/>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ar-JO" sz="5400" b="1" dirty="0">
                <a:solidFill>
                  <a:srgbClr val="FFFFFF"/>
                </a:solidFill>
                <a:latin typeface="Arial" panose="020B0604020202020204" pitchFamily="34" charset="0"/>
                <a:ea typeface="Times New Roman" pitchFamily="-111" charset="0"/>
                <a:cs typeface="Arial" panose="020B0604020202020204" pitchFamily="34" charset="0"/>
              </a:rPr>
              <a:t>الكهنة</a:t>
            </a:r>
            <a:endParaRPr lang="en-US" sz="5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5" name="Rectangle 11"/>
          <p:cNvSpPr>
            <a:spLocks noGrp="1" noChangeArrowheads="1"/>
          </p:cNvSpPr>
          <p:nvPr>
            <p:ph type="title" idx="4294967295"/>
          </p:nvPr>
        </p:nvSpPr>
        <p:spPr>
          <a:xfrm>
            <a:off x="685800" y="304800"/>
            <a:ext cx="7772400" cy="6096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التقدمات في لاويين 1-7</a:t>
            </a:r>
            <a:endParaRPr lang="en-US" dirty="0">
              <a:ea typeface="ＭＳ Ｐゴシック" charset="0"/>
            </a:endParaRPr>
          </a:p>
        </p:txBody>
      </p:sp>
    </p:spTree>
    <p:extLst>
      <p:ext uri="{BB962C8B-B14F-4D97-AF65-F5344CB8AC3E}">
        <p14:creationId xmlns:p14="http://schemas.microsoft.com/office/powerpoint/2010/main" val="26091653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774147"/>
                                        </p:tgtEl>
                                        <p:attrNameLst>
                                          <p:attrName>style.visibility</p:attrName>
                                        </p:attrNameLst>
                                      </p:cBhvr>
                                      <p:to>
                                        <p:strVal val="visible"/>
                                      </p:to>
                                    </p:set>
                                    <p:animEffect transition="in" filter="dissolve">
                                      <p:cBhvr>
                                        <p:cTn id="7" dur="75"/>
                                        <p:tgtEl>
                                          <p:spTgt spid="774147"/>
                                        </p:tgtEl>
                                      </p:cBhvr>
                                    </p:animEffect>
                                  </p:childTnLst>
                                </p:cTn>
                              </p:par>
                            </p:childTnLst>
                          </p:cTn>
                        </p:par>
                        <p:par>
                          <p:cTn id="8" fill="hold" nodeType="afterGroup">
                            <p:stCondLst>
                              <p:cond delay="9450"/>
                            </p:stCondLst>
                            <p:childTnLst>
                              <p:par>
                                <p:cTn id="9" presetID="9" presetClass="entr" presetSubtype="0" fill="hold" grpId="0" nodeType="afterEffect">
                                  <p:stCondLst>
                                    <p:cond delay="6000"/>
                                  </p:stCondLst>
                                  <p:iterate type="lt">
                                    <p:tmPct val="100000"/>
                                  </p:iterate>
                                  <p:childTnLst>
                                    <p:set>
                                      <p:cBhvr>
                                        <p:cTn id="10" dur="1" fill="hold">
                                          <p:stCondLst>
                                            <p:cond delay="0"/>
                                          </p:stCondLst>
                                        </p:cTn>
                                        <p:tgtEl>
                                          <p:spTgt spid="774148"/>
                                        </p:tgtEl>
                                        <p:attrNameLst>
                                          <p:attrName>style.visibility</p:attrName>
                                        </p:attrNameLst>
                                      </p:cBhvr>
                                      <p:to>
                                        <p:strVal val="visible"/>
                                      </p:to>
                                    </p:set>
                                    <p:animEffect transition="in" filter="dissolve">
                                      <p:cBhvr>
                                        <p:cTn id="11" dur="75"/>
                                        <p:tgtEl>
                                          <p:spTgt spid="774148"/>
                                        </p:tgtEl>
                                      </p:cBhvr>
                                    </p:animEffect>
                                  </p:childTnLst>
                                </p:cTn>
                              </p:par>
                            </p:childTnLst>
                          </p:cTn>
                        </p:par>
                        <p:par>
                          <p:cTn id="12" fill="hold" nodeType="afterGroup">
                            <p:stCondLst>
                              <p:cond delay="174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774149"/>
                                        </p:tgtEl>
                                        <p:attrNameLst>
                                          <p:attrName>style.visibility</p:attrName>
                                        </p:attrNameLst>
                                      </p:cBhvr>
                                      <p:to>
                                        <p:strVal val="visible"/>
                                      </p:to>
                                    </p:set>
                                    <p:animEffect transition="in" filter="dissolve">
                                      <p:cBhvr>
                                        <p:cTn id="15" dur="75"/>
                                        <p:tgtEl>
                                          <p:spTgt spid="77414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74151"/>
                                        </p:tgtEl>
                                        <p:attrNameLst>
                                          <p:attrName>style.visibility</p:attrName>
                                        </p:attrNameLst>
                                      </p:cBhvr>
                                      <p:to>
                                        <p:strVal val="visible"/>
                                      </p:to>
                                    </p:set>
                                    <p:animEffect transition="in" filter="dissolve">
                                      <p:cBhvr>
                                        <p:cTn id="20" dur="500"/>
                                        <p:tgtEl>
                                          <p:spTgt spid="77415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74152"/>
                                        </p:tgtEl>
                                        <p:attrNameLst>
                                          <p:attrName>style.visibility</p:attrName>
                                        </p:attrNameLst>
                                      </p:cBhvr>
                                      <p:to>
                                        <p:strVal val="visible"/>
                                      </p:to>
                                    </p:set>
                                    <p:animEffect transition="in" filter="dissolve">
                                      <p:cBhvr>
                                        <p:cTn id="25" dur="500"/>
                                        <p:tgtEl>
                                          <p:spTgt spid="77415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774153"/>
                                        </p:tgtEl>
                                        <p:attrNameLst>
                                          <p:attrName>style.visibility</p:attrName>
                                        </p:attrNameLst>
                                      </p:cBhvr>
                                      <p:to>
                                        <p:strVal val="visible"/>
                                      </p:to>
                                    </p:set>
                                    <p:animEffect transition="in" filter="dissolve">
                                      <p:cBhvr>
                                        <p:cTn id="30" dur="500"/>
                                        <p:tgtEl>
                                          <p:spTgt spid="77415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74154"/>
                                        </p:tgtEl>
                                        <p:attrNameLst>
                                          <p:attrName>style.visibility</p:attrName>
                                        </p:attrNameLst>
                                      </p:cBhvr>
                                      <p:to>
                                        <p:strVal val="visible"/>
                                      </p:to>
                                    </p:set>
                                    <p:animEffect transition="in" filter="dissolve">
                                      <p:cBhvr>
                                        <p:cTn id="35" dur="500"/>
                                        <p:tgtEl>
                                          <p:spTgt spid="774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147" grpId="0" autoUpdateAnimBg="0"/>
      <p:bldP spid="774148" grpId="0" autoUpdateAnimBg="0"/>
      <p:bldP spid="774149" grpId="0" autoUpdateAnimBg="0"/>
      <p:bldP spid="774151" grpId="0" animBg="1"/>
      <p:bldP spid="774152" grpId="0" animBg="1"/>
      <p:bldP spid="774153" grpId="0"/>
      <p:bldP spid="774154"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77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0051" name="Text Box 3"/>
          <p:cNvSpPr txBox="1">
            <a:spLocks noChangeArrowheads="1"/>
          </p:cNvSpPr>
          <p:nvPr/>
        </p:nvSpPr>
        <p:spPr bwMode="auto">
          <a:xfrm>
            <a:off x="533400" y="1273175"/>
            <a:ext cx="7924800" cy="3937000"/>
          </a:xfrm>
          <a:prstGeom prst="rect">
            <a:avLst/>
          </a:prstGeom>
          <a:noFill/>
          <a:ln w="9525">
            <a:noFill/>
            <a:miter lim="800000"/>
            <a:headEnd/>
            <a:tailEnd/>
          </a:ln>
          <a:effectLst/>
        </p:spPr>
        <p:txBody>
          <a:bodyPr>
            <a:spAutoFit/>
          </a:bodyPr>
          <a:lstStyle/>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ذبيحة المحرقة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تقدمة الحبوب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ذبيحة السلامة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ذبيحة الخطية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ذبيحة الإثم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p:txBody>
      </p:sp>
      <p:sp>
        <p:nvSpPr>
          <p:cNvPr id="770052" name="Text Box 4"/>
          <p:cNvSpPr txBox="1">
            <a:spLocks noChangeArrowheads="1"/>
          </p:cNvSpPr>
          <p:nvPr/>
        </p:nvSpPr>
        <p:spPr bwMode="auto">
          <a:xfrm>
            <a:off x="8451850" y="0"/>
            <a:ext cx="646331"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endParaRPr>
          </a:p>
        </p:txBody>
      </p:sp>
      <p:sp>
        <p:nvSpPr>
          <p:cNvPr id="770053" name="Text Box 5"/>
          <p:cNvSpPr txBox="1">
            <a:spLocks noChangeArrowheads="1"/>
          </p:cNvSpPr>
          <p:nvPr/>
        </p:nvSpPr>
        <p:spPr bwMode="auto">
          <a:xfrm>
            <a:off x="6219049" y="2057400"/>
            <a:ext cx="1558894"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squar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تكريس</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4" name="Text Box 6"/>
          <p:cNvSpPr txBox="1">
            <a:spLocks noChangeArrowheads="1"/>
          </p:cNvSpPr>
          <p:nvPr/>
        </p:nvSpPr>
        <p:spPr bwMode="auto">
          <a:xfrm>
            <a:off x="6219049" y="4114800"/>
            <a:ext cx="1558894"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squar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تطهير</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5" name="AutoShape 7"/>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0056" name="AutoShape 8"/>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0057" name="Text Box 9"/>
          <p:cNvSpPr txBox="1">
            <a:spLocks noChangeArrowheads="1"/>
          </p:cNvSpPr>
          <p:nvPr/>
        </p:nvSpPr>
        <p:spPr bwMode="auto">
          <a:xfrm>
            <a:off x="6230938" y="2667000"/>
            <a:ext cx="2066925"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square" lIns="0" tIns="0" rIns="0" bIns="0" anchorCtr="1">
            <a:spAutoFit/>
          </a:bodyPr>
          <a:lstStyle/>
          <a:p>
            <a:pPr marL="0" marR="0" lvl="0" indent="0" algn="l"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اختيارية</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8" name="Text Box 10"/>
          <p:cNvSpPr txBox="1">
            <a:spLocks noChangeArrowheads="1"/>
          </p:cNvSpPr>
          <p:nvPr/>
        </p:nvSpPr>
        <p:spPr bwMode="auto">
          <a:xfrm>
            <a:off x="6579129" y="4724400"/>
            <a:ext cx="1532471"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إلزامية </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9" name="Rectangle 11"/>
          <p:cNvSpPr>
            <a:spLocks noGrp="1" noChangeArrowheads="1"/>
          </p:cNvSpPr>
          <p:nvPr>
            <p:ph type="title" idx="4294967295"/>
          </p:nvPr>
        </p:nvSpPr>
        <p:spPr>
          <a:xfrm>
            <a:off x="685800" y="288925"/>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الذبائح في سفر اللاويين 1- 7</a:t>
            </a:r>
            <a:endParaRPr lang="en-US" sz="4000" dirty="0">
              <a:solidFill>
                <a:schemeClr val="bg1"/>
              </a:solidFill>
            </a:endParaRPr>
          </a:p>
        </p:txBody>
      </p:sp>
    </p:spTree>
    <p:extLst>
      <p:ext uri="{BB962C8B-B14F-4D97-AF65-F5344CB8AC3E}">
        <p14:creationId xmlns:p14="http://schemas.microsoft.com/office/powerpoint/2010/main" val="438026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0055"/>
                                        </p:tgtEl>
                                        <p:attrNameLst>
                                          <p:attrName>style.visibility</p:attrName>
                                        </p:attrNameLst>
                                      </p:cBhvr>
                                      <p:to>
                                        <p:strVal val="visible"/>
                                      </p:to>
                                    </p:set>
                                    <p:animEffect transition="in" filter="wipe(right)">
                                      <p:cBhvr>
                                        <p:cTn id="7" dur="2000"/>
                                        <p:tgtEl>
                                          <p:spTgt spid="7700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0053"/>
                                        </p:tgtEl>
                                        <p:attrNameLst>
                                          <p:attrName>style.visibility</p:attrName>
                                        </p:attrNameLst>
                                      </p:cBhvr>
                                      <p:to>
                                        <p:strVal val="visible"/>
                                      </p:to>
                                    </p:set>
                                    <p:animEffect transition="in" filter="dissolve">
                                      <p:cBhvr>
                                        <p:cTn id="12" dur="500"/>
                                        <p:tgtEl>
                                          <p:spTgt spid="7700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0056"/>
                                        </p:tgtEl>
                                        <p:attrNameLst>
                                          <p:attrName>style.visibility</p:attrName>
                                        </p:attrNameLst>
                                      </p:cBhvr>
                                      <p:to>
                                        <p:strVal val="visible"/>
                                      </p:to>
                                    </p:set>
                                    <p:animEffect transition="in" filter="wipe(right)">
                                      <p:cBhvr>
                                        <p:cTn id="17" dur="2000"/>
                                        <p:tgtEl>
                                          <p:spTgt spid="77005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0054"/>
                                        </p:tgtEl>
                                        <p:attrNameLst>
                                          <p:attrName>style.visibility</p:attrName>
                                        </p:attrNameLst>
                                      </p:cBhvr>
                                      <p:to>
                                        <p:strVal val="visible"/>
                                      </p:to>
                                    </p:set>
                                    <p:animEffect transition="in" filter="dissolve">
                                      <p:cBhvr>
                                        <p:cTn id="22" dur="500"/>
                                        <p:tgtEl>
                                          <p:spTgt spid="7700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0057"/>
                                        </p:tgtEl>
                                        <p:attrNameLst>
                                          <p:attrName>style.visibility</p:attrName>
                                        </p:attrNameLst>
                                      </p:cBhvr>
                                      <p:to>
                                        <p:strVal val="visible"/>
                                      </p:to>
                                    </p:set>
                                    <p:animEffect transition="in" filter="dissolve">
                                      <p:cBhvr>
                                        <p:cTn id="27" dur="500"/>
                                        <p:tgtEl>
                                          <p:spTgt spid="77005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0058"/>
                                        </p:tgtEl>
                                        <p:attrNameLst>
                                          <p:attrName>style.visibility</p:attrName>
                                        </p:attrNameLst>
                                      </p:cBhvr>
                                      <p:to>
                                        <p:strVal val="visible"/>
                                      </p:to>
                                    </p:set>
                                    <p:animEffect transition="in" filter="dissolve">
                                      <p:cBhvr>
                                        <p:cTn id="32" dur="500"/>
                                        <p:tgtEl>
                                          <p:spTgt spid="770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0053" grpId="0" animBg="1"/>
      <p:bldP spid="770054" grpId="0" animBg="1"/>
      <p:bldP spid="770055" grpId="0" animBg="1"/>
      <p:bldP spid="770056" grpId="0" animBg="1"/>
      <p:bldP spid="770057" grpId="0"/>
      <p:bldP spid="770058"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79092599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204784" cy="6831995"/>
          </a:xfrm>
          <a:prstGeom prst="rect">
            <a:avLst/>
          </a:prstGeom>
        </p:spPr>
      </p:pic>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هل الحيوانات تُخلّص؟</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341285442"/>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739280"/>
          </a:xfrm>
          <a:solidFill>
            <a:schemeClr val="accent2">
              <a:lumMod val="40000"/>
              <a:lumOff val="60000"/>
            </a:schemeClr>
          </a:solidFill>
        </p:spPr>
        <p:txBody>
          <a:bodyPr/>
          <a:lstStyle/>
          <a:p>
            <a:pPr>
              <a:defRPr/>
            </a:pPr>
            <a:r>
              <a:rPr lang="ar-JO" sz="4800" dirty="0">
                <a:solidFill>
                  <a:srgbClr val="000000"/>
                </a:solidFill>
                <a:ea typeface="ＭＳ Ｐゴシック" charset="0"/>
              </a:rPr>
              <a:t>الله يغفر لنا</a:t>
            </a:r>
            <a:br>
              <a:rPr lang="ar-JO" sz="4800" dirty="0">
                <a:solidFill>
                  <a:srgbClr val="000000"/>
                </a:solidFill>
                <a:ea typeface="ＭＳ Ｐゴシック" charset="0"/>
              </a:rPr>
            </a:br>
            <a:r>
              <a:rPr lang="ar-JO" sz="4800" dirty="0">
                <a:solidFill>
                  <a:srgbClr val="000000"/>
                </a:solidFill>
                <a:ea typeface="ＭＳ Ｐゴシック" charset="0"/>
              </a:rPr>
              <a:t>من خلال </a:t>
            </a:r>
            <a:r>
              <a:rPr lang="ar-JO" sz="4800" dirty="0">
                <a:solidFill>
                  <a:srgbClr val="C00000"/>
                </a:solidFill>
                <a:ea typeface="ＭＳ Ｐゴシック" charset="0"/>
              </a:rPr>
              <a:t>دم</a:t>
            </a:r>
            <a:r>
              <a:rPr lang="ar-JO" sz="4800" dirty="0">
                <a:solidFill>
                  <a:srgbClr val="000000"/>
                </a:solidFill>
                <a:ea typeface="ＭＳ Ｐゴシック" charset="0"/>
              </a:rPr>
              <a:t> المسيح</a:t>
            </a:r>
            <a:endParaRPr lang="en-US" sz="4800" dirty="0">
              <a:solidFill>
                <a:srgbClr val="000000"/>
              </a:solidFill>
              <a:ea typeface="ＭＳ Ｐゴシック" charset="0"/>
            </a:endParaRPr>
          </a:p>
        </p:txBody>
      </p:sp>
      <p:sp>
        <p:nvSpPr>
          <p:cNvPr id="4" name="Rectangle 2"/>
          <p:cNvSpPr txBox="1">
            <a:spLocks noChangeArrowheads="1"/>
          </p:cNvSpPr>
          <p:nvPr/>
        </p:nvSpPr>
        <p:spPr bwMode="auto">
          <a:xfrm>
            <a:off x="0" y="4149080"/>
            <a:ext cx="9144000" cy="1739280"/>
          </a:xfrm>
          <a:prstGeom prst="rect">
            <a:avLst/>
          </a:prstGeom>
          <a:noFill/>
          <a:ln>
            <a:noFill/>
          </a:ln>
          <a:extLs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إذن لماذا أرسل الله يسوع؟</a:t>
            </a:r>
            <a:endParaRPr kumimoji="1"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24176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68.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ar-JO" sz="3600" dirty="0">
                <a:solidFill>
                  <a:srgbClr val="000000"/>
                </a:solidFill>
                <a:ea typeface="ＭＳ Ｐゴシック" charset="0"/>
              </a:rPr>
              <a:t>الكتاب المقدس و الدم – تعليم العهد القديم</a:t>
            </a:r>
            <a:endParaRPr lang="en-US" sz="3600" dirty="0">
              <a:solidFill>
                <a:srgbClr val="000000"/>
              </a:solidFill>
              <a:ea typeface="ＭＳ Ｐゴシック" charset="0"/>
            </a:endParaRPr>
          </a:p>
        </p:txBody>
      </p:sp>
      <p:sp>
        <p:nvSpPr>
          <p:cNvPr id="240644" name="Text Box 4"/>
          <p:cNvSpPr txBox="1">
            <a:spLocks noChangeArrowheads="1"/>
          </p:cNvSpPr>
          <p:nvPr/>
        </p:nvSpPr>
        <p:spPr bwMode="auto">
          <a:xfrm>
            <a:off x="8281988" y="0"/>
            <a:ext cx="77136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127أ</a:t>
            </a:r>
            <a:endParaRPr lang="en-US" sz="2400" b="1" dirty="0">
              <a:solidFill>
                <a:srgbClr val="CBCBCB"/>
              </a:solidFill>
              <a:latin typeface="Arial" panose="020B0604020202020204" pitchFamily="34" charset="0"/>
              <a:cs typeface="Arial" panose="020B0604020202020204" pitchFamily="34" charset="0"/>
            </a:endParaRPr>
          </a:p>
        </p:txBody>
      </p:sp>
      <p:sp>
        <p:nvSpPr>
          <p:cNvPr id="10245" name="Rectangle 5"/>
          <p:cNvSpPr>
            <a:spLocks noChangeArrowheads="1"/>
          </p:cNvSpPr>
          <p:nvPr/>
        </p:nvSpPr>
        <p:spPr bwMode="auto">
          <a:xfrm>
            <a:off x="1066800" y="2514600"/>
            <a:ext cx="7772400" cy="312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rtl="1" eaLnBrk="0" fontAlgn="base" hangingPunct="0">
              <a:spcBef>
                <a:spcPct val="20000"/>
              </a:spcBef>
              <a:spcAft>
                <a:spcPct val="0"/>
              </a:spcAft>
              <a:defRPr/>
            </a:pPr>
            <a:r>
              <a:rPr kumimoji="1" lang="ar-JO" sz="40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الدم</a:t>
            </a:r>
            <a:endParaRPr kumimoji="1" lang="en-US" sz="40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مرادف للحياة</a:t>
            </a:r>
            <a:endParaRPr kumimoji="1" lang="en-US"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يشير مجازياً إلى القتل</a:t>
            </a:r>
            <a:endParaRPr kumimoji="1" lang="en-US"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يدل على الموت</a:t>
            </a:r>
            <a:endParaRPr kumimoji="1" lang="en-US"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85949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245">
                                            <p:txEl>
                                              <p:pRg st="0" end="0"/>
                                            </p:txEl>
                                          </p:spTgt>
                                        </p:tgtEl>
                                        <p:attrNameLst>
                                          <p:attrName>style.visibility</p:attrName>
                                        </p:attrNameLst>
                                      </p:cBhvr>
                                      <p:to>
                                        <p:strVal val="visible"/>
                                      </p:to>
                                    </p:set>
                                    <p:anim calcmode="lin" valueType="num">
                                      <p:cBhvr additive="base">
                                        <p:cTn id="7" dur="500" fill="hold"/>
                                        <p:tgtEl>
                                          <p:spTgt spid="1024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2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45">
                                            <p:txEl>
                                              <p:pRg st="1" end="1"/>
                                            </p:txEl>
                                          </p:spTgt>
                                        </p:tgtEl>
                                        <p:attrNameLst>
                                          <p:attrName>style.visibility</p:attrName>
                                        </p:attrNameLst>
                                      </p:cBhvr>
                                      <p:to>
                                        <p:strVal val="visible"/>
                                      </p:to>
                                    </p:set>
                                    <p:anim calcmode="lin" valueType="num">
                                      <p:cBhvr additive="base">
                                        <p:cTn id="13" dur="500" fill="hold"/>
                                        <p:tgtEl>
                                          <p:spTgt spid="1024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2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245">
                                            <p:txEl>
                                              <p:pRg st="2" end="2"/>
                                            </p:txEl>
                                          </p:spTgt>
                                        </p:tgtEl>
                                        <p:attrNameLst>
                                          <p:attrName>style.visibility</p:attrName>
                                        </p:attrNameLst>
                                      </p:cBhvr>
                                      <p:to>
                                        <p:strVal val="visible"/>
                                      </p:to>
                                    </p:set>
                                    <p:anim calcmode="lin" valueType="num">
                                      <p:cBhvr additive="base">
                                        <p:cTn id="19" dur="500" fill="hold"/>
                                        <p:tgtEl>
                                          <p:spTgt spid="1024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24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245">
                                            <p:txEl>
                                              <p:pRg st="3" end="3"/>
                                            </p:txEl>
                                          </p:spTgt>
                                        </p:tgtEl>
                                        <p:attrNameLst>
                                          <p:attrName>style.visibility</p:attrName>
                                        </p:attrNameLst>
                                      </p:cBhvr>
                                      <p:to>
                                        <p:strVal val="visible"/>
                                      </p:to>
                                    </p:set>
                                    <p:anim calcmode="lin" valueType="num">
                                      <p:cBhvr additive="base">
                                        <p:cTn id="25" dur="500" fill="hold"/>
                                        <p:tgtEl>
                                          <p:spTgt spid="1024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24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2690"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ar-JO" sz="3600" dirty="0">
                <a:solidFill>
                  <a:srgbClr val="000000"/>
                </a:solidFill>
                <a:ea typeface="ＭＳ Ｐゴシック" charset="0"/>
              </a:rPr>
              <a:t>الكتاب المقدس و الدم – تعليم العهد الجديد</a:t>
            </a:r>
            <a:endParaRPr lang="en-US" sz="3600" dirty="0">
              <a:solidFill>
                <a:srgbClr val="000000"/>
              </a:solidFill>
              <a:ea typeface="ＭＳ Ｐゴシック" charset="0"/>
            </a:endParaRPr>
          </a:p>
        </p:txBody>
      </p:sp>
      <p:sp>
        <p:nvSpPr>
          <p:cNvPr id="242692" name="Text Box 4"/>
          <p:cNvSpPr txBox="1">
            <a:spLocks noChangeArrowheads="1"/>
          </p:cNvSpPr>
          <p:nvPr/>
        </p:nvSpPr>
        <p:spPr bwMode="auto">
          <a:xfrm>
            <a:off x="8281988" y="0"/>
            <a:ext cx="732893"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rPr>
              <a:t>127أ</a:t>
            </a:r>
            <a:endParaRPr lang="en-US" sz="2400" b="1" dirty="0">
              <a:solidFill>
                <a:srgbClr val="CBCBCB"/>
              </a:solidFill>
              <a:latin typeface="Arial" panose="020B0604020202020204" pitchFamily="34" charset="0"/>
            </a:endParaRPr>
          </a:p>
        </p:txBody>
      </p:sp>
      <p:sp>
        <p:nvSpPr>
          <p:cNvPr id="11269" name="Rectangle 5"/>
          <p:cNvSpPr>
            <a:spLocks noChangeArrowheads="1"/>
          </p:cNvSpPr>
          <p:nvPr/>
        </p:nvSpPr>
        <p:spPr bwMode="auto">
          <a:xfrm>
            <a:off x="838200" y="18288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eaLnBrk="0" fontAlgn="base" hangingPunct="0">
              <a:spcBef>
                <a:spcPct val="20000"/>
              </a:spcBef>
              <a:spcAft>
                <a:spcPct val="0"/>
              </a:spcAft>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دم المسيح :</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يزود الكفارة من خلال موته المضحي (أع 20: 28، أف 1: 7)</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يجعلنا مبررين (رو 5: 9)</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يأتي بالسلام بين الله و الإنسان (كو 1: 20)</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يطهر ضمائرنا حتى لا نستمر بالخطية (عب 9: 14)</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يعطينا فداء أبدياً (عب 9: 12)</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30332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box(in)">
                                      <p:cBhvr>
                                        <p:cTn id="7" dur="500"/>
                                        <p:tgtEl>
                                          <p:spTgt spid="1126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1269">
                                            <p:txEl>
                                              <p:pRg st="1" end="1"/>
                                            </p:txEl>
                                          </p:spTgt>
                                        </p:tgtEl>
                                        <p:attrNameLst>
                                          <p:attrName>style.visibility</p:attrName>
                                        </p:attrNameLst>
                                      </p:cBhvr>
                                      <p:to>
                                        <p:strVal val="visible"/>
                                      </p:to>
                                    </p:set>
                                    <p:animEffect transition="in" filter="box(in)">
                                      <p:cBhvr>
                                        <p:cTn id="12" dur="500"/>
                                        <p:tgtEl>
                                          <p:spTgt spid="1126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11269">
                                            <p:txEl>
                                              <p:pRg st="2" end="2"/>
                                            </p:txEl>
                                          </p:spTgt>
                                        </p:tgtEl>
                                        <p:attrNameLst>
                                          <p:attrName>style.visibility</p:attrName>
                                        </p:attrNameLst>
                                      </p:cBhvr>
                                      <p:to>
                                        <p:strVal val="visible"/>
                                      </p:to>
                                    </p:set>
                                    <p:animEffect transition="in" filter="box(in)">
                                      <p:cBhvr>
                                        <p:cTn id="17" dur="500"/>
                                        <p:tgtEl>
                                          <p:spTgt spid="1126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11269">
                                            <p:txEl>
                                              <p:pRg st="3" end="3"/>
                                            </p:txEl>
                                          </p:spTgt>
                                        </p:tgtEl>
                                        <p:attrNameLst>
                                          <p:attrName>style.visibility</p:attrName>
                                        </p:attrNameLst>
                                      </p:cBhvr>
                                      <p:to>
                                        <p:strVal val="visible"/>
                                      </p:to>
                                    </p:set>
                                    <p:animEffect transition="in" filter="box(in)">
                                      <p:cBhvr>
                                        <p:cTn id="22" dur="500"/>
                                        <p:tgtEl>
                                          <p:spTgt spid="11269">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11269">
                                            <p:txEl>
                                              <p:pRg st="4" end="4"/>
                                            </p:txEl>
                                          </p:spTgt>
                                        </p:tgtEl>
                                        <p:attrNameLst>
                                          <p:attrName>style.visibility</p:attrName>
                                        </p:attrNameLst>
                                      </p:cBhvr>
                                      <p:to>
                                        <p:strVal val="visible"/>
                                      </p:to>
                                    </p:set>
                                    <p:animEffect transition="in" filter="box(in)">
                                      <p:cBhvr>
                                        <p:cTn id="27" dur="500"/>
                                        <p:tgtEl>
                                          <p:spTgt spid="1126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11269">
                                            <p:txEl>
                                              <p:pRg st="5" end="5"/>
                                            </p:txEl>
                                          </p:spTgt>
                                        </p:tgtEl>
                                        <p:attrNameLst>
                                          <p:attrName>style.visibility</p:attrName>
                                        </p:attrNameLst>
                                      </p:cBhvr>
                                      <p:to>
                                        <p:strVal val="visible"/>
                                      </p:to>
                                    </p:set>
                                    <p:animEffect transition="in" filter="box(in)">
                                      <p:cBhvr>
                                        <p:cTn id="32" dur="500"/>
                                        <p:tgtEl>
                                          <p:spTgt spid="1126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2. </a:t>
            </a:r>
            <a:r>
              <a:rPr lang="ar-JO" sz="4800" dirty="0">
                <a:solidFill>
                  <a:srgbClr val="FFFF00"/>
                </a:solidFill>
                <a:effectLst>
                  <a:glow rad="127000">
                    <a:schemeClr val="tx1"/>
                  </a:glow>
                </a:effectLst>
                <a:ea typeface="ＭＳ Ｐゴシック" charset="0"/>
                <a:cs typeface="ＭＳ Ｐゴシック" charset="0"/>
              </a:rPr>
              <a:t>مارس</a:t>
            </a:r>
            <a:r>
              <a:rPr lang="ar-JO" sz="4800" dirty="0">
                <a:effectLst>
                  <a:glow rad="127000">
                    <a:schemeClr val="tx1"/>
                  </a:glow>
                </a:effectLst>
                <a:ea typeface="ＭＳ Ｐゴシック" charset="0"/>
                <a:cs typeface="ＭＳ Ｐゴシック" charset="0"/>
              </a:rPr>
              <a:t> عادات تقية</a:t>
            </a:r>
            <a:endParaRPr lang="en-US" sz="4800" dirty="0">
              <a:effectLst>
                <a:glow rad="127000">
                  <a:schemeClr val="tx1"/>
                </a:glow>
              </a:effectLst>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 11 - 27</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99129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6" name="Text Box 4"/>
          <p:cNvSpPr txBox="1">
            <a:spLocks noChangeArrowheads="1"/>
          </p:cNvSpPr>
          <p:nvPr/>
        </p:nvSpPr>
        <p:spPr bwMode="auto">
          <a:xfrm>
            <a:off x="152400" y="1143000"/>
            <a:ext cx="8610600" cy="5909310"/>
          </a:xfrm>
          <a:prstGeom prst="rect">
            <a:avLst/>
          </a:prstGeom>
          <a:noFill/>
          <a:ln w="9525">
            <a:noFill/>
            <a:miter lim="800000"/>
            <a:headEnd/>
            <a:tailEnd/>
          </a:ln>
          <a:effectLst/>
        </p:spPr>
        <p:txBody>
          <a:bodyPr wrap="square">
            <a:spAutoFit/>
          </a:bodyPr>
          <a:lstStyle/>
          <a:p>
            <a:pPr marL="461963" indent="-461963" algn="ctr" defTabSz="914400" fontAlgn="base">
              <a:spcBef>
                <a:spcPct val="50000"/>
              </a:spcBef>
              <a:spcAft>
                <a:spcPct val="0"/>
              </a:spcAft>
              <a:defRPr/>
            </a:pP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المحرقة</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حيوان بلا عيب للتكفير عن الخطية                    </a:t>
            </a:r>
            <a:r>
              <a:rPr lang="ar-JO"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ذبيحة المسيح الكاملة</a:t>
            </a:r>
            <a:endPar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endParaRPr>
          </a:p>
          <a:p>
            <a:pPr marL="461963" indent="-461963" algn="ctr" defTabSz="914400" fontAlgn="base">
              <a:spcBef>
                <a:spcPct val="50000"/>
              </a:spcBef>
              <a:spcAft>
                <a:spcPct val="0"/>
              </a:spcAft>
              <a:defRPr/>
            </a:pP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الحبوب</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تكريس دخل الكاهن                         </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تكريسنا</a:t>
            </a:r>
            <a:endPar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endParaRPr>
          </a:p>
          <a:p>
            <a:pPr marL="461963" indent="-461963" algn="ctr" defTabSz="914400" fontAlgn="base">
              <a:spcBef>
                <a:spcPct val="50000"/>
              </a:spcBef>
              <a:spcAft>
                <a:spcPct val="0"/>
              </a:spcAft>
              <a:defRPr/>
            </a:pP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السلامة</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المشاركة في بركات الله  </a:t>
            </a:r>
          </a:p>
          <a:p>
            <a:pPr marL="461963" indent="-461963" algn="ctr" defTabSz="914400" fontAlgn="base">
              <a:spcBef>
                <a:spcPct val="50000"/>
              </a:spcBef>
              <a:spcAft>
                <a:spcPct val="0"/>
              </a:spcAft>
              <a:defRPr/>
            </a:pPr>
            <a:r>
              <a:rPr lang="ar-JO"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العشاء الرباني</a:t>
            </a:r>
            <a:endPar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endParaRPr>
          </a:p>
        </p:txBody>
      </p:sp>
      <p:sp>
        <p:nvSpPr>
          <p:cNvPr id="141317" name="Rectangle 5"/>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رمزية التكفير</a:t>
            </a:r>
            <a:endParaRPr lang="en-US" sz="4000" dirty="0">
              <a:solidFill>
                <a:schemeClr val="bg1"/>
              </a:solidFill>
            </a:endParaRPr>
          </a:p>
        </p:txBody>
      </p:sp>
    </p:spTree>
    <p:extLst>
      <p:ext uri="{BB962C8B-B14F-4D97-AF65-F5344CB8AC3E}">
        <p14:creationId xmlns:p14="http://schemas.microsoft.com/office/powerpoint/2010/main" val="12152851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1316">
                                            <p:txEl>
                                              <p:pRg st="0" end="0"/>
                                            </p:txEl>
                                          </p:spTgt>
                                        </p:tgtEl>
                                        <p:attrNameLst>
                                          <p:attrName>style.visibility</p:attrName>
                                        </p:attrNameLst>
                                      </p:cBhvr>
                                      <p:to>
                                        <p:strVal val="visible"/>
                                      </p:to>
                                    </p:set>
                                    <p:animEffect transition="in" filter="dissolve">
                                      <p:cBhvr>
                                        <p:cTn id="7" dur="75"/>
                                        <p:tgtEl>
                                          <p:spTgt spid="1413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1316">
                                            <p:txEl>
                                              <p:pRg st="1" end="1"/>
                                            </p:txEl>
                                          </p:spTgt>
                                        </p:tgtEl>
                                        <p:attrNameLst>
                                          <p:attrName>style.visibility</p:attrName>
                                        </p:attrNameLst>
                                      </p:cBhvr>
                                      <p:to>
                                        <p:strVal val="visible"/>
                                      </p:to>
                                    </p:set>
                                    <p:animEffect transition="in" filter="dissolve">
                                      <p:cBhvr>
                                        <p:cTn id="12" dur="75"/>
                                        <p:tgtEl>
                                          <p:spTgt spid="14131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1316">
                                            <p:txEl>
                                              <p:pRg st="2" end="2"/>
                                            </p:txEl>
                                          </p:spTgt>
                                        </p:tgtEl>
                                        <p:attrNameLst>
                                          <p:attrName>style.visibility</p:attrName>
                                        </p:attrNameLst>
                                      </p:cBhvr>
                                      <p:to>
                                        <p:strVal val="visible"/>
                                      </p:to>
                                    </p:set>
                                    <p:animEffect transition="in" filter="dissolve">
                                      <p:cBhvr>
                                        <p:cTn id="17" dur="75"/>
                                        <p:tgtEl>
                                          <p:spTgt spid="14131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41316">
                                            <p:txEl>
                                              <p:pRg st="3" end="3"/>
                                            </p:txEl>
                                          </p:spTgt>
                                        </p:tgtEl>
                                        <p:attrNameLst>
                                          <p:attrName>style.visibility</p:attrName>
                                        </p:attrNameLst>
                                      </p:cBhvr>
                                      <p:to>
                                        <p:strVal val="visible"/>
                                      </p:to>
                                    </p:set>
                                    <p:animEffect transition="in" filter="dissolve">
                                      <p:cBhvr>
                                        <p:cTn id="22" dur="75"/>
                                        <p:tgtEl>
                                          <p:spTgt spid="14131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6" grpId="0" build="p"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0" name="Text Box 4"/>
          <p:cNvSpPr txBox="1">
            <a:spLocks noChangeArrowheads="1"/>
          </p:cNvSpPr>
          <p:nvPr/>
        </p:nvSpPr>
        <p:spPr bwMode="auto">
          <a:xfrm>
            <a:off x="152400" y="1219200"/>
            <a:ext cx="8610600" cy="3693319"/>
          </a:xfrm>
          <a:prstGeom prst="rect">
            <a:avLst/>
          </a:prstGeom>
          <a:noFill/>
          <a:ln w="9525">
            <a:noFill/>
            <a:miter lim="800000"/>
            <a:headEnd/>
            <a:tailEnd/>
          </a:ln>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effectLst>
                  <a:outerShdw blurRad="50800" dist="101600" dir="2700000" algn="tl" rotWithShape="0">
                    <a:srgbClr val="000000"/>
                  </a:outerShdw>
                </a:effectLst>
                <a:latin typeface="Helvetica" charset="0"/>
              </a:rPr>
              <a:t>الخطية</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تنقية النجاسة </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المسيح بديلاً عنا</a:t>
            </a:r>
            <a:endParaRPr lang="en-US" sz="3600" b="1" dirty="0">
              <a:solidFill>
                <a:srgbClr val="FFFFFF"/>
              </a:solidFill>
              <a:effectLst>
                <a:outerShdw blurRad="50800" dist="101600" dir="2700000" algn="tl" rotWithShape="0">
                  <a:srgbClr val="000000"/>
                </a:outerShdw>
              </a:effectLst>
              <a:latin typeface="Helvetica" charset="0"/>
            </a:endParaRPr>
          </a:p>
          <a:p>
            <a:pPr algn="ctr" defTabSz="914400" fontAlgn="base">
              <a:spcBef>
                <a:spcPct val="50000"/>
              </a:spcBef>
              <a:spcAft>
                <a:spcPct val="0"/>
              </a:spcAft>
              <a:defRPr/>
            </a:pPr>
            <a:r>
              <a:rPr lang="ar-JO" sz="3600" b="1" dirty="0">
                <a:solidFill>
                  <a:srgbClr val="FFFFFF"/>
                </a:solidFill>
                <a:effectLst>
                  <a:outerShdw blurRad="50800" dist="101600" dir="2700000" algn="tl" rotWithShape="0">
                    <a:srgbClr val="000000"/>
                  </a:outerShdw>
                </a:effectLst>
                <a:latin typeface="Helvetica" charset="0"/>
              </a:rPr>
              <a:t>الإثم</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التعويض              </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المسيح يكفر عن جروح الخطية</a:t>
            </a:r>
            <a:endParaRPr lang="en-US" sz="3600" b="1" dirty="0">
              <a:solidFill>
                <a:srgbClr val="FFFFFF"/>
              </a:solidFill>
              <a:effectLst>
                <a:outerShdw blurRad="50800" dist="101600" dir="2700000" algn="tl" rotWithShape="0">
                  <a:srgbClr val="000000"/>
                </a:outerShdw>
              </a:effectLst>
              <a:latin typeface="Times New Roman" charset="0"/>
            </a:endParaRPr>
          </a:p>
        </p:txBody>
      </p:sp>
      <p:sp>
        <p:nvSpPr>
          <p:cNvPr id="142344" name="Rectangle 8"/>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رمزية التكفير</a:t>
            </a:r>
            <a:endParaRPr lang="en-US" sz="4000" dirty="0">
              <a:solidFill>
                <a:schemeClr val="bg1"/>
              </a:solidFill>
            </a:endParaRPr>
          </a:p>
        </p:txBody>
      </p:sp>
    </p:spTree>
    <p:extLst>
      <p:ext uri="{BB962C8B-B14F-4D97-AF65-F5344CB8AC3E}">
        <p14:creationId xmlns:p14="http://schemas.microsoft.com/office/powerpoint/2010/main" val="6220841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340">
                                            <p:txEl>
                                              <p:pRg st="0" end="0"/>
                                            </p:txEl>
                                          </p:spTgt>
                                        </p:tgtEl>
                                        <p:attrNameLst>
                                          <p:attrName>style.visibility</p:attrName>
                                        </p:attrNameLst>
                                      </p:cBhvr>
                                      <p:to>
                                        <p:strVal val="visible"/>
                                      </p:to>
                                    </p:set>
                                    <p:animEffect transition="in" filter="dissolve">
                                      <p:cBhvr>
                                        <p:cTn id="7" dur="500"/>
                                        <p:tgtEl>
                                          <p:spTgt spid="14234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2340">
                                            <p:txEl>
                                              <p:pRg st="1" end="1"/>
                                            </p:txEl>
                                          </p:spTgt>
                                        </p:tgtEl>
                                        <p:attrNameLst>
                                          <p:attrName>style.visibility</p:attrName>
                                        </p:attrNameLst>
                                      </p:cBhvr>
                                      <p:to>
                                        <p:strVal val="visible"/>
                                      </p:to>
                                    </p:set>
                                    <p:animEffect transition="in" filter="dissolve">
                                      <p:cBhvr>
                                        <p:cTn id="12" dur="500"/>
                                        <p:tgtEl>
                                          <p:spTgt spid="14234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build="p"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1200329"/>
          </a:xfrm>
          <a:prstGeom prst="rect">
            <a:avLst/>
          </a:prstGeom>
          <a:solidFill>
            <a:srgbClr val="A60000"/>
          </a:solid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و كل شيء تقريباً يتطهر حسب الناموس بالدم و بدون سفك دم لا تحصل مغفرة</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4336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عبرانيين 9: 22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48836"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ar-JO" sz="4000" dirty="0">
                <a:solidFill>
                  <a:schemeClr val="bg1"/>
                </a:solidFill>
                <a:ea typeface="ＭＳ Ｐゴシック" charset="0"/>
              </a:rPr>
              <a:t>الدم و الغفران</a:t>
            </a:r>
            <a:endParaRPr lang="en-US" sz="4000" dirty="0">
              <a:solidFill>
                <a:schemeClr val="bg1"/>
              </a:solidFill>
              <a:ea typeface="ＭＳ Ｐゴシック" charset="0"/>
            </a:endParaRPr>
          </a:p>
        </p:txBody>
      </p:sp>
    </p:spTree>
    <p:extLst>
      <p:ext uri="{BB962C8B-B14F-4D97-AF65-F5344CB8AC3E}">
        <p14:creationId xmlns:p14="http://schemas.microsoft.com/office/powerpoint/2010/main" val="1172833178"/>
      </p:ext>
    </p:extLst>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فداء المسيح = الأساس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ولكن العلاقة لم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تتعرض أبدًا للتهديد).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876308" y="1988840"/>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"إِنِ ٱعْتَرَفْنَا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خَطَايَانَا وَيُطَهِّرَنَا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44664685"/>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3970318"/>
          </a:xfrm>
          <a:prstGeom prst="rect">
            <a:avLst/>
          </a:prstGeom>
          <a:solidFill>
            <a:srgbClr val="A60000"/>
          </a:solid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"فَالشَّرِيعَةُ تُوصِي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بِأَنْ يَتَطَهَّرَ كُلُّ شَيْءٍ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تَقْرِيباً بِالدَّمِ.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وَلا غُفْرَانَ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إِلّا بِسَفْكِ الدَّمِ!"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336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22 (ن. د. ج)</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8836"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ar-JO" sz="4000" dirty="0">
                <a:solidFill>
                  <a:schemeClr val="bg1"/>
                </a:solidFill>
                <a:ea typeface="ＭＳ Ｐゴシック" charset="0"/>
              </a:rPr>
              <a:t>الدم والغفران</a:t>
            </a:r>
            <a:endParaRPr lang="en-US" sz="4000" dirty="0">
              <a:solidFill>
                <a:schemeClr val="bg1"/>
              </a:solidFill>
              <a:ea typeface="ＭＳ Ｐゴシック" charset="0"/>
            </a:endParaRPr>
          </a:p>
        </p:txBody>
      </p:sp>
    </p:spTree>
    <p:extLst>
      <p:ext uri="{BB962C8B-B14F-4D97-AF65-F5344CB8AC3E}">
        <p14:creationId xmlns:p14="http://schemas.microsoft.com/office/powerpoint/2010/main" val="2661030369"/>
      </p:ext>
    </p:extLst>
  </p:cSld>
  <p:clrMapOvr>
    <a:masterClrMapping/>
  </p:clrMapOvr>
  <p:transition spd="med">
    <p:randomBar dir="vert"/>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15522" y="1492894"/>
            <a:ext cx="5234336"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ليست القداسة المسيحية مسألة امتثال دقيق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لتشريع مبادئ قانون خارجي؛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إنها بالحري مسألة إنتاج الروح القدس</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لثماره في الحياة،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وإعادة إنتاج تلك النِعم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التي شوهدت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 كمال حياة المسيح.</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 ف. بروس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171698518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٨</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36122443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36"/>
          <p:cNvSpPr>
            <a:spLocks noGrp="1" noChangeArrowheads="1"/>
          </p:cNvSpPr>
          <p:nvPr>
            <p:ph type="title" idx="4294967295"/>
          </p:nvPr>
        </p:nvSpPr>
        <p:spPr/>
        <p:txBody>
          <a:bodyPr/>
          <a:lstStyle/>
          <a:p>
            <a:pPr eaLnBrk="1" hangingPunct="1"/>
            <a:r>
              <a:rPr lang="en-US" sz="4000" dirty="0">
                <a:ea typeface="ＭＳ Ｐゴシック" charset="0"/>
              </a:rPr>
              <a:t>Leviticus 8-10 Chart</a:t>
            </a:r>
          </a:p>
        </p:txBody>
      </p:sp>
      <p:sp>
        <p:nvSpPr>
          <p:cNvPr id="250882"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75"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76" name="Text Box 4"/>
          <p:cNvSpPr txBox="1">
            <a:spLocks noChangeArrowheads="1"/>
          </p:cNvSpPr>
          <p:nvPr/>
        </p:nvSpPr>
        <p:spPr bwMode="auto">
          <a:xfrm>
            <a:off x="1447800" y="457200"/>
            <a:ext cx="1895475" cy="116955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77"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50886" name="Group 6"/>
          <p:cNvGrpSpPr>
            <a:grpSpLocks/>
          </p:cNvGrpSpPr>
          <p:nvPr/>
        </p:nvGrpSpPr>
        <p:grpSpPr bwMode="auto">
          <a:xfrm>
            <a:off x="3819525" y="4905375"/>
            <a:ext cx="76200" cy="1371600"/>
            <a:chOff x="2352" y="3120"/>
            <a:chExt cx="48" cy="864"/>
          </a:xfrm>
        </p:grpSpPr>
        <p:sp>
          <p:nvSpPr>
            <p:cNvPr id="156679"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50913" name="Group 8"/>
            <p:cNvGrpSpPr>
              <a:grpSpLocks/>
            </p:cNvGrpSpPr>
            <p:nvPr/>
          </p:nvGrpSpPr>
          <p:grpSpPr bwMode="auto">
            <a:xfrm>
              <a:off x="2352" y="3120"/>
              <a:ext cx="48" cy="432"/>
              <a:chOff x="2016" y="3120"/>
              <a:chExt cx="0" cy="864"/>
            </a:xfrm>
          </p:grpSpPr>
          <p:sp>
            <p:nvSpPr>
              <p:cNvPr id="156681"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82"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grpSp>
      <p:sp>
        <p:nvSpPr>
          <p:cNvPr id="156683"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84"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5" name="Text Box 13"/>
          <p:cNvSpPr txBox="1">
            <a:spLocks noChangeArrowheads="1"/>
          </p:cNvSpPr>
          <p:nvPr/>
        </p:nvSpPr>
        <p:spPr bwMode="auto">
          <a:xfrm rot="17112393">
            <a:off x="-629443" y="2683669"/>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 1 - 3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6" name="Text Box 14"/>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التجديد 4 – 6: 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7" name="Text Box 15"/>
          <p:cNvSpPr txBox="1">
            <a:spLocks noChangeArrowheads="1"/>
          </p:cNvSpPr>
          <p:nvPr/>
        </p:nvSpPr>
        <p:spPr bwMode="auto">
          <a:xfrm rot="17108616">
            <a:off x="525462" y="2570163"/>
            <a:ext cx="419576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التوجيهات 6: 8 – 7: 38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8" name="Text Box 16"/>
          <p:cNvSpPr txBox="1">
            <a:spLocks noChangeArrowheads="1"/>
          </p:cNvSpPr>
          <p:nvPr/>
        </p:nvSpPr>
        <p:spPr bwMode="auto">
          <a:xfrm rot="17096383">
            <a:off x="1844675" y="3187700"/>
            <a:ext cx="396398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المنجّس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9" name="Line 17"/>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0" name="Line 18"/>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1" name="Line 19"/>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2" name="Line 20"/>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3" name="Line 21"/>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4" name="Line 22"/>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5" name="Line 23"/>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6" name="Line 24"/>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7" name="Line 25"/>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8" name="Line 26"/>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9" name="Line 27"/>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700" name="Line 28"/>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701" name="Rectangle 29"/>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2" name="Rectangle 30"/>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3" name="Text Box 31"/>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4" name="Text Box 32"/>
          <p:cNvSpPr txBox="1">
            <a:spLocks noChangeArrowheads="1"/>
          </p:cNvSpPr>
          <p:nvPr/>
        </p:nvSpPr>
        <p:spPr bwMode="auto">
          <a:xfrm>
            <a:off x="3124200" y="457200"/>
            <a:ext cx="1895475" cy="116955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الكهنة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8- 10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5" name="Line 33"/>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706" name="Text Box 34"/>
          <p:cNvSpPr txBox="1">
            <a:spLocks noChangeArrowheads="1"/>
          </p:cNvSpPr>
          <p:nvPr/>
        </p:nvSpPr>
        <p:spPr bwMode="auto">
          <a:xfrm rot="17121546">
            <a:off x="1142207" y="3244056"/>
            <a:ext cx="38417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الاستهلال 8 - 9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50911" name="Text Box 35"/>
          <p:cNvSpPr txBox="1">
            <a:spLocks noChangeArrowheads="1"/>
          </p:cNvSpPr>
          <p:nvPr/>
        </p:nvSpPr>
        <p:spPr bwMode="auto">
          <a:xfrm>
            <a:off x="8374063"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932801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6704"/>
                                        </p:tgtEl>
                                        <p:attrNameLst>
                                          <p:attrName>style.visibility</p:attrName>
                                        </p:attrNameLst>
                                      </p:cBhvr>
                                      <p:to>
                                        <p:strVal val="visible"/>
                                      </p:to>
                                    </p:set>
                                    <p:animEffect transition="in" filter="dissolve">
                                      <p:cBhvr>
                                        <p:cTn id="7" dur="500"/>
                                        <p:tgtEl>
                                          <p:spTgt spid="156704"/>
                                        </p:tgtEl>
                                      </p:cBhvr>
                                    </p:animEffect>
                                  </p:childTnLst>
                                </p:cTn>
                              </p:par>
                            </p:childTnLst>
                          </p:cTn>
                        </p:par>
                        <p:par>
                          <p:cTn id="8" fill="hold" nodeType="afterGroup">
                            <p:stCondLst>
                              <p:cond delay="1500"/>
                            </p:stCondLst>
                            <p:childTnLst>
                              <p:par>
                                <p:cTn id="9" presetID="9" presetClass="entr" presetSubtype="0" fill="hold" grpId="0" nodeType="afterEffect">
                                  <p:stCondLst>
                                    <p:cond delay="2000"/>
                                  </p:stCondLst>
                                  <p:childTnLst>
                                    <p:set>
                                      <p:cBhvr>
                                        <p:cTn id="10" dur="1" fill="hold">
                                          <p:stCondLst>
                                            <p:cond delay="0"/>
                                          </p:stCondLst>
                                        </p:cTn>
                                        <p:tgtEl>
                                          <p:spTgt spid="156706"/>
                                        </p:tgtEl>
                                        <p:attrNameLst>
                                          <p:attrName>style.visibility</p:attrName>
                                        </p:attrNameLst>
                                      </p:cBhvr>
                                      <p:to>
                                        <p:strVal val="visible"/>
                                      </p:to>
                                    </p:set>
                                    <p:animEffect transition="in" filter="dissolve">
                                      <p:cBhvr>
                                        <p:cTn id="11" dur="500"/>
                                        <p:tgtEl>
                                          <p:spTgt spid="156706"/>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56688"/>
                                        </p:tgtEl>
                                        <p:attrNameLst>
                                          <p:attrName>style.visibility</p:attrName>
                                        </p:attrNameLst>
                                      </p:cBhvr>
                                      <p:to>
                                        <p:strVal val="visible"/>
                                      </p:to>
                                    </p:set>
                                    <p:animEffect transition="in" filter="dissolve">
                                      <p:cBhvr>
                                        <p:cTn id="15" dur="500"/>
                                        <p:tgtEl>
                                          <p:spTgt spid="1566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88" grpId="0" autoUpdateAnimBg="0"/>
      <p:bldP spid="156704" grpId="0" autoUpdateAnimBg="0"/>
      <p:bldP spid="156706" grpId="0"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01" name="Rectangle 5"/>
          <p:cNvSpPr>
            <a:spLocks noGrp="1" noChangeArrowheads="1"/>
          </p:cNvSpPr>
          <p:nvPr>
            <p:ph type="title" idx="4294967295"/>
          </p:nvPr>
        </p:nvSpPr>
        <p:spPr>
          <a:xfrm>
            <a:off x="0" y="44624"/>
            <a:ext cx="9144000" cy="707886"/>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ar-JO" sz="4000" dirty="0">
                <a:solidFill>
                  <a:schemeClr val="bg1"/>
                </a:solidFill>
              </a:rPr>
              <a:t>بدأ الكهنوت</a:t>
            </a:r>
            <a:endParaRPr lang="en-US" sz="4000" dirty="0">
              <a:solidFill>
                <a:schemeClr val="bg1"/>
              </a:solidFill>
            </a:endParaRPr>
          </a:p>
        </p:txBody>
      </p:sp>
      <p:sp>
        <p:nvSpPr>
          <p:cNvPr id="6" name="Text Box 9"/>
          <p:cNvSpPr txBox="1">
            <a:spLocks noChangeArrowheads="1"/>
          </p:cNvSpPr>
          <p:nvPr/>
        </p:nvSpPr>
        <p:spPr bwMode="auto">
          <a:xfrm>
            <a:off x="8313630"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pic>
        <p:nvPicPr>
          <p:cNvPr id="2" name="Picture 1"/>
          <p:cNvPicPr>
            <a:picLocks noChangeAspect="1"/>
          </p:cNvPicPr>
          <p:nvPr/>
        </p:nvPicPr>
        <p:blipFill>
          <a:blip r:embed="rId3"/>
          <a:stretch>
            <a:fillRect/>
          </a:stretch>
        </p:blipFill>
        <p:spPr>
          <a:xfrm>
            <a:off x="12738" y="764704"/>
            <a:ext cx="9131261" cy="4565631"/>
          </a:xfrm>
          <a:prstGeom prst="rect">
            <a:avLst/>
          </a:prstGeom>
        </p:spPr>
      </p:pic>
      <p:sp>
        <p:nvSpPr>
          <p:cNvPr id="157699" name="Text Box 3"/>
          <p:cNvSpPr txBox="1">
            <a:spLocks noChangeArrowheads="1"/>
          </p:cNvSpPr>
          <p:nvPr/>
        </p:nvSpPr>
        <p:spPr bwMode="auto">
          <a:xfrm>
            <a:off x="0" y="5301208"/>
            <a:ext cx="9144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"ثُمَّ قَدَّمَ مُوسَى بَنِي هَارُونَ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وَأَلْبَسَهُمْ أَقْمِصَةً وَنَطَّقَهُمْ بِمَنَاطِقَ وَشَدَّ لَهُمْ قَلَانِسَ،</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كَمَا أَمَرَ ٱلرَّبُّ مُوسَى." (لاويين 8: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930866318"/>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٩</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0554871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الفكرة الرئيسية</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قديس</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كما أن الله قدوس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631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pic>
        <p:nvPicPr>
          <p:cNvPr id="252930" name="Picture 9" descr="high prie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848225" y="0"/>
            <a:ext cx="4371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1" name="Rectangle 8"/>
          <p:cNvSpPr>
            <a:spLocks noGrp="1" noChangeArrowheads="1"/>
          </p:cNvSpPr>
          <p:nvPr>
            <p:ph type="title"/>
          </p:nvPr>
        </p:nvSpPr>
        <p:spPr>
          <a:xfrm>
            <a:off x="0" y="0"/>
            <a:ext cx="6248400" cy="1600200"/>
          </a:xfrm>
          <a:solidFill>
            <a:srgbClr val="000000"/>
          </a:solidFill>
        </p:spPr>
        <p:txBody>
          <a:bodyPr/>
          <a:lstStyle/>
          <a:p>
            <a:pPr eaLnBrk="1" hangingPunct="1"/>
            <a:r>
              <a:rPr kumimoji="1" lang="ar-JO" sz="4000" dirty="0">
                <a:solidFill>
                  <a:srgbClr val="FFFFFF"/>
                </a:solidFill>
                <a:effectLst/>
                <a:ea typeface="ＭＳ Ｐゴシック" charset="0"/>
                <a:cs typeface="Arial" panose="020B0604020202020204" pitchFamily="34" charset="0"/>
              </a:rPr>
              <a:t>رسامة هرون وأبنائه</a:t>
            </a:r>
            <a:br>
              <a:rPr kumimoji="1" lang="ar-JO" sz="4000" dirty="0">
                <a:solidFill>
                  <a:srgbClr val="FFFFFF"/>
                </a:solidFill>
                <a:effectLst/>
                <a:ea typeface="ＭＳ Ｐゴシック" charset="0"/>
                <a:cs typeface="Arial" panose="020B0604020202020204" pitchFamily="34" charset="0"/>
              </a:rPr>
            </a:br>
            <a:r>
              <a:rPr kumimoji="1" lang="ar-JO" sz="4000" dirty="0">
                <a:solidFill>
                  <a:srgbClr val="FFFFFF"/>
                </a:solidFill>
                <a:effectLst/>
                <a:ea typeface="ＭＳ Ｐゴシック" charset="0"/>
                <a:cs typeface="Arial" panose="020B0604020202020204" pitchFamily="34" charset="0"/>
              </a:rPr>
              <a:t>كهنة</a:t>
            </a:r>
            <a:endParaRPr kumimoji="1" lang="en-US" sz="4000" dirty="0">
              <a:solidFill>
                <a:srgbClr val="FFFFFF"/>
              </a:solidFill>
              <a:effectLst/>
              <a:ea typeface="ＭＳ Ｐゴシック" charset="0"/>
              <a:cs typeface="Arial" panose="020B0604020202020204" pitchFamily="34" charset="0"/>
            </a:endParaRPr>
          </a:p>
        </p:txBody>
      </p:sp>
      <p:sp>
        <p:nvSpPr>
          <p:cNvPr id="66571" name="Rectangle 11"/>
          <p:cNvSpPr>
            <a:spLocks noChangeArrowheads="1"/>
          </p:cNvSpPr>
          <p:nvPr/>
        </p:nvSpPr>
        <p:spPr bwMode="auto">
          <a:xfrm>
            <a:off x="117475" y="6096000"/>
            <a:ext cx="3733800" cy="7620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لاوِيّين 8 - 10</a:t>
            </a: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91196934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4978"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54979" name="Rectangle 2"/>
          <p:cNvSpPr>
            <a:spLocks noGrp="1" noChangeArrowheads="1"/>
          </p:cNvSpPr>
          <p:nvPr>
            <p:ph type="title"/>
          </p:nvPr>
        </p:nvSpPr>
        <p:spPr>
          <a:xfrm>
            <a:off x="152400" y="152400"/>
            <a:ext cx="7772400" cy="685800"/>
          </a:xfrm>
          <a:solidFill>
            <a:schemeClr val="bg2"/>
          </a:solidFill>
        </p:spPr>
        <p:txBody>
          <a:bodyPr/>
          <a:lstStyle/>
          <a:p>
            <a:r>
              <a:rPr lang="ar-JO" sz="3600" dirty="0">
                <a:solidFill>
                  <a:schemeClr val="tx1"/>
                </a:solidFill>
                <a:ea typeface="ＭＳ Ｐゴシック" charset="0"/>
              </a:rPr>
              <a:t>تباين اللاويين والكهنة</a:t>
            </a:r>
            <a:endParaRPr lang="en-US" sz="3600" dirty="0">
              <a:solidFill>
                <a:schemeClr val="tx1"/>
              </a:solidFill>
              <a:ea typeface="ＭＳ Ｐゴシック" charset="0"/>
            </a:endParaRPr>
          </a:p>
        </p:txBody>
      </p:sp>
      <p:sp>
        <p:nvSpPr>
          <p:cNvPr id="254980" name="Text Box 3"/>
          <p:cNvSpPr txBox="1">
            <a:spLocks noChangeArrowheads="1"/>
          </p:cNvSpPr>
          <p:nvPr/>
        </p:nvSpPr>
        <p:spPr bwMode="auto">
          <a:xfrm>
            <a:off x="8451850" y="0"/>
            <a:ext cx="665567"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rPr>
              <a:t>132</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endParaRPr>
          </a:p>
        </p:txBody>
      </p:sp>
      <p:sp>
        <p:nvSpPr>
          <p:cNvPr id="19492" name="Line 36"/>
          <p:cNvSpPr>
            <a:spLocks noChangeShapeType="1"/>
          </p:cNvSpPr>
          <p:nvPr/>
        </p:nvSpPr>
        <p:spPr bwMode="auto">
          <a:xfrm>
            <a:off x="4983163" y="1844675"/>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9491" name="Line 35"/>
          <p:cNvSpPr>
            <a:spLocks noChangeShapeType="1"/>
          </p:cNvSpPr>
          <p:nvPr/>
        </p:nvSpPr>
        <p:spPr bwMode="auto">
          <a:xfrm>
            <a:off x="4983163" y="2667000"/>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9490" name="Line 34"/>
          <p:cNvSpPr>
            <a:spLocks noChangeShapeType="1"/>
          </p:cNvSpPr>
          <p:nvPr/>
        </p:nvSpPr>
        <p:spPr bwMode="auto">
          <a:xfrm>
            <a:off x="4983163" y="3429000"/>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2" name="Group 48"/>
          <p:cNvGrpSpPr>
            <a:grpSpLocks/>
          </p:cNvGrpSpPr>
          <p:nvPr/>
        </p:nvGrpSpPr>
        <p:grpSpPr bwMode="auto">
          <a:xfrm>
            <a:off x="4343400" y="4267200"/>
            <a:ext cx="1279525" cy="433388"/>
            <a:chOff x="2496" y="2836"/>
            <a:chExt cx="806" cy="177"/>
          </a:xfrm>
        </p:grpSpPr>
        <p:sp>
          <p:nvSpPr>
            <p:cNvPr id="254995" name="Line 33"/>
            <p:cNvSpPr>
              <a:spLocks noChangeShapeType="1"/>
            </p:cNvSpPr>
            <p:nvPr/>
          </p:nvSpPr>
          <p:spPr bwMode="auto">
            <a:xfrm flipH="1">
              <a:off x="2496" y="2836"/>
              <a:ext cx="405" cy="177"/>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54996" name="Line 32"/>
            <p:cNvSpPr>
              <a:spLocks noChangeShapeType="1"/>
            </p:cNvSpPr>
            <p:nvPr/>
          </p:nvSpPr>
          <p:spPr bwMode="auto">
            <a:xfrm>
              <a:off x="2899" y="2840"/>
              <a:ext cx="403" cy="17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3" name="Group 49"/>
          <p:cNvGrpSpPr>
            <a:grpSpLocks/>
          </p:cNvGrpSpPr>
          <p:nvPr/>
        </p:nvGrpSpPr>
        <p:grpSpPr bwMode="auto">
          <a:xfrm>
            <a:off x="4343400" y="5272088"/>
            <a:ext cx="1371600" cy="366712"/>
            <a:chOff x="2496" y="3321"/>
            <a:chExt cx="864" cy="231"/>
          </a:xfrm>
        </p:grpSpPr>
        <p:sp>
          <p:nvSpPr>
            <p:cNvPr id="254993" name="Line 31"/>
            <p:cNvSpPr>
              <a:spLocks noChangeShapeType="1"/>
            </p:cNvSpPr>
            <p:nvPr/>
          </p:nvSpPr>
          <p:spPr bwMode="auto">
            <a:xfrm>
              <a:off x="2496" y="3321"/>
              <a:ext cx="0" cy="231"/>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54994" name="Line 30"/>
            <p:cNvSpPr>
              <a:spLocks noChangeShapeType="1"/>
            </p:cNvSpPr>
            <p:nvPr/>
          </p:nvSpPr>
          <p:spPr bwMode="auto">
            <a:xfrm>
              <a:off x="3360" y="3321"/>
              <a:ext cx="0" cy="231"/>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sp>
        <p:nvSpPr>
          <p:cNvPr id="19495" name="Text Box 39"/>
          <p:cNvSpPr txBox="1">
            <a:spLocks noChangeArrowheads="1"/>
          </p:cNvSpPr>
          <p:nvPr/>
        </p:nvSpPr>
        <p:spPr bwMode="auto">
          <a:xfrm>
            <a:off x="4594604" y="1295400"/>
            <a:ext cx="87395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Black" panose="020B0A04020102020204" pitchFamily="34" charset="0"/>
                <a:ea typeface="ＭＳ Ｐゴシック" charset="0"/>
                <a:cs typeface="Arial" panose="020B0604020202020204" pitchFamily="34" charset="0"/>
              </a:rPr>
              <a:t>إبراهيم</a:t>
            </a:r>
            <a:endParaRPr kumimoji="0" lang="en-US" sz="2400" b="1" u="none" strike="noStrike" kern="1200" cap="none" spc="0" normalizeH="0" baseline="0" noProof="0" dirty="0">
              <a:ln>
                <a:noFill/>
              </a:ln>
              <a:solidFill>
                <a:srgbClr val="FFFFFF"/>
              </a:solidFill>
              <a:effectLst/>
              <a:uLnTx/>
              <a:uFillTx/>
              <a:latin typeface="Arial Black" panose="020B0A04020102020204" pitchFamily="34" charset="0"/>
              <a:ea typeface="ＭＳ Ｐゴシック" charset="0"/>
              <a:cs typeface="Arial" panose="020B0604020202020204" pitchFamily="34" charset="0"/>
            </a:endParaRPr>
          </a:p>
        </p:txBody>
      </p:sp>
      <p:sp>
        <p:nvSpPr>
          <p:cNvPr id="19496" name="Text Box 40"/>
          <p:cNvSpPr txBox="1">
            <a:spLocks noChangeArrowheads="1"/>
          </p:cNvSpPr>
          <p:nvPr/>
        </p:nvSpPr>
        <p:spPr bwMode="auto">
          <a:xfrm>
            <a:off x="4573575" y="2182813"/>
            <a:ext cx="79060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إسحق</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499" name="Text Box 43"/>
          <p:cNvSpPr txBox="1">
            <a:spLocks noChangeArrowheads="1"/>
          </p:cNvSpPr>
          <p:nvPr/>
        </p:nvSpPr>
        <p:spPr bwMode="auto">
          <a:xfrm>
            <a:off x="4612352" y="2895600"/>
            <a:ext cx="81464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يعقوب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500" name="Text Box 44"/>
          <p:cNvSpPr txBox="1">
            <a:spLocks noChangeArrowheads="1"/>
          </p:cNvSpPr>
          <p:nvPr/>
        </p:nvSpPr>
        <p:spPr bwMode="auto">
          <a:xfrm>
            <a:off x="1" y="3733800"/>
            <a:ext cx="7439024" cy="427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 أبنًا: رأوبين – شمعون – لاوي – يهوذا – الخ.</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501" name="Text Box 45"/>
          <p:cNvSpPr txBox="1">
            <a:spLocks noChangeArrowheads="1"/>
          </p:cNvSpPr>
          <p:nvPr/>
        </p:nvSpPr>
        <p:spPr bwMode="auto">
          <a:xfrm>
            <a:off x="2438399" y="4724400"/>
            <a:ext cx="355282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كل النسل الآخر  </a:t>
            </a:r>
            <a:r>
              <a:rPr kumimoji="0" lang="en-US" sz="2400" b="0" i="0" u="none" strike="noStrike" kern="1200" cap="none" spc="0" normalizeH="0" baseline="0" noProof="0" dirty="0">
                <a:ln>
                  <a:noFill/>
                </a:ln>
                <a:solidFill>
                  <a:srgbClr val="FFFFFF"/>
                </a:solidFill>
                <a:effectLst/>
                <a:uLnTx/>
                <a:uFillTx/>
                <a:latin typeface="Arial Black" charset="0"/>
                <a:ea typeface="ＭＳ Ｐゴシック" charset="0"/>
              </a:rPr>
              <a:t>	</a:t>
            </a:r>
            <a:r>
              <a:rPr kumimoji="0" lang="ar-JO" sz="2400" b="0" i="0" u="none" strike="noStrike" kern="1200" cap="none" spc="0" normalizeH="0" baseline="0" noProof="0" dirty="0">
                <a:ln>
                  <a:noFill/>
                </a:ln>
                <a:solidFill>
                  <a:srgbClr val="FFFFFF"/>
                </a:solidFill>
                <a:effectLst/>
                <a:uLnTx/>
                <a:uFillTx/>
                <a:latin typeface="Arial Black" charset="0"/>
                <a:ea typeface="ＭＳ Ｐゴシック"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هرون        </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19502" name="Text Box 46"/>
          <p:cNvSpPr txBox="1">
            <a:spLocks noChangeArrowheads="1"/>
          </p:cNvSpPr>
          <p:nvPr/>
        </p:nvSpPr>
        <p:spPr bwMode="auto">
          <a:xfrm>
            <a:off x="3352800" y="5516563"/>
            <a:ext cx="3680816" cy="738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a:t>
            </a:r>
            <a:r>
              <a:rPr kumimoji="0" lang="en-US" sz="2400" b="0" i="0" u="none" strike="noStrike" kern="1200" cap="none" spc="0" normalizeH="0" baseline="0" noProof="0" dirty="0">
                <a:ln>
                  <a:noFill/>
                </a:ln>
                <a:solidFill>
                  <a:srgbClr val="FFFFFF"/>
                </a:solidFill>
                <a:effectLst/>
                <a:uLnTx/>
                <a:uFillTx/>
                <a:latin typeface="Arial Black" charset="0"/>
                <a:ea typeface="ＭＳ Ｐゴシック"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كهنة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أنظر عرض رقم 171أ</a:t>
            </a:r>
            <a:r>
              <a:rPr kumimoji="0" lang="en-US" sz="1800" b="0" i="0" u="none" strike="noStrike" kern="1200" cap="none" spc="0" normalizeH="0" baseline="0" noProof="0" dirty="0">
                <a:ln>
                  <a:noFill/>
                </a:ln>
                <a:solidFill>
                  <a:srgbClr val="FFFFFF"/>
                </a:solidFill>
                <a:effectLst/>
                <a:uLnTx/>
                <a:uFillTx/>
                <a:latin typeface="Arial Black" charset="0"/>
                <a:ea typeface="ＭＳ Ｐゴシック" charset="0"/>
              </a:rPr>
              <a:t>	</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أنظر عرض رقم 202</a:t>
            </a:r>
            <a:endParaRPr kumimoji="0" lang="en-US" sz="1800" b="0"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pic>
        <p:nvPicPr>
          <p:cNvPr id="254992" name="Picture 50" descr="Priest_and_sanctuar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42075" y="838200"/>
            <a:ext cx="2701925"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984435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95"/>
                                        </p:tgtEl>
                                        <p:attrNameLst>
                                          <p:attrName>style.visibility</p:attrName>
                                        </p:attrNameLst>
                                      </p:cBhvr>
                                      <p:to>
                                        <p:strVal val="visible"/>
                                      </p:to>
                                    </p:set>
                                    <p:anim calcmode="lin" valueType="num">
                                      <p:cBhvr additive="base">
                                        <p:cTn id="7" dur="500" fill="hold"/>
                                        <p:tgtEl>
                                          <p:spTgt spid="19495"/>
                                        </p:tgtEl>
                                        <p:attrNameLst>
                                          <p:attrName>ppt_x</p:attrName>
                                        </p:attrNameLst>
                                      </p:cBhvr>
                                      <p:tavLst>
                                        <p:tav tm="0">
                                          <p:val>
                                            <p:strVal val="#ppt_x"/>
                                          </p:val>
                                        </p:tav>
                                        <p:tav tm="100000">
                                          <p:val>
                                            <p:strVal val="#ppt_x"/>
                                          </p:val>
                                        </p:tav>
                                      </p:tavLst>
                                    </p:anim>
                                    <p:anim calcmode="lin" valueType="num">
                                      <p:cBhvr additive="base">
                                        <p:cTn id="8" dur="500" fill="hold"/>
                                        <p:tgtEl>
                                          <p:spTgt spid="1949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92"/>
                                        </p:tgtEl>
                                        <p:attrNameLst>
                                          <p:attrName>style.visibility</p:attrName>
                                        </p:attrNameLst>
                                      </p:cBhvr>
                                      <p:to>
                                        <p:strVal val="visible"/>
                                      </p:to>
                                    </p:set>
                                    <p:anim calcmode="lin" valueType="num">
                                      <p:cBhvr additive="base">
                                        <p:cTn id="13" dur="500" fill="hold"/>
                                        <p:tgtEl>
                                          <p:spTgt spid="19492"/>
                                        </p:tgtEl>
                                        <p:attrNameLst>
                                          <p:attrName>ppt_x</p:attrName>
                                        </p:attrNameLst>
                                      </p:cBhvr>
                                      <p:tavLst>
                                        <p:tav tm="0">
                                          <p:val>
                                            <p:strVal val="#ppt_x"/>
                                          </p:val>
                                        </p:tav>
                                        <p:tav tm="100000">
                                          <p:val>
                                            <p:strVal val="#ppt_x"/>
                                          </p:val>
                                        </p:tav>
                                      </p:tavLst>
                                    </p:anim>
                                    <p:anim calcmode="lin" valueType="num">
                                      <p:cBhvr additive="base">
                                        <p:cTn id="14" dur="500" fill="hold"/>
                                        <p:tgtEl>
                                          <p:spTgt spid="1949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96"/>
                                        </p:tgtEl>
                                        <p:attrNameLst>
                                          <p:attrName>style.visibility</p:attrName>
                                        </p:attrNameLst>
                                      </p:cBhvr>
                                      <p:to>
                                        <p:strVal val="visible"/>
                                      </p:to>
                                    </p:set>
                                    <p:anim calcmode="lin" valueType="num">
                                      <p:cBhvr additive="base">
                                        <p:cTn id="19" dur="500" fill="hold"/>
                                        <p:tgtEl>
                                          <p:spTgt spid="19496"/>
                                        </p:tgtEl>
                                        <p:attrNameLst>
                                          <p:attrName>ppt_x</p:attrName>
                                        </p:attrNameLst>
                                      </p:cBhvr>
                                      <p:tavLst>
                                        <p:tav tm="0">
                                          <p:val>
                                            <p:strVal val="#ppt_x"/>
                                          </p:val>
                                        </p:tav>
                                        <p:tav tm="100000">
                                          <p:val>
                                            <p:strVal val="#ppt_x"/>
                                          </p:val>
                                        </p:tav>
                                      </p:tavLst>
                                    </p:anim>
                                    <p:anim calcmode="lin" valueType="num">
                                      <p:cBhvr additive="base">
                                        <p:cTn id="20" dur="500" fill="hold"/>
                                        <p:tgtEl>
                                          <p:spTgt spid="1949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91"/>
                                        </p:tgtEl>
                                        <p:attrNameLst>
                                          <p:attrName>style.visibility</p:attrName>
                                        </p:attrNameLst>
                                      </p:cBhvr>
                                      <p:to>
                                        <p:strVal val="visible"/>
                                      </p:to>
                                    </p:set>
                                    <p:anim calcmode="lin" valueType="num">
                                      <p:cBhvr additive="base">
                                        <p:cTn id="25" dur="500" fill="hold"/>
                                        <p:tgtEl>
                                          <p:spTgt spid="19491"/>
                                        </p:tgtEl>
                                        <p:attrNameLst>
                                          <p:attrName>ppt_x</p:attrName>
                                        </p:attrNameLst>
                                      </p:cBhvr>
                                      <p:tavLst>
                                        <p:tav tm="0">
                                          <p:val>
                                            <p:strVal val="#ppt_x"/>
                                          </p:val>
                                        </p:tav>
                                        <p:tav tm="100000">
                                          <p:val>
                                            <p:strVal val="#ppt_x"/>
                                          </p:val>
                                        </p:tav>
                                      </p:tavLst>
                                    </p:anim>
                                    <p:anim calcmode="lin" valueType="num">
                                      <p:cBhvr additive="base">
                                        <p:cTn id="26" dur="500" fill="hold"/>
                                        <p:tgtEl>
                                          <p:spTgt spid="19491"/>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9499"/>
                                        </p:tgtEl>
                                        <p:attrNameLst>
                                          <p:attrName>style.visibility</p:attrName>
                                        </p:attrNameLst>
                                      </p:cBhvr>
                                      <p:to>
                                        <p:strVal val="visible"/>
                                      </p:to>
                                    </p:set>
                                    <p:anim calcmode="lin" valueType="num">
                                      <p:cBhvr additive="base">
                                        <p:cTn id="31" dur="500" fill="hold"/>
                                        <p:tgtEl>
                                          <p:spTgt spid="19499"/>
                                        </p:tgtEl>
                                        <p:attrNameLst>
                                          <p:attrName>ppt_x</p:attrName>
                                        </p:attrNameLst>
                                      </p:cBhvr>
                                      <p:tavLst>
                                        <p:tav tm="0">
                                          <p:val>
                                            <p:strVal val="#ppt_x"/>
                                          </p:val>
                                        </p:tav>
                                        <p:tav tm="100000">
                                          <p:val>
                                            <p:strVal val="#ppt_x"/>
                                          </p:val>
                                        </p:tav>
                                      </p:tavLst>
                                    </p:anim>
                                    <p:anim calcmode="lin" valueType="num">
                                      <p:cBhvr additive="base">
                                        <p:cTn id="32" dur="500" fill="hold"/>
                                        <p:tgtEl>
                                          <p:spTgt spid="1949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9490"/>
                                        </p:tgtEl>
                                        <p:attrNameLst>
                                          <p:attrName>style.visibility</p:attrName>
                                        </p:attrNameLst>
                                      </p:cBhvr>
                                      <p:to>
                                        <p:strVal val="visible"/>
                                      </p:to>
                                    </p:set>
                                    <p:anim calcmode="lin" valueType="num">
                                      <p:cBhvr additive="base">
                                        <p:cTn id="37" dur="500" fill="hold"/>
                                        <p:tgtEl>
                                          <p:spTgt spid="19490"/>
                                        </p:tgtEl>
                                        <p:attrNameLst>
                                          <p:attrName>ppt_x</p:attrName>
                                        </p:attrNameLst>
                                      </p:cBhvr>
                                      <p:tavLst>
                                        <p:tav tm="0">
                                          <p:val>
                                            <p:strVal val="#ppt_x"/>
                                          </p:val>
                                        </p:tav>
                                        <p:tav tm="100000">
                                          <p:val>
                                            <p:strVal val="#ppt_x"/>
                                          </p:val>
                                        </p:tav>
                                      </p:tavLst>
                                    </p:anim>
                                    <p:anim calcmode="lin" valueType="num">
                                      <p:cBhvr additive="base">
                                        <p:cTn id="38" dur="500" fill="hold"/>
                                        <p:tgtEl>
                                          <p:spTgt spid="1949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9500"/>
                                        </p:tgtEl>
                                        <p:attrNameLst>
                                          <p:attrName>style.visibility</p:attrName>
                                        </p:attrNameLst>
                                      </p:cBhvr>
                                      <p:to>
                                        <p:strVal val="visible"/>
                                      </p:to>
                                    </p:set>
                                    <p:anim calcmode="lin" valueType="num">
                                      <p:cBhvr additive="base">
                                        <p:cTn id="43" dur="500" fill="hold"/>
                                        <p:tgtEl>
                                          <p:spTgt spid="19500"/>
                                        </p:tgtEl>
                                        <p:attrNameLst>
                                          <p:attrName>ppt_x</p:attrName>
                                        </p:attrNameLst>
                                      </p:cBhvr>
                                      <p:tavLst>
                                        <p:tav tm="0">
                                          <p:val>
                                            <p:strVal val="#ppt_x"/>
                                          </p:val>
                                        </p:tav>
                                        <p:tav tm="100000">
                                          <p:val>
                                            <p:strVal val="#ppt_x"/>
                                          </p:val>
                                        </p:tav>
                                      </p:tavLst>
                                    </p:anim>
                                    <p:anim calcmode="lin" valueType="num">
                                      <p:cBhvr additive="base">
                                        <p:cTn id="44" dur="500" fill="hold"/>
                                        <p:tgtEl>
                                          <p:spTgt spid="19500"/>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500" fill="hold"/>
                                        <p:tgtEl>
                                          <p:spTgt spid="2"/>
                                        </p:tgtEl>
                                        <p:attrNameLst>
                                          <p:attrName>ppt_x</p:attrName>
                                        </p:attrNameLst>
                                      </p:cBhvr>
                                      <p:tavLst>
                                        <p:tav tm="0">
                                          <p:val>
                                            <p:strVal val="#ppt_x"/>
                                          </p:val>
                                        </p:tav>
                                        <p:tav tm="100000">
                                          <p:val>
                                            <p:strVal val="#ppt_x"/>
                                          </p:val>
                                        </p:tav>
                                      </p:tavLst>
                                    </p:anim>
                                    <p:anim calcmode="lin" valueType="num">
                                      <p:cBhvr additive="base">
                                        <p:cTn id="5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19501"/>
                                        </p:tgtEl>
                                        <p:attrNameLst>
                                          <p:attrName>style.visibility</p:attrName>
                                        </p:attrNameLst>
                                      </p:cBhvr>
                                      <p:to>
                                        <p:strVal val="visible"/>
                                      </p:to>
                                    </p:set>
                                    <p:anim calcmode="lin" valueType="num">
                                      <p:cBhvr additive="base">
                                        <p:cTn id="55" dur="500" fill="hold"/>
                                        <p:tgtEl>
                                          <p:spTgt spid="19501"/>
                                        </p:tgtEl>
                                        <p:attrNameLst>
                                          <p:attrName>ppt_x</p:attrName>
                                        </p:attrNameLst>
                                      </p:cBhvr>
                                      <p:tavLst>
                                        <p:tav tm="0">
                                          <p:val>
                                            <p:strVal val="#ppt_x"/>
                                          </p:val>
                                        </p:tav>
                                        <p:tav tm="100000">
                                          <p:val>
                                            <p:strVal val="#ppt_x"/>
                                          </p:val>
                                        </p:tav>
                                      </p:tavLst>
                                    </p:anim>
                                    <p:anim calcmode="lin" valueType="num">
                                      <p:cBhvr additive="base">
                                        <p:cTn id="56" dur="500" fill="hold"/>
                                        <p:tgtEl>
                                          <p:spTgt spid="19501"/>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additive="base">
                                        <p:cTn id="61" dur="500" fill="hold"/>
                                        <p:tgtEl>
                                          <p:spTgt spid="3"/>
                                        </p:tgtEl>
                                        <p:attrNameLst>
                                          <p:attrName>ppt_x</p:attrName>
                                        </p:attrNameLst>
                                      </p:cBhvr>
                                      <p:tavLst>
                                        <p:tav tm="0">
                                          <p:val>
                                            <p:strVal val="#ppt_x"/>
                                          </p:val>
                                        </p:tav>
                                        <p:tav tm="100000">
                                          <p:val>
                                            <p:strVal val="#ppt_x"/>
                                          </p:val>
                                        </p:tav>
                                      </p:tavLst>
                                    </p:anim>
                                    <p:anim calcmode="lin" valueType="num">
                                      <p:cBhvr additive="base">
                                        <p:cTn id="6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19502"/>
                                        </p:tgtEl>
                                        <p:attrNameLst>
                                          <p:attrName>style.visibility</p:attrName>
                                        </p:attrNameLst>
                                      </p:cBhvr>
                                      <p:to>
                                        <p:strVal val="visible"/>
                                      </p:to>
                                    </p:set>
                                    <p:anim calcmode="lin" valueType="num">
                                      <p:cBhvr additive="base">
                                        <p:cTn id="67" dur="500" fill="hold"/>
                                        <p:tgtEl>
                                          <p:spTgt spid="19502"/>
                                        </p:tgtEl>
                                        <p:attrNameLst>
                                          <p:attrName>ppt_x</p:attrName>
                                        </p:attrNameLst>
                                      </p:cBhvr>
                                      <p:tavLst>
                                        <p:tav tm="0">
                                          <p:val>
                                            <p:strVal val="#ppt_x"/>
                                          </p:val>
                                        </p:tav>
                                        <p:tav tm="100000">
                                          <p:val>
                                            <p:strVal val="#ppt_x"/>
                                          </p:val>
                                        </p:tav>
                                      </p:tavLst>
                                    </p:anim>
                                    <p:anim calcmode="lin" valueType="num">
                                      <p:cBhvr additive="base">
                                        <p:cTn id="68" dur="500" fill="hold"/>
                                        <p:tgtEl>
                                          <p:spTgt spid="195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92" grpId="0" animBg="1"/>
      <p:bldP spid="19491" grpId="0" animBg="1"/>
      <p:bldP spid="19490" grpId="0" animBg="1"/>
      <p:bldP spid="19495" grpId="0" autoUpdateAnimBg="0"/>
      <p:bldP spid="19496" grpId="0" autoUpdateAnimBg="0"/>
      <p:bldP spid="19499" grpId="0" autoUpdateAnimBg="0"/>
      <p:bldP spid="19500" grpId="0" autoUpdateAnimBg="0"/>
      <p:bldP spid="19501" grpId="0" autoUpdateAnimBg="0"/>
      <p:bldP spid="19502" grpId="0"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7026"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57027" name="Rectangle 2"/>
          <p:cNvSpPr>
            <a:spLocks noGrp="1" noChangeArrowheads="1"/>
          </p:cNvSpPr>
          <p:nvPr>
            <p:ph type="title"/>
          </p:nvPr>
        </p:nvSpPr>
        <p:spPr>
          <a:xfrm>
            <a:off x="152400" y="152400"/>
            <a:ext cx="7772400" cy="685800"/>
          </a:xfrm>
          <a:solidFill>
            <a:srgbClr val="000000"/>
          </a:solidFill>
        </p:spPr>
        <p:txBody>
          <a:bodyPr/>
          <a:lstStyle/>
          <a:p>
            <a:r>
              <a:rPr lang="ar-JO" altLang="zh-CN" sz="3600" dirty="0">
                <a:solidFill>
                  <a:srgbClr val="FFFFFF"/>
                </a:solidFill>
                <a:ea typeface="ＭＳ Ｐゴシック" charset="0"/>
              </a:rPr>
              <a:t>تباين اللاويين والكهنة</a:t>
            </a:r>
            <a:endParaRPr lang="en-US" sz="3600" dirty="0">
              <a:solidFill>
                <a:srgbClr val="FFFFFF"/>
              </a:solidFill>
              <a:ea typeface="ＭＳ Ｐゴシック" charset="0"/>
            </a:endParaRPr>
          </a:p>
        </p:txBody>
      </p:sp>
      <p:sp>
        <p:nvSpPr>
          <p:cNvPr id="257028" name="Text Box 4"/>
          <p:cNvSpPr txBox="1">
            <a:spLocks noChangeArrowheads="1"/>
          </p:cNvSpPr>
          <p:nvPr/>
        </p:nvSpPr>
        <p:spPr bwMode="auto">
          <a:xfrm>
            <a:off x="8451850" y="0"/>
            <a:ext cx="665567"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rPr>
              <a:t>132</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endParaRPr>
          </a:p>
        </p:txBody>
      </p:sp>
      <p:grpSp>
        <p:nvGrpSpPr>
          <p:cNvPr id="257029" name="Group 30"/>
          <p:cNvGrpSpPr>
            <a:grpSpLocks/>
          </p:cNvGrpSpPr>
          <p:nvPr/>
        </p:nvGrpSpPr>
        <p:grpSpPr bwMode="auto">
          <a:xfrm>
            <a:off x="0" y="914400"/>
            <a:ext cx="9144000" cy="5943600"/>
            <a:chOff x="0" y="576"/>
            <a:chExt cx="5568" cy="3744"/>
          </a:xfrm>
        </p:grpSpPr>
        <p:sp>
          <p:nvSpPr>
            <p:cNvPr id="257030" name="Rectangle 8"/>
            <p:cNvSpPr>
              <a:spLocks noChangeArrowheads="1"/>
            </p:cNvSpPr>
            <p:nvPr/>
          </p:nvSpPr>
          <p:spPr bwMode="auto">
            <a:xfrm>
              <a:off x="45" y="1005"/>
              <a:ext cx="1165"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من سلالة...</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1" name="Rectangle 9"/>
            <p:cNvSpPr>
              <a:spLocks noChangeArrowheads="1"/>
            </p:cNvSpPr>
            <p:nvPr/>
          </p:nvSpPr>
          <p:spPr bwMode="auto">
            <a:xfrm>
              <a:off x="1210" y="1005"/>
              <a:ext cx="2289"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ar-JO"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لاوي</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2" name="Rectangle 10"/>
            <p:cNvSpPr>
              <a:spLocks noChangeArrowheads="1"/>
            </p:cNvSpPr>
            <p:nvPr/>
          </p:nvSpPr>
          <p:spPr bwMode="auto">
            <a:xfrm>
              <a:off x="3499" y="1005"/>
              <a:ext cx="2035"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هرون (أيضًا من نسل لاوي)</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33" name="Rectangle 11"/>
            <p:cNvSpPr>
              <a:spLocks noChangeArrowheads="1"/>
            </p:cNvSpPr>
            <p:nvPr/>
          </p:nvSpPr>
          <p:spPr bwMode="auto">
            <a:xfrm>
              <a:off x="45" y="1549"/>
              <a:ext cx="116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السكّان</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4" name="Rectangle 12"/>
            <p:cNvSpPr>
              <a:spLocks noChangeArrowheads="1"/>
            </p:cNvSpPr>
            <p:nvPr/>
          </p:nvSpPr>
          <p:spPr bwMode="auto">
            <a:xfrm>
              <a:off x="1210" y="1549"/>
              <a:ext cx="2289"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كثير (المجموعة الأكبر)</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35" name="Rectangle 13"/>
            <p:cNvSpPr>
              <a:spLocks noChangeArrowheads="1"/>
            </p:cNvSpPr>
            <p:nvPr/>
          </p:nvSpPr>
          <p:spPr bwMode="auto">
            <a:xfrm>
              <a:off x="3499" y="1549"/>
              <a:ext cx="203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قليل (مجموعة فرعية من اللاويين،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يش 21: 4)</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36" name="Rectangle 14"/>
            <p:cNvSpPr>
              <a:spLocks noChangeArrowheads="1"/>
            </p:cNvSpPr>
            <p:nvPr/>
          </p:nvSpPr>
          <p:spPr bwMode="auto">
            <a:xfrm>
              <a:off x="45" y="2094"/>
              <a:ext cx="1165"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الوظيفة</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7" name="Rectangle 15"/>
            <p:cNvSpPr>
              <a:spLocks noChangeArrowheads="1"/>
            </p:cNvSpPr>
            <p:nvPr/>
          </p:nvSpPr>
          <p:spPr bwMode="auto">
            <a:xfrm>
              <a:off x="1210" y="2094"/>
              <a:ext cx="2289"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كهنة مساعدون وإشراف على أنشطة دينية مسموح بها خارج المكان المقدس: التعليم، الترنيم، قيادة العبادة، المسؤولين، الإدارة، والقضاء وحراس الباب</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8" name="Rectangle 16"/>
            <p:cNvSpPr>
              <a:spLocks noChangeArrowheads="1"/>
            </p:cNvSpPr>
            <p:nvPr/>
          </p:nvSpPr>
          <p:spPr bwMode="auto">
            <a:xfrm>
              <a:off x="3499" y="2094"/>
              <a:ext cx="2035"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وسطاء بين الله وإسرائيل</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9" name="Rectangle 17"/>
            <p:cNvSpPr>
              <a:spLocks noChangeArrowheads="1"/>
            </p:cNvSpPr>
            <p:nvPr/>
          </p:nvSpPr>
          <p:spPr bwMode="auto">
            <a:xfrm>
              <a:off x="45" y="3132"/>
              <a:ext cx="116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SimSun" charset="0"/>
                </a:rPr>
                <a:t>وظيفتهم في تقديم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SimSun" charset="0"/>
                </a:rPr>
                <a:t>القربان</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40" name="Rectangle 18"/>
            <p:cNvSpPr>
              <a:spLocks noChangeArrowheads="1"/>
            </p:cNvSpPr>
            <p:nvPr/>
          </p:nvSpPr>
          <p:spPr bwMode="auto">
            <a:xfrm>
              <a:off x="1210" y="3132"/>
              <a:ext cx="2289"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لم يقدموا ذبائح مع أنهم قدموا بخورًا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(تث 33: 10 ب)</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1" name="Rectangle 19"/>
            <p:cNvSpPr>
              <a:spLocks noChangeArrowheads="1"/>
            </p:cNvSpPr>
            <p:nvPr/>
          </p:nvSpPr>
          <p:spPr bwMode="auto">
            <a:xfrm>
              <a:off x="3499" y="3132"/>
              <a:ext cx="203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يقدمون محرقات (تث 33: 10 ب)</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2" name="Rectangle 20"/>
            <p:cNvSpPr>
              <a:spLocks noChangeArrowheads="1"/>
            </p:cNvSpPr>
            <p:nvPr/>
          </p:nvSpPr>
          <p:spPr bwMode="auto">
            <a:xfrm>
              <a:off x="45" y="3677"/>
              <a:ext cx="1165"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موقع المسكن</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43" name="Rectangle 21"/>
            <p:cNvSpPr>
              <a:spLocks noChangeArrowheads="1"/>
            </p:cNvSpPr>
            <p:nvPr/>
          </p:nvSpPr>
          <p:spPr bwMode="auto">
            <a:xfrm>
              <a:off x="1210" y="3677"/>
              <a:ext cx="2289"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شاسعة – عبر 35 مدينة بين الأسباط في الأجزاء الوسطى، والشمالية، والشرقية من إسرائيل (يش 21: 5- 7)</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4" name="Rectangle 22"/>
            <p:cNvSpPr>
              <a:spLocks noChangeArrowheads="1"/>
            </p:cNvSpPr>
            <p:nvPr/>
          </p:nvSpPr>
          <p:spPr bwMode="auto">
            <a:xfrm>
              <a:off x="3499" y="3677"/>
              <a:ext cx="2035"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Arial" panose="020B0604020202020204" pitchFamily="34" charset="0"/>
                </a:rPr>
                <a:t>مقتصرة على 13 مدينة في يهوذا، وشمعون، وبنيامين القريبة من الهيكل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Arial" panose="020B0604020202020204" pitchFamily="34" charset="0"/>
                </a:rPr>
                <a:t>(يش 21: 4، 9- 13)</a:t>
              </a:r>
              <a:endParaRPr kumimoji="0" lang="en-US" altLang="zh-CN" sz="2000" b="1" u="none" strike="noStrike" kern="1200" cap="none" spc="0" normalizeH="0" baseline="0" noProof="0" dirty="0">
                <a:ln>
                  <a:noFill/>
                </a:ln>
                <a:solidFill>
                  <a:srgbClr val="FFFFFF"/>
                </a:solidFill>
                <a:effectLst/>
                <a:uLnTx/>
                <a:uFillTx/>
                <a:latin typeface="Arial Narrow" charset="0"/>
                <a:ea typeface="SimSun" charset="0"/>
                <a:cs typeface="Arial" panose="020B0604020202020204" pitchFamily="34" charset="0"/>
              </a:endParaRPr>
            </a:p>
          </p:txBody>
        </p:sp>
        <p:grpSp>
          <p:nvGrpSpPr>
            <p:cNvPr id="257045" name="Group 24"/>
            <p:cNvGrpSpPr>
              <a:grpSpLocks/>
            </p:cNvGrpSpPr>
            <p:nvPr/>
          </p:nvGrpSpPr>
          <p:grpSpPr bwMode="auto">
            <a:xfrm>
              <a:off x="0" y="576"/>
              <a:ext cx="1255" cy="429"/>
              <a:chOff x="0" y="0"/>
              <a:chExt cx="888" cy="499"/>
            </a:xfrm>
          </p:grpSpPr>
          <p:sp>
            <p:nvSpPr>
              <p:cNvPr id="257052" name="Rectangle 5"/>
              <p:cNvSpPr>
                <a:spLocks noChangeArrowheads="1"/>
              </p:cNvSpPr>
              <p:nvPr/>
            </p:nvSpPr>
            <p:spPr bwMode="auto">
              <a:xfrm>
                <a:off x="32" y="0"/>
                <a:ext cx="82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u="none" strike="noStrike" kern="1200" cap="none" spc="0" normalizeH="0" baseline="0" noProof="0">
                    <a:ln>
                      <a:noFill/>
                    </a:ln>
                    <a:solidFill>
                      <a:srgbClr val="FFFFFF"/>
                    </a:solidFill>
                    <a:effectLst/>
                    <a:uLnTx/>
                    <a:uFillTx/>
                    <a:latin typeface="Arial Narrow" charset="0"/>
                    <a:ea typeface="SimSun" charset="0"/>
                    <a:cs typeface="SimSu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57053" name="Rectangle 23"/>
              <p:cNvSpPr>
                <a:spLocks noChangeArrowheads="1"/>
              </p:cNvSpPr>
              <p:nvPr/>
            </p:nvSpPr>
            <p:spPr bwMode="auto">
              <a:xfrm>
                <a:off x="0" y="0"/>
                <a:ext cx="888"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57046" name="Group 26"/>
            <p:cNvGrpSpPr>
              <a:grpSpLocks/>
            </p:cNvGrpSpPr>
            <p:nvPr/>
          </p:nvGrpSpPr>
          <p:grpSpPr bwMode="auto">
            <a:xfrm>
              <a:off x="1172" y="576"/>
              <a:ext cx="2380" cy="429"/>
              <a:chOff x="888" y="0"/>
              <a:chExt cx="1684" cy="499"/>
            </a:xfrm>
          </p:grpSpPr>
          <p:sp>
            <p:nvSpPr>
              <p:cNvPr id="18438" name="Rectangle 6"/>
              <p:cNvSpPr>
                <a:spLocks noChangeArrowheads="1"/>
              </p:cNvSpPr>
              <p:nvPr/>
            </p:nvSpPr>
            <p:spPr bwMode="auto">
              <a:xfrm>
                <a:off x="920" y="0"/>
                <a:ext cx="1620"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Helvetica" charset="0"/>
                    <a:ea typeface="SimSun" charset="0"/>
                    <a:cs typeface="SimSun" charset="0"/>
                  </a:rPr>
                  <a:t>لاويين</a:t>
                </a:r>
                <a:endParaRPr kumimoji="0" lang="en-US" altLang="zh-CN" sz="4400" b="0" u="none" strike="noStrike" kern="1200" cap="none" spc="0" normalizeH="0" baseline="0" noProof="0" dirty="0">
                  <a:ln>
                    <a:noFill/>
                  </a:ln>
                  <a:solidFill>
                    <a:srgbClr val="FFFFFF"/>
                  </a:solidFill>
                  <a:effectLst/>
                  <a:uLnTx/>
                  <a:uFillTx/>
                  <a:latin typeface="Helvetica" charset="0"/>
                  <a:ea typeface="SimSun" charset="0"/>
                  <a:cs typeface="SimSun" charset="0"/>
                </a:endParaRPr>
              </a:p>
            </p:txBody>
          </p:sp>
          <p:sp>
            <p:nvSpPr>
              <p:cNvPr id="257051" name="Rectangle 25"/>
              <p:cNvSpPr>
                <a:spLocks noChangeArrowheads="1"/>
              </p:cNvSpPr>
              <p:nvPr/>
            </p:nvSpPr>
            <p:spPr bwMode="auto">
              <a:xfrm>
                <a:off x="888" y="0"/>
                <a:ext cx="168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57047" name="Group 28"/>
            <p:cNvGrpSpPr>
              <a:grpSpLocks/>
            </p:cNvGrpSpPr>
            <p:nvPr/>
          </p:nvGrpSpPr>
          <p:grpSpPr bwMode="auto">
            <a:xfrm>
              <a:off x="3443" y="576"/>
              <a:ext cx="2125" cy="429"/>
              <a:chOff x="2572" y="0"/>
              <a:chExt cx="1504" cy="499"/>
            </a:xfrm>
          </p:grpSpPr>
          <p:sp>
            <p:nvSpPr>
              <p:cNvPr id="18439" name="Rectangle 7"/>
              <p:cNvSpPr>
                <a:spLocks noChangeArrowheads="1"/>
              </p:cNvSpPr>
              <p:nvPr/>
            </p:nvSpPr>
            <p:spPr bwMode="auto">
              <a:xfrm>
                <a:off x="2604" y="0"/>
                <a:ext cx="1439"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كهنة</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9" name="Rectangle 27"/>
              <p:cNvSpPr>
                <a:spLocks noChangeArrowheads="1"/>
              </p:cNvSpPr>
              <p:nvPr/>
            </p:nvSpPr>
            <p:spPr bwMode="auto">
              <a:xfrm>
                <a:off x="2572" y="0"/>
                <a:ext cx="150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2822214908"/>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pic>
        <p:nvPicPr>
          <p:cNvPr id="259074" name="Picture 3" descr="Living Jesus Syllab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85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5" name="Rectangle 4"/>
          <p:cNvSpPr>
            <a:spLocks noGrp="1" noChangeArrowheads="1"/>
          </p:cNvSpPr>
          <p:nvPr>
            <p:ph type="title"/>
          </p:nvPr>
        </p:nvSpPr>
        <p:spPr>
          <a:xfrm>
            <a:off x="1219200" y="152400"/>
            <a:ext cx="6553200" cy="762000"/>
          </a:xfrm>
          <a:solidFill>
            <a:srgbClr val="EFE409"/>
          </a:solidFill>
        </p:spPr>
        <p:txBody>
          <a:bodyPr/>
          <a:lstStyle/>
          <a:p>
            <a:pPr eaLnBrk="1" hangingPunct="1"/>
            <a:r>
              <a:rPr kumimoji="1" lang="ar-JO" sz="3600" dirty="0">
                <a:solidFill>
                  <a:schemeClr val="bg2"/>
                </a:solidFill>
                <a:effectLst/>
                <a:ea typeface="ＭＳ Ｐゴシック" charset="0"/>
                <a:cs typeface="ＭＳ Ｐゴシック" charset="0"/>
              </a:rPr>
              <a:t>ملابس رئيس الكهنة</a:t>
            </a:r>
            <a:endParaRPr kumimoji="1" lang="en-US" sz="3600" dirty="0">
              <a:solidFill>
                <a:schemeClr val="bg2"/>
              </a:solidFill>
              <a:effectLst/>
              <a:ea typeface="ＭＳ Ｐゴシック" charset="0"/>
              <a:cs typeface="ＭＳ Ｐゴシック" charset="0"/>
            </a:endParaRPr>
          </a:p>
        </p:txBody>
      </p:sp>
      <p:pic>
        <p:nvPicPr>
          <p:cNvPr id="388101"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77000" y="4038600"/>
            <a:ext cx="2667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7" name="Text Box 6"/>
          <p:cNvSpPr txBox="1">
            <a:spLocks noChangeArrowheads="1"/>
          </p:cNvSpPr>
          <p:nvPr/>
        </p:nvSpPr>
        <p:spPr bwMode="auto">
          <a:xfrm>
            <a:off x="3048000" y="6146800"/>
            <a:ext cx="1402948"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800" b="1" dirty="0">
                <a:solidFill>
                  <a:srgbClr val="FFFFFF"/>
                </a:solidFill>
                <a:latin typeface="Tahoma" charset="0"/>
              </a:rPr>
              <a:t>خروج 28</a:t>
            </a:r>
            <a:endParaRPr lang="en-US" sz="2800" b="1" dirty="0">
              <a:solidFill>
                <a:srgbClr val="FFFFFF"/>
              </a:solidFill>
              <a:latin typeface="Tahoma" charset="0"/>
            </a:endParaRPr>
          </a:p>
        </p:txBody>
      </p:sp>
      <p:sp>
        <p:nvSpPr>
          <p:cNvPr id="388103" name="Oval 7"/>
          <p:cNvSpPr>
            <a:spLocks noChangeArrowheads="1"/>
          </p:cNvSpPr>
          <p:nvPr/>
        </p:nvSpPr>
        <p:spPr bwMode="auto">
          <a:xfrm>
            <a:off x="3276600" y="4114800"/>
            <a:ext cx="1066800" cy="685800"/>
          </a:xfrm>
          <a:prstGeom prst="ellipse">
            <a:avLst/>
          </a:prstGeom>
          <a:solidFill>
            <a:schemeClr val="tx1"/>
          </a:solidFill>
          <a:ln w="9525">
            <a:solidFill>
              <a:srgbClr val="060400"/>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4" name="Oval 8"/>
          <p:cNvSpPr>
            <a:spLocks noChangeArrowheads="1"/>
          </p:cNvSpPr>
          <p:nvPr/>
        </p:nvSpPr>
        <p:spPr bwMode="auto">
          <a:xfrm>
            <a:off x="4572000" y="4114800"/>
            <a:ext cx="1066800" cy="685800"/>
          </a:xfrm>
          <a:prstGeom prst="ellipse">
            <a:avLst/>
          </a:prstGeom>
          <a:solidFill>
            <a:srgbClr val="060400"/>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5" name="Text Box 9"/>
          <p:cNvSpPr txBox="1">
            <a:spLocks noChangeArrowheads="1"/>
          </p:cNvSpPr>
          <p:nvPr/>
        </p:nvSpPr>
        <p:spPr bwMode="auto">
          <a:xfrm>
            <a:off x="8213441" y="76200"/>
            <a:ext cx="846707"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rPr>
              <a:t>119ت</a:t>
            </a:r>
            <a:endParaRPr lang="en-US" sz="2400" b="1" dirty="0">
              <a:solidFill>
                <a:srgbClr val="FFFFFF"/>
              </a:solidFill>
              <a:effectLst>
                <a:outerShdw blurRad="38100" dist="38100" dir="2700000" algn="tl">
                  <a:srgbClr val="000000"/>
                </a:outerShdw>
              </a:effectLst>
              <a:latin typeface="Arial" panose="020B0604020202020204" pitchFamily="34" charset="0"/>
            </a:endParaRPr>
          </a:p>
        </p:txBody>
      </p:sp>
      <p:sp>
        <p:nvSpPr>
          <p:cNvPr id="388106" name="Line 10"/>
          <p:cNvSpPr>
            <a:spLocks noChangeShapeType="1"/>
          </p:cNvSpPr>
          <p:nvPr/>
        </p:nvSpPr>
        <p:spPr bwMode="auto">
          <a:xfrm flipH="1">
            <a:off x="2209800" y="1295400"/>
            <a:ext cx="685800" cy="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7" name="Line 11"/>
          <p:cNvSpPr>
            <a:spLocks noChangeShapeType="1"/>
          </p:cNvSpPr>
          <p:nvPr/>
        </p:nvSpPr>
        <p:spPr bwMode="auto">
          <a:xfrm flipH="1">
            <a:off x="2438400" y="1676400"/>
            <a:ext cx="457200" cy="6096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8" name="Line 12"/>
          <p:cNvSpPr>
            <a:spLocks noChangeShapeType="1"/>
          </p:cNvSpPr>
          <p:nvPr/>
        </p:nvSpPr>
        <p:spPr bwMode="auto">
          <a:xfrm flipH="1">
            <a:off x="2286000" y="2057400"/>
            <a:ext cx="609600" cy="21336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9" name="Line 13"/>
          <p:cNvSpPr>
            <a:spLocks noChangeShapeType="1"/>
          </p:cNvSpPr>
          <p:nvPr/>
        </p:nvSpPr>
        <p:spPr bwMode="auto">
          <a:xfrm flipH="1" flipV="1">
            <a:off x="1828800" y="2438400"/>
            <a:ext cx="1066800" cy="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0" name="Line 14"/>
          <p:cNvSpPr>
            <a:spLocks noChangeShapeType="1"/>
          </p:cNvSpPr>
          <p:nvPr/>
        </p:nvSpPr>
        <p:spPr bwMode="auto">
          <a:xfrm flipH="1">
            <a:off x="2209800" y="2743200"/>
            <a:ext cx="685800" cy="1524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1" name="Line 15"/>
          <p:cNvSpPr>
            <a:spLocks noChangeShapeType="1"/>
          </p:cNvSpPr>
          <p:nvPr/>
        </p:nvSpPr>
        <p:spPr bwMode="auto">
          <a:xfrm flipH="1">
            <a:off x="1600200" y="3124200"/>
            <a:ext cx="1295400" cy="381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2" name="Line 16"/>
          <p:cNvSpPr>
            <a:spLocks noChangeShapeType="1"/>
          </p:cNvSpPr>
          <p:nvPr/>
        </p:nvSpPr>
        <p:spPr bwMode="auto">
          <a:xfrm flipH="1" flipV="1">
            <a:off x="1905000" y="2971800"/>
            <a:ext cx="990600" cy="5334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3" name="Line 17"/>
          <p:cNvSpPr>
            <a:spLocks noChangeShapeType="1"/>
          </p:cNvSpPr>
          <p:nvPr/>
        </p:nvSpPr>
        <p:spPr bwMode="auto">
          <a:xfrm flipH="1" flipV="1">
            <a:off x="1600200" y="3124200"/>
            <a:ext cx="1295400" cy="762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4" name="Line 18"/>
          <p:cNvSpPr>
            <a:spLocks noChangeShapeType="1"/>
          </p:cNvSpPr>
          <p:nvPr/>
        </p:nvSpPr>
        <p:spPr bwMode="auto">
          <a:xfrm>
            <a:off x="6172200" y="3505200"/>
            <a:ext cx="1143000" cy="762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5" name="Rectangle 19"/>
          <p:cNvSpPr>
            <a:spLocks noChangeArrowheads="1"/>
          </p:cNvSpPr>
          <p:nvPr/>
        </p:nvSpPr>
        <p:spPr bwMode="auto">
          <a:xfrm>
            <a:off x="2971800" y="1066800"/>
            <a:ext cx="6117202" cy="37338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عمامة (لوحة ذهبية على الجبهة)</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000" b="1" dirty="0">
                <a:solidFill>
                  <a:srgbClr val="FFFFFF"/>
                </a:solidFill>
                <a:effectLst>
                  <a:outerShdw blurRad="38100" dist="38100" dir="2700000" algn="tl">
                    <a:srgbClr val="000000"/>
                  </a:outerShdw>
                </a:effectLst>
                <a:latin typeface="Tahoma" charset="0"/>
                <a:ea typeface="ＭＳ Ｐゴシック" charset="0"/>
                <a:cs typeface="Times New Roman" charset="0"/>
              </a:rPr>
              <a:t>سترة (قميص من الكتان الأبيض الناعم)</a:t>
            </a:r>
            <a:endParaRPr kumimoji="1" lang="en-US" sz="2000" b="1" dirty="0">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الملابس الداخلية (كتان من الخصر إلى الفخذ)</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رداء (ازرق مع اجراس ورمان)</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أفود (ذهبي ، أزرق ، بنفسجي مع أحجار الجزع)</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وشاح (حزام لتثبيت الملابس معًا)</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000" b="1" dirty="0">
                <a:solidFill>
                  <a:srgbClr val="FFFFFF"/>
                </a:solidFill>
                <a:effectLst>
                  <a:outerShdw blurRad="38100" dist="38100" dir="2700000" algn="tl">
                    <a:srgbClr val="000000"/>
                  </a:outerShdw>
                </a:effectLst>
                <a:latin typeface="Tahoma" charset="0"/>
                <a:ea typeface="ＭＳ Ｐゴシック" charset="0"/>
                <a:cs typeface="Times New Roman" charset="0"/>
              </a:rPr>
              <a:t>الصدرة</a:t>
            </a:r>
            <a:endParaRPr kumimoji="1" lang="en-US" sz="2000" b="1" dirty="0">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000" b="1" dirty="0">
                <a:solidFill>
                  <a:srgbClr val="FFFFFF"/>
                </a:solidFill>
                <a:effectLst>
                  <a:outerShdw blurRad="38100" dist="38100" dir="2700000" algn="tl">
                    <a:srgbClr val="000000"/>
                  </a:outerShdw>
                </a:effectLst>
                <a:latin typeface="Tahoma" charset="0"/>
                <a:ea typeface="ＭＳ Ｐゴシック" charset="0"/>
                <a:cs typeface="Times New Roman" charset="0"/>
              </a:rPr>
              <a:t>الأوريم و التميم</a:t>
            </a:r>
            <a:endParaRPr kumimoji="1" lang="en-US" sz="2000" b="1" dirty="0">
              <a:solidFill>
                <a:srgbClr val="FFFFFF"/>
              </a:solidFill>
              <a:effectLst>
                <a:outerShdw blurRad="38100" dist="38100" dir="2700000" algn="tl">
                  <a:srgbClr val="000000"/>
                </a:outerShdw>
              </a:effectLst>
              <a:latin typeface="Tahoma" charset="0"/>
              <a:ea typeface="ＭＳ Ｐゴシック" charset="0"/>
              <a:cs typeface="Times New Roman" charset="0"/>
            </a:endParaRPr>
          </a:p>
        </p:txBody>
      </p:sp>
    </p:spTree>
    <p:extLst>
      <p:ext uri="{BB962C8B-B14F-4D97-AF65-F5344CB8AC3E}">
        <p14:creationId xmlns:p14="http://schemas.microsoft.com/office/powerpoint/2010/main" val="238739254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8106"/>
                                        </p:tgtEl>
                                        <p:attrNameLst>
                                          <p:attrName>style.visibility</p:attrName>
                                        </p:attrNameLst>
                                      </p:cBhvr>
                                      <p:to>
                                        <p:strVal val="visible"/>
                                      </p:to>
                                    </p:set>
                                    <p:animEffect transition="in" filter="wipe(right)">
                                      <p:cBhvr>
                                        <p:cTn id="7" dur="500"/>
                                        <p:tgtEl>
                                          <p:spTgt spid="388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2" presetClass="entr" presetSubtype="0" fill="hold" nodeType="clickEffect">
                                  <p:stCondLst>
                                    <p:cond delay="0"/>
                                  </p:stCondLst>
                                  <p:childTnLst>
                                    <p:set>
                                      <p:cBhvr>
                                        <p:cTn id="11" dur="1" fill="hold">
                                          <p:stCondLst>
                                            <p:cond delay="0"/>
                                          </p:stCondLst>
                                        </p:cTn>
                                        <p:tgtEl>
                                          <p:spTgt spid="388115">
                                            <p:txEl>
                                              <p:pRg st="0" end="0"/>
                                            </p:txEl>
                                          </p:spTgt>
                                        </p:tgtEl>
                                        <p:attrNameLst>
                                          <p:attrName>style.visibility</p:attrName>
                                        </p:attrNameLst>
                                      </p:cBhvr>
                                      <p:to>
                                        <p:strVal val="visible"/>
                                      </p:to>
                                    </p:set>
                                    <p:animScale>
                                      <p:cBhvr>
                                        <p:cTn id="12" dur="1000" decel="50000" fill="hold">
                                          <p:stCondLst>
                                            <p:cond delay="0"/>
                                          </p:stCondLst>
                                        </p:cTn>
                                        <p:tgtEl>
                                          <p:spTgt spid="388115">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388115">
                                            <p:txEl>
                                              <p:pRg st="0" end="0"/>
                                            </p:txEl>
                                          </p:spTgt>
                                        </p:tgtEl>
                                        <p:attrNameLst>
                                          <p:attrName>ppt_x</p:attrName>
                                          <p:attrName>ppt_y</p:attrName>
                                        </p:attrNameLst>
                                      </p:cBhvr>
                                    </p:animMotion>
                                    <p:animEffect transition="in" filter="fade">
                                      <p:cBhvr>
                                        <p:cTn id="14" dur="1000"/>
                                        <p:tgtEl>
                                          <p:spTgt spid="388115">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2" presetClass="entr" presetSubtype="0" fill="hold" nodeType="clickEffect">
                                  <p:stCondLst>
                                    <p:cond delay="0"/>
                                  </p:stCondLst>
                                  <p:childTnLst>
                                    <p:set>
                                      <p:cBhvr>
                                        <p:cTn id="18" dur="1" fill="hold">
                                          <p:stCondLst>
                                            <p:cond delay="0"/>
                                          </p:stCondLst>
                                        </p:cTn>
                                        <p:tgtEl>
                                          <p:spTgt spid="388115">
                                            <p:txEl>
                                              <p:pRg st="1" end="1"/>
                                            </p:txEl>
                                          </p:spTgt>
                                        </p:tgtEl>
                                        <p:attrNameLst>
                                          <p:attrName>style.visibility</p:attrName>
                                        </p:attrNameLst>
                                      </p:cBhvr>
                                      <p:to>
                                        <p:strVal val="visible"/>
                                      </p:to>
                                    </p:set>
                                    <p:animScale>
                                      <p:cBhvr>
                                        <p:cTn id="19" dur="1000" decel="50000" fill="hold">
                                          <p:stCondLst>
                                            <p:cond delay="0"/>
                                          </p:stCondLst>
                                        </p:cTn>
                                        <p:tgtEl>
                                          <p:spTgt spid="388115">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388115">
                                            <p:txEl>
                                              <p:pRg st="1" end="1"/>
                                            </p:txEl>
                                          </p:spTgt>
                                        </p:tgtEl>
                                        <p:attrNameLst>
                                          <p:attrName>ppt_x</p:attrName>
                                          <p:attrName>ppt_y</p:attrName>
                                        </p:attrNameLst>
                                      </p:cBhvr>
                                    </p:animMotion>
                                    <p:animEffect transition="in" filter="fade">
                                      <p:cBhvr>
                                        <p:cTn id="21" dur="1000"/>
                                        <p:tgtEl>
                                          <p:spTgt spid="388115">
                                            <p:txEl>
                                              <p:pRg st="1" end="1"/>
                                            </p:txEl>
                                          </p:spTgt>
                                        </p:tgtEl>
                                      </p:cBhvr>
                                    </p:animEffect>
                                  </p:childTnLst>
                                </p:cTn>
                              </p:par>
                            </p:childTnLst>
                          </p:cTn>
                        </p:par>
                        <p:par>
                          <p:cTn id="22" fill="hold" nodeType="afterGroup">
                            <p:stCondLst>
                              <p:cond delay="1000"/>
                            </p:stCondLst>
                            <p:childTnLst>
                              <p:par>
                                <p:cTn id="23" presetID="22" presetClass="entr" presetSubtype="2" fill="hold" grpId="0" nodeType="afterEffect">
                                  <p:stCondLst>
                                    <p:cond delay="0"/>
                                  </p:stCondLst>
                                  <p:childTnLst>
                                    <p:set>
                                      <p:cBhvr>
                                        <p:cTn id="24" dur="1" fill="hold">
                                          <p:stCondLst>
                                            <p:cond delay="0"/>
                                          </p:stCondLst>
                                        </p:cTn>
                                        <p:tgtEl>
                                          <p:spTgt spid="388107"/>
                                        </p:tgtEl>
                                        <p:attrNameLst>
                                          <p:attrName>style.visibility</p:attrName>
                                        </p:attrNameLst>
                                      </p:cBhvr>
                                      <p:to>
                                        <p:strVal val="visible"/>
                                      </p:to>
                                    </p:set>
                                    <p:animEffect transition="in" filter="wipe(right)">
                                      <p:cBhvr>
                                        <p:cTn id="25" dur="500"/>
                                        <p:tgtEl>
                                          <p:spTgt spid="388107"/>
                                        </p:tgtEl>
                                      </p:cBhvr>
                                    </p:animEffect>
                                  </p:childTnLst>
                                </p:cTn>
                              </p:par>
                            </p:childTnLst>
                          </p:cTn>
                        </p:par>
                        <p:par>
                          <p:cTn id="26" fill="hold" nodeType="afterGroup">
                            <p:stCondLst>
                              <p:cond delay="1500"/>
                            </p:stCondLst>
                            <p:childTnLst>
                              <p:par>
                                <p:cTn id="27" presetID="22" presetClass="entr" presetSubtype="2" fill="hold" grpId="0" nodeType="afterEffect">
                                  <p:stCondLst>
                                    <p:cond delay="0"/>
                                  </p:stCondLst>
                                  <p:childTnLst>
                                    <p:set>
                                      <p:cBhvr>
                                        <p:cTn id="28" dur="1" fill="hold">
                                          <p:stCondLst>
                                            <p:cond delay="0"/>
                                          </p:stCondLst>
                                        </p:cTn>
                                        <p:tgtEl>
                                          <p:spTgt spid="388108"/>
                                        </p:tgtEl>
                                        <p:attrNameLst>
                                          <p:attrName>style.visibility</p:attrName>
                                        </p:attrNameLst>
                                      </p:cBhvr>
                                      <p:to>
                                        <p:strVal val="visible"/>
                                      </p:to>
                                    </p:set>
                                    <p:animEffect transition="in" filter="wipe(right)">
                                      <p:cBhvr>
                                        <p:cTn id="29" dur="500"/>
                                        <p:tgtEl>
                                          <p:spTgt spid="38810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2" presetClass="entr" presetSubtype="0" fill="hold" nodeType="clickEffect">
                                  <p:stCondLst>
                                    <p:cond delay="0"/>
                                  </p:stCondLst>
                                  <p:childTnLst>
                                    <p:set>
                                      <p:cBhvr>
                                        <p:cTn id="33" dur="1" fill="hold">
                                          <p:stCondLst>
                                            <p:cond delay="0"/>
                                          </p:stCondLst>
                                        </p:cTn>
                                        <p:tgtEl>
                                          <p:spTgt spid="388115">
                                            <p:txEl>
                                              <p:pRg st="2" end="2"/>
                                            </p:txEl>
                                          </p:spTgt>
                                        </p:tgtEl>
                                        <p:attrNameLst>
                                          <p:attrName>style.visibility</p:attrName>
                                        </p:attrNameLst>
                                      </p:cBhvr>
                                      <p:to>
                                        <p:strVal val="visible"/>
                                      </p:to>
                                    </p:set>
                                    <p:animScale>
                                      <p:cBhvr>
                                        <p:cTn id="34" dur="1000" decel="50000" fill="hold">
                                          <p:stCondLst>
                                            <p:cond delay="0"/>
                                          </p:stCondLst>
                                        </p:cTn>
                                        <p:tgtEl>
                                          <p:spTgt spid="388115">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5" dur="1000" decel="50000" fill="hold">
                                          <p:stCondLst>
                                            <p:cond delay="0"/>
                                          </p:stCondLst>
                                        </p:cTn>
                                        <p:tgtEl>
                                          <p:spTgt spid="388115">
                                            <p:txEl>
                                              <p:pRg st="2" end="2"/>
                                            </p:txEl>
                                          </p:spTgt>
                                        </p:tgtEl>
                                        <p:attrNameLst>
                                          <p:attrName>ppt_x</p:attrName>
                                          <p:attrName>ppt_y</p:attrName>
                                        </p:attrNameLst>
                                      </p:cBhvr>
                                    </p:animMotion>
                                    <p:animEffect transition="in" filter="fade">
                                      <p:cBhvr>
                                        <p:cTn id="36" dur="1000"/>
                                        <p:tgtEl>
                                          <p:spTgt spid="388115">
                                            <p:txEl>
                                              <p:pRg st="2" end="2"/>
                                            </p:txEl>
                                          </p:spTgt>
                                        </p:tgtEl>
                                      </p:cBhvr>
                                    </p:animEffect>
                                  </p:childTnLst>
                                </p:cTn>
                              </p:par>
                            </p:childTnLst>
                          </p:cTn>
                        </p:par>
                        <p:par>
                          <p:cTn id="37" fill="hold" nodeType="afterGroup">
                            <p:stCondLst>
                              <p:cond delay="1000"/>
                            </p:stCondLst>
                            <p:childTnLst>
                              <p:par>
                                <p:cTn id="38" presetID="22" presetClass="entr" presetSubtype="2" fill="hold" grpId="0" nodeType="afterEffect">
                                  <p:stCondLst>
                                    <p:cond delay="0"/>
                                  </p:stCondLst>
                                  <p:childTnLst>
                                    <p:set>
                                      <p:cBhvr>
                                        <p:cTn id="39" dur="1" fill="hold">
                                          <p:stCondLst>
                                            <p:cond delay="0"/>
                                          </p:stCondLst>
                                        </p:cTn>
                                        <p:tgtEl>
                                          <p:spTgt spid="388109"/>
                                        </p:tgtEl>
                                        <p:attrNameLst>
                                          <p:attrName>style.visibility</p:attrName>
                                        </p:attrNameLst>
                                      </p:cBhvr>
                                      <p:to>
                                        <p:strVal val="visible"/>
                                      </p:to>
                                    </p:set>
                                    <p:animEffect transition="in" filter="wipe(right)">
                                      <p:cBhvr>
                                        <p:cTn id="40" dur="500"/>
                                        <p:tgtEl>
                                          <p:spTgt spid="388109"/>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2" presetClass="entr" presetSubtype="0" fill="hold" nodeType="clickEffect">
                                  <p:stCondLst>
                                    <p:cond delay="0"/>
                                  </p:stCondLst>
                                  <p:childTnLst>
                                    <p:set>
                                      <p:cBhvr>
                                        <p:cTn id="44" dur="1" fill="hold">
                                          <p:stCondLst>
                                            <p:cond delay="0"/>
                                          </p:stCondLst>
                                        </p:cTn>
                                        <p:tgtEl>
                                          <p:spTgt spid="388115">
                                            <p:txEl>
                                              <p:pRg st="3" end="3"/>
                                            </p:txEl>
                                          </p:spTgt>
                                        </p:tgtEl>
                                        <p:attrNameLst>
                                          <p:attrName>style.visibility</p:attrName>
                                        </p:attrNameLst>
                                      </p:cBhvr>
                                      <p:to>
                                        <p:strVal val="visible"/>
                                      </p:to>
                                    </p:set>
                                    <p:animScale>
                                      <p:cBhvr>
                                        <p:cTn id="45" dur="1000" decel="50000" fill="hold">
                                          <p:stCondLst>
                                            <p:cond delay="0"/>
                                          </p:stCondLst>
                                        </p:cTn>
                                        <p:tgtEl>
                                          <p:spTgt spid="388115">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6" dur="1000" decel="50000" fill="hold">
                                          <p:stCondLst>
                                            <p:cond delay="0"/>
                                          </p:stCondLst>
                                        </p:cTn>
                                        <p:tgtEl>
                                          <p:spTgt spid="388115">
                                            <p:txEl>
                                              <p:pRg st="3" end="3"/>
                                            </p:txEl>
                                          </p:spTgt>
                                        </p:tgtEl>
                                        <p:attrNameLst>
                                          <p:attrName>ppt_x</p:attrName>
                                          <p:attrName>ppt_y</p:attrName>
                                        </p:attrNameLst>
                                      </p:cBhvr>
                                    </p:animMotion>
                                    <p:animEffect transition="in" filter="fade">
                                      <p:cBhvr>
                                        <p:cTn id="47" dur="1000"/>
                                        <p:tgtEl>
                                          <p:spTgt spid="388115">
                                            <p:txEl>
                                              <p:pRg st="3" end="3"/>
                                            </p:txEl>
                                          </p:spTgt>
                                        </p:tgtEl>
                                      </p:cBhvr>
                                    </p:animEffect>
                                  </p:childTnLst>
                                </p:cTn>
                              </p:par>
                            </p:childTnLst>
                          </p:cTn>
                        </p:par>
                        <p:par>
                          <p:cTn id="48" fill="hold" nodeType="afterGroup">
                            <p:stCondLst>
                              <p:cond delay="1000"/>
                            </p:stCondLst>
                            <p:childTnLst>
                              <p:par>
                                <p:cTn id="49" presetID="22" presetClass="entr" presetSubtype="2" fill="hold" grpId="0" nodeType="afterEffect">
                                  <p:stCondLst>
                                    <p:cond delay="0"/>
                                  </p:stCondLst>
                                  <p:childTnLst>
                                    <p:set>
                                      <p:cBhvr>
                                        <p:cTn id="50" dur="1" fill="hold">
                                          <p:stCondLst>
                                            <p:cond delay="0"/>
                                          </p:stCondLst>
                                        </p:cTn>
                                        <p:tgtEl>
                                          <p:spTgt spid="388110"/>
                                        </p:tgtEl>
                                        <p:attrNameLst>
                                          <p:attrName>style.visibility</p:attrName>
                                        </p:attrNameLst>
                                      </p:cBhvr>
                                      <p:to>
                                        <p:strVal val="visible"/>
                                      </p:to>
                                    </p:set>
                                    <p:animEffect transition="in" filter="wipe(right)">
                                      <p:cBhvr>
                                        <p:cTn id="51" dur="500"/>
                                        <p:tgtEl>
                                          <p:spTgt spid="38811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nodeType="clickEffect">
                                  <p:stCondLst>
                                    <p:cond delay="0"/>
                                  </p:stCondLst>
                                  <p:childTnLst>
                                    <p:set>
                                      <p:cBhvr>
                                        <p:cTn id="55" dur="1" fill="hold">
                                          <p:stCondLst>
                                            <p:cond delay="0"/>
                                          </p:stCondLst>
                                        </p:cTn>
                                        <p:tgtEl>
                                          <p:spTgt spid="388115">
                                            <p:txEl>
                                              <p:pRg st="4" end="4"/>
                                            </p:txEl>
                                          </p:spTgt>
                                        </p:tgtEl>
                                        <p:attrNameLst>
                                          <p:attrName>style.visibility</p:attrName>
                                        </p:attrNameLst>
                                      </p:cBhvr>
                                      <p:to>
                                        <p:strVal val="visible"/>
                                      </p:to>
                                    </p:set>
                                    <p:animScale>
                                      <p:cBhvr>
                                        <p:cTn id="56" dur="1000" decel="50000" fill="hold">
                                          <p:stCondLst>
                                            <p:cond delay="0"/>
                                          </p:stCondLst>
                                        </p:cTn>
                                        <p:tgtEl>
                                          <p:spTgt spid="388115">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388115">
                                            <p:txEl>
                                              <p:pRg st="4" end="4"/>
                                            </p:txEl>
                                          </p:spTgt>
                                        </p:tgtEl>
                                        <p:attrNameLst>
                                          <p:attrName>ppt_x</p:attrName>
                                          <p:attrName>ppt_y</p:attrName>
                                        </p:attrNameLst>
                                      </p:cBhvr>
                                    </p:animMotion>
                                    <p:animEffect transition="in" filter="fade">
                                      <p:cBhvr>
                                        <p:cTn id="58" dur="1000"/>
                                        <p:tgtEl>
                                          <p:spTgt spid="388115">
                                            <p:txEl>
                                              <p:pRg st="4" end="4"/>
                                            </p:txEl>
                                          </p:spTgt>
                                        </p:tgtEl>
                                      </p:cBhvr>
                                    </p:animEffect>
                                  </p:childTnLst>
                                </p:cTn>
                              </p:par>
                            </p:childTnLst>
                          </p:cTn>
                        </p:par>
                        <p:par>
                          <p:cTn id="59" fill="hold" nodeType="afterGroup">
                            <p:stCondLst>
                              <p:cond delay="1000"/>
                            </p:stCondLst>
                            <p:childTnLst>
                              <p:par>
                                <p:cTn id="60" presetID="22" presetClass="entr" presetSubtype="2" fill="hold" grpId="0" nodeType="afterEffect">
                                  <p:stCondLst>
                                    <p:cond delay="0"/>
                                  </p:stCondLst>
                                  <p:childTnLst>
                                    <p:set>
                                      <p:cBhvr>
                                        <p:cTn id="61" dur="1" fill="hold">
                                          <p:stCondLst>
                                            <p:cond delay="0"/>
                                          </p:stCondLst>
                                        </p:cTn>
                                        <p:tgtEl>
                                          <p:spTgt spid="388111"/>
                                        </p:tgtEl>
                                        <p:attrNameLst>
                                          <p:attrName>style.visibility</p:attrName>
                                        </p:attrNameLst>
                                      </p:cBhvr>
                                      <p:to>
                                        <p:strVal val="visible"/>
                                      </p:to>
                                    </p:set>
                                    <p:animEffect transition="in" filter="wipe(right)">
                                      <p:cBhvr>
                                        <p:cTn id="62" dur="500"/>
                                        <p:tgtEl>
                                          <p:spTgt spid="388111"/>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2" presetClass="entr" presetSubtype="0" fill="hold" nodeType="clickEffect">
                                  <p:stCondLst>
                                    <p:cond delay="0"/>
                                  </p:stCondLst>
                                  <p:childTnLst>
                                    <p:set>
                                      <p:cBhvr>
                                        <p:cTn id="66" dur="1" fill="hold">
                                          <p:stCondLst>
                                            <p:cond delay="0"/>
                                          </p:stCondLst>
                                        </p:cTn>
                                        <p:tgtEl>
                                          <p:spTgt spid="388115">
                                            <p:txEl>
                                              <p:pRg st="5" end="5"/>
                                            </p:txEl>
                                          </p:spTgt>
                                        </p:tgtEl>
                                        <p:attrNameLst>
                                          <p:attrName>style.visibility</p:attrName>
                                        </p:attrNameLst>
                                      </p:cBhvr>
                                      <p:to>
                                        <p:strVal val="visible"/>
                                      </p:to>
                                    </p:set>
                                    <p:animScale>
                                      <p:cBhvr>
                                        <p:cTn id="67" dur="1000" decel="50000" fill="hold">
                                          <p:stCondLst>
                                            <p:cond delay="0"/>
                                          </p:stCondLst>
                                        </p:cTn>
                                        <p:tgtEl>
                                          <p:spTgt spid="388115">
                                            <p:txEl>
                                              <p:pRg st="5" end="5"/>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8" dur="1000" decel="50000" fill="hold">
                                          <p:stCondLst>
                                            <p:cond delay="0"/>
                                          </p:stCondLst>
                                        </p:cTn>
                                        <p:tgtEl>
                                          <p:spTgt spid="388115">
                                            <p:txEl>
                                              <p:pRg st="5" end="5"/>
                                            </p:txEl>
                                          </p:spTgt>
                                        </p:tgtEl>
                                        <p:attrNameLst>
                                          <p:attrName>ppt_x</p:attrName>
                                          <p:attrName>ppt_y</p:attrName>
                                        </p:attrNameLst>
                                      </p:cBhvr>
                                    </p:animMotion>
                                    <p:animEffect transition="in" filter="fade">
                                      <p:cBhvr>
                                        <p:cTn id="69" dur="1000"/>
                                        <p:tgtEl>
                                          <p:spTgt spid="388115">
                                            <p:txEl>
                                              <p:pRg st="5" end="5"/>
                                            </p:txEl>
                                          </p:spTgt>
                                        </p:tgtEl>
                                      </p:cBhvr>
                                    </p:animEffect>
                                  </p:childTnLst>
                                </p:cTn>
                              </p:par>
                            </p:childTnLst>
                          </p:cTn>
                        </p:par>
                      </p:childTnLst>
                    </p:cTn>
                  </p:par>
                  <p:par>
                    <p:cTn id="70" fill="hold">
                      <p:stCondLst>
                        <p:cond delay="indefinite"/>
                      </p:stCondLst>
                      <p:childTnLst>
                        <p:par>
                          <p:cTn id="71" fill="hold">
                            <p:stCondLst>
                              <p:cond delay="0"/>
                            </p:stCondLst>
                            <p:childTnLst>
                              <p:par>
                                <p:cTn id="72" presetID="52" presetClass="entr" presetSubtype="0" fill="hold" nodeType="clickEffect">
                                  <p:stCondLst>
                                    <p:cond delay="0"/>
                                  </p:stCondLst>
                                  <p:childTnLst>
                                    <p:set>
                                      <p:cBhvr>
                                        <p:cTn id="73" dur="1" fill="hold">
                                          <p:stCondLst>
                                            <p:cond delay="0"/>
                                          </p:stCondLst>
                                        </p:cTn>
                                        <p:tgtEl>
                                          <p:spTgt spid="388115">
                                            <p:txEl>
                                              <p:pRg st="6" end="6"/>
                                            </p:txEl>
                                          </p:spTgt>
                                        </p:tgtEl>
                                        <p:attrNameLst>
                                          <p:attrName>style.visibility</p:attrName>
                                        </p:attrNameLst>
                                      </p:cBhvr>
                                      <p:to>
                                        <p:strVal val="visible"/>
                                      </p:to>
                                    </p:set>
                                    <p:animScale>
                                      <p:cBhvr>
                                        <p:cTn id="74" dur="1000" decel="50000" fill="hold">
                                          <p:stCondLst>
                                            <p:cond delay="0"/>
                                          </p:stCondLst>
                                        </p:cTn>
                                        <p:tgtEl>
                                          <p:spTgt spid="388115">
                                            <p:txEl>
                                              <p:pRg st="6" end="6"/>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5" dur="1000" decel="50000" fill="hold">
                                          <p:stCondLst>
                                            <p:cond delay="0"/>
                                          </p:stCondLst>
                                        </p:cTn>
                                        <p:tgtEl>
                                          <p:spTgt spid="388115">
                                            <p:txEl>
                                              <p:pRg st="6" end="6"/>
                                            </p:txEl>
                                          </p:spTgt>
                                        </p:tgtEl>
                                        <p:attrNameLst>
                                          <p:attrName>ppt_x</p:attrName>
                                          <p:attrName>ppt_y</p:attrName>
                                        </p:attrNameLst>
                                      </p:cBhvr>
                                    </p:animMotion>
                                    <p:animEffect transition="in" filter="fade">
                                      <p:cBhvr>
                                        <p:cTn id="76" dur="1000"/>
                                        <p:tgtEl>
                                          <p:spTgt spid="388115">
                                            <p:txEl>
                                              <p:pRg st="6" end="6"/>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52" presetClass="entr" presetSubtype="0" fill="hold" nodeType="clickEffect">
                                  <p:stCondLst>
                                    <p:cond delay="0"/>
                                  </p:stCondLst>
                                  <p:childTnLst>
                                    <p:set>
                                      <p:cBhvr>
                                        <p:cTn id="80" dur="1" fill="hold">
                                          <p:stCondLst>
                                            <p:cond delay="0"/>
                                          </p:stCondLst>
                                        </p:cTn>
                                        <p:tgtEl>
                                          <p:spTgt spid="388115">
                                            <p:txEl>
                                              <p:pRg st="7" end="7"/>
                                            </p:txEl>
                                          </p:spTgt>
                                        </p:tgtEl>
                                        <p:attrNameLst>
                                          <p:attrName>style.visibility</p:attrName>
                                        </p:attrNameLst>
                                      </p:cBhvr>
                                      <p:to>
                                        <p:strVal val="visible"/>
                                      </p:to>
                                    </p:set>
                                    <p:animScale>
                                      <p:cBhvr>
                                        <p:cTn id="81" dur="1000" decel="50000" fill="hold">
                                          <p:stCondLst>
                                            <p:cond delay="0"/>
                                          </p:stCondLst>
                                        </p:cTn>
                                        <p:tgtEl>
                                          <p:spTgt spid="388115">
                                            <p:txEl>
                                              <p:pRg st="7" end="7"/>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2" dur="1000" decel="50000" fill="hold">
                                          <p:stCondLst>
                                            <p:cond delay="0"/>
                                          </p:stCondLst>
                                        </p:cTn>
                                        <p:tgtEl>
                                          <p:spTgt spid="388115">
                                            <p:txEl>
                                              <p:pRg st="7" end="7"/>
                                            </p:txEl>
                                          </p:spTgt>
                                        </p:tgtEl>
                                        <p:attrNameLst>
                                          <p:attrName>ppt_x</p:attrName>
                                          <p:attrName>ppt_y</p:attrName>
                                        </p:attrNameLst>
                                      </p:cBhvr>
                                    </p:animMotion>
                                    <p:animEffect transition="in" filter="fade">
                                      <p:cBhvr>
                                        <p:cTn id="83" dur="1000"/>
                                        <p:tgtEl>
                                          <p:spTgt spid="388115">
                                            <p:txEl>
                                              <p:pRg st="7" end="7"/>
                                            </p:txEl>
                                          </p:spTgt>
                                        </p:tgtEl>
                                      </p:cBhvr>
                                    </p:animEffect>
                                  </p:childTnLst>
                                </p:cTn>
                              </p:par>
                            </p:childTnLst>
                          </p:cTn>
                        </p:par>
                        <p:par>
                          <p:cTn id="84" fill="hold" nodeType="afterGroup">
                            <p:stCondLst>
                              <p:cond delay="1000"/>
                            </p:stCondLst>
                            <p:childTnLst>
                              <p:par>
                                <p:cTn id="85" presetID="22" presetClass="entr" presetSubtype="2" fill="hold" grpId="0" nodeType="afterEffect">
                                  <p:stCondLst>
                                    <p:cond delay="0"/>
                                  </p:stCondLst>
                                  <p:childTnLst>
                                    <p:set>
                                      <p:cBhvr>
                                        <p:cTn id="86" dur="1" fill="hold">
                                          <p:stCondLst>
                                            <p:cond delay="0"/>
                                          </p:stCondLst>
                                        </p:cTn>
                                        <p:tgtEl>
                                          <p:spTgt spid="388112"/>
                                        </p:tgtEl>
                                        <p:attrNameLst>
                                          <p:attrName>style.visibility</p:attrName>
                                        </p:attrNameLst>
                                      </p:cBhvr>
                                      <p:to>
                                        <p:strVal val="visible"/>
                                      </p:to>
                                    </p:set>
                                    <p:animEffect transition="in" filter="wipe(right)">
                                      <p:cBhvr>
                                        <p:cTn id="87" dur="500"/>
                                        <p:tgtEl>
                                          <p:spTgt spid="388112"/>
                                        </p:tgtEl>
                                      </p:cBhvr>
                                    </p:animEffect>
                                  </p:childTnLst>
                                </p:cTn>
                              </p:par>
                            </p:childTnLst>
                          </p:cTn>
                        </p:par>
                        <p:par>
                          <p:cTn id="88" fill="hold" nodeType="afterGroup">
                            <p:stCondLst>
                              <p:cond delay="1500"/>
                            </p:stCondLst>
                            <p:childTnLst>
                              <p:par>
                                <p:cTn id="89" presetID="22" presetClass="entr" presetSubtype="8" fill="hold" grpId="0" nodeType="afterEffect">
                                  <p:stCondLst>
                                    <p:cond delay="0"/>
                                  </p:stCondLst>
                                  <p:childTnLst>
                                    <p:set>
                                      <p:cBhvr>
                                        <p:cTn id="90" dur="1" fill="hold">
                                          <p:stCondLst>
                                            <p:cond delay="0"/>
                                          </p:stCondLst>
                                        </p:cTn>
                                        <p:tgtEl>
                                          <p:spTgt spid="388114"/>
                                        </p:tgtEl>
                                        <p:attrNameLst>
                                          <p:attrName>style.visibility</p:attrName>
                                        </p:attrNameLst>
                                      </p:cBhvr>
                                      <p:to>
                                        <p:strVal val="visible"/>
                                      </p:to>
                                    </p:set>
                                    <p:animEffect transition="in" filter="wipe(left)">
                                      <p:cBhvr>
                                        <p:cTn id="91" dur="500"/>
                                        <p:tgtEl>
                                          <p:spTgt spid="388114"/>
                                        </p:tgtEl>
                                      </p:cBhvr>
                                    </p:animEffect>
                                  </p:childTnLst>
                                </p:cTn>
                              </p:par>
                            </p:childTnLst>
                          </p:cTn>
                        </p:par>
                        <p:par>
                          <p:cTn id="92" fill="hold" nodeType="afterGroup">
                            <p:stCondLst>
                              <p:cond delay="2000"/>
                            </p:stCondLst>
                            <p:childTnLst>
                              <p:par>
                                <p:cTn id="93" presetID="25" presetClass="entr" presetSubtype="0" fill="hold" nodeType="afterEffect">
                                  <p:stCondLst>
                                    <p:cond delay="0"/>
                                  </p:stCondLst>
                                  <p:childTnLst>
                                    <p:set>
                                      <p:cBhvr>
                                        <p:cTn id="94" dur="1" fill="hold">
                                          <p:stCondLst>
                                            <p:cond delay="0"/>
                                          </p:stCondLst>
                                        </p:cTn>
                                        <p:tgtEl>
                                          <p:spTgt spid="388101"/>
                                        </p:tgtEl>
                                        <p:attrNameLst>
                                          <p:attrName>style.visibility</p:attrName>
                                        </p:attrNameLst>
                                      </p:cBhvr>
                                      <p:to>
                                        <p:strVal val="visible"/>
                                      </p:to>
                                    </p:set>
                                    <p:anim calcmode="lin" valueType="num">
                                      <p:cBhvr>
                                        <p:cTn id="95" dur="500" decel="50000" fill="hold">
                                          <p:stCondLst>
                                            <p:cond delay="0"/>
                                          </p:stCondLst>
                                        </p:cTn>
                                        <p:tgtEl>
                                          <p:spTgt spid="388101"/>
                                        </p:tgtEl>
                                        <p:attrNameLst>
                                          <p:attrName>style.rotation</p:attrName>
                                        </p:attrNameLst>
                                      </p:cBhvr>
                                      <p:tavLst>
                                        <p:tav tm="0">
                                          <p:val>
                                            <p:fltVal val="-90"/>
                                          </p:val>
                                        </p:tav>
                                        <p:tav tm="100000">
                                          <p:val>
                                            <p:fltVal val="0"/>
                                          </p:val>
                                        </p:tav>
                                      </p:tavLst>
                                    </p:anim>
                                    <p:anim calcmode="lin" valueType="num">
                                      <p:cBhvr>
                                        <p:cTn id="96" dur="500" decel="50000" fill="hold">
                                          <p:stCondLst>
                                            <p:cond delay="0"/>
                                          </p:stCondLst>
                                        </p:cTn>
                                        <p:tgtEl>
                                          <p:spTgt spid="388101"/>
                                        </p:tgtEl>
                                        <p:attrNameLst>
                                          <p:attrName>ppt_w</p:attrName>
                                        </p:attrNameLst>
                                      </p:cBhvr>
                                      <p:tavLst>
                                        <p:tav tm="0">
                                          <p:val>
                                            <p:strVal val="#ppt_w"/>
                                          </p:val>
                                        </p:tav>
                                        <p:tav tm="100000">
                                          <p:val>
                                            <p:strVal val="#ppt_w*.05"/>
                                          </p:val>
                                        </p:tav>
                                      </p:tavLst>
                                    </p:anim>
                                    <p:anim calcmode="lin" valueType="num">
                                      <p:cBhvr>
                                        <p:cTn id="97" dur="500" accel="50000" fill="hold">
                                          <p:stCondLst>
                                            <p:cond delay="500"/>
                                          </p:stCondLst>
                                        </p:cTn>
                                        <p:tgtEl>
                                          <p:spTgt spid="388101"/>
                                        </p:tgtEl>
                                        <p:attrNameLst>
                                          <p:attrName>ppt_w</p:attrName>
                                        </p:attrNameLst>
                                      </p:cBhvr>
                                      <p:tavLst>
                                        <p:tav tm="0">
                                          <p:val>
                                            <p:strVal val="#ppt_w*.05"/>
                                          </p:val>
                                        </p:tav>
                                        <p:tav tm="100000">
                                          <p:val>
                                            <p:strVal val="#ppt_w"/>
                                          </p:val>
                                        </p:tav>
                                      </p:tavLst>
                                    </p:anim>
                                    <p:anim calcmode="lin" valueType="num">
                                      <p:cBhvr>
                                        <p:cTn id="98" dur="1000" fill="hold"/>
                                        <p:tgtEl>
                                          <p:spTgt spid="388101"/>
                                        </p:tgtEl>
                                        <p:attrNameLst>
                                          <p:attrName>ppt_h</p:attrName>
                                        </p:attrNameLst>
                                      </p:cBhvr>
                                      <p:tavLst>
                                        <p:tav tm="0">
                                          <p:val>
                                            <p:strVal val="#ppt_h"/>
                                          </p:val>
                                        </p:tav>
                                        <p:tav tm="100000">
                                          <p:val>
                                            <p:strVal val="#ppt_h"/>
                                          </p:val>
                                        </p:tav>
                                      </p:tavLst>
                                    </p:anim>
                                    <p:anim calcmode="lin" valueType="num">
                                      <p:cBhvr>
                                        <p:cTn id="99" dur="500" decel="50000" fill="hold">
                                          <p:stCondLst>
                                            <p:cond delay="0"/>
                                          </p:stCondLst>
                                        </p:cTn>
                                        <p:tgtEl>
                                          <p:spTgt spid="388101"/>
                                        </p:tgtEl>
                                        <p:attrNameLst>
                                          <p:attrName>ppt_x</p:attrName>
                                        </p:attrNameLst>
                                      </p:cBhvr>
                                      <p:tavLst>
                                        <p:tav tm="0">
                                          <p:val>
                                            <p:strVal val="#ppt_x+.4"/>
                                          </p:val>
                                        </p:tav>
                                        <p:tav tm="100000">
                                          <p:val>
                                            <p:strVal val="#ppt_x"/>
                                          </p:val>
                                        </p:tav>
                                      </p:tavLst>
                                    </p:anim>
                                    <p:anim calcmode="lin" valueType="num">
                                      <p:cBhvr>
                                        <p:cTn id="100" dur="500" decel="50000" fill="hold">
                                          <p:stCondLst>
                                            <p:cond delay="0"/>
                                          </p:stCondLst>
                                        </p:cTn>
                                        <p:tgtEl>
                                          <p:spTgt spid="388101"/>
                                        </p:tgtEl>
                                        <p:attrNameLst>
                                          <p:attrName>ppt_y</p:attrName>
                                        </p:attrNameLst>
                                      </p:cBhvr>
                                      <p:tavLst>
                                        <p:tav tm="0">
                                          <p:val>
                                            <p:strVal val="#ppt_y-.2"/>
                                          </p:val>
                                        </p:tav>
                                        <p:tav tm="100000">
                                          <p:val>
                                            <p:strVal val="#ppt_y+.1"/>
                                          </p:val>
                                        </p:tav>
                                      </p:tavLst>
                                    </p:anim>
                                    <p:anim calcmode="lin" valueType="num">
                                      <p:cBhvr>
                                        <p:cTn id="101" dur="500" accel="50000" fill="hold">
                                          <p:stCondLst>
                                            <p:cond delay="500"/>
                                          </p:stCondLst>
                                        </p:cTn>
                                        <p:tgtEl>
                                          <p:spTgt spid="388101"/>
                                        </p:tgtEl>
                                        <p:attrNameLst>
                                          <p:attrName>ppt_y</p:attrName>
                                        </p:attrNameLst>
                                      </p:cBhvr>
                                      <p:tavLst>
                                        <p:tav tm="0">
                                          <p:val>
                                            <p:strVal val="#ppt_y+.1"/>
                                          </p:val>
                                        </p:tav>
                                        <p:tav tm="100000">
                                          <p:val>
                                            <p:strVal val="#ppt_y"/>
                                          </p:val>
                                        </p:tav>
                                      </p:tavLst>
                                    </p:anim>
                                    <p:animEffect transition="in" filter="fade">
                                      <p:cBhvr>
                                        <p:cTn id="102" dur="1000" decel="50000">
                                          <p:stCondLst>
                                            <p:cond delay="0"/>
                                          </p:stCondLst>
                                        </p:cTn>
                                        <p:tgtEl>
                                          <p:spTgt spid="388101"/>
                                        </p:tgtEl>
                                      </p:cBhvr>
                                    </p:animEffect>
                                  </p:childTnLst>
                                </p:cTn>
                              </p:par>
                              <p:par>
                                <p:cTn id="103" presetID="22" presetClass="entr" presetSubtype="2" fill="hold" grpId="0" nodeType="withEffect">
                                  <p:stCondLst>
                                    <p:cond delay="0"/>
                                  </p:stCondLst>
                                  <p:childTnLst>
                                    <p:set>
                                      <p:cBhvr>
                                        <p:cTn id="104" dur="1" fill="hold">
                                          <p:stCondLst>
                                            <p:cond delay="0"/>
                                          </p:stCondLst>
                                        </p:cTn>
                                        <p:tgtEl>
                                          <p:spTgt spid="388113"/>
                                        </p:tgtEl>
                                        <p:attrNameLst>
                                          <p:attrName>style.visibility</p:attrName>
                                        </p:attrNameLst>
                                      </p:cBhvr>
                                      <p:to>
                                        <p:strVal val="visible"/>
                                      </p:to>
                                    </p:set>
                                    <p:animEffect transition="in" filter="wipe(right)">
                                      <p:cBhvr>
                                        <p:cTn id="105" dur="500"/>
                                        <p:tgtEl>
                                          <p:spTgt spid="388113"/>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35" presetClass="entr" presetSubtype="0" fill="hold" grpId="0" nodeType="clickEffect">
                                  <p:stCondLst>
                                    <p:cond delay="0"/>
                                  </p:stCondLst>
                                  <p:childTnLst>
                                    <p:set>
                                      <p:cBhvr>
                                        <p:cTn id="109" dur="1" fill="hold">
                                          <p:stCondLst>
                                            <p:cond delay="0"/>
                                          </p:stCondLst>
                                        </p:cTn>
                                        <p:tgtEl>
                                          <p:spTgt spid="388103"/>
                                        </p:tgtEl>
                                        <p:attrNameLst>
                                          <p:attrName>style.visibility</p:attrName>
                                        </p:attrNameLst>
                                      </p:cBhvr>
                                      <p:to>
                                        <p:strVal val="visible"/>
                                      </p:to>
                                    </p:set>
                                    <p:animEffect transition="in" filter="fade">
                                      <p:cBhvr>
                                        <p:cTn id="110" dur="2000"/>
                                        <p:tgtEl>
                                          <p:spTgt spid="388103"/>
                                        </p:tgtEl>
                                      </p:cBhvr>
                                    </p:animEffect>
                                    <p:anim calcmode="lin" valueType="num">
                                      <p:cBhvr>
                                        <p:cTn id="111" dur="2000" fill="hold"/>
                                        <p:tgtEl>
                                          <p:spTgt spid="388103"/>
                                        </p:tgtEl>
                                        <p:attrNameLst>
                                          <p:attrName>style.rotation</p:attrName>
                                        </p:attrNameLst>
                                      </p:cBhvr>
                                      <p:tavLst>
                                        <p:tav tm="0">
                                          <p:val>
                                            <p:fltVal val="720"/>
                                          </p:val>
                                        </p:tav>
                                        <p:tav tm="100000">
                                          <p:val>
                                            <p:fltVal val="0"/>
                                          </p:val>
                                        </p:tav>
                                      </p:tavLst>
                                    </p:anim>
                                    <p:anim calcmode="lin" valueType="num">
                                      <p:cBhvr>
                                        <p:cTn id="112" dur="2000" fill="hold"/>
                                        <p:tgtEl>
                                          <p:spTgt spid="388103"/>
                                        </p:tgtEl>
                                        <p:attrNameLst>
                                          <p:attrName>ppt_h</p:attrName>
                                        </p:attrNameLst>
                                      </p:cBhvr>
                                      <p:tavLst>
                                        <p:tav tm="0">
                                          <p:val>
                                            <p:fltVal val="0"/>
                                          </p:val>
                                        </p:tav>
                                        <p:tav tm="100000">
                                          <p:val>
                                            <p:strVal val="#ppt_h"/>
                                          </p:val>
                                        </p:tav>
                                      </p:tavLst>
                                    </p:anim>
                                    <p:anim calcmode="lin" valueType="num">
                                      <p:cBhvr>
                                        <p:cTn id="113" dur="2000" fill="hold"/>
                                        <p:tgtEl>
                                          <p:spTgt spid="388103"/>
                                        </p:tgtEl>
                                        <p:attrNameLst>
                                          <p:attrName>ppt_w</p:attrName>
                                        </p:attrNameLst>
                                      </p:cBhvr>
                                      <p:tavLst>
                                        <p:tav tm="0">
                                          <p:val>
                                            <p:fltVal val="0"/>
                                          </p:val>
                                        </p:tav>
                                        <p:tav tm="100000">
                                          <p:val>
                                            <p:strVal val="#ppt_w"/>
                                          </p:val>
                                        </p:tav>
                                      </p:tavLst>
                                    </p:anim>
                                  </p:childTnLst>
                                </p:cTn>
                              </p:par>
                              <p:par>
                                <p:cTn id="114" presetID="35" presetClass="entr" presetSubtype="0" fill="hold" grpId="0" nodeType="withEffect">
                                  <p:stCondLst>
                                    <p:cond delay="0"/>
                                  </p:stCondLst>
                                  <p:childTnLst>
                                    <p:set>
                                      <p:cBhvr>
                                        <p:cTn id="115" dur="1" fill="hold">
                                          <p:stCondLst>
                                            <p:cond delay="0"/>
                                          </p:stCondLst>
                                        </p:cTn>
                                        <p:tgtEl>
                                          <p:spTgt spid="388104"/>
                                        </p:tgtEl>
                                        <p:attrNameLst>
                                          <p:attrName>style.visibility</p:attrName>
                                        </p:attrNameLst>
                                      </p:cBhvr>
                                      <p:to>
                                        <p:strVal val="visible"/>
                                      </p:to>
                                    </p:set>
                                    <p:animEffect transition="in" filter="fade">
                                      <p:cBhvr>
                                        <p:cTn id="116" dur="2000"/>
                                        <p:tgtEl>
                                          <p:spTgt spid="388104"/>
                                        </p:tgtEl>
                                      </p:cBhvr>
                                    </p:animEffect>
                                    <p:anim calcmode="lin" valueType="num">
                                      <p:cBhvr>
                                        <p:cTn id="117" dur="2000" fill="hold"/>
                                        <p:tgtEl>
                                          <p:spTgt spid="388104"/>
                                        </p:tgtEl>
                                        <p:attrNameLst>
                                          <p:attrName>style.rotation</p:attrName>
                                        </p:attrNameLst>
                                      </p:cBhvr>
                                      <p:tavLst>
                                        <p:tav tm="0">
                                          <p:val>
                                            <p:fltVal val="720"/>
                                          </p:val>
                                        </p:tav>
                                        <p:tav tm="100000">
                                          <p:val>
                                            <p:fltVal val="0"/>
                                          </p:val>
                                        </p:tav>
                                      </p:tavLst>
                                    </p:anim>
                                    <p:anim calcmode="lin" valueType="num">
                                      <p:cBhvr>
                                        <p:cTn id="118" dur="2000" fill="hold"/>
                                        <p:tgtEl>
                                          <p:spTgt spid="388104"/>
                                        </p:tgtEl>
                                        <p:attrNameLst>
                                          <p:attrName>ppt_h</p:attrName>
                                        </p:attrNameLst>
                                      </p:cBhvr>
                                      <p:tavLst>
                                        <p:tav tm="0">
                                          <p:val>
                                            <p:fltVal val="0"/>
                                          </p:val>
                                        </p:tav>
                                        <p:tav tm="100000">
                                          <p:val>
                                            <p:strVal val="#ppt_h"/>
                                          </p:val>
                                        </p:tav>
                                      </p:tavLst>
                                    </p:anim>
                                    <p:anim calcmode="lin" valueType="num">
                                      <p:cBhvr>
                                        <p:cTn id="119" dur="2000" fill="hold"/>
                                        <p:tgtEl>
                                          <p:spTgt spid="38810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103" grpId="0" animBg="1"/>
      <p:bldP spid="388104" grpId="0" animBg="1"/>
      <p:bldP spid="388106" grpId="0" animBg="1"/>
      <p:bldP spid="388107" grpId="0" animBg="1"/>
      <p:bldP spid="388108" grpId="0" animBg="1"/>
      <p:bldP spid="388109" grpId="0" animBg="1"/>
      <p:bldP spid="388110" grpId="0" animBg="1"/>
      <p:bldP spid="388111" grpId="0" animBg="1"/>
      <p:bldP spid="388112" grpId="0" animBg="1"/>
      <p:bldP spid="388113" grpId="0" animBg="1"/>
      <p:bldP spid="388114"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١٠</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34824624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لاوِيّين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ناداب و</a:t>
            </a:r>
            <a:br>
              <a:rPr lang="ar-JO" sz="4000" dirty="0">
                <a:solidFill>
                  <a:schemeClr val="bg1"/>
                </a:solidFill>
              </a:rPr>
            </a:br>
            <a:r>
              <a:rPr lang="ar-JO" sz="4000" dirty="0">
                <a:solidFill>
                  <a:schemeClr val="bg1"/>
                </a:solidFill>
              </a:rPr>
              <a:t>أبيهو</a:t>
            </a:r>
            <a:endParaRPr lang="en-US" sz="4000" dirty="0">
              <a:solidFill>
                <a:schemeClr val="bg1"/>
              </a:solidFill>
            </a:endParaRPr>
          </a:p>
        </p:txBody>
      </p:sp>
      <p:sp>
        <p:nvSpPr>
          <p:cNvPr id="5"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pic>
        <p:nvPicPr>
          <p:cNvPr id="6" name="Picture 2" descr="Slide4">
            <a:extLst>
              <a:ext uri="{FF2B5EF4-FFF2-40B4-BE49-F238E27FC236}">
                <a16:creationId xmlns:a16="http://schemas.microsoft.com/office/drawing/2014/main" id="{BA220DFB-2A8D-E841-A9DD-6FAD7CF99459}"/>
              </a:ext>
            </a:extLst>
          </p:cNvPr>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75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26083270"/>
      </p:ext>
    </p:extLst>
  </p:cSld>
  <p:clrMapOvr>
    <a:masterClrMapping/>
  </p:clrMapOvr>
  <p:transition spd="med">
    <p:randomBar dir="vert"/>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لاوِيّين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ناداب و</a:t>
            </a:r>
            <a:br>
              <a:rPr lang="ar-JO" sz="4000" dirty="0">
                <a:solidFill>
                  <a:schemeClr val="bg1"/>
                </a:solidFill>
              </a:rPr>
            </a:br>
            <a:r>
              <a:rPr lang="ar-JO" sz="4000" dirty="0">
                <a:solidFill>
                  <a:schemeClr val="bg1"/>
                </a:solidFill>
              </a:rPr>
              <a:t>أبيهو</a:t>
            </a:r>
            <a:endParaRPr lang="en-US" sz="4000" dirty="0">
              <a:solidFill>
                <a:schemeClr val="bg1"/>
              </a:solidFill>
            </a:endParaRPr>
          </a:p>
        </p:txBody>
      </p:sp>
      <p:pic>
        <p:nvPicPr>
          <p:cNvPr id="263171" name="Picture 1" descr="drunk Nada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6011863" cy="683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54797853"/>
      </p:ext>
    </p:extLst>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لاوِيّين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ناداب و</a:t>
            </a:r>
            <a:br>
              <a:rPr lang="ar-JO" sz="4000" dirty="0">
                <a:solidFill>
                  <a:schemeClr val="bg1"/>
                </a:solidFill>
              </a:rPr>
            </a:br>
            <a:r>
              <a:rPr lang="ar-JO" sz="4000" dirty="0">
                <a:solidFill>
                  <a:schemeClr val="bg1"/>
                </a:solidFill>
              </a:rPr>
              <a:t>أبيهو</a:t>
            </a:r>
            <a:endParaRPr lang="en-US" sz="4000" dirty="0">
              <a:solidFill>
                <a:schemeClr val="bg1"/>
              </a:solidFill>
            </a:endParaRPr>
          </a:p>
        </p:txBody>
      </p:sp>
      <p:pic>
        <p:nvPicPr>
          <p:cNvPr id="265219" name="Picture 2" descr="nadab&amp;abihu[7].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336800"/>
            <a:ext cx="6502400" cy="452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5220" name="Picture 3" descr="nadab.gif"/>
          <p:cNvPicPr>
            <a:picLocks noChangeAspect="1"/>
          </p:cNvPicPr>
          <p:nvPr/>
        </p:nvPicPr>
        <p:blipFill>
          <a:blip r:embed="rId4" cstate="screen">
            <a:extLst>
              <a:ext uri="{28A0092B-C50C-407E-A947-70E740481C1C}">
                <a14:useLocalDpi xmlns:a14="http://schemas.microsoft.com/office/drawing/2010/main"/>
              </a:ext>
            </a:extLst>
          </a:blip>
          <a:srcRect t="5057"/>
          <a:stretch>
            <a:fillRect/>
          </a:stretch>
        </p:blipFill>
        <p:spPr bwMode="auto">
          <a:xfrm>
            <a:off x="0" y="-26988"/>
            <a:ext cx="5659438" cy="3240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5221" name="Picture 4" descr="fire on nadab.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211638" y="1916113"/>
            <a:ext cx="4435475" cy="3919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982308029"/>
      </p:ext>
    </p:extLst>
  </p:cSld>
  <p:clrMapOvr>
    <a:masterClrMapping/>
  </p:clrMapOvr>
  <p:transition spd="med">
    <p:randomBar dir="ver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 descr="flam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3050" cy="687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لاوِيّين 10: 8- 9</a:t>
            </a:r>
            <a:endParaRPr kumimoji="0" lang="en-US"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effectLst>
                  <a:glow rad="241300">
                    <a:schemeClr val="tx1">
                      <a:alpha val="75000"/>
                    </a:schemeClr>
                  </a:glow>
                </a:effectLst>
              </a:rPr>
              <a:t>ناداب و</a:t>
            </a:r>
            <a:br>
              <a:rPr lang="ar-JO" sz="4000" dirty="0">
                <a:solidFill>
                  <a:schemeClr val="bg1"/>
                </a:solidFill>
                <a:effectLst>
                  <a:glow rad="241300">
                    <a:schemeClr val="tx1">
                      <a:alpha val="75000"/>
                    </a:schemeClr>
                  </a:glow>
                </a:effectLst>
              </a:rPr>
            </a:br>
            <a:r>
              <a:rPr lang="ar-JO" sz="4000" dirty="0">
                <a:solidFill>
                  <a:schemeClr val="bg1"/>
                </a:solidFill>
                <a:effectLst>
                  <a:glow rad="241300">
                    <a:schemeClr val="tx1">
                      <a:alpha val="75000"/>
                    </a:schemeClr>
                  </a:glow>
                </a:effectLst>
              </a:rPr>
              <a:t>أبيهو</a:t>
            </a:r>
            <a:endParaRPr lang="en-US" sz="4000" dirty="0">
              <a:solidFill>
                <a:schemeClr val="bg1"/>
              </a:solidFill>
              <a:effectLst>
                <a:glow rad="241300">
                  <a:schemeClr val="tx1">
                    <a:alpha val="75000"/>
                  </a:schemeClr>
                </a:glow>
              </a:effectLst>
            </a:endParaRPr>
          </a:p>
        </p:txBody>
      </p:sp>
      <p:sp>
        <p:nvSpPr>
          <p:cNvPr id="6" name="Text Box 3"/>
          <p:cNvSpPr txBox="1">
            <a:spLocks noChangeArrowheads="1"/>
          </p:cNvSpPr>
          <p:nvPr/>
        </p:nvSpPr>
        <p:spPr bwMode="auto">
          <a:xfrm>
            <a:off x="34925" y="476250"/>
            <a:ext cx="5616575" cy="57554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"وَكَلَّمَ ٱلرَّبُّ هَارُونَ قَائِلًا: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خَمْرًا وَمُسْكِرًا لَا تَشْرَبْ</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أَنْتَ وَبَنُوكَ مَعَكَ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عِنْدَ دُخُولِكُمْ إِلَى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خَيْمَةِ ٱلِٱجْتِمَاعِ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لِكَيْ لَا تَمُوتُوا.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فَرْضًا دَهْرِيًّا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فِي أَجْيَالِكُمْ."</a:t>
            </a:r>
            <a:endParaRPr kumimoji="0" lang="en-US"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pic>
        <p:nvPicPr>
          <p:cNvPr id="267269" name="Picture 4" descr="Nadab_w_Abihu_C-230.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227763" y="2133600"/>
            <a:ext cx="2286000" cy="259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descr="no-win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867400" y="2492375"/>
            <a:ext cx="2870200" cy="283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9115074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69314"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ea typeface="ＭＳ Ｐゴシック" charset="0"/>
                <a:cs typeface="ＭＳ Ｐゴシック" charset="0"/>
              </a:rPr>
              <a:t>Levi</a:t>
            </a:r>
            <a:r>
              <a:rPr kumimoji="1" lang="uk-UA" altLang="ja-JP" sz="2800" b="1" dirty="0">
                <a:latin typeface="Times New Roman" charset="0"/>
                <a:ea typeface="ＭＳ Ｐゴシック" charset="0"/>
                <a:cs typeface="ＭＳ Ｐゴシック" charset="0"/>
              </a:rPr>
              <a:t>'</a:t>
            </a:r>
            <a:r>
              <a:rPr kumimoji="1" lang="en-US" sz="2800" b="1" dirty="0">
                <a:latin typeface="Times New Roman" charset="0"/>
                <a:ea typeface="ＭＳ Ｐゴシック" charset="0"/>
                <a:cs typeface="ＭＳ Ｐゴシック" charset="0"/>
              </a:rPr>
              <a:t>s Family Tree</a:t>
            </a:r>
          </a:p>
        </p:txBody>
      </p:sp>
      <p:grpSp>
        <p:nvGrpSpPr>
          <p:cNvPr id="269315" name="Group 2"/>
          <p:cNvGrpSpPr>
            <a:grpSpLocks/>
          </p:cNvGrpSpPr>
          <p:nvPr/>
        </p:nvGrpSpPr>
        <p:grpSpPr bwMode="auto">
          <a:xfrm>
            <a:off x="533400" y="152400"/>
            <a:ext cx="4953000" cy="838200"/>
            <a:chOff x="528" y="0"/>
            <a:chExt cx="3360" cy="624"/>
          </a:xfrm>
        </p:grpSpPr>
        <p:sp>
          <p:nvSpPr>
            <p:cNvPr id="269361"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62" name="WordArt 4"/>
            <p:cNvSpPr>
              <a:spLocks noChangeArrowheads="1" noChangeShapeType="1" noTextEdit="1"/>
            </p:cNvSpPr>
            <p:nvPr/>
          </p:nvSpPr>
          <p:spPr bwMode="auto">
            <a:xfrm>
              <a:off x="1116" y="192"/>
              <a:ext cx="2052" cy="36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Arial" panose="020B0604020202020204" pitchFamily="34" charset="0"/>
                  <a:ea typeface="Franklin Gothic Medium"/>
                  <a:cs typeface="Arial" panose="020B0604020202020204" pitchFamily="34" charset="0"/>
                </a:rPr>
                <a:t>شجرة عائلة لاوي</a:t>
              </a:r>
              <a:endPar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endParaRPr>
            </a:p>
          </p:txBody>
        </p:sp>
      </p:grpSp>
      <p:sp>
        <p:nvSpPr>
          <p:cNvPr id="269316"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17"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جرشون</a:t>
            </a:r>
            <a:r>
              <a:rPr kumimoji="0" lang="en-US" sz="1800" b="1" i="0" u="none" strike="noStrike" kern="1200" cap="none" spc="0" normalizeH="0" baseline="0" noProof="0" dirty="0">
                <a:ln>
                  <a:noFill/>
                </a:ln>
                <a:solidFill>
                  <a:srgbClr val="000000"/>
                </a:solidFill>
                <a:effectLst/>
                <a:uLnTx/>
                <a:uFillTx/>
                <a:latin typeface="Century Gothic" charset="0"/>
                <a:ea typeface="ＭＳ Ｐゴシック" charset="0"/>
                <a:cs typeface="ＭＳ Ｐゴシック" charset="0"/>
              </a:rPr>
              <a:t> </a:t>
            </a:r>
          </a:p>
        </p:txBody>
      </p:sp>
      <p:sp>
        <p:nvSpPr>
          <p:cNvPr id="269318"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قهات</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19"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مراري</a:t>
            </a:r>
            <a:r>
              <a:rPr kumimoji="0" lang="en-US" sz="1800" b="1" i="0" u="none" strike="noStrike" kern="1200" cap="none" spc="0" normalizeH="0" baseline="0" noProof="0" dirty="0">
                <a:ln>
                  <a:noFill/>
                </a:ln>
                <a:solidFill>
                  <a:srgbClr val="000000"/>
                </a:solidFill>
                <a:effectLst/>
                <a:uLnTx/>
                <a:uFillTx/>
                <a:latin typeface="Century Gothic" charset="0"/>
                <a:ea typeface="ＭＳ Ｐゴシック" charset="0"/>
                <a:cs typeface="ＭＳ Ｐゴシック" charset="0"/>
              </a:rPr>
              <a:t> </a:t>
            </a:r>
          </a:p>
        </p:txBody>
      </p:sp>
      <p:sp>
        <p:nvSpPr>
          <p:cNvPr id="269320"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مريم</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1"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هرون</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 </a:t>
            </a:r>
          </a:p>
        </p:txBody>
      </p:sp>
      <p:sp>
        <p:nvSpPr>
          <p:cNvPr id="269323"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عمرام</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4"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ناداب</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5"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أبيهو</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العازار</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 </a:t>
            </a:r>
          </a:p>
        </p:txBody>
      </p:sp>
      <p:sp>
        <p:nvSpPr>
          <p:cNvPr id="269327"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إيثامار</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8"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29"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0"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1"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cxnSp>
        <p:nvCxnSpPr>
          <p:cNvPr id="269332"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3"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4"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5"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sp>
        <p:nvSpPr>
          <p:cNvPr id="269336"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7"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8"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9"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0"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1"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2"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3"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4"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5"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6"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7"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48"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endParaRPr>
          </a:p>
        </p:txBody>
      </p:sp>
      <p:sp>
        <p:nvSpPr>
          <p:cNvPr id="269349"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50"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51" name="Text Box 40"/>
          <p:cNvSpPr txBox="1">
            <a:spLocks noChangeArrowheads="1"/>
          </p:cNvSpPr>
          <p:nvPr/>
        </p:nvSpPr>
        <p:spPr bwMode="auto">
          <a:xfrm>
            <a:off x="7316788" y="2667000"/>
            <a:ext cx="63831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اللاويين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2" name="Text Box 41"/>
          <p:cNvSpPr txBox="1">
            <a:spLocks noChangeArrowheads="1"/>
          </p:cNvSpPr>
          <p:nvPr/>
        </p:nvSpPr>
        <p:spPr bwMode="auto">
          <a:xfrm>
            <a:off x="7310438" y="3352800"/>
            <a:ext cx="532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3" name="Text Box 42"/>
          <p:cNvSpPr txBox="1">
            <a:spLocks noChangeArrowheads="1"/>
          </p:cNvSpPr>
          <p:nvPr/>
        </p:nvSpPr>
        <p:spPr bwMode="auto">
          <a:xfrm>
            <a:off x="7315200" y="4038600"/>
            <a:ext cx="91723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رئيس 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4" name="Text Box 43"/>
          <p:cNvSpPr txBox="1">
            <a:spLocks noChangeArrowheads="1"/>
          </p:cNvSpPr>
          <p:nvPr/>
        </p:nvSpPr>
        <p:spPr bwMode="auto">
          <a:xfrm>
            <a:off x="7189319" y="4572000"/>
            <a:ext cx="1114409"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قدما ناراً غريبة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فأماتهما الله</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5"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56"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57"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58"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rPr>
              <a:t>Manna</a:t>
            </a:r>
          </a:p>
        </p:txBody>
      </p:sp>
      <p:sp>
        <p:nvSpPr>
          <p:cNvPr id="269359"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charset="0"/>
                <a:ea typeface="ＭＳ Ｐゴシック" charset="0"/>
              </a:rPr>
              <a:t>Adapted from Manna Bible Maps</a:t>
            </a:r>
          </a:p>
        </p:txBody>
      </p:sp>
      <p:sp>
        <p:nvSpPr>
          <p:cNvPr id="269360" name="Text Box 41"/>
          <p:cNvSpPr txBox="1">
            <a:spLocks noChangeArrowheads="1"/>
          </p:cNvSpPr>
          <p:nvPr/>
        </p:nvSpPr>
        <p:spPr bwMode="auto">
          <a:xfrm>
            <a:off x="8374063" y="128588"/>
            <a:ext cx="612775"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306721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4931645" y="232008"/>
            <a:ext cx="4114669" cy="5164081"/>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cs typeface="ＭＳ Ｐゴシック" charset="0"/>
              </a:rPr>
              <a:t>ما هي الممارسة الموجودة في حياتك و التي تحتاج أن تعترف بها و تتطهر منها ؟</a:t>
            </a:r>
            <a:endParaRPr lang="en-US" sz="4800" dirty="0">
              <a:effectLst>
                <a:glow rad="127000">
                  <a:schemeClr val="tx1"/>
                </a:glow>
              </a:effectLst>
              <a:ea typeface="ＭＳ Ｐゴシック" charset="0"/>
              <a:cs typeface="ＭＳ Ｐゴシック" charset="0"/>
            </a:endParaRP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اتبعوا السلام مع الجميع و القداسة التي بدونها لن يرى أحد الرب (عب 12 : 14)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8517A5BF-1813-834F-8307-C35FCD7247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68947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107958756"/>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4" name="Group 3"/>
          <p:cNvGrpSpPr/>
          <p:nvPr/>
        </p:nvGrpSpPr>
        <p:grpSpPr>
          <a:xfrm>
            <a:off x="9468544" y="-819472"/>
            <a:ext cx="4853461" cy="7804050"/>
            <a:chOff x="4903115" y="-918812"/>
            <a:chExt cx="4853461" cy="7804050"/>
          </a:xfrm>
        </p:grpSpPr>
        <p:sp>
          <p:nvSpPr>
            <p:cNvPr id="3" name="Rectangle 2"/>
            <p:cNvSpPr/>
            <p:nvPr/>
          </p:nvSpPr>
          <p:spPr bwMode="auto">
            <a:xfrm rot="19342948">
              <a:off x="4903115" y="-918812"/>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rot="19342948">
              <a:off x="6775322" y="-558773"/>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Rectangle 6"/>
            <p:cNvSpPr/>
            <p:nvPr/>
          </p:nvSpPr>
          <p:spPr bwMode="auto">
            <a:xfrm>
              <a:off x="5292080" y="3501008"/>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6012160" y="2492896"/>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9785501" y="66585"/>
            <a:ext cx="3923928" cy="6741368"/>
          </a:xfrm>
          <a:effectLst/>
        </p:spPr>
        <p:txBody>
          <a:bodyPr/>
          <a:lstStyle/>
          <a:p>
            <a:pPr>
              <a:defRPr/>
            </a:pPr>
            <a: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وَبِدُونِ </a:t>
            </a:r>
            <a:b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سَفْكِ </a:t>
            </a:r>
            <a:b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r>
              <a:rPr lang="ar-JO" b="1" dirty="0">
                <a:solidFill>
                  <a:srgbClr val="FF0000"/>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دَمٍ</a:t>
            </a:r>
            <a:b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 لَا تَحْصُلُ</a:t>
            </a:r>
            <a:b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r>
              <a:rPr lang="ar-JO"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 مَغْفِرَةٌ</a:t>
            </a:r>
            <a:br>
              <a:rPr lang="en-US"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br>
              <a:rPr lang="en-US" sz="3600"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br>
            <a:r>
              <a:rPr lang="ar-JO" sz="3600"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rPr>
              <a:t>عبرانيين 9: 22</a:t>
            </a:r>
            <a:endParaRPr lang="en-US" sz="3600" b="1" dirty="0">
              <a:solidFill>
                <a:schemeClr val="tx2"/>
              </a:solidFill>
              <a:effectLst>
                <a:glow rad="127000">
                  <a:schemeClr val="bg1"/>
                </a:glow>
              </a:effectLst>
              <a:latin typeface="Tahoma" panose="020B0604030504040204" pitchFamily="34" charset="0"/>
              <a:ea typeface="Tahoma" panose="020B0604030504040204" pitchFamily="34" charset="0"/>
              <a:cs typeface="Tahoma" panose="020B0604030504040204" pitchFamily="34" charset="0"/>
            </a:endParaRPr>
          </a:p>
        </p:txBody>
      </p:sp>
      <p:sp>
        <p:nvSpPr>
          <p:cNvPr id="5" name="Rectangle 4">
            <a:extLst>
              <a:ext uri="{FF2B5EF4-FFF2-40B4-BE49-F238E27FC236}">
                <a16:creationId xmlns:a16="http://schemas.microsoft.com/office/drawing/2014/main" id="{5D1049F5-9008-486A-B318-F5F8123CD7B5}"/>
              </a:ext>
            </a:extLst>
          </p:cNvPr>
          <p:cNvSpPr/>
          <p:nvPr/>
        </p:nvSpPr>
        <p:spPr bwMode="auto">
          <a:xfrm>
            <a:off x="4419600" y="66585"/>
            <a:ext cx="4019088" cy="83317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 بدون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Rectangle 8">
            <a:extLst>
              <a:ext uri="{FF2B5EF4-FFF2-40B4-BE49-F238E27FC236}">
                <a16:creationId xmlns:a16="http://schemas.microsoft.com/office/drawing/2014/main" id="{FA913B87-15FD-43CC-80DE-5D050294FEC8}"/>
              </a:ext>
            </a:extLst>
          </p:cNvPr>
          <p:cNvSpPr/>
          <p:nvPr/>
        </p:nvSpPr>
        <p:spPr bwMode="auto">
          <a:xfrm>
            <a:off x="4667250" y="899763"/>
            <a:ext cx="4592857" cy="13256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سـفك</a:t>
            </a:r>
            <a:endParaRPr kumimoji="0" lang="en-US" sz="8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A962F7E8-2F6A-4222-A200-A42D0949C0EF}"/>
              </a:ext>
            </a:extLst>
          </p:cNvPr>
          <p:cNvSpPr/>
          <p:nvPr/>
        </p:nvSpPr>
        <p:spPr bwMode="auto">
          <a:xfrm>
            <a:off x="5819775" y="2124075"/>
            <a:ext cx="3324225"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دَمٍ</a:t>
            </a:r>
            <a:endParaRPr kumimoji="0" lang="en-US" sz="5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A4327619-8C84-4DA1-B16A-3664681FF40A}"/>
              </a:ext>
            </a:extLst>
          </p:cNvPr>
          <p:cNvSpPr/>
          <p:nvPr/>
        </p:nvSpPr>
        <p:spPr bwMode="auto">
          <a:xfrm>
            <a:off x="5543550" y="3049586"/>
            <a:ext cx="3371850"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لَا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D038B483-EA90-4B31-B883-B941C68C735F}"/>
              </a:ext>
            </a:extLst>
          </p:cNvPr>
          <p:cNvSpPr/>
          <p:nvPr/>
        </p:nvSpPr>
        <p:spPr bwMode="auto">
          <a:xfrm>
            <a:off x="5685161" y="3838575"/>
            <a:ext cx="3125464" cy="101784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تحصل</a:t>
            </a:r>
            <a:endParaRPr kumimoji="0" lang="en-US" sz="6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Rectangle 12">
            <a:extLst>
              <a:ext uri="{FF2B5EF4-FFF2-40B4-BE49-F238E27FC236}">
                <a16:creationId xmlns:a16="http://schemas.microsoft.com/office/drawing/2014/main" id="{6B4EA9E8-3265-4FDB-922C-B739DC01BC9C}"/>
              </a:ext>
            </a:extLst>
          </p:cNvPr>
          <p:cNvSpPr/>
          <p:nvPr/>
        </p:nvSpPr>
        <p:spPr bwMode="auto">
          <a:xfrm>
            <a:off x="5436096" y="4856419"/>
            <a:ext cx="3664174" cy="1202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مغفرة</a:t>
            </a:r>
            <a:endParaRPr kumimoji="0" lang="en-US" sz="7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CB6027D4-F02C-4BE6-A39C-0D437A3604E9}"/>
              </a:ext>
            </a:extLst>
          </p:cNvPr>
          <p:cNvSpPr/>
          <p:nvPr/>
        </p:nvSpPr>
        <p:spPr bwMode="auto">
          <a:xfrm>
            <a:off x="5685161" y="6334125"/>
            <a:ext cx="3125464" cy="58695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عبرانيين 9: 22</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62944618"/>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1026"/>
          <p:cNvSpPr>
            <a:spLocks noGrp="1" noChangeArrowheads="1"/>
          </p:cNvSpPr>
          <p:nvPr>
            <p:ph type="ctrTitle"/>
          </p:nvPr>
        </p:nvSpPr>
        <p:spPr>
          <a:xfrm>
            <a:off x="0" y="0"/>
            <a:ext cx="4191000" cy="762000"/>
          </a:xfrm>
        </p:spPr>
        <p:txBody>
          <a:bodyPr/>
          <a:lstStyle/>
          <a:p>
            <a:pPr algn="r" eaLnBrk="1" hangingPunct="1"/>
            <a:r>
              <a:rPr kumimoji="0" lang="ar-JO" sz="3200" b="1" dirty="0">
                <a:latin typeface="Arial" panose="020B0604020202020204" pitchFamily="34" charset="0"/>
                <a:ea typeface="Osaka" charset="0"/>
                <a:cs typeface="Arial" panose="020B0604020202020204" pitchFamily="34" charset="0"/>
              </a:rPr>
              <a:t>الخلاص في كل العصور:</a:t>
            </a:r>
            <a:endParaRPr kumimoji="0" lang="en-US" sz="3200" b="1" dirty="0">
              <a:latin typeface="Arial" panose="020B0604020202020204" pitchFamily="34" charset="0"/>
              <a:ea typeface="Osaka" charset="0"/>
              <a:cs typeface="Arial" panose="020B0604020202020204" pitchFamily="34" charset="0"/>
            </a:endParaRPr>
          </a:p>
        </p:txBody>
      </p:sp>
      <p:pic>
        <p:nvPicPr>
          <p:cNvPr id="546820" name="Picture 1028" descr="Cros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62400" y="2667000"/>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6821" name="Rectangle 1029"/>
          <p:cNvSpPr>
            <a:spLocks noChangeArrowheads="1"/>
          </p:cNvSpPr>
          <p:nvPr/>
        </p:nvSpPr>
        <p:spPr bwMode="auto">
          <a:xfrm>
            <a:off x="5410200" y="3733800"/>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0" i="0" u="none" strike="noStrike" kern="1200" cap="none" spc="0" normalizeH="0" baseline="0" noProof="0">
              <a:ln>
                <a:noFill/>
              </a:ln>
              <a:solidFill>
                <a:srgbClr val="FFFFFF"/>
              </a:solidFill>
              <a:effectLst/>
              <a:uLnTx/>
              <a:uFillTx/>
              <a:latin typeface="Helvetica" charset="0"/>
              <a:ea typeface="Osaka" charset="0"/>
              <a:cs typeface="Osaka" charset="0"/>
            </a:endParaRPr>
          </a:p>
        </p:txBody>
      </p:sp>
      <p:sp>
        <p:nvSpPr>
          <p:cNvPr id="546823" name="AutoShape 1031"/>
          <p:cNvSpPr>
            <a:spLocks noChangeArrowheads="1"/>
          </p:cNvSpPr>
          <p:nvPr/>
        </p:nvSpPr>
        <p:spPr bwMode="auto">
          <a:xfrm>
            <a:off x="27432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6824" name="AutoShape 1032"/>
          <p:cNvSpPr>
            <a:spLocks noChangeArrowheads="1"/>
          </p:cNvSpPr>
          <p:nvPr/>
        </p:nvSpPr>
        <p:spPr bwMode="auto">
          <a:xfrm rot="10800000">
            <a:off x="55626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6825" name="WordArt 1033"/>
          <p:cNvSpPr>
            <a:spLocks noChangeArrowheads="1" noChangeShapeType="1" noTextEdit="1"/>
          </p:cNvSpPr>
          <p:nvPr/>
        </p:nvSpPr>
        <p:spPr bwMode="auto">
          <a:xfrm>
            <a:off x="1371600" y="1600200"/>
            <a:ext cx="67310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مركزية الصليب</a:t>
            </a:r>
            <a:endPar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endParaRPr>
          </a:p>
        </p:txBody>
      </p:sp>
      <p:sp>
        <p:nvSpPr>
          <p:cNvPr id="191495" name="Rectangle 1034"/>
          <p:cNvSpPr>
            <a:spLocks noChangeArrowheads="1"/>
          </p:cNvSpPr>
          <p:nvPr/>
        </p:nvSpPr>
        <p:spPr bwMode="auto">
          <a:xfrm>
            <a:off x="304800" y="3810000"/>
            <a:ext cx="28956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ق. م</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التطلع</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إلى</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صليب المسيح</a:t>
            </a:r>
            <a:endPar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endParaRPr>
          </a:p>
        </p:txBody>
      </p:sp>
      <p:sp>
        <p:nvSpPr>
          <p:cNvPr id="546827" name="Rectangle 1035"/>
          <p:cNvSpPr>
            <a:spLocks noChangeArrowheads="1"/>
          </p:cNvSpPr>
          <p:nvPr/>
        </p:nvSpPr>
        <p:spPr bwMode="auto">
          <a:xfrm>
            <a:off x="6477000" y="3810000"/>
            <a:ext cx="2667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ب. م</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الالتفات</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إلى</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صليب المسيح</a:t>
            </a:r>
            <a:endPar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endParaRPr>
          </a:p>
        </p:txBody>
      </p:sp>
    </p:spTree>
    <p:extLst>
      <p:ext uri="{BB962C8B-B14F-4D97-AF65-F5344CB8AC3E}">
        <p14:creationId xmlns:p14="http://schemas.microsoft.com/office/powerpoint/2010/main" val="4134422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6823"/>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54682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546821"/>
                                        </p:tgtEl>
                                        <p:attrNameLst>
                                          <p:attrName>style.visibility</p:attrName>
                                        </p:attrNameLst>
                                      </p:cBhvr>
                                      <p:to>
                                        <p:strVal val="visible"/>
                                      </p:to>
                                    </p:set>
                                  </p:childTnLst>
                                </p:cTn>
                              </p:par>
                            </p:childTnLst>
                          </p:cTn>
                        </p:par>
                        <p:par>
                          <p:cTn id="14" fill="hold" nodeType="afterGroup">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5468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682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3" presetClass="entr" presetSubtype="0" fill="hold" grpId="0" nodeType="clickEffect">
                                  <p:stCondLst>
                                    <p:cond delay="0"/>
                                  </p:stCondLst>
                                  <p:childTnLst>
                                    <p:set>
                                      <p:cBhvr>
                                        <p:cTn id="22" dur="1" fill="hold">
                                          <p:stCondLst>
                                            <p:cond delay="0"/>
                                          </p:stCondLst>
                                        </p:cTn>
                                        <p:tgtEl>
                                          <p:spTgt spid="5468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21" grpId="0"/>
      <p:bldP spid="546823" grpId="0" animBg="1"/>
      <p:bldP spid="546824" grpId="0" animBg="1"/>
      <p:bldP spid="546825" grpId="0"/>
      <p:bldP spid="546827" grpId="0"/>
    </p:bldLst>
  </p:timing>
</p:sld>
</file>

<file path=ppt/slides/slide19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accent1"/>
            </a:gs>
            <a:gs pos="100000">
              <a:schemeClr val="accent1">
                <a:gamma/>
                <a:tint val="62745"/>
                <a:invGamma/>
              </a:schemeClr>
            </a:gs>
          </a:gsLst>
          <a:lin ang="5400000" scaled="1"/>
        </a:gradFill>
        <a:effectLst/>
      </p:bgPr>
    </p:bg>
    <p:spTree>
      <p:nvGrpSpPr>
        <p:cNvPr id="1" name=""/>
        <p:cNvGrpSpPr/>
        <p:nvPr/>
      </p:nvGrpSpPr>
      <p:grpSpPr>
        <a:xfrm>
          <a:off x="0" y="0"/>
          <a:ext cx="0" cy="0"/>
          <a:chOff x="0" y="0"/>
          <a:chExt cx="0" cy="0"/>
        </a:xfrm>
      </p:grpSpPr>
      <p:sp>
        <p:nvSpPr>
          <p:cNvPr id="193538" name="Rectangle 102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2400">
              <a:solidFill>
                <a:srgbClr val="000099"/>
              </a:solidFill>
              <a:latin typeface="Times New Roman" charset="0"/>
              <a:ea typeface="ＭＳ Ｐゴシック" charset="0"/>
              <a:cs typeface="ＭＳ Ｐゴシック" charset="0"/>
            </a:endParaRPr>
          </a:p>
        </p:txBody>
      </p:sp>
      <p:sp>
        <p:nvSpPr>
          <p:cNvPr id="538627" name="Rectangle 1027"/>
          <p:cNvSpPr>
            <a:spLocks noGrp="1" noChangeArrowheads="1"/>
          </p:cNvSpPr>
          <p:nvPr>
            <p:ph type="title"/>
          </p:nvPr>
        </p:nvSpPr>
        <p:spPr>
          <a:xfrm>
            <a:off x="228600" y="228600"/>
            <a:ext cx="7772400" cy="381000"/>
          </a:xfrm>
        </p:spPr>
        <p:txBody>
          <a:bodyPr/>
          <a:lstStyle/>
          <a:p>
            <a:pPr algn="ctr" eaLnBrk="1" hangingPunct="1">
              <a:defRPr/>
            </a:pPr>
            <a:r>
              <a:rPr lang="ar-JO" altLang="zh-CN" sz="3200" b="1" i="0" dirty="0">
                <a:latin typeface="Arial Black" charset="0"/>
                <a:ea typeface="SimSun" charset="0"/>
                <a:cs typeface="SimSun" charset="0"/>
              </a:rPr>
              <a:t>الخلاص في العهعد القديم</a:t>
            </a:r>
            <a:endParaRPr lang="en-US" sz="3200" b="1" i="0" dirty="0">
              <a:latin typeface="Arial Black" charset="0"/>
              <a:ea typeface="SimSun" charset="0"/>
              <a:cs typeface="SimSun" charset="0"/>
            </a:endParaRPr>
          </a:p>
        </p:txBody>
      </p:sp>
      <p:sp>
        <p:nvSpPr>
          <p:cNvPr id="193540" name="Text Box 1028"/>
          <p:cNvSpPr txBox="1">
            <a:spLocks noChangeArrowheads="1"/>
          </p:cNvSpPr>
          <p:nvPr/>
        </p:nvSpPr>
        <p:spPr bwMode="auto">
          <a:xfrm>
            <a:off x="8238856" y="76200"/>
            <a:ext cx="84350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ar-JO" sz="2400" b="1" dirty="0">
                <a:solidFill>
                  <a:srgbClr val="F1F7E9"/>
                </a:solidFill>
                <a:latin typeface="Arial" panose="020B0604020202020204" pitchFamily="34" charset="0"/>
              </a:rPr>
              <a:t>119ج</a:t>
            </a:r>
            <a:endParaRPr lang="en-US" sz="2400" b="1" dirty="0">
              <a:solidFill>
                <a:srgbClr val="F1F7E9"/>
              </a:solidFill>
              <a:latin typeface="Arial" panose="020B0604020202020204" pitchFamily="34" charset="0"/>
            </a:endParaRPr>
          </a:p>
        </p:txBody>
      </p:sp>
      <p:grpSp>
        <p:nvGrpSpPr>
          <p:cNvPr id="193541" name="Group 1029"/>
          <p:cNvGrpSpPr>
            <a:grpSpLocks/>
          </p:cNvGrpSpPr>
          <p:nvPr/>
        </p:nvGrpSpPr>
        <p:grpSpPr bwMode="auto">
          <a:xfrm>
            <a:off x="0" y="598488"/>
            <a:ext cx="9144000" cy="6259512"/>
            <a:chOff x="43" y="0"/>
            <a:chExt cx="3823" cy="4622"/>
          </a:xfrm>
        </p:grpSpPr>
        <p:sp>
          <p:nvSpPr>
            <p:cNvPr id="193542" name="Rectangle 1030"/>
            <p:cNvSpPr>
              <a:spLocks noChangeArrowheads="1"/>
            </p:cNvSpPr>
            <p:nvPr/>
          </p:nvSpPr>
          <p:spPr bwMode="auto">
            <a:xfrm>
              <a:off x="43" y="0"/>
              <a:ext cx="907" cy="652"/>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en-US" sz="2000">
                  <a:solidFill>
                    <a:srgbClr val="003300"/>
                  </a:solidFill>
                  <a:latin typeface="Arial Narrow" charset="0"/>
                  <a:ea typeface="ＭＳ Ｐゴシック" charset="0"/>
                  <a:cs typeface="ＭＳ Ｐゴシック" charset="0"/>
                </a:rPr>
                <a:t> </a:t>
              </a:r>
            </a:p>
            <a:p>
              <a:pPr algn="ctr" defTabSz="914400" eaLnBrk="0" fontAlgn="base" hangingPunct="0">
                <a:spcBef>
                  <a:spcPct val="0"/>
                </a:spcBef>
                <a:spcAft>
                  <a:spcPct val="0"/>
                </a:spcAft>
              </a:pPr>
              <a:endParaRPr lang="en-US" sz="2000">
                <a:solidFill>
                  <a:srgbClr val="003300"/>
                </a:solidFill>
                <a:latin typeface="Arial Narrow" charset="0"/>
                <a:ea typeface="ＭＳ Ｐゴシック" charset="0"/>
                <a:cs typeface="ＭＳ Ｐゴシック" charset="0"/>
              </a:endParaRPr>
            </a:p>
          </p:txBody>
        </p:sp>
        <p:sp>
          <p:nvSpPr>
            <p:cNvPr id="193543" name="Rectangle 1031"/>
            <p:cNvSpPr>
              <a:spLocks noChangeArrowheads="1"/>
            </p:cNvSpPr>
            <p:nvPr/>
          </p:nvSpPr>
          <p:spPr bwMode="auto">
            <a:xfrm>
              <a:off x="950" y="16"/>
              <a:ext cx="1512" cy="652"/>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400" b="1" dirty="0">
                  <a:solidFill>
                    <a:srgbClr val="F1F7E9"/>
                  </a:solidFill>
                  <a:latin typeface="Arial Narrow" charset="0"/>
                  <a:ea typeface="ＭＳ Ｐゴシック" charset="0"/>
                  <a:cs typeface="ＭＳ Ｐゴシック" charset="0"/>
                </a:rPr>
                <a:t>أزمنة العهد القديم</a:t>
              </a:r>
              <a:endParaRPr lang="en-US" sz="2400" dirty="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400" b="1" dirty="0">
                  <a:solidFill>
                    <a:srgbClr val="F1F7E9"/>
                  </a:solidFill>
                  <a:latin typeface="Arial Narrow" charset="0"/>
                  <a:ea typeface="ＭＳ Ｐゴシック" charset="0"/>
                  <a:cs typeface="ＭＳ Ｐゴシック" charset="0"/>
                </a:rPr>
                <a:t>(</a:t>
              </a:r>
              <a:r>
                <a:rPr lang="ar-JO" sz="2400" b="1" dirty="0">
                  <a:solidFill>
                    <a:srgbClr val="F1F7E9"/>
                  </a:solidFill>
                  <a:latin typeface="Arial Narrow" charset="0"/>
                  <a:ea typeface="ＭＳ Ｐゴシック" charset="0"/>
                  <a:cs typeface="ＭＳ Ｐゴシック" charset="0"/>
                </a:rPr>
                <a:t>موسى حتى موت المسيح</a:t>
              </a:r>
              <a:r>
                <a:rPr lang="en-US" sz="2400" b="1" dirty="0">
                  <a:solidFill>
                    <a:srgbClr val="F1F7E9"/>
                  </a:solidFill>
                  <a:latin typeface="Arial Narrow" charset="0"/>
                  <a:ea typeface="ＭＳ Ｐゴシック" charset="0"/>
                  <a:cs typeface="ＭＳ Ｐゴシック" charset="0"/>
                </a:rPr>
                <a:t>)</a:t>
              </a:r>
              <a:endParaRPr lang="en-US" sz="2400" dirty="0">
                <a:solidFill>
                  <a:srgbClr val="F1F7E9"/>
                </a:solidFill>
                <a:latin typeface="Arial Narrow" charset="0"/>
                <a:ea typeface="ＭＳ Ｐゴシック" charset="0"/>
                <a:cs typeface="ＭＳ Ｐゴシック" charset="0"/>
              </a:endParaRPr>
            </a:p>
          </p:txBody>
        </p:sp>
        <p:sp>
          <p:nvSpPr>
            <p:cNvPr id="193544" name="Rectangle 1032"/>
            <p:cNvSpPr>
              <a:spLocks noChangeArrowheads="1"/>
            </p:cNvSpPr>
            <p:nvPr/>
          </p:nvSpPr>
          <p:spPr bwMode="auto">
            <a:xfrm>
              <a:off x="2462" y="0"/>
              <a:ext cx="1404" cy="652"/>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400" b="1" dirty="0">
                  <a:solidFill>
                    <a:srgbClr val="F1F7E9"/>
                  </a:solidFill>
                  <a:latin typeface="Arial Narrow" charset="0"/>
                  <a:ea typeface="ＭＳ Ｐゴシック" charset="0"/>
                  <a:cs typeface="ＭＳ Ｐゴシック" charset="0"/>
                </a:rPr>
                <a:t>أزمنة العهد الجديد</a:t>
              </a:r>
              <a:endParaRPr lang="en-US" sz="2400" dirty="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400" b="1" dirty="0">
                  <a:solidFill>
                    <a:srgbClr val="F1F7E9"/>
                  </a:solidFill>
                  <a:latin typeface="Arial Narrow" charset="0"/>
                  <a:ea typeface="ＭＳ Ｐゴシック" charset="0"/>
                  <a:cs typeface="ＭＳ Ｐゴシック" charset="0"/>
                </a:rPr>
                <a:t>(</a:t>
              </a:r>
              <a:r>
                <a:rPr lang="ar-JO" sz="2400" b="1" dirty="0">
                  <a:solidFill>
                    <a:srgbClr val="F1F7E9"/>
                  </a:solidFill>
                  <a:latin typeface="Arial Narrow" charset="0"/>
                  <a:ea typeface="ＭＳ Ｐゴシック" charset="0"/>
                  <a:cs typeface="ＭＳ Ｐゴシック" charset="0"/>
                </a:rPr>
                <a:t>موت المسيح حتى اليوم</a:t>
              </a:r>
              <a:r>
                <a:rPr lang="en-US" sz="2400" b="1" dirty="0">
                  <a:solidFill>
                    <a:srgbClr val="F1F7E9"/>
                  </a:solidFill>
                  <a:latin typeface="Arial Narrow" charset="0"/>
                  <a:ea typeface="ＭＳ Ｐゴシック" charset="0"/>
                  <a:cs typeface="ＭＳ Ｐゴシック" charset="0"/>
                </a:rPr>
                <a:t>)</a:t>
              </a:r>
              <a:endParaRPr lang="en-US" sz="2400" dirty="0">
                <a:solidFill>
                  <a:srgbClr val="F1F7E9"/>
                </a:solidFill>
                <a:latin typeface="Arial Narrow" charset="0"/>
                <a:ea typeface="ＭＳ Ｐゴシック" charset="0"/>
                <a:cs typeface="ＭＳ Ｐゴシック" charset="0"/>
              </a:endParaRPr>
            </a:p>
          </p:txBody>
        </p:sp>
        <p:sp>
          <p:nvSpPr>
            <p:cNvPr id="193545" name="Rectangle 1033"/>
            <p:cNvSpPr>
              <a:spLocks noChangeArrowheads="1"/>
            </p:cNvSpPr>
            <p:nvPr/>
          </p:nvSpPr>
          <p:spPr bwMode="auto">
            <a:xfrm>
              <a:off x="43" y="652"/>
              <a:ext cx="907"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i="1" dirty="0">
                  <a:solidFill>
                    <a:srgbClr val="F1F7E9"/>
                  </a:solidFill>
                  <a:latin typeface="Arial Narrow" charset="0"/>
                  <a:ea typeface="ＭＳ Ｐゴシック" charset="0"/>
                  <a:cs typeface="ＭＳ Ｐゴシック" charset="0"/>
                </a:rPr>
                <a:t>أساس الخلاص</a:t>
              </a:r>
              <a:endParaRPr lang="en-US" sz="2000" dirty="0">
                <a:solidFill>
                  <a:srgbClr val="F1F7E9"/>
                </a:solidFill>
                <a:latin typeface="Arial Narrow" charset="0"/>
                <a:ea typeface="ＭＳ Ｐゴシック" charset="0"/>
                <a:cs typeface="ＭＳ Ｐゴシック" charset="0"/>
              </a:endParaRPr>
            </a:p>
          </p:txBody>
        </p:sp>
        <p:sp>
          <p:nvSpPr>
            <p:cNvPr id="193546" name="Rectangle 1034"/>
            <p:cNvSpPr>
              <a:spLocks noChangeArrowheads="1"/>
            </p:cNvSpPr>
            <p:nvPr/>
          </p:nvSpPr>
          <p:spPr bwMode="auto">
            <a:xfrm>
              <a:off x="950" y="652"/>
              <a:ext cx="1512"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dirty="0">
                  <a:solidFill>
                    <a:schemeClr val="tx2"/>
                  </a:solidFill>
                </a:rPr>
                <a:t>تدبير الله الكريم لموت المسيح (إن الدم هو الذي يكفر عن النفس ، لا : 17:11 ب)</a:t>
              </a:r>
              <a:endParaRPr lang="en-US" sz="2000" dirty="0">
                <a:solidFill>
                  <a:schemeClr val="tx2"/>
                </a:solidFill>
                <a:latin typeface="Arial Narrow" charset="0"/>
                <a:ea typeface="ＭＳ Ｐゴシック" charset="0"/>
                <a:cs typeface="ＭＳ Ｐゴシック" charset="0"/>
              </a:endParaRPr>
            </a:p>
          </p:txBody>
        </p:sp>
        <p:sp>
          <p:nvSpPr>
            <p:cNvPr id="193547" name="Rectangle 1035"/>
            <p:cNvSpPr>
              <a:spLocks noChangeArrowheads="1"/>
            </p:cNvSpPr>
            <p:nvPr/>
          </p:nvSpPr>
          <p:spPr bwMode="auto">
            <a:xfrm>
              <a:off x="2462" y="652"/>
              <a:ext cx="1404"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dirty="0">
                  <a:solidFill>
                    <a:schemeClr val="tx2"/>
                  </a:solidFill>
                </a:rPr>
                <a:t>تدبير الله الكريم لموت المسيح ("لا غفران بدون سفك دم" عب. 9: 22)</a:t>
              </a:r>
              <a:endParaRPr lang="en-US" sz="2000" dirty="0">
                <a:solidFill>
                  <a:schemeClr val="tx2"/>
                </a:solidFill>
                <a:latin typeface="Arial Narrow" charset="0"/>
                <a:ea typeface="ＭＳ Ｐゴシック" charset="0"/>
                <a:cs typeface="ＭＳ Ｐゴシック" charset="0"/>
              </a:endParaRPr>
            </a:p>
          </p:txBody>
        </p:sp>
        <p:sp>
          <p:nvSpPr>
            <p:cNvPr id="193548" name="Rectangle 1036"/>
            <p:cNvSpPr>
              <a:spLocks noChangeArrowheads="1"/>
            </p:cNvSpPr>
            <p:nvPr/>
          </p:nvSpPr>
          <p:spPr bwMode="auto">
            <a:xfrm>
              <a:off x="43" y="1515"/>
              <a:ext cx="907"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i="1" dirty="0">
                  <a:solidFill>
                    <a:srgbClr val="F1F7E9"/>
                  </a:solidFill>
                  <a:latin typeface="Arial Narrow" charset="0"/>
                  <a:ea typeface="ＭＳ Ｐゴシック" charset="0"/>
                  <a:cs typeface="ＭＳ Ｐゴシック" charset="0"/>
                </a:rPr>
                <a:t>متطلبات الخلاص</a:t>
              </a:r>
              <a:endParaRPr lang="en-US" sz="2000" dirty="0">
                <a:solidFill>
                  <a:srgbClr val="F1F7E9"/>
                </a:solidFill>
                <a:latin typeface="Arial Narrow" charset="0"/>
                <a:ea typeface="ＭＳ Ｐゴシック" charset="0"/>
                <a:cs typeface="ＭＳ Ｐゴシック" charset="0"/>
              </a:endParaRPr>
            </a:p>
          </p:txBody>
        </p:sp>
        <p:sp>
          <p:nvSpPr>
            <p:cNvPr id="193549" name="Rectangle 1037"/>
            <p:cNvSpPr>
              <a:spLocks noChangeArrowheads="1"/>
            </p:cNvSpPr>
            <p:nvPr/>
          </p:nvSpPr>
          <p:spPr bwMode="auto">
            <a:xfrm>
              <a:off x="950" y="1515"/>
              <a:ext cx="1512"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dirty="0">
                  <a:solidFill>
                    <a:schemeClr val="tx2"/>
                  </a:solidFill>
                </a:rPr>
                <a:t>الإيمان بالتدبير الذي أعلنه الله - كهدية    (مز. 51: 16-17)</a:t>
              </a:r>
              <a:endParaRPr lang="en-US" sz="2000" dirty="0">
                <a:solidFill>
                  <a:schemeClr val="tx2"/>
                </a:solidFill>
                <a:latin typeface="Arial Narrow" charset="0"/>
                <a:ea typeface="ＭＳ Ｐゴシック" charset="0"/>
                <a:cs typeface="ＭＳ Ｐゴシック" charset="0"/>
              </a:endParaRPr>
            </a:p>
          </p:txBody>
        </p:sp>
        <p:sp>
          <p:nvSpPr>
            <p:cNvPr id="193550" name="Rectangle 1038"/>
            <p:cNvSpPr>
              <a:spLocks noChangeArrowheads="1"/>
            </p:cNvSpPr>
            <p:nvPr/>
          </p:nvSpPr>
          <p:spPr bwMode="auto">
            <a:xfrm>
              <a:off x="2462" y="1515"/>
              <a:ext cx="1404"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dirty="0">
                  <a:solidFill>
                    <a:schemeClr val="tx2"/>
                  </a:solidFill>
                </a:rPr>
                <a:t>الإيمان بالتدبير الذي أعلنه الله - كهدية (غلاطية 2: 16)</a:t>
              </a:r>
              <a:endParaRPr lang="en-US" sz="2000" dirty="0">
                <a:solidFill>
                  <a:schemeClr val="tx2"/>
                </a:solidFill>
                <a:latin typeface="Arial Narrow" charset="0"/>
                <a:ea typeface="ＭＳ Ｐゴシック" charset="0"/>
                <a:cs typeface="ＭＳ Ｐゴシック" charset="0"/>
              </a:endParaRPr>
            </a:p>
          </p:txBody>
        </p:sp>
        <p:sp>
          <p:nvSpPr>
            <p:cNvPr id="193551" name="Rectangle 1039"/>
            <p:cNvSpPr>
              <a:spLocks noChangeArrowheads="1"/>
            </p:cNvSpPr>
            <p:nvPr/>
          </p:nvSpPr>
          <p:spPr bwMode="auto">
            <a:xfrm>
              <a:off x="43" y="2263"/>
              <a:ext cx="907"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i="1" dirty="0">
                  <a:solidFill>
                    <a:srgbClr val="F1F7E9"/>
                  </a:solidFill>
                  <a:latin typeface="Arial Narrow" charset="0"/>
                  <a:ea typeface="ＭＳ Ｐゴシック" charset="0"/>
                  <a:cs typeface="ＭＳ Ｐゴシック" charset="0"/>
                </a:rPr>
                <a:t>المحتوى النهائي للخلاص</a:t>
              </a:r>
              <a:endParaRPr lang="en-US" sz="2000" dirty="0">
                <a:solidFill>
                  <a:srgbClr val="F1F7E9"/>
                </a:solidFill>
                <a:latin typeface="Arial Narrow" charset="0"/>
                <a:ea typeface="ＭＳ Ｐゴシック" charset="0"/>
                <a:cs typeface="ＭＳ Ｐゴシック" charset="0"/>
              </a:endParaRPr>
            </a:p>
          </p:txBody>
        </p:sp>
        <p:sp>
          <p:nvSpPr>
            <p:cNvPr id="193552" name="Rectangle 1040"/>
            <p:cNvSpPr>
              <a:spLocks noChangeArrowheads="1"/>
            </p:cNvSpPr>
            <p:nvPr/>
          </p:nvSpPr>
          <p:spPr bwMode="auto">
            <a:xfrm>
              <a:off x="950" y="2263"/>
              <a:ext cx="1512"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dirty="0">
                  <a:solidFill>
                    <a:schemeClr val="tx2"/>
                  </a:solidFill>
                </a:rPr>
                <a:t>موضوع الإيمان هو الله نفسه - حث الأنبياء على التوبة وليس الذبائح (إرميا 3:12)</a:t>
              </a:r>
              <a:endParaRPr lang="en-US" sz="2000" dirty="0">
                <a:solidFill>
                  <a:schemeClr val="tx2"/>
                </a:solidFill>
                <a:latin typeface="Arial Narrow" charset="0"/>
                <a:ea typeface="ＭＳ Ｐゴシック" charset="0"/>
                <a:cs typeface="ＭＳ Ｐゴシック" charset="0"/>
              </a:endParaRPr>
            </a:p>
          </p:txBody>
        </p:sp>
        <p:sp>
          <p:nvSpPr>
            <p:cNvPr id="193553" name="Rectangle 1041"/>
            <p:cNvSpPr>
              <a:spLocks noChangeArrowheads="1"/>
            </p:cNvSpPr>
            <p:nvPr/>
          </p:nvSpPr>
          <p:spPr bwMode="auto">
            <a:xfrm>
              <a:off x="2462" y="2263"/>
              <a:ext cx="1404"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dirty="0">
                  <a:solidFill>
                    <a:schemeClr val="tx2"/>
                  </a:solidFill>
                </a:rPr>
                <a:t>موضوع الإيمان هو الله نفسه - أبطال الإيمان يُستشهدون بالحض على الإيمان بالله (عبرانيين 11)</a:t>
              </a:r>
              <a:endParaRPr lang="en-US" sz="2000" dirty="0">
                <a:solidFill>
                  <a:schemeClr val="tx2"/>
                </a:solidFill>
                <a:latin typeface="Arial Narrow" charset="0"/>
                <a:ea typeface="ＭＳ Ｐゴシック" charset="0"/>
                <a:cs typeface="ＭＳ Ｐゴシック" charset="0"/>
              </a:endParaRPr>
            </a:p>
          </p:txBody>
        </p:sp>
        <p:sp>
          <p:nvSpPr>
            <p:cNvPr id="193554" name="Rectangle 1042"/>
            <p:cNvSpPr>
              <a:spLocks noChangeArrowheads="1"/>
            </p:cNvSpPr>
            <p:nvPr/>
          </p:nvSpPr>
          <p:spPr bwMode="auto">
            <a:xfrm>
              <a:off x="43" y="3011"/>
              <a:ext cx="907" cy="97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i="1" dirty="0">
                  <a:solidFill>
                    <a:srgbClr val="F1F7E9"/>
                  </a:solidFill>
                  <a:latin typeface="Arial Narrow" charset="0"/>
                  <a:ea typeface="ＭＳ Ｐゴシック" charset="0"/>
                  <a:cs typeface="ＭＳ Ｐゴシック" charset="0"/>
                </a:rPr>
                <a:t>كشف الإعلان المحدد   عن الخلاص</a:t>
              </a:r>
              <a:endParaRPr lang="en-US" sz="2000" dirty="0">
                <a:solidFill>
                  <a:srgbClr val="F1F7E9"/>
                </a:solidFill>
                <a:latin typeface="Arial Narrow" charset="0"/>
                <a:ea typeface="ＭＳ Ｐゴシック" charset="0"/>
                <a:cs typeface="ＭＳ Ｐゴシック" charset="0"/>
              </a:endParaRPr>
            </a:p>
          </p:txBody>
        </p:sp>
        <p:sp>
          <p:nvSpPr>
            <p:cNvPr id="193555" name="Rectangle 1043"/>
            <p:cNvSpPr>
              <a:spLocks noChangeArrowheads="1"/>
            </p:cNvSpPr>
            <p:nvPr/>
          </p:nvSpPr>
          <p:spPr bwMode="auto">
            <a:xfrm>
              <a:off x="950" y="3011"/>
              <a:ext cx="1512" cy="97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dirty="0">
                  <a:solidFill>
                    <a:schemeClr val="tx2"/>
                  </a:solidFill>
                </a:rPr>
                <a:t>المحتوى التراكمي للإيمان له ذبائح ووعود: الحيوانات (تك 3:21) ، ذبيحة هابيل </a:t>
              </a:r>
            </a:p>
            <a:p>
              <a:pPr algn="ctr" defTabSz="914400" fontAlgn="base">
                <a:spcBef>
                  <a:spcPct val="0"/>
                </a:spcBef>
                <a:spcAft>
                  <a:spcPct val="0"/>
                </a:spcAft>
              </a:pPr>
              <a:r>
                <a:rPr lang="ar-JO" sz="2000" dirty="0">
                  <a:solidFill>
                    <a:schemeClr val="tx2"/>
                  </a:solidFill>
                </a:rPr>
                <a:t>(تك 4: 4) ، العهد الإبراهيمي (تك 15)</a:t>
              </a:r>
              <a:endParaRPr lang="en-US" sz="2000" dirty="0">
                <a:solidFill>
                  <a:schemeClr val="tx2"/>
                </a:solidFill>
                <a:latin typeface="Arial Narrow" charset="0"/>
                <a:ea typeface="ＭＳ Ｐゴシック" charset="0"/>
                <a:cs typeface="ＭＳ Ｐゴシック" charset="0"/>
              </a:endParaRPr>
            </a:p>
          </p:txBody>
        </p:sp>
        <p:sp>
          <p:nvSpPr>
            <p:cNvPr id="193556" name="Rectangle 1044"/>
            <p:cNvSpPr>
              <a:spLocks noChangeArrowheads="1"/>
            </p:cNvSpPr>
            <p:nvPr/>
          </p:nvSpPr>
          <p:spPr bwMode="auto">
            <a:xfrm>
              <a:off x="2462" y="3011"/>
              <a:ext cx="1404" cy="97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dirty="0">
                  <a:solidFill>
                    <a:schemeClr val="tx2"/>
                  </a:solidFill>
                </a:rPr>
                <a:t>المحتوى الجديد للإيمان هو دم يسوع المسيح المسفوك (بطرس الأولى 1: 18-21) الذي يزيل الخطيئة (قارن. تضحيات العهد القديم كانت مجرد خطيئة مغطاة)</a:t>
              </a:r>
              <a:endParaRPr lang="en-US" sz="2000" dirty="0">
                <a:solidFill>
                  <a:schemeClr val="tx2"/>
                </a:solidFill>
                <a:latin typeface="Arial Narrow" charset="0"/>
                <a:ea typeface="ＭＳ Ｐゴシック" charset="0"/>
                <a:cs typeface="ＭＳ Ｐゴシック" charset="0"/>
              </a:endParaRPr>
            </a:p>
          </p:txBody>
        </p:sp>
        <p:sp>
          <p:nvSpPr>
            <p:cNvPr id="193557" name="Rectangle 1045"/>
            <p:cNvSpPr>
              <a:spLocks noChangeArrowheads="1"/>
            </p:cNvSpPr>
            <p:nvPr/>
          </p:nvSpPr>
          <p:spPr bwMode="auto">
            <a:xfrm>
              <a:off x="43" y="3989"/>
              <a:ext cx="907" cy="63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i="1" dirty="0">
                  <a:solidFill>
                    <a:srgbClr val="F1F7E9"/>
                  </a:solidFill>
                  <a:latin typeface="Arial Narrow" charset="0"/>
                  <a:ea typeface="ＭＳ Ｐゴシック" charset="0"/>
                  <a:cs typeface="ＭＳ Ｐゴシック" charset="0"/>
                </a:rPr>
                <a:t>انطباع المؤمن عن الخلاص</a:t>
              </a:r>
              <a:endParaRPr lang="en-US" sz="2000" dirty="0">
                <a:solidFill>
                  <a:srgbClr val="F1F7E9"/>
                </a:solidFill>
                <a:latin typeface="Arial Narrow" charset="0"/>
                <a:ea typeface="ＭＳ Ｐゴシック" charset="0"/>
                <a:cs typeface="ＭＳ Ｐゴシック" charset="0"/>
              </a:endParaRPr>
            </a:p>
          </p:txBody>
        </p:sp>
        <p:sp>
          <p:nvSpPr>
            <p:cNvPr id="193558" name="Rectangle 1046"/>
            <p:cNvSpPr>
              <a:spLocks noChangeArrowheads="1"/>
            </p:cNvSpPr>
            <p:nvPr/>
          </p:nvSpPr>
          <p:spPr bwMode="auto">
            <a:xfrm>
              <a:off x="950" y="3989"/>
              <a:ext cx="1512" cy="63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dirty="0">
                  <a:solidFill>
                    <a:schemeClr val="tx2"/>
                  </a:solidFill>
                </a:rPr>
                <a:t>أطِع القانون الأخلاقي ، وقدم الذبائح الحيوانية ، وأطيع الشريعة الموسوية (المدنية والجوانب الاحتفالية)</a:t>
              </a:r>
              <a:endParaRPr lang="en-US" sz="2000" dirty="0">
                <a:solidFill>
                  <a:schemeClr val="tx2"/>
                </a:solidFill>
                <a:latin typeface="Arial Narrow" charset="0"/>
                <a:ea typeface="ＭＳ Ｐゴシック" charset="0"/>
                <a:cs typeface="ＭＳ Ｐゴシック" charset="0"/>
              </a:endParaRPr>
            </a:p>
          </p:txBody>
        </p:sp>
        <p:sp>
          <p:nvSpPr>
            <p:cNvPr id="193559" name="Rectangle 1047"/>
            <p:cNvSpPr>
              <a:spLocks noChangeArrowheads="1"/>
            </p:cNvSpPr>
            <p:nvPr/>
          </p:nvSpPr>
          <p:spPr bwMode="auto">
            <a:xfrm>
              <a:off x="2462" y="3989"/>
              <a:ext cx="1404" cy="63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dirty="0">
                  <a:solidFill>
                    <a:schemeClr val="tx2"/>
                  </a:solidFill>
                </a:rPr>
                <a:t>أطع القانون الأخلاقي ، واحترم العشاء الرباني والمعمودية ، وما إلى ذلك من خلال تمكين الروح (رومية 8: 9)</a:t>
              </a:r>
              <a:endParaRPr lang="en-US" sz="2000" dirty="0">
                <a:solidFill>
                  <a:schemeClr val="tx2"/>
                </a:solidFill>
                <a:latin typeface="Arial Narrow" charset="0"/>
                <a:ea typeface="ＭＳ Ｐゴシック" charset="0"/>
                <a:cs typeface="ＭＳ Ｐゴシック" charset="0"/>
              </a:endParaRPr>
            </a:p>
          </p:txBody>
        </p:sp>
      </p:grpSp>
    </p:spTree>
    <p:extLst>
      <p:ext uri="{BB962C8B-B14F-4D97-AF65-F5344CB8AC3E}">
        <p14:creationId xmlns:p14="http://schemas.microsoft.com/office/powerpoint/2010/main" val="2897167562"/>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تركيز لاويين 1- 10</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1174" y="-1323528"/>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JESUS PAID IT ALL</a:t>
            </a:r>
          </a:p>
        </p:txBody>
      </p:sp>
      <p:sp>
        <p:nvSpPr>
          <p:cNvPr id="5" name="Rectangle 2"/>
          <p:cNvSpPr txBox="1">
            <a:spLocks noChangeArrowheads="1"/>
          </p:cNvSpPr>
          <p:nvPr/>
        </p:nvSpPr>
        <p:spPr bwMode="auto">
          <a:xfrm>
            <a:off x="-25054" y="5517232"/>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ذبيحة خطيتنا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ورئيس كهنتنا</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90D30E26-FE63-4E78-B27A-B17EF0DD0160}"/>
              </a:ext>
            </a:extLst>
          </p:cNvPr>
          <p:cNvSpPr/>
          <p:nvPr/>
        </p:nvSpPr>
        <p:spPr bwMode="auto">
          <a:xfrm>
            <a:off x="3038475" y="4010025"/>
            <a:ext cx="2962275" cy="525401"/>
          </a:xfrm>
          <a:prstGeom prst="rect">
            <a:avLst/>
          </a:prstGeom>
          <a:solidFill>
            <a:srgbClr val="663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إشعياء 53: 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Rectangle: Rounded Corners 7">
            <a:extLst>
              <a:ext uri="{FF2B5EF4-FFF2-40B4-BE49-F238E27FC236}">
                <a16:creationId xmlns:a16="http://schemas.microsoft.com/office/drawing/2014/main" id="{85D087E1-3F8C-41A4-9915-4D46D13CD6AF}"/>
              </a:ext>
            </a:extLst>
          </p:cNvPr>
          <p:cNvSpPr/>
          <p:nvPr/>
        </p:nvSpPr>
        <p:spPr bwMode="auto">
          <a:xfrm>
            <a:off x="304800" y="2276475"/>
            <a:ext cx="8315325" cy="1330436"/>
          </a:xfrm>
          <a:prstGeom prst="roundRect">
            <a:avLst/>
          </a:prstGeom>
          <a:solidFill>
            <a:srgbClr val="663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يسوع </a:t>
            </a:r>
            <a:r>
              <a:rPr kumimoji="0" lang="ar-JO" sz="72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دفع</a:t>
            </a:r>
            <a:r>
              <a:rPr kumimoji="0" lang="ar-JO" sz="72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كل شيء</a:t>
            </a:r>
          </a:p>
        </p:txBody>
      </p:sp>
    </p:spTree>
    <p:extLst>
      <p:ext uri="{BB962C8B-B14F-4D97-AF65-F5344CB8AC3E}">
        <p14:creationId xmlns:p14="http://schemas.microsoft.com/office/powerpoint/2010/main" val="49238588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لدم المسيح</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أن يغفر خطايانا؟</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2041597" y="2060848"/>
            <a:ext cx="5080000" cy="4254500"/>
          </a:xfrm>
          <a:prstGeom prst="rect">
            <a:avLst/>
          </a:prstGeom>
        </p:spPr>
      </p:pic>
      <p:sp>
        <p:nvSpPr>
          <p:cNvPr id="6" name="Rectangle 5">
            <a:extLst>
              <a:ext uri="{FF2B5EF4-FFF2-40B4-BE49-F238E27FC236}">
                <a16:creationId xmlns:a16="http://schemas.microsoft.com/office/drawing/2014/main" id="{0A74B469-5634-4B03-88B6-EA2FDE11C6BC}"/>
              </a:ext>
            </a:extLst>
          </p:cNvPr>
          <p:cNvSpPr/>
          <p:nvPr/>
        </p:nvSpPr>
        <p:spPr bwMode="auto">
          <a:xfrm rot="21233219">
            <a:off x="2143125" y="3562350"/>
            <a:ext cx="4914899" cy="1571842"/>
          </a:xfrm>
          <a:prstGeom prst="rect">
            <a:avLst/>
          </a:prstGeom>
          <a:solidFill>
            <a:srgbClr val="B1ACA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أنا أغفر</a:t>
            </a:r>
            <a:r>
              <a:rPr kumimoji="0" lang="ar-JO" sz="9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لكَ</a:t>
            </a:r>
            <a:endParaRPr kumimoji="0" lang="en-US" sz="9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489608296"/>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9469"/>
            <a:ext cx="9144000" cy="131129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دم المسيح يغفر بطريقتين:</a:t>
            </a:r>
            <a:endParaRPr lang="en-US" sz="3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25526" y="1124744"/>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الثقة بدم المسيح يضع</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غير المؤمنين </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علاقة</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مع الله</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25526" y="3573016"/>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الاعتراف بخطايانا يعيد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المؤمنين</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شركتهم</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مع الله</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25526" y="2276872"/>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أعترف بيسوع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كمخلّص</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25526" y="4781997"/>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أعترف بيسوع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كربّ</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666610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ea typeface="ＭＳ Ｐゴシック" charset="0"/>
              </a:rPr>
              <a:t>القداسة</a:t>
            </a:r>
            <a:endParaRPr lang="en-US" sz="66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458095" y="1535796"/>
            <a:ext cx="5440277"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القداسة ليست الطريق إلى المسيح.</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هو الطريق إلى القداسة.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أدريان روجرز </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06603828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2962577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 بالتمتع</a:t>
            </a:r>
            <a:br>
              <a:rPr lang="ar-JO" dirty="0">
                <a:effectLst>
                  <a:glow rad="127000">
                    <a:schemeClr val="tx1"/>
                  </a:glow>
                </a:effectLst>
                <a:ea typeface="ＭＳ Ｐゴシック" charset="0"/>
              </a:rPr>
            </a:b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أن تعرفنا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85351244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التقديس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39" y="65344"/>
            <a:ext cx="70404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88539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95336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p:txBody>
          <a:bodyPr/>
          <a:lstStyle/>
          <a:p>
            <a:r>
              <a:rPr lang="ar-JO" dirty="0">
                <a:solidFill>
                  <a:schemeClr val="tx1"/>
                </a:solidFill>
                <a:ea typeface="ＭＳ Ｐゴシック" charset="0"/>
              </a:rPr>
              <a:t>برهان</a:t>
            </a:r>
            <a:endParaRPr lang="en-US" dirty="0">
              <a:solidFill>
                <a:schemeClr val="tx1"/>
              </a:solidFill>
              <a:ea typeface="ＭＳ Ｐゴシック" charset="0"/>
            </a:endParaRPr>
          </a:p>
        </p:txBody>
      </p:sp>
      <p:sp>
        <p:nvSpPr>
          <p:cNvPr id="271363" name="Text Box 4"/>
          <p:cNvSpPr txBox="1">
            <a:spLocks noChangeArrowheads="1"/>
          </p:cNvSpPr>
          <p:nvPr/>
        </p:nvSpPr>
        <p:spPr bwMode="auto">
          <a:xfrm>
            <a:off x="8451850" y="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rPr>
              <a:t>123</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endParaRPr>
          </a:p>
        </p:txBody>
      </p:sp>
      <p:sp>
        <p:nvSpPr>
          <p:cNvPr id="271364" name="Rectangle 6"/>
          <p:cNvSpPr>
            <a:spLocks noChangeArrowheads="1"/>
          </p:cNvSpPr>
          <p:nvPr/>
        </p:nvSpPr>
        <p:spPr bwMode="auto">
          <a:xfrm>
            <a:off x="762000" y="1828800"/>
            <a:ext cx="7772400" cy="4114800"/>
          </a:xfrm>
          <a:prstGeom prst="rect">
            <a:avLst/>
          </a:prstGeom>
          <a:solidFill>
            <a:srgbClr val="000000"/>
          </a:solidFill>
          <a:ln w="9525">
            <a:solidFill>
              <a:srgbClr val="000000"/>
            </a:solidFill>
            <a:miter lim="800000"/>
            <a:headEnd/>
            <a:tailEnd/>
          </a:ln>
        </p:spPr>
        <p:txBody>
          <a:bodyPr lIns="92075" tIns="46038" rIns="92075" bIns="46038"/>
          <a:lstStyle/>
          <a:p>
            <a:pPr marL="609600" marR="0" lvl="0" indent="-609600" algn="r" defTabSz="914400" rtl="0" eaLnBrk="0" fontAlgn="base" latinLnBrk="0" hangingPunct="0">
              <a:lnSpc>
                <a:spcPct val="100000"/>
              </a:lnSpc>
              <a:spcBef>
                <a:spcPct val="20000"/>
              </a:spcBef>
              <a:spcAft>
                <a:spcPct val="0"/>
              </a:spcAft>
              <a:buClrTx/>
              <a:buSzTx/>
              <a:buFontTx/>
              <a:buNone/>
              <a:tabLst/>
              <a:defRPr/>
            </a:pPr>
            <a:r>
              <a:rPr kumimoji="1"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طريقتان يمكن أن تجعلا إسرائيل مقدسة (11: 45)</a:t>
            </a:r>
            <a:endParaRPr kumimoji="1"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1" lang="ar-JO" altLang="zh-CN"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1- الذبائح </a:t>
            </a:r>
            <a:r>
              <a:rPr kumimoji="1"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(1- 10)</a:t>
            </a:r>
            <a:endParaRPr kumimoji="1"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1" lang="ar-JO" altLang="zh-CN"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 الإنفصال </a:t>
            </a:r>
            <a:r>
              <a:rPr kumimoji="1"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وثنية جيرانها (11- 27)</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71365" name="Picture 5" descr="Jesus as K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67400" y="3581400"/>
            <a:ext cx="32766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1438892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18466" name="Picture 8"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4" name="Rectangle 2"/>
          <p:cNvSpPr>
            <a:spLocks noGrp="1" noChangeArrowheads="1"/>
          </p:cNvSpPr>
          <p:nvPr>
            <p:ph type="title"/>
          </p:nvPr>
        </p:nvSpPr>
        <p:spPr>
          <a:xfrm>
            <a:off x="685800" y="-274638"/>
            <a:ext cx="7772400" cy="1143001"/>
          </a:xfrm>
          <a:effectLst>
            <a:outerShdw blurRad="63500" dist="38099" dir="2700000" algn="ctr" rotWithShape="0">
              <a:schemeClr val="accent2">
                <a:alpha val="74998"/>
              </a:schemeClr>
            </a:outerShdw>
          </a:effectLst>
        </p:spPr>
        <p:txBody>
          <a:bodyPr/>
          <a:lstStyle/>
          <a:p>
            <a:pPr>
              <a:defRPr/>
            </a:pPr>
            <a:r>
              <a:rPr lang="ar-SA" sz="6000" dirty="0">
                <a:solidFill>
                  <a:schemeClr val="bg2"/>
                </a:solidFill>
                <a:latin typeface="Impact" pitchFamily="-111" charset="0"/>
              </a:rPr>
              <a:t>لاوِيّين</a:t>
            </a:r>
            <a:endParaRPr lang="en-US" sz="6000" dirty="0">
              <a:solidFill>
                <a:schemeClr val="bg2"/>
              </a:solidFill>
              <a:latin typeface="Impact" pitchFamily="-111" charset="0"/>
            </a:endParaRPr>
          </a:p>
        </p:txBody>
      </p:sp>
      <p:sp>
        <p:nvSpPr>
          <p:cNvPr id="33797" name="Text Box 5"/>
          <p:cNvSpPr txBox="1">
            <a:spLocks noChangeArrowheads="1"/>
          </p:cNvSpPr>
          <p:nvPr/>
        </p:nvSpPr>
        <p:spPr bwMode="auto">
          <a:xfrm>
            <a:off x="4191000" y="5445125"/>
            <a:ext cx="4495800" cy="954107"/>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27-11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الانفصال</a:t>
            </a:r>
            <a:endPar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السير مع الله القدوس</a:t>
            </a:r>
            <a:endPar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endParaRPr>
          </a:p>
        </p:txBody>
      </p:sp>
      <p:sp>
        <p:nvSpPr>
          <p:cNvPr id="33798" name="Text Box 6"/>
          <p:cNvSpPr txBox="1">
            <a:spLocks noChangeArrowheads="1"/>
          </p:cNvSpPr>
          <p:nvPr/>
        </p:nvSpPr>
        <p:spPr bwMode="auto">
          <a:xfrm>
            <a:off x="152400" y="5445125"/>
            <a:ext cx="3924300" cy="954107"/>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10–1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الذبيحة</a:t>
            </a:r>
            <a:endPar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عبادة الله القدوس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799" name="Text Box 7"/>
          <p:cNvSpPr txBox="1">
            <a:spLocks noChangeArrowheads="1"/>
          </p:cNvSpPr>
          <p:nvPr/>
        </p:nvSpPr>
        <p:spPr bwMode="auto">
          <a:xfrm>
            <a:off x="1676400" y="873125"/>
            <a:ext cx="6096000" cy="523220"/>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dirty="0">
                <a:ln>
                  <a:noFill/>
                </a:ln>
                <a:solidFill>
                  <a:srgbClr val="000000"/>
                </a:solidFill>
                <a:effectLst/>
                <a:uLnTx/>
                <a:uFillTx/>
                <a:latin typeface="Arial Black" pitchFamily="-111" charset="0"/>
                <a:ea typeface="SimSun" pitchFamily="2" charset="-122"/>
                <a:cs typeface="SimSun" pitchFamily="2" charset="-122"/>
              </a:rPr>
              <a:t>التقديس عن طريق الذبيحة والانفصال</a:t>
            </a:r>
          </a:p>
        </p:txBody>
      </p:sp>
      <p:sp>
        <p:nvSpPr>
          <p:cNvPr id="2" name="Text Box 4">
            <a:extLst>
              <a:ext uri="{FF2B5EF4-FFF2-40B4-BE49-F238E27FC236}">
                <a16:creationId xmlns:a16="http://schemas.microsoft.com/office/drawing/2014/main" id="{AB71D07C-81C4-842C-8B1D-17A02A469FD2}"/>
              </a:ext>
            </a:extLst>
          </p:cNvPr>
          <p:cNvSpPr txBox="1">
            <a:spLocks noChangeArrowheads="1"/>
          </p:cNvSpPr>
          <p:nvPr/>
        </p:nvSpPr>
        <p:spPr bwMode="auto">
          <a:xfrm>
            <a:off x="7607300" y="-26988"/>
            <a:ext cx="1513556" cy="46166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rPr>
              <a:t>م ع ق، </a:t>
            </a:r>
            <a:r>
              <a:rPr lang="ar-JO" b="1" dirty="0">
                <a:solidFill>
                  <a:srgbClr val="CBCBCB"/>
                </a:solidFill>
                <a:latin typeface="Arial" panose="020B0604020202020204" pitchFamily="34" charset="0"/>
              </a:rPr>
              <a:t>124</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798"/>
                                        </p:tgtEl>
                                        <p:attrNameLst>
                                          <p:attrName>style.visibility</p:attrName>
                                        </p:attrNameLst>
                                      </p:cBhvr>
                                      <p:to>
                                        <p:strVal val="visible"/>
                                      </p:to>
                                    </p:set>
                                    <p:anim calcmode="lin" valueType="num">
                                      <p:cBhvr additive="base">
                                        <p:cTn id="7" dur="500" fill="hold"/>
                                        <p:tgtEl>
                                          <p:spTgt spid="33798"/>
                                        </p:tgtEl>
                                        <p:attrNameLst>
                                          <p:attrName>ppt_x</p:attrName>
                                        </p:attrNameLst>
                                      </p:cBhvr>
                                      <p:tavLst>
                                        <p:tav tm="0">
                                          <p:val>
                                            <p:strVal val="0-#ppt_w/2"/>
                                          </p:val>
                                        </p:tav>
                                        <p:tav tm="100000">
                                          <p:val>
                                            <p:strVal val="#ppt_x"/>
                                          </p:val>
                                        </p:tav>
                                      </p:tavLst>
                                    </p:anim>
                                    <p:anim calcmode="lin" valueType="num">
                                      <p:cBhvr additive="base">
                                        <p:cTn id="8" dur="500" fill="hold"/>
                                        <p:tgtEl>
                                          <p:spTgt spid="337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797"/>
                                        </p:tgtEl>
                                        <p:attrNameLst>
                                          <p:attrName>style.visibility</p:attrName>
                                        </p:attrNameLst>
                                      </p:cBhvr>
                                      <p:to>
                                        <p:strVal val="visible"/>
                                      </p:to>
                                    </p:set>
                                    <p:anim calcmode="lin" valueType="num">
                                      <p:cBhvr additive="base">
                                        <p:cTn id="13" dur="500" fill="hold"/>
                                        <p:tgtEl>
                                          <p:spTgt spid="33797"/>
                                        </p:tgtEl>
                                        <p:attrNameLst>
                                          <p:attrName>ppt_x</p:attrName>
                                        </p:attrNameLst>
                                      </p:cBhvr>
                                      <p:tavLst>
                                        <p:tav tm="0">
                                          <p:val>
                                            <p:strVal val="0-#ppt_w/2"/>
                                          </p:val>
                                        </p:tav>
                                        <p:tav tm="100000">
                                          <p:val>
                                            <p:strVal val="#ppt_x"/>
                                          </p:val>
                                        </p:tav>
                                      </p:tavLst>
                                    </p:anim>
                                    <p:anim calcmode="lin" valueType="num">
                                      <p:cBhvr additive="base">
                                        <p:cTn id="14" dur="500" fill="hold"/>
                                        <p:tgtEl>
                                          <p:spTgt spid="337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7" grpId="0" animBg="1" autoUpdateAnimBg="0"/>
      <p:bldP spid="33798" grpId="0" animBg="1"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715214467"/>
      </p:ext>
    </p:extLst>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٢- </a:t>
            </a:r>
            <a:r>
              <a:rPr lang="ar-JO" sz="4800" dirty="0">
                <a:solidFill>
                  <a:srgbClr val="FFFF00"/>
                </a:solidFill>
                <a:effectLst>
                  <a:glow rad="127000">
                    <a:schemeClr val="tx1"/>
                  </a:glow>
                </a:effectLst>
                <a:ea typeface="ＭＳ Ｐゴシック" charset="0"/>
              </a:rPr>
              <a:t>مارس</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عادات صالحة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(لا ١١-٢٧).</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Tree>
    <p:extLst>
      <p:ext uri="{BB962C8B-B14F-4D97-AF65-F5344CB8AC3E}">
        <p14:creationId xmlns:p14="http://schemas.microsoft.com/office/powerpoint/2010/main" val="2630705372"/>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r>
              <a:rPr lang="ar-JO" sz="4000" dirty="0">
                <a:solidFill>
                  <a:schemeClr val="tx1"/>
                </a:solidFill>
                <a:ea typeface="ＭＳ Ｐゴシック" charset="0"/>
              </a:rPr>
              <a:t>لاوِيّين</a:t>
            </a:r>
            <a:endParaRPr lang="en-US" sz="4000" dirty="0">
              <a:solidFill>
                <a:schemeClr val="tx1"/>
              </a:solidFill>
              <a:ea typeface="ＭＳ Ｐゴシック" charset="0"/>
            </a:endParaRPr>
          </a:p>
        </p:txBody>
      </p:sp>
      <p:sp>
        <p:nvSpPr>
          <p:cNvPr id="173059" name="Text Box 4"/>
          <p:cNvSpPr txBox="1">
            <a:spLocks noChangeArrowheads="1"/>
          </p:cNvSpPr>
          <p:nvPr/>
        </p:nvSpPr>
        <p:spPr bwMode="auto">
          <a:xfrm>
            <a:off x="8416354" y="44624"/>
            <a:ext cx="665567"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التقديس عن طريق الذبيحة والانفصال</a:t>
                </a:r>
                <a:endParaRPr kumimoji="0" lang="en-US" sz="32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أن يبقى الربّ مع الأمة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المكان: جبل سيناء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الزمان: شهر واحد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الأصحاحات 1- 10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الأصحاحات 11- 27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الذبيحة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عبادة الله القدوس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السير مع الله القدوس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ضمان الشركة مع الله</a:t>
                </a:r>
                <a:endParaRPr kumimoji="0" lang="en-US"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استمرار الشركة مع الله</a:t>
                </a:r>
                <a:endParaRPr kumimoji="0" lang="en-US"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الاقتراب من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استرضاء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ذبائح صحيحة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كهنة مثاليون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(8- 10)</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شرائع التقديس لـ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(11- 27)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النجاسة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(11- 15)</a:t>
                </a:r>
                <a:endParaRPr kumimoji="0" lang="en-US" sz="16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خطايا السهو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خيمة الاجتماع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الجرائم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(18- 20)</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الكهنة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(21- 22)</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العبادة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(23- 24)</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كنعان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(25- 26)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النذور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262722846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42"/>
          <p:cNvSpPr>
            <a:spLocks noGrp="1" noChangeArrowheads="1"/>
          </p:cNvSpPr>
          <p:nvPr>
            <p:ph type="title" idx="4294967295"/>
          </p:nvPr>
        </p:nvSpPr>
        <p:spPr/>
        <p:txBody>
          <a:bodyPr/>
          <a:lstStyle/>
          <a:p>
            <a:pPr eaLnBrk="1" hangingPunct="1"/>
            <a:r>
              <a:rPr lang="en-US" sz="4000" dirty="0">
                <a:ea typeface="ＭＳ Ｐゴシック" charset="0"/>
              </a:rPr>
              <a:t>Leviticus 11-16 Chart</a:t>
            </a:r>
          </a:p>
        </p:txBody>
      </p:sp>
      <p:sp>
        <p:nvSpPr>
          <p:cNvPr id="273410"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8723"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24" name="Text Box 4"/>
          <p:cNvSpPr txBox="1">
            <a:spLocks noChangeArrowheads="1"/>
          </p:cNvSpPr>
          <p:nvPr/>
        </p:nvSpPr>
        <p:spPr bwMode="auto">
          <a:xfrm>
            <a:off x="1447800" y="487363"/>
            <a:ext cx="1895475"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التقدمات</a:t>
            </a:r>
            <a:endPar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25"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73414" name="Group 6"/>
          <p:cNvGrpSpPr>
            <a:grpSpLocks/>
          </p:cNvGrpSpPr>
          <p:nvPr/>
        </p:nvGrpSpPr>
        <p:grpSpPr bwMode="auto">
          <a:xfrm>
            <a:off x="3819525" y="4905375"/>
            <a:ext cx="76200" cy="1371600"/>
            <a:chOff x="2352" y="3120"/>
            <a:chExt cx="48" cy="864"/>
          </a:xfrm>
        </p:grpSpPr>
        <p:sp>
          <p:nvSpPr>
            <p:cNvPr id="158727"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73447" name="Group 8"/>
            <p:cNvGrpSpPr>
              <a:grpSpLocks/>
            </p:cNvGrpSpPr>
            <p:nvPr/>
          </p:nvGrpSpPr>
          <p:grpSpPr bwMode="auto">
            <a:xfrm>
              <a:off x="2352" y="3120"/>
              <a:ext cx="48" cy="432"/>
              <a:chOff x="2016" y="3120"/>
              <a:chExt cx="0" cy="864"/>
            </a:xfrm>
          </p:grpSpPr>
          <p:sp>
            <p:nvSpPr>
              <p:cNvPr id="158729"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30"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grpSp>
      <p:sp>
        <p:nvSpPr>
          <p:cNvPr id="158731"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32"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3" name="Text Box 13"/>
          <p:cNvSpPr txBox="1">
            <a:spLocks noChangeArrowheads="1"/>
          </p:cNvSpPr>
          <p:nvPr/>
        </p:nvSpPr>
        <p:spPr bwMode="auto">
          <a:xfrm>
            <a:off x="4495800" y="4953000"/>
            <a:ext cx="2590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4" name="Text Box 14"/>
          <p:cNvSpPr txBox="1">
            <a:spLocks noChangeArrowheads="1"/>
          </p:cNvSpPr>
          <p:nvPr/>
        </p:nvSpPr>
        <p:spPr bwMode="auto">
          <a:xfrm rot="17112393">
            <a:off x="-634206" y="2688431"/>
            <a:ext cx="39497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 1- 3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5" name="Text Box 15"/>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التجديد 4: 6- 7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6" name="Text Box 16"/>
          <p:cNvSpPr txBox="1">
            <a:spLocks noChangeArrowheads="1"/>
          </p:cNvSpPr>
          <p:nvPr/>
        </p:nvSpPr>
        <p:spPr bwMode="auto">
          <a:xfrm rot="17108616">
            <a:off x="520701" y="2574925"/>
            <a:ext cx="4195762"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التوجيهات 6: 8 – 7: 38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7" name="Text Box 17"/>
          <p:cNvSpPr txBox="1">
            <a:spLocks noChangeArrowheads="1"/>
          </p:cNvSpPr>
          <p:nvPr/>
        </p:nvSpPr>
        <p:spPr bwMode="auto">
          <a:xfrm rot="17096383">
            <a:off x="1844675" y="3187700"/>
            <a:ext cx="396398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المنجّس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8" name="Line 18"/>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39" name="Line 19"/>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0" name="Line 20"/>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1" name="Line 21"/>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2" name="Line 22"/>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3" name="Line 23"/>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4" name="Line 24"/>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5" name="Line 25"/>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6" name="Line 26"/>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7" name="Line 27"/>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8" name="Line 28"/>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9" name="Line 29"/>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50" name="Text Box 30"/>
          <p:cNvSpPr txBox="1">
            <a:spLocks noChangeArrowheads="1"/>
          </p:cNvSpPr>
          <p:nvPr/>
        </p:nvSpPr>
        <p:spPr bwMode="auto">
          <a:xfrm rot="17096383">
            <a:off x="3020219" y="3661569"/>
            <a:ext cx="27019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الطعام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1" name="Text Box 31"/>
          <p:cNvSpPr txBox="1">
            <a:spLocks noChangeArrowheads="1"/>
          </p:cNvSpPr>
          <p:nvPr/>
        </p:nvSpPr>
        <p:spPr bwMode="auto">
          <a:xfrm rot="17096383">
            <a:off x="3586957" y="3124994"/>
            <a:ext cx="38544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الكفارة 16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2" name="Rectangle 32"/>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3" name="Rectangle 33"/>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4" name="Text Box 34"/>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5" name="Text Box 35"/>
          <p:cNvSpPr txBox="1">
            <a:spLocks noChangeArrowheads="1"/>
          </p:cNvSpPr>
          <p:nvPr/>
        </p:nvSpPr>
        <p:spPr bwMode="auto">
          <a:xfrm>
            <a:off x="4572000" y="5668963"/>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المسير</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6" name="Text Box 36"/>
          <p:cNvSpPr txBox="1">
            <a:spLocks noChangeArrowheads="1"/>
          </p:cNvSpPr>
          <p:nvPr/>
        </p:nvSpPr>
        <p:spPr bwMode="auto">
          <a:xfrm>
            <a:off x="3124200" y="487363"/>
            <a:ext cx="1895475"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الكهنة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8- 10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7" name="Line 37"/>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58" name="Text Box 38"/>
          <p:cNvSpPr txBox="1">
            <a:spLocks noChangeArrowheads="1"/>
          </p:cNvSpPr>
          <p:nvPr/>
        </p:nvSpPr>
        <p:spPr bwMode="auto">
          <a:xfrm rot="21591997">
            <a:off x="4763793" y="456619"/>
            <a:ext cx="1406358"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الطهارة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11- 16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9" name="Text Box 39"/>
          <p:cNvSpPr txBox="1">
            <a:spLocks noChangeArrowheads="1"/>
          </p:cNvSpPr>
          <p:nvPr/>
        </p:nvSpPr>
        <p:spPr bwMode="auto">
          <a:xfrm rot="17121546">
            <a:off x="1142207" y="3244056"/>
            <a:ext cx="38417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الاستهلال 8- 9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60" name="Text Box 40"/>
          <p:cNvSpPr txBox="1">
            <a:spLocks noChangeArrowheads="1"/>
          </p:cNvSpPr>
          <p:nvPr/>
        </p:nvSpPr>
        <p:spPr bwMode="auto">
          <a:xfrm rot="17096383">
            <a:off x="3508375" y="3657600"/>
            <a:ext cx="270033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الجسد 12- 15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73445" name="Text Box 41"/>
          <p:cNvSpPr txBox="1">
            <a:spLocks noChangeArrowheads="1"/>
          </p:cNvSpPr>
          <p:nvPr/>
        </p:nvSpPr>
        <p:spPr bwMode="auto">
          <a:xfrm>
            <a:off x="8374063"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14391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58"/>
                                        </p:tgtEl>
                                        <p:attrNameLst>
                                          <p:attrName>style.visibility</p:attrName>
                                        </p:attrNameLst>
                                      </p:cBhvr>
                                      <p:to>
                                        <p:strVal val="visible"/>
                                      </p:to>
                                    </p:set>
                                    <p:animEffect transition="in" filter="dissolve">
                                      <p:cBhvr>
                                        <p:cTn id="7" dur="500"/>
                                        <p:tgtEl>
                                          <p:spTgt spid="158758"/>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158733"/>
                                        </p:tgtEl>
                                        <p:attrNameLst>
                                          <p:attrName>style.visibility</p:attrName>
                                        </p:attrNameLst>
                                      </p:cBhvr>
                                      <p:to>
                                        <p:strVal val="visible"/>
                                      </p:to>
                                    </p:set>
                                    <p:animEffect transition="in" filter="dissolve">
                                      <p:cBhvr>
                                        <p:cTn id="11" dur="500"/>
                                        <p:tgtEl>
                                          <p:spTgt spid="158733"/>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childTnLst>
                                    <p:set>
                                      <p:cBhvr>
                                        <p:cTn id="14" dur="1" fill="hold">
                                          <p:stCondLst>
                                            <p:cond delay="0"/>
                                          </p:stCondLst>
                                        </p:cTn>
                                        <p:tgtEl>
                                          <p:spTgt spid="158755"/>
                                        </p:tgtEl>
                                        <p:attrNameLst>
                                          <p:attrName>style.visibility</p:attrName>
                                        </p:attrNameLst>
                                      </p:cBhvr>
                                      <p:to>
                                        <p:strVal val="visible"/>
                                      </p:to>
                                    </p:set>
                                    <p:animEffect transition="in" filter="dissolve">
                                      <p:cBhvr>
                                        <p:cTn id="15" dur="500"/>
                                        <p:tgtEl>
                                          <p:spTgt spid="158755"/>
                                        </p:tgtEl>
                                      </p:cBhvr>
                                    </p:animEffect>
                                  </p:childTnLst>
                                </p:cTn>
                              </p:par>
                            </p:childTnLst>
                          </p:cTn>
                        </p:par>
                        <p:par>
                          <p:cTn id="16" fill="hold" nodeType="afterGroup">
                            <p:stCondLst>
                              <p:cond delay="9500"/>
                            </p:stCondLst>
                            <p:childTnLst>
                              <p:par>
                                <p:cTn id="17" presetID="9" presetClass="entr" presetSubtype="0" fill="hold" grpId="0" nodeType="afterEffect">
                                  <p:stCondLst>
                                    <p:cond delay="8000"/>
                                  </p:stCondLst>
                                  <p:childTnLst>
                                    <p:set>
                                      <p:cBhvr>
                                        <p:cTn id="18" dur="1" fill="hold">
                                          <p:stCondLst>
                                            <p:cond delay="0"/>
                                          </p:stCondLst>
                                        </p:cTn>
                                        <p:tgtEl>
                                          <p:spTgt spid="158750"/>
                                        </p:tgtEl>
                                        <p:attrNameLst>
                                          <p:attrName>style.visibility</p:attrName>
                                        </p:attrNameLst>
                                      </p:cBhvr>
                                      <p:to>
                                        <p:strVal val="visible"/>
                                      </p:to>
                                    </p:set>
                                    <p:animEffect transition="in" filter="dissolve">
                                      <p:cBhvr>
                                        <p:cTn id="19" dur="500"/>
                                        <p:tgtEl>
                                          <p:spTgt spid="158750"/>
                                        </p:tgtEl>
                                      </p:cBhvr>
                                    </p:animEffect>
                                  </p:childTnLst>
                                </p:cTn>
                              </p:par>
                            </p:childTnLst>
                          </p:cTn>
                        </p:par>
                        <p:par>
                          <p:cTn id="20" fill="hold" nodeType="afterGroup">
                            <p:stCondLst>
                              <p:cond delay="18000"/>
                            </p:stCondLst>
                            <p:childTnLst>
                              <p:par>
                                <p:cTn id="21" presetID="9" presetClass="entr" presetSubtype="0" fill="hold" grpId="0" nodeType="afterEffect">
                                  <p:stCondLst>
                                    <p:cond delay="2000"/>
                                  </p:stCondLst>
                                  <p:childTnLst>
                                    <p:set>
                                      <p:cBhvr>
                                        <p:cTn id="22" dur="1" fill="hold">
                                          <p:stCondLst>
                                            <p:cond delay="0"/>
                                          </p:stCondLst>
                                        </p:cTn>
                                        <p:tgtEl>
                                          <p:spTgt spid="158760"/>
                                        </p:tgtEl>
                                        <p:attrNameLst>
                                          <p:attrName>style.visibility</p:attrName>
                                        </p:attrNameLst>
                                      </p:cBhvr>
                                      <p:to>
                                        <p:strVal val="visible"/>
                                      </p:to>
                                    </p:set>
                                    <p:animEffect transition="in" filter="dissolve">
                                      <p:cBhvr>
                                        <p:cTn id="23" dur="500"/>
                                        <p:tgtEl>
                                          <p:spTgt spid="158760"/>
                                        </p:tgtEl>
                                      </p:cBhvr>
                                    </p:animEffect>
                                  </p:childTnLst>
                                </p:cTn>
                              </p:par>
                            </p:childTnLst>
                          </p:cTn>
                        </p:par>
                        <p:par>
                          <p:cTn id="24" fill="hold" nodeType="afterGroup">
                            <p:stCondLst>
                              <p:cond delay="20500"/>
                            </p:stCondLst>
                            <p:childTnLst>
                              <p:par>
                                <p:cTn id="25" presetID="9" presetClass="entr" presetSubtype="0" fill="hold" grpId="0" nodeType="afterEffect">
                                  <p:stCondLst>
                                    <p:cond delay="2000"/>
                                  </p:stCondLst>
                                  <p:childTnLst>
                                    <p:set>
                                      <p:cBhvr>
                                        <p:cTn id="26" dur="1" fill="hold">
                                          <p:stCondLst>
                                            <p:cond delay="0"/>
                                          </p:stCondLst>
                                        </p:cTn>
                                        <p:tgtEl>
                                          <p:spTgt spid="158751"/>
                                        </p:tgtEl>
                                        <p:attrNameLst>
                                          <p:attrName>style.visibility</p:attrName>
                                        </p:attrNameLst>
                                      </p:cBhvr>
                                      <p:to>
                                        <p:strVal val="visible"/>
                                      </p:to>
                                    </p:set>
                                    <p:animEffect transition="in" filter="dissolve">
                                      <p:cBhvr>
                                        <p:cTn id="27" dur="500"/>
                                        <p:tgtEl>
                                          <p:spTgt spid="158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33" grpId="0" autoUpdateAnimBg="0"/>
      <p:bldP spid="158750" grpId="0" autoUpdateAnimBg="0"/>
      <p:bldP spid="158751" grpId="0" autoUpdateAnimBg="0"/>
      <p:bldP spid="158755" grpId="0" autoUpdateAnimBg="0"/>
      <p:bldP spid="158758" grpId="0" autoUpdateAnimBg="0"/>
      <p:bldP spid="158760" grpId="0"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Israel 007"/>
          <p:cNvPicPr>
            <a:picLocks noChangeAspect="1" noChangeArrowheads="1"/>
          </p:cNvPicPr>
          <p:nvPr/>
        </p:nvPicPr>
        <p:blipFill>
          <a:blip r:embed="rId3" cstate="screen">
            <a:lum bright="-30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2099" name="Text Box 3"/>
          <p:cNvSpPr txBox="1">
            <a:spLocks noChangeArrowheads="1"/>
          </p:cNvSpPr>
          <p:nvPr/>
        </p:nvSpPr>
        <p:spPr bwMode="auto">
          <a:xfrm>
            <a:off x="152400" y="1355725"/>
            <a:ext cx="8991600" cy="1938992"/>
          </a:xfrm>
          <a:prstGeom prst="rect">
            <a:avLst/>
          </a:prstGeom>
          <a:noFill/>
          <a:ln w="9525">
            <a:noFill/>
            <a:miter lim="800000"/>
            <a:headEnd/>
            <a:tailEnd/>
          </a:ln>
          <a:effectLst/>
        </p:spPr>
        <p:txBody>
          <a:bodyPr>
            <a:spAutoFit/>
          </a:bodyPr>
          <a:lstStyle>
            <a:defPPr>
              <a:defRPr lang="en-US"/>
            </a:defPPr>
            <a:lvl1pPr marR="0" lvl="0" indent="0" defTabSz="914400"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defRPr>
            </a:lvl1pPr>
          </a:lstStyle>
          <a:p>
            <a:pPr marL="571500" indent="-571500" algn="r" rtl="1">
              <a:buFont typeface="Arial" panose="020B0604020202020204" pitchFamily="34" charset="0"/>
              <a:buChar char="•"/>
            </a:pPr>
            <a:r>
              <a:rPr lang="ar-JO" dirty="0"/>
              <a:t>الطاهر = الحياة، الصحة، القداسة</a:t>
            </a:r>
            <a:endParaRPr lang="en-US" dirty="0"/>
          </a:p>
          <a:p>
            <a:pPr marL="571500" indent="-571500" algn="r" rtl="1">
              <a:buFont typeface="Arial" panose="020B0604020202020204" pitchFamily="34" charset="0"/>
              <a:buChar char="•"/>
            </a:pPr>
            <a:r>
              <a:rPr lang="ar-JO" dirty="0"/>
              <a:t>النجس = الموت، المرض، المدنس</a:t>
            </a:r>
            <a:endParaRPr lang="en-US" dirty="0"/>
          </a:p>
          <a:p>
            <a:pPr marL="571500" indent="-571500" algn="r" rtl="1">
              <a:buFont typeface="Arial" panose="020B0604020202020204" pitchFamily="34" charset="0"/>
              <a:buChar char="•"/>
            </a:pPr>
            <a:r>
              <a:rPr lang="ar-JO" dirty="0"/>
              <a:t>الانفصال والوضع الخاص</a:t>
            </a:r>
            <a:endParaRPr lang="en-US" dirty="0"/>
          </a:p>
        </p:txBody>
      </p:sp>
      <p:sp>
        <p:nvSpPr>
          <p:cNvPr id="772101" name="Rectangle 5"/>
          <p:cNvSpPr>
            <a:spLocks noGrp="1" noChangeArrowheads="1"/>
          </p:cNvSpPr>
          <p:nvPr>
            <p:ph type="title" idx="4294967295"/>
          </p:nvPr>
        </p:nvSpPr>
        <p:spPr>
          <a:xfrm>
            <a:off x="381000" y="228600"/>
            <a:ext cx="8570913" cy="701675"/>
          </a:xfrm>
          <a:solidFill>
            <a:schemeClr val="tx1"/>
          </a:solidFill>
        </p:spPr>
        <p:txBody>
          <a:bodyPr anchor="t">
            <a:spAutoFit/>
          </a:bodyPr>
          <a:lstStyle/>
          <a:p>
            <a:pPr eaLnBrk="1" hangingPunct="1">
              <a:spcBef>
                <a:spcPct val="50000"/>
              </a:spcBef>
              <a:defRPr/>
            </a:pPr>
            <a:r>
              <a:rPr lang="ar-JO" sz="4000" dirty="0">
                <a:solidFill>
                  <a:schemeClr val="bg1"/>
                </a:solidFill>
                <a:effectLst>
                  <a:outerShdw blurRad="38100" dist="38100" dir="2700000" algn="tl">
                    <a:srgbClr val="808080"/>
                  </a:outerShdw>
                </a:effectLst>
                <a:ea typeface="ＭＳ Ｐゴシック" charset="0"/>
              </a:rPr>
              <a:t>الطاهر والنجس (لا 11)</a:t>
            </a:r>
            <a:endParaRPr lang="en-US" sz="40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1179718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772099">
                                            <p:txEl>
                                              <p:pRg st="0" end="0"/>
                                            </p:txEl>
                                          </p:spTgt>
                                        </p:tgtEl>
                                        <p:attrNameLst>
                                          <p:attrName>style.visibility</p:attrName>
                                        </p:attrNameLst>
                                      </p:cBhvr>
                                      <p:to>
                                        <p:strVal val="visible"/>
                                      </p:to>
                                    </p:set>
                                    <p:animEffect transition="in" filter="dissolve">
                                      <p:cBhvr>
                                        <p:cTn id="7" dur="75"/>
                                        <p:tgtEl>
                                          <p:spTgt spid="772099">
                                            <p:txEl>
                                              <p:pRg st="0" end="0"/>
                                            </p:txEl>
                                          </p:spTgt>
                                        </p:tgtEl>
                                      </p:cBhvr>
                                    </p:animEffect>
                                  </p:childTnLst>
                                </p:cTn>
                              </p:par>
                            </p:childTnLst>
                          </p:cTn>
                        </p:par>
                        <p:par>
                          <p:cTn id="8" fill="hold">
                            <p:stCondLst>
                              <p:cond delay="4025"/>
                            </p:stCondLst>
                            <p:childTnLst>
                              <p:par>
                                <p:cTn id="9" presetID="9" presetClass="entr" presetSubtype="0" fill="hold" grpId="0" nodeType="afterEffect">
                                  <p:stCondLst>
                                    <p:cond delay="10000"/>
                                  </p:stCondLst>
                                  <p:iterate type="lt">
                                    <p:tmPct val="100000"/>
                                  </p:iterate>
                                  <p:childTnLst>
                                    <p:set>
                                      <p:cBhvr>
                                        <p:cTn id="10" dur="1" fill="hold">
                                          <p:stCondLst>
                                            <p:cond delay="0"/>
                                          </p:stCondLst>
                                        </p:cTn>
                                        <p:tgtEl>
                                          <p:spTgt spid="772099">
                                            <p:txEl>
                                              <p:pRg st="1" end="1"/>
                                            </p:txEl>
                                          </p:spTgt>
                                        </p:tgtEl>
                                        <p:attrNameLst>
                                          <p:attrName>style.visibility</p:attrName>
                                        </p:attrNameLst>
                                      </p:cBhvr>
                                      <p:to>
                                        <p:strVal val="visible"/>
                                      </p:to>
                                    </p:set>
                                    <p:animEffect transition="in" filter="dissolve">
                                      <p:cBhvr>
                                        <p:cTn id="11" dur="75"/>
                                        <p:tgtEl>
                                          <p:spTgt spid="772099">
                                            <p:txEl>
                                              <p:pRg st="1" end="1"/>
                                            </p:txEl>
                                          </p:spTgt>
                                        </p:tgtEl>
                                      </p:cBhvr>
                                    </p:animEffect>
                                  </p:childTnLst>
                                </p:cTn>
                              </p:par>
                            </p:childTnLst>
                          </p:cTn>
                        </p:par>
                        <p:par>
                          <p:cTn id="12" fill="hold" nodeType="afterGroup">
                            <p:stCondLst>
                              <p:cond delay="15825"/>
                            </p:stCondLst>
                            <p:childTnLst>
                              <p:par>
                                <p:cTn id="13" presetID="9" presetClass="entr" presetSubtype="0" fill="hold" grpId="0" nodeType="afterEffect">
                                  <p:stCondLst>
                                    <p:cond delay="6000"/>
                                  </p:stCondLst>
                                  <p:iterate type="lt">
                                    <p:tmPct val="100000"/>
                                  </p:iterate>
                                  <p:childTnLst>
                                    <p:set>
                                      <p:cBhvr>
                                        <p:cTn id="14" dur="1" fill="hold">
                                          <p:stCondLst>
                                            <p:cond delay="0"/>
                                          </p:stCondLst>
                                        </p:cTn>
                                        <p:tgtEl>
                                          <p:spTgt spid="772099">
                                            <p:txEl>
                                              <p:pRg st="2" end="2"/>
                                            </p:txEl>
                                          </p:spTgt>
                                        </p:tgtEl>
                                        <p:attrNameLst>
                                          <p:attrName>style.visibility</p:attrName>
                                        </p:attrNameLst>
                                      </p:cBhvr>
                                      <p:to>
                                        <p:strVal val="visible"/>
                                      </p:to>
                                    </p:set>
                                    <p:animEffect transition="in" filter="dissolve">
                                      <p:cBhvr>
                                        <p:cTn id="15" dur="75"/>
                                        <p:tgtEl>
                                          <p:spTgt spid="77209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2099" grpId="0" build="p" autoUpdateAnimBg="0" advAuto="200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2"/>
          <p:cNvSpPr>
            <a:spLocks noGrp="1" noChangeArrowheads="1"/>
          </p:cNvSpPr>
          <p:nvPr>
            <p:ph type="title"/>
          </p:nvPr>
        </p:nvSpPr>
        <p:spPr>
          <a:xfrm>
            <a:off x="685800" y="685800"/>
            <a:ext cx="3994150" cy="982663"/>
          </a:xfrm>
        </p:spPr>
        <p:txBody>
          <a:bodyPr/>
          <a:lstStyle/>
          <a:p>
            <a:pPr algn="ctr"/>
            <a:r>
              <a:rPr kumimoji="0" lang="ar-JO" dirty="0">
                <a:ea typeface="ＭＳ Ｐゴシック" charset="0"/>
                <a:cs typeface="Arial" panose="020B0604020202020204" pitchFamily="34" charset="0"/>
              </a:rPr>
              <a:t>أي الأطعمة؟</a:t>
            </a:r>
            <a:endParaRPr kumimoji="0" lang="en-US" dirty="0">
              <a:ea typeface="ＭＳ Ｐゴシック" charset="0"/>
              <a:cs typeface="Arial" panose="020B0604020202020204" pitchFamily="34" charset="0"/>
            </a:endParaRPr>
          </a:p>
        </p:txBody>
      </p:sp>
      <p:pic>
        <p:nvPicPr>
          <p:cNvPr id="299014" name="Picture 6" descr="Camel"/>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3810000" y="3302000"/>
            <a:ext cx="5334000" cy="3556000"/>
          </a:xfrm>
        </p:spPr>
      </p:pic>
      <p:sp>
        <p:nvSpPr>
          <p:cNvPr id="299013" name="Rectangle 5"/>
          <p:cNvSpPr>
            <a:spLocks noChangeArrowheads="1"/>
          </p:cNvSpPr>
          <p:nvPr/>
        </p:nvSpPr>
        <p:spPr bwMode="auto">
          <a:xfrm rot="19731131">
            <a:off x="1543050" y="904875"/>
            <a:ext cx="6483350" cy="4359275"/>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الجمل، الأرنب، الخنزير،</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الوبر، الحيّة، والنسر، والأنوق،</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والغراب وأجناس الغربان،</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والبوم، والسأف،</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وكل أجناس الباز،</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واللقلق، وكل أنواعه، والخفاش.</a:t>
            </a:r>
          </a:p>
        </p:txBody>
      </p:sp>
      <p:sp>
        <p:nvSpPr>
          <p:cNvPr id="277508" name="TextBox 5"/>
          <p:cNvSpPr txBox="1">
            <a:spLocks noChangeArrowheads="1"/>
          </p:cNvSpPr>
          <p:nvPr/>
        </p:nvSpPr>
        <p:spPr bwMode="auto">
          <a:xfrm>
            <a:off x="555625" y="6324600"/>
            <a:ext cx="158729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
                <a:srgbClr val="FF9933"/>
              </a:buClr>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 11</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9"/>
          <p:cNvSpPr txBox="1">
            <a:spLocks noChangeArrowheads="1"/>
          </p:cNvSpPr>
          <p:nvPr/>
        </p:nvSpPr>
        <p:spPr bwMode="auto">
          <a:xfrm>
            <a:off x="8313629" y="76200"/>
            <a:ext cx="646331" cy="461665"/>
          </a:xfrm>
          <a:prstGeom prst="rect">
            <a:avLst/>
          </a:prstGeom>
          <a:solidFill>
            <a:srgbClr val="000099"/>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5355518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299010"/>
                                        </p:tgtEl>
                                        <p:attrNameLst>
                                          <p:attrName>style.visibility</p:attrName>
                                        </p:attrNameLst>
                                      </p:cBhvr>
                                      <p:to>
                                        <p:strVal val="visible"/>
                                      </p:to>
                                    </p:set>
                                    <p:animEffect transition="in" filter="fade">
                                      <p:cBhvr>
                                        <p:cTn id="7" dur="770" decel="100000"/>
                                        <p:tgtEl>
                                          <p:spTgt spid="299010"/>
                                        </p:tgtEl>
                                      </p:cBhvr>
                                    </p:animEffect>
                                    <p:animScale>
                                      <p:cBhvr>
                                        <p:cTn id="8" dur="770" decel="100000"/>
                                        <p:tgtEl>
                                          <p:spTgt spid="299010"/>
                                        </p:tgtEl>
                                      </p:cBhvr>
                                      <p:from x="10000" y="10000"/>
                                      <p:to x="200000" y="450000"/>
                                    </p:animScale>
                                    <p:animScale>
                                      <p:cBhvr>
                                        <p:cTn id="9" dur="1230" accel="100000" fill="hold">
                                          <p:stCondLst>
                                            <p:cond delay="770"/>
                                          </p:stCondLst>
                                        </p:cTn>
                                        <p:tgtEl>
                                          <p:spTgt spid="299010"/>
                                        </p:tgtEl>
                                      </p:cBhvr>
                                      <p:from x="200000" y="450000"/>
                                      <p:to x="100000" y="100000"/>
                                    </p:animScale>
                                    <p:set>
                                      <p:cBhvr>
                                        <p:cTn id="10" dur="770" fill="hold"/>
                                        <p:tgtEl>
                                          <p:spTgt spid="299010"/>
                                        </p:tgtEl>
                                        <p:attrNameLst>
                                          <p:attrName>ppt_x</p:attrName>
                                        </p:attrNameLst>
                                      </p:cBhvr>
                                      <p:to>
                                        <p:strVal val="(0.5)"/>
                                      </p:to>
                                    </p:set>
                                    <p:anim from="(0.5)" to="(#ppt_x)" calcmode="lin" valueType="num">
                                      <p:cBhvr>
                                        <p:cTn id="11" dur="1230" accel="100000" fill="hold">
                                          <p:stCondLst>
                                            <p:cond delay="770"/>
                                          </p:stCondLst>
                                        </p:cTn>
                                        <p:tgtEl>
                                          <p:spTgt spid="299010"/>
                                        </p:tgtEl>
                                        <p:attrNameLst>
                                          <p:attrName>ppt_x</p:attrName>
                                        </p:attrNameLst>
                                      </p:cBhvr>
                                    </p:anim>
                                    <p:set>
                                      <p:cBhvr>
                                        <p:cTn id="12" dur="770" fill="hold"/>
                                        <p:tgtEl>
                                          <p:spTgt spid="299010"/>
                                        </p:tgtEl>
                                        <p:attrNameLst>
                                          <p:attrName>ppt_y</p:attrName>
                                        </p:attrNameLst>
                                      </p:cBhvr>
                                      <p:to>
                                        <p:strVal val="(#ppt_y+0.4)"/>
                                      </p:to>
                                    </p:set>
                                    <p:anim from="(#ppt_y+0.4)" to="(#ppt_y)" calcmode="lin" valueType="num">
                                      <p:cBhvr>
                                        <p:cTn id="13" dur="1230" accel="100000" fill="hold">
                                          <p:stCondLst>
                                            <p:cond delay="770"/>
                                          </p:stCondLst>
                                        </p:cTn>
                                        <p:tgtEl>
                                          <p:spTgt spid="299010"/>
                                        </p:tgtEl>
                                        <p:attrNameLst>
                                          <p:attrName>ppt_y</p:attrName>
                                        </p:attrNameLst>
                                      </p:cBhvr>
                                    </p:anim>
                                  </p:childTnLst>
                                </p:cTn>
                              </p:par>
                            </p:childTnLst>
                          </p:cTn>
                        </p:par>
                        <p:par>
                          <p:cTn id="14" fill="hold" nodeType="afterGroup">
                            <p:stCondLst>
                              <p:cond delay="2000"/>
                            </p:stCondLst>
                            <p:childTnLst>
                              <p:par>
                                <p:cTn id="15" presetID="15" presetClass="entr" presetSubtype="0" fill="hold" nodeType="afterEffect">
                                  <p:stCondLst>
                                    <p:cond delay="0"/>
                                  </p:stCondLst>
                                  <p:childTnLst>
                                    <p:set>
                                      <p:cBhvr>
                                        <p:cTn id="16" dur="1" fill="hold">
                                          <p:stCondLst>
                                            <p:cond delay="0"/>
                                          </p:stCondLst>
                                        </p:cTn>
                                        <p:tgtEl>
                                          <p:spTgt spid="299014"/>
                                        </p:tgtEl>
                                        <p:attrNameLst>
                                          <p:attrName>style.visibility</p:attrName>
                                        </p:attrNameLst>
                                      </p:cBhvr>
                                      <p:to>
                                        <p:strVal val="visible"/>
                                      </p:to>
                                    </p:set>
                                    <p:anim calcmode="lin" valueType="num">
                                      <p:cBhvr>
                                        <p:cTn id="17" dur="1000" fill="hold"/>
                                        <p:tgtEl>
                                          <p:spTgt spid="299014"/>
                                        </p:tgtEl>
                                        <p:attrNameLst>
                                          <p:attrName>ppt_w</p:attrName>
                                        </p:attrNameLst>
                                      </p:cBhvr>
                                      <p:tavLst>
                                        <p:tav tm="0">
                                          <p:val>
                                            <p:fltVal val="0"/>
                                          </p:val>
                                        </p:tav>
                                        <p:tav tm="100000">
                                          <p:val>
                                            <p:strVal val="#ppt_w"/>
                                          </p:val>
                                        </p:tav>
                                      </p:tavLst>
                                    </p:anim>
                                    <p:anim calcmode="lin" valueType="num">
                                      <p:cBhvr>
                                        <p:cTn id="18" dur="1000" fill="hold"/>
                                        <p:tgtEl>
                                          <p:spTgt spid="299014"/>
                                        </p:tgtEl>
                                        <p:attrNameLst>
                                          <p:attrName>ppt_h</p:attrName>
                                        </p:attrNameLst>
                                      </p:cBhvr>
                                      <p:tavLst>
                                        <p:tav tm="0">
                                          <p:val>
                                            <p:fltVal val="0"/>
                                          </p:val>
                                        </p:tav>
                                        <p:tav tm="100000">
                                          <p:val>
                                            <p:strVal val="#ppt_h"/>
                                          </p:val>
                                        </p:tav>
                                      </p:tavLst>
                                    </p:anim>
                                    <p:anim calcmode="lin" valueType="num">
                                      <p:cBhvr>
                                        <p:cTn id="19" dur="1000" fill="hold"/>
                                        <p:tgtEl>
                                          <p:spTgt spid="299014"/>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299014"/>
                                        </p:tgtEl>
                                        <p:attrNameLst>
                                          <p:attrName>ppt_y</p:attrName>
                                        </p:attrNameLst>
                                      </p:cBhvr>
                                      <p:tavLst>
                                        <p:tav tm="0" fmla="#ppt_y+(sin(-2*pi*(1-$))*-#ppt_x+cos(-2*pi*(1-$))*(1-#ppt_y))*(1-$)">
                                          <p:val>
                                            <p:fltVal val="0"/>
                                          </p:val>
                                        </p:tav>
                                        <p:tav tm="100000">
                                          <p:val>
                                            <p:fltVal val="1"/>
                                          </p:val>
                                        </p:tav>
                                      </p:tavLst>
                                    </p:anim>
                                  </p:childTnLst>
                                </p:cTn>
                              </p:par>
                            </p:childTnLst>
                          </p:cTn>
                        </p:par>
                        <p:par>
                          <p:cTn id="21" fill="hold">
                            <p:stCondLst>
                              <p:cond delay="3000"/>
                            </p:stCondLst>
                            <p:childTnLst>
                              <p:par>
                                <p:cTn id="22" presetID="22" presetClass="entr" presetSubtype="4" fill="hold" nodeType="afterEffect">
                                  <p:stCondLst>
                                    <p:cond delay="0"/>
                                  </p:stCondLst>
                                  <p:childTnLst>
                                    <p:set>
                                      <p:cBhvr>
                                        <p:cTn id="23" dur="1" fill="hold">
                                          <p:stCondLst>
                                            <p:cond delay="0"/>
                                          </p:stCondLst>
                                        </p:cTn>
                                        <p:tgtEl>
                                          <p:spTgt spid="299013">
                                            <p:txEl>
                                              <p:pRg st="1" end="1"/>
                                            </p:txEl>
                                          </p:spTgt>
                                        </p:tgtEl>
                                        <p:attrNameLst>
                                          <p:attrName>style.visibility</p:attrName>
                                        </p:attrNameLst>
                                      </p:cBhvr>
                                      <p:to>
                                        <p:strVal val="visible"/>
                                      </p:to>
                                    </p:set>
                                    <p:animEffect transition="in" filter="wipe(down)">
                                      <p:cBhvr>
                                        <p:cTn id="24" dur="500"/>
                                        <p:tgtEl>
                                          <p:spTgt spid="299013">
                                            <p:txEl>
                                              <p:pRg st="1" end="1"/>
                                            </p:txEl>
                                          </p:spTgt>
                                        </p:tgtEl>
                                      </p:cBhvr>
                                    </p:animEffect>
                                  </p:childTnLst>
                                </p:cTn>
                              </p:par>
                            </p:childTnLst>
                          </p:cTn>
                        </p:par>
                        <p:par>
                          <p:cTn id="25" fill="hold">
                            <p:stCondLst>
                              <p:cond delay="3500"/>
                            </p:stCondLst>
                            <p:childTnLst>
                              <p:par>
                                <p:cTn id="26" presetID="22" presetClass="entr" presetSubtype="4" fill="hold" nodeType="afterEffect">
                                  <p:stCondLst>
                                    <p:cond delay="0"/>
                                  </p:stCondLst>
                                  <p:childTnLst>
                                    <p:set>
                                      <p:cBhvr>
                                        <p:cTn id="27" dur="1" fill="hold">
                                          <p:stCondLst>
                                            <p:cond delay="0"/>
                                          </p:stCondLst>
                                        </p:cTn>
                                        <p:tgtEl>
                                          <p:spTgt spid="299013">
                                            <p:txEl>
                                              <p:pRg st="2" end="2"/>
                                            </p:txEl>
                                          </p:spTgt>
                                        </p:tgtEl>
                                        <p:attrNameLst>
                                          <p:attrName>style.visibility</p:attrName>
                                        </p:attrNameLst>
                                      </p:cBhvr>
                                      <p:to>
                                        <p:strVal val="visible"/>
                                      </p:to>
                                    </p:set>
                                    <p:animEffect transition="in" filter="wipe(down)">
                                      <p:cBhvr>
                                        <p:cTn id="28" dur="500"/>
                                        <p:tgtEl>
                                          <p:spTgt spid="299013">
                                            <p:txEl>
                                              <p:pRg st="2" end="2"/>
                                            </p:txEl>
                                          </p:spTgt>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299013">
                                            <p:txEl>
                                              <p:pRg st="3" end="3"/>
                                            </p:txEl>
                                          </p:spTgt>
                                        </p:tgtEl>
                                        <p:attrNameLst>
                                          <p:attrName>style.visibility</p:attrName>
                                        </p:attrNameLst>
                                      </p:cBhvr>
                                      <p:to>
                                        <p:strVal val="visible"/>
                                      </p:to>
                                    </p:set>
                                    <p:animEffect transition="in" filter="wipe(down)">
                                      <p:cBhvr>
                                        <p:cTn id="32" dur="500"/>
                                        <p:tgtEl>
                                          <p:spTgt spid="299013">
                                            <p:txEl>
                                              <p:pRg st="3" end="3"/>
                                            </p:txEl>
                                          </p:spTgt>
                                        </p:tgtEl>
                                      </p:cBhvr>
                                    </p:animEffect>
                                  </p:childTnLst>
                                </p:cTn>
                              </p:par>
                            </p:childTnLst>
                          </p:cTn>
                        </p:par>
                        <p:par>
                          <p:cTn id="33" fill="hold">
                            <p:stCondLst>
                              <p:cond delay="4500"/>
                            </p:stCondLst>
                            <p:childTnLst>
                              <p:par>
                                <p:cTn id="34" presetID="22" presetClass="entr" presetSubtype="4" fill="hold" nodeType="afterEffect">
                                  <p:stCondLst>
                                    <p:cond delay="0"/>
                                  </p:stCondLst>
                                  <p:childTnLst>
                                    <p:set>
                                      <p:cBhvr>
                                        <p:cTn id="35" dur="1" fill="hold">
                                          <p:stCondLst>
                                            <p:cond delay="0"/>
                                          </p:stCondLst>
                                        </p:cTn>
                                        <p:tgtEl>
                                          <p:spTgt spid="299013">
                                            <p:txEl>
                                              <p:pRg st="4" end="4"/>
                                            </p:txEl>
                                          </p:spTgt>
                                        </p:tgtEl>
                                        <p:attrNameLst>
                                          <p:attrName>style.visibility</p:attrName>
                                        </p:attrNameLst>
                                      </p:cBhvr>
                                      <p:to>
                                        <p:strVal val="visible"/>
                                      </p:to>
                                    </p:set>
                                    <p:animEffect transition="in" filter="wipe(down)">
                                      <p:cBhvr>
                                        <p:cTn id="36" dur="500"/>
                                        <p:tgtEl>
                                          <p:spTgt spid="299013">
                                            <p:txEl>
                                              <p:pRg st="4" end="4"/>
                                            </p:txEl>
                                          </p:spTgt>
                                        </p:tgtEl>
                                      </p:cBhvr>
                                    </p:animEffect>
                                  </p:childTnLst>
                                </p:cTn>
                              </p:par>
                            </p:childTnLst>
                          </p:cTn>
                        </p:par>
                        <p:par>
                          <p:cTn id="37" fill="hold">
                            <p:stCondLst>
                              <p:cond delay="5000"/>
                            </p:stCondLst>
                            <p:childTnLst>
                              <p:par>
                                <p:cTn id="38" presetID="22" presetClass="entr" presetSubtype="4" fill="hold" nodeType="afterEffect">
                                  <p:stCondLst>
                                    <p:cond delay="0"/>
                                  </p:stCondLst>
                                  <p:childTnLst>
                                    <p:set>
                                      <p:cBhvr>
                                        <p:cTn id="39" dur="1" fill="hold">
                                          <p:stCondLst>
                                            <p:cond delay="0"/>
                                          </p:stCondLst>
                                        </p:cTn>
                                        <p:tgtEl>
                                          <p:spTgt spid="299013">
                                            <p:txEl>
                                              <p:pRg st="5" end="5"/>
                                            </p:txEl>
                                          </p:spTgt>
                                        </p:tgtEl>
                                        <p:attrNameLst>
                                          <p:attrName>style.visibility</p:attrName>
                                        </p:attrNameLst>
                                      </p:cBhvr>
                                      <p:to>
                                        <p:strVal val="visible"/>
                                      </p:to>
                                    </p:set>
                                    <p:animEffect transition="in" filter="wipe(down)">
                                      <p:cBhvr>
                                        <p:cTn id="40" dur="500"/>
                                        <p:tgtEl>
                                          <p:spTgt spid="299013">
                                            <p:txEl>
                                              <p:pRg st="5" end="5"/>
                                            </p:txEl>
                                          </p:spTgt>
                                        </p:tgtEl>
                                      </p:cBhvr>
                                    </p:animEffect>
                                  </p:childTnLst>
                                </p:cTn>
                              </p:par>
                            </p:childTnLst>
                          </p:cTn>
                        </p:par>
                        <p:par>
                          <p:cTn id="41" fill="hold">
                            <p:stCondLst>
                              <p:cond delay="5500"/>
                            </p:stCondLst>
                            <p:childTnLst>
                              <p:par>
                                <p:cTn id="42" presetID="22" presetClass="entr" presetSubtype="4" fill="hold" nodeType="afterEffect">
                                  <p:stCondLst>
                                    <p:cond delay="0"/>
                                  </p:stCondLst>
                                  <p:childTnLst>
                                    <p:set>
                                      <p:cBhvr>
                                        <p:cTn id="43" dur="1" fill="hold">
                                          <p:stCondLst>
                                            <p:cond delay="0"/>
                                          </p:stCondLst>
                                        </p:cTn>
                                        <p:tgtEl>
                                          <p:spTgt spid="299013">
                                            <p:txEl>
                                              <p:pRg st="6" end="6"/>
                                            </p:txEl>
                                          </p:spTgt>
                                        </p:tgtEl>
                                        <p:attrNameLst>
                                          <p:attrName>style.visibility</p:attrName>
                                        </p:attrNameLst>
                                      </p:cBhvr>
                                      <p:to>
                                        <p:strVal val="visible"/>
                                      </p:to>
                                    </p:set>
                                    <p:animEffect transition="in" filter="wipe(down)">
                                      <p:cBhvr>
                                        <p:cTn id="44" dur="500"/>
                                        <p:tgtEl>
                                          <p:spTgt spid="29901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0"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descr="Anima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6" name="Rectangle 4"/>
          <p:cNvSpPr>
            <a:spLocks noGrp="1" noChangeArrowheads="1"/>
          </p:cNvSpPr>
          <p:nvPr>
            <p:ph type="title"/>
          </p:nvPr>
        </p:nvSpPr>
        <p:spPr>
          <a:xfrm>
            <a:off x="3880961" y="-304800"/>
            <a:ext cx="738664" cy="7162800"/>
          </a:xfrm>
          <a:solidFill>
            <a:srgbClr val="FF0000"/>
          </a:solidFill>
        </p:spPr>
        <p:txBody>
          <a:bodyPr vert="eaVert" anchor="t">
            <a:spAutoFit/>
          </a:bodyPr>
          <a:lstStyle/>
          <a:p>
            <a:pPr>
              <a:spcBef>
                <a:spcPct val="50000"/>
              </a:spcBef>
              <a:defRPr/>
            </a:pPr>
            <a:r>
              <a:rPr lang="ar-JO" sz="3600" dirty="0">
                <a:solidFill>
                  <a:srgbClr val="FFFFFF"/>
                </a:solidFill>
                <a:effectLst>
                  <a:outerShdw blurRad="38100" dist="38100" dir="2700000" algn="tl">
                    <a:srgbClr val="000000">
                      <a:alpha val="43137"/>
                    </a:srgbClr>
                  </a:outerShdw>
                </a:effectLst>
                <a:ea typeface="ＭＳ Ｐゴシック" charset="0"/>
                <a:cs typeface="Arial" panose="020B0604020202020204" pitchFamily="34" charset="0"/>
              </a:rPr>
              <a:t>"قُمْ يا بطرس، أذبح وكُلْ"</a:t>
            </a:r>
            <a:endParaRPr lang="en-US" sz="3600" dirty="0">
              <a:solidFill>
                <a:srgbClr val="FFFFFF"/>
              </a:solidFill>
              <a:effectLst>
                <a:outerShdw blurRad="38100" dist="38100" dir="2700000" algn="tl">
                  <a:srgbClr val="000000">
                    <a:alpha val="43137"/>
                  </a:srgbClr>
                </a:outerShdw>
              </a:effectLst>
              <a:ea typeface="ＭＳ Ｐゴシック" charset="0"/>
              <a:cs typeface="Arial" panose="020B0604020202020204" pitchFamily="34" charset="0"/>
            </a:endParaRPr>
          </a:p>
        </p:txBody>
      </p:sp>
      <p:sp>
        <p:nvSpPr>
          <p:cNvPr id="4" name="Rectangle 3"/>
          <p:cNvSpPr txBox="1">
            <a:spLocks noChangeArrowheads="1"/>
          </p:cNvSpPr>
          <p:nvPr/>
        </p:nvSpPr>
        <p:spPr bwMode="auto">
          <a:xfrm>
            <a:off x="0" y="-152400"/>
            <a:ext cx="4114800" cy="1905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ＭＳ Ｐゴシック" charset="0"/>
                <a:cs typeface="Arial" panose="020B0604020202020204" pitchFamily="34" charset="0"/>
              </a:rPr>
              <a:t>استعداد بطرس</a:t>
            </a:r>
            <a:endParaRPr kumimoji="0" lang="en-US" sz="48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3733800" y="1676400"/>
            <a:ext cx="5410200" cy="5181600"/>
          </a:xfrm>
          <a:prstGeom prst="rect">
            <a:avLst/>
          </a:prstGeom>
          <a:noFill/>
          <a:ln w="9525">
            <a:noFill/>
            <a:miter lim="800000"/>
            <a:headEnd/>
            <a:tailEnd/>
          </a:ln>
          <a:effectLst/>
        </p:spPr>
        <p:txBody>
          <a:bodyPr/>
          <a:lstStyle/>
          <a:p>
            <a:pPr marL="742950" marR="0" lvl="1" indent="-285750" algn="ctr" defTabSz="914400" rtl="0" eaLnBrk="1" fontAlgn="base" latinLnBrk="0" hangingPunct="1">
              <a:lnSpc>
                <a:spcPct val="100000"/>
              </a:lnSpc>
              <a:spcBef>
                <a:spcPct val="20000"/>
              </a:spcBef>
              <a:spcAft>
                <a:spcPct val="0"/>
              </a:spcAft>
              <a:buClrTx/>
              <a:buSzTx/>
              <a:buFontTx/>
              <a:buNone/>
              <a:tabLst/>
              <a:defRPr/>
            </a:pPr>
            <a:r>
              <a:rPr kumimoji="0" lang="ar-JO" altLang="zh-CN" sz="36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كُلْ طعامًا "دَنِسًا"</a:t>
            </a:r>
          </a:p>
          <a:p>
            <a:pPr marL="742950" marR="0" lvl="1" indent="-285750" algn="ctr" defTabSz="914400" rtl="0" eaLnBrk="1" fontAlgn="base" latinLnBrk="0" hangingPunct="1">
              <a:lnSpc>
                <a:spcPct val="100000"/>
              </a:lnSpc>
              <a:spcBef>
                <a:spcPct val="20000"/>
              </a:spcBef>
              <a:spcAft>
                <a:spcPct val="0"/>
              </a:spcAft>
              <a:buClrTx/>
              <a:buSzTx/>
              <a:buFontTx/>
              <a:buNone/>
              <a:tabLst/>
              <a:defRPr/>
            </a:pPr>
            <a:r>
              <a:rPr kumimoji="0" lang="ar-JO" altLang="zh-CN" sz="36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(أعمال 10: 8- 16)</a:t>
            </a:r>
            <a:endParaRPr kumimoji="0" lang="en-US"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endParaRPr>
          </a:p>
          <a:p>
            <a:pPr marL="1143000" marR="0" lvl="2" indent="-22860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0" cap="none" spc="0" normalizeH="0" baseline="0" noProof="0" dirty="0">
                <a:ln>
                  <a:noFill/>
                </a:ln>
                <a:solidFill>
                  <a:srgbClr val="000000"/>
                </a:solidFill>
                <a:effectLst>
                  <a:glow rad="254000">
                    <a:srgbClr val="FFFFFF">
                      <a:alpha val="86000"/>
                    </a:srgbClr>
                  </a:glow>
                </a:effectLst>
                <a:uLnTx/>
                <a:uFillTx/>
                <a:latin typeface="Franklin Gothic Medium" pitchFamily="-112" charset="0"/>
                <a:ea typeface="SimSun" pitchFamily="2" charset="-122"/>
                <a:cs typeface="SimSun" pitchFamily="2" charset="-122"/>
              </a:rPr>
              <a:t>وكانت</a:t>
            </a:r>
          </a:p>
          <a:p>
            <a:pPr marL="1143000" marR="0" lvl="2" indent="-22860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0" cap="none" spc="0" normalizeH="0" baseline="0" noProof="0" dirty="0">
                <a:ln>
                  <a:noFill/>
                </a:ln>
                <a:solidFill>
                  <a:srgbClr val="000000"/>
                </a:solidFill>
                <a:effectLst>
                  <a:glow rad="254000">
                    <a:srgbClr val="FFFFFF">
                      <a:alpha val="86000"/>
                    </a:srgbClr>
                  </a:glow>
                </a:effectLst>
                <a:uLnTx/>
                <a:uFillTx/>
                <a:latin typeface="Franklin Gothic Medium" pitchFamily="-112" charset="0"/>
                <a:ea typeface="SimSun" pitchFamily="2" charset="-122"/>
                <a:cs typeface="SimSun" pitchFamily="2" charset="-122"/>
              </a:rPr>
              <a:t> </a:t>
            </a:r>
            <a:r>
              <a:rPr kumimoji="0" lang="ar-JO"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a:t>
            </a:r>
            <a:r>
              <a:rPr kumimoji="0" lang="ar-JO" altLang="zh-CN" sz="3200" b="1" i="0" u="none" strike="noStrike" kern="0" cap="none" spc="0" normalizeH="0" baseline="0" noProof="0" dirty="0">
                <a:ln>
                  <a:noFill/>
                </a:ln>
                <a:solidFill>
                  <a:srgbClr val="000000"/>
                </a:solidFill>
                <a:effectLst>
                  <a:glow rad="254000">
                    <a:srgbClr val="FFFFFF">
                      <a:alpha val="86000"/>
                    </a:srgbClr>
                  </a:glow>
                </a:effectLst>
                <a:uLnTx/>
                <a:uFillTx/>
                <a:latin typeface="Franklin Gothic Medium" pitchFamily="-112" charset="0"/>
                <a:ea typeface="SimSun" pitchFamily="2" charset="-122"/>
                <a:cs typeface="SimSun" pitchFamily="2" charset="-122"/>
              </a:rPr>
              <a:t>الملاءة مليئة من جميع أنواع الحيوانات ذوات الأربعة أرجل بالإضافة إلى زحّافات الأرض وطيور السماء</a:t>
            </a:r>
            <a:r>
              <a:rPr kumimoji="0" lang="ar-JO"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a:t>
            </a:r>
          </a:p>
          <a:p>
            <a:pPr marL="1143000" marR="0" lvl="2" indent="-228600" algn="ctr" defTabSz="914400" rtl="0" eaLnBrk="1" fontAlgn="base" latinLnBrk="0" hangingPunct="1">
              <a:lnSpc>
                <a:spcPct val="100000"/>
              </a:lnSpc>
              <a:spcBef>
                <a:spcPct val="20000"/>
              </a:spcBef>
              <a:spcAft>
                <a:spcPct val="0"/>
              </a:spcAft>
              <a:buClrTx/>
              <a:buSzTx/>
              <a:buFontTx/>
              <a:buNone/>
              <a:tabLst/>
              <a:defRPr/>
            </a:pPr>
            <a:r>
              <a:rPr kumimoji="0" lang="ar-JO"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(أعمال 10: 12)</a:t>
            </a:r>
            <a:endParaRPr kumimoji="0" lang="en-US"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53609890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2" descr="Israel 007"/>
          <p:cNvPicPr>
            <a:picLocks noChangeAspect="1" noChangeArrowheads="1"/>
          </p:cNvPicPr>
          <p:nvPr/>
        </p:nvPicPr>
        <p:blipFill>
          <a:blip r:embed="rId3" cstate="screen">
            <a:lum bright="-42000" contrast="12000"/>
            <a:extLst>
              <a:ext uri="{28A0092B-C50C-407E-A947-70E740481C1C}">
                <a14:useLocalDpi xmlns:a14="http://schemas.microsoft.com/office/drawing/2010/main"/>
              </a:ext>
            </a:extLst>
          </a:blip>
          <a:srcRect/>
          <a:stretch>
            <a:fillRect/>
          </a:stretch>
        </p:blipFill>
        <p:spPr bwMode="auto">
          <a:xfrm>
            <a:off x="0" y="2698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9748" name="Text Box 4"/>
          <p:cNvSpPr txBox="1">
            <a:spLocks noChangeArrowheads="1"/>
          </p:cNvSpPr>
          <p:nvPr/>
        </p:nvSpPr>
        <p:spPr bwMode="auto">
          <a:xfrm>
            <a:off x="457200" y="1355725"/>
            <a:ext cx="8686800" cy="3478213"/>
          </a:xfrm>
          <a:prstGeom prst="rect">
            <a:avLst/>
          </a:prstGeom>
          <a:noFill/>
          <a:ln w="9525">
            <a:noFill/>
            <a:miter lim="800000"/>
            <a:headEnd/>
            <a:tailEnd/>
          </a:ln>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الطاهر = الحياة، الصحة، القداسة</a:t>
            </a: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النجس = الموت، المرض، المدنس</a:t>
            </a: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الانفصال والوضع الخاص</a:t>
            </a:r>
          </a:p>
          <a:p>
            <a:pPr marL="271463" marR="0" lvl="0" indent="-271463" algn="l" defTabSz="914400" rtl="0" eaLnBrk="1" fontAlgn="base" latinLnBrk="0" hangingPunct="1">
              <a:lnSpc>
                <a:spcPct val="100000"/>
              </a:lnSpc>
              <a:spcBef>
                <a:spcPct val="50000"/>
              </a:spcBef>
              <a:spcAft>
                <a:spcPct val="0"/>
              </a:spcAft>
              <a:buClrTx/>
              <a:buSzTx/>
              <a:buFontTx/>
              <a:buChar char="•"/>
              <a:tabLst/>
              <a:defRPr/>
            </a:pPr>
            <a:endParaRPr kumimoji="0" lang="en-US" sz="4000" b="1" u="sng"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9749" name="Rectangle 5"/>
          <p:cNvSpPr>
            <a:spLocks noGrp="1" noChangeArrowheads="1"/>
          </p:cNvSpPr>
          <p:nvPr>
            <p:ph type="title" idx="4294967295"/>
          </p:nvPr>
        </p:nvSpPr>
        <p:spPr>
          <a:xfrm>
            <a:off x="685800" y="4572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الطاهر والنجس (لا 11)</a:t>
            </a:r>
            <a:endParaRPr lang="en-US" sz="4000" dirty="0">
              <a:solidFill>
                <a:schemeClr val="bg1"/>
              </a:solidFill>
            </a:endParaRPr>
          </a:p>
        </p:txBody>
      </p:sp>
      <p:sp>
        <p:nvSpPr>
          <p:cNvPr id="5" name="Text Box 9"/>
          <p:cNvSpPr txBox="1">
            <a:spLocks noChangeArrowheads="1"/>
          </p:cNvSpPr>
          <p:nvPr/>
        </p:nvSpPr>
        <p:spPr bwMode="auto">
          <a:xfrm>
            <a:off x="8313629" y="76200"/>
            <a:ext cx="646331" cy="461665"/>
          </a:xfrm>
          <a:prstGeom prst="rect">
            <a:avLst/>
          </a:prstGeom>
          <a:solidFill>
            <a:srgbClr val="000099"/>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9449996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59748">
                                            <p:txEl>
                                              <p:pRg st="0" end="0"/>
                                            </p:txEl>
                                          </p:spTgt>
                                        </p:tgtEl>
                                        <p:attrNameLst>
                                          <p:attrName>style.visibility</p:attrName>
                                        </p:attrNameLst>
                                      </p:cBhvr>
                                      <p:to>
                                        <p:strVal val="visible"/>
                                      </p:to>
                                    </p:set>
                                    <p:animEffect transition="in" filter="dissolve">
                                      <p:cBhvr>
                                        <p:cTn id="7" dur="75"/>
                                        <p:tgtEl>
                                          <p:spTgt spid="159748">
                                            <p:txEl>
                                              <p:pRg st="0" end="0"/>
                                            </p:txEl>
                                          </p:spTgt>
                                        </p:tgtEl>
                                      </p:cBhvr>
                                    </p:animEffect>
                                  </p:childTnLst>
                                </p:cTn>
                              </p:par>
                            </p:childTnLst>
                          </p:cTn>
                        </p:par>
                        <p:par>
                          <p:cTn id="8" fill="hold">
                            <p:stCondLst>
                              <p:cond delay="40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59748">
                                            <p:txEl>
                                              <p:pRg st="1" end="1"/>
                                            </p:txEl>
                                          </p:spTgt>
                                        </p:tgtEl>
                                        <p:attrNameLst>
                                          <p:attrName>style.visibility</p:attrName>
                                        </p:attrNameLst>
                                      </p:cBhvr>
                                      <p:to>
                                        <p:strVal val="visible"/>
                                      </p:to>
                                    </p:set>
                                    <p:animEffect transition="in" filter="dissolve">
                                      <p:cBhvr>
                                        <p:cTn id="11" dur="75"/>
                                        <p:tgtEl>
                                          <p:spTgt spid="159748">
                                            <p:txEl>
                                              <p:pRg st="1" end="1"/>
                                            </p:txEl>
                                          </p:spTgt>
                                        </p:tgtEl>
                                      </p:cBhvr>
                                    </p:animEffect>
                                  </p:childTnLst>
                                </p:cTn>
                              </p:par>
                            </p:childTnLst>
                          </p:cTn>
                        </p:par>
                        <p:par>
                          <p:cTn id="12" fill="hold">
                            <p:stCondLst>
                              <p:cond delay="7825"/>
                            </p:stCondLst>
                            <p:childTnLst>
                              <p:par>
                                <p:cTn id="13" presetID="9" presetClass="entr" presetSubtype="0" fill="hold" grpId="0" nodeType="afterEffect">
                                  <p:stCondLst>
                                    <p:cond delay="2000"/>
                                  </p:stCondLst>
                                  <p:iterate type="lt">
                                    <p:tmPct val="100000"/>
                                  </p:iterate>
                                  <p:childTnLst>
                                    <p:set>
                                      <p:cBhvr>
                                        <p:cTn id="14" dur="1" fill="hold">
                                          <p:stCondLst>
                                            <p:cond delay="0"/>
                                          </p:stCondLst>
                                        </p:cTn>
                                        <p:tgtEl>
                                          <p:spTgt spid="159748">
                                            <p:txEl>
                                              <p:pRg st="2" end="2"/>
                                            </p:txEl>
                                          </p:spTgt>
                                        </p:tgtEl>
                                        <p:attrNameLst>
                                          <p:attrName>style.visibility</p:attrName>
                                        </p:attrNameLst>
                                      </p:cBhvr>
                                      <p:to>
                                        <p:strVal val="visible"/>
                                      </p:to>
                                    </p:set>
                                    <p:animEffect transition="in" filter="dissolve">
                                      <p:cBhvr>
                                        <p:cTn id="15" dur="75"/>
                                        <p:tgtEl>
                                          <p:spTgt spid="15974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build="p" autoUpdateAnimBg="0" advAuto="200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71" name="Picture 7" descr="mo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7" name="Text Box 3"/>
          <p:cNvSpPr txBox="1">
            <a:spLocks noChangeArrowheads="1"/>
          </p:cNvSpPr>
          <p:nvPr/>
        </p:nvSpPr>
        <p:spPr bwMode="auto">
          <a:xfrm>
            <a:off x="457200" y="1676400"/>
            <a:ext cx="7315200" cy="3444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rtl="1"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3 أحداث رئيسية في سفر الخروج</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buFontTx/>
              <a:buChar char="•"/>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_________________ </a:t>
            </a:r>
            <a:r>
              <a:rPr lang="ar-JO" sz="4000" b="1" dirty="0">
                <a:solidFill>
                  <a:srgbClr val="FFFFFF"/>
                </a:solidFill>
                <a:latin typeface="Arial" panose="020B0604020202020204" pitchFamily="34" charset="0"/>
                <a:ea typeface="Times New Roman" pitchFamily="-111" charset="0"/>
                <a:cs typeface="Arial" panose="020B0604020202020204" pitchFamily="34" charset="0"/>
              </a:rPr>
              <a:t> 1-18</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buFontTx/>
              <a:buChar char="•"/>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_________________ </a:t>
            </a:r>
            <a:r>
              <a:rPr lang="ar-JO" sz="4000" b="1" dirty="0">
                <a:solidFill>
                  <a:srgbClr val="FFFFFF"/>
                </a:solidFill>
                <a:latin typeface="Arial" panose="020B0604020202020204" pitchFamily="34" charset="0"/>
                <a:ea typeface="Times New Roman" pitchFamily="-111" charset="0"/>
                <a:cs typeface="Arial" panose="020B0604020202020204" pitchFamily="34" charset="0"/>
              </a:rPr>
              <a:t> 19-24</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buFontTx/>
              <a:buChar char="•"/>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_________________ </a:t>
            </a:r>
            <a:r>
              <a:rPr lang="ar-JO" sz="4000" b="1" dirty="0">
                <a:solidFill>
                  <a:srgbClr val="FFFFFF"/>
                </a:solidFill>
                <a:latin typeface="Arial" panose="020B0604020202020204" pitchFamily="34" charset="0"/>
                <a:ea typeface="Times New Roman" pitchFamily="-111" charset="0"/>
                <a:cs typeface="Arial" panose="020B0604020202020204" pitchFamily="34" charset="0"/>
              </a:rPr>
              <a:t> 25-40</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3668" name="Text Box 4"/>
          <p:cNvSpPr txBox="1">
            <a:spLocks noChangeArrowheads="1"/>
          </p:cNvSpPr>
          <p:nvPr/>
        </p:nvSpPr>
        <p:spPr bwMode="auto">
          <a:xfrm>
            <a:off x="4650376" y="2479675"/>
            <a:ext cx="2455817"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defTabSz="914400" eaLnBrk="0" fontAlgn="base" hangingPunct="0">
              <a:spcBef>
                <a:spcPct val="0"/>
              </a:spcBef>
              <a:spcAft>
                <a:spcPct val="0"/>
              </a:spcAft>
              <a:defRPr/>
            </a:pPr>
            <a:r>
              <a:rPr lang="ar-JO" sz="4400" b="1" dirty="0">
                <a:solidFill>
                  <a:srgbClr val="FFFF00"/>
                </a:solidFill>
                <a:latin typeface="Arial" panose="020B0604020202020204" pitchFamily="34" charset="0"/>
                <a:ea typeface="Times New Roman" pitchFamily="-111" charset="0"/>
                <a:cs typeface="Arial" panose="020B0604020202020204" pitchFamily="34" charset="0"/>
              </a:rPr>
              <a:t>الخروج</a:t>
            </a:r>
            <a:endParaRPr lang="en-US" sz="44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13669" name="Text Box 5"/>
          <p:cNvSpPr txBox="1">
            <a:spLocks noChangeArrowheads="1"/>
          </p:cNvSpPr>
          <p:nvPr/>
        </p:nvSpPr>
        <p:spPr bwMode="auto">
          <a:xfrm>
            <a:off x="4441371" y="3429000"/>
            <a:ext cx="2664822"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defTabSz="914400" eaLnBrk="0" fontAlgn="base" hangingPunct="0">
              <a:spcBef>
                <a:spcPct val="0"/>
              </a:spcBef>
              <a:spcAft>
                <a:spcPct val="0"/>
              </a:spcAft>
              <a:defRPr/>
            </a:pPr>
            <a:r>
              <a:rPr lang="ar-JO" sz="4400" b="1" dirty="0">
                <a:solidFill>
                  <a:srgbClr val="FFFF00"/>
                </a:solidFill>
                <a:latin typeface="Arial" panose="020B0604020202020204" pitchFamily="34" charset="0"/>
                <a:ea typeface="Times New Roman" pitchFamily="-111" charset="0"/>
                <a:cs typeface="Arial" panose="020B0604020202020204" pitchFamily="34" charset="0"/>
              </a:rPr>
              <a:t>الناموس</a:t>
            </a:r>
            <a:endParaRPr lang="en-US" sz="44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13670" name="Text Box 6"/>
          <p:cNvSpPr txBox="1">
            <a:spLocks noChangeArrowheads="1"/>
          </p:cNvSpPr>
          <p:nvPr/>
        </p:nvSpPr>
        <p:spPr bwMode="auto">
          <a:xfrm>
            <a:off x="3670663" y="4343400"/>
            <a:ext cx="3435530"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defTabSz="914400" eaLnBrk="0" fontAlgn="base" hangingPunct="0">
              <a:spcBef>
                <a:spcPct val="0"/>
              </a:spcBef>
              <a:spcAft>
                <a:spcPct val="0"/>
              </a:spcAft>
              <a:defRPr/>
            </a:pPr>
            <a:r>
              <a:rPr lang="ar-JO" sz="4400" b="1" dirty="0">
                <a:solidFill>
                  <a:srgbClr val="FFFF00"/>
                </a:solidFill>
                <a:latin typeface="Arial" panose="020B0604020202020204" pitchFamily="34" charset="0"/>
                <a:ea typeface="Times New Roman" pitchFamily="-111" charset="0"/>
                <a:cs typeface="Arial" panose="020B0604020202020204" pitchFamily="34" charset="0"/>
              </a:rPr>
              <a:t>خيمة الإجتماع</a:t>
            </a:r>
            <a:endParaRPr lang="en-US" sz="44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13672" name="Rectangle 8"/>
          <p:cNvSpPr>
            <a:spLocks noGrp="1" noChangeArrowheads="1"/>
          </p:cNvSpPr>
          <p:nvPr>
            <p:ph type="title" idx="4294967295"/>
          </p:nvPr>
        </p:nvSpPr>
        <p:spPr>
          <a:xfrm>
            <a:off x="0" y="0"/>
            <a:ext cx="9109075" cy="11430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اختبار مراجعة في سفر الخروج</a:t>
            </a:r>
            <a:endParaRPr lang="en-US" dirty="0">
              <a:ea typeface="ＭＳ Ｐゴシック" charset="0"/>
            </a:endParaRPr>
          </a:p>
        </p:txBody>
      </p:sp>
    </p:spTree>
    <p:extLst>
      <p:ext uri="{BB962C8B-B14F-4D97-AF65-F5344CB8AC3E}">
        <p14:creationId xmlns:p14="http://schemas.microsoft.com/office/powerpoint/2010/main" val="20633719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to="" calcmode="lin" valueType="num">
                                      <p:cBhvr>
                                        <p:cTn id="7" dur="1" fill="hold"/>
                                        <p:tgtEl>
                                          <p:spTgt spid="113668"/>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3669"/>
                                        </p:tgtEl>
                                        <p:attrNameLst>
                                          <p:attrName>style.visibility</p:attrName>
                                        </p:attrNameLst>
                                      </p:cBhvr>
                                      <p:to>
                                        <p:strVal val="visible"/>
                                      </p:to>
                                    </p:set>
                                    <p:anim to="" calcmode="lin" valueType="num">
                                      <p:cBhvr>
                                        <p:cTn id="12" dur="1" fill="hold"/>
                                        <p:tgtEl>
                                          <p:spTgt spid="11366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13670"/>
                                        </p:tgtEl>
                                        <p:attrNameLst>
                                          <p:attrName>style.visibility</p:attrName>
                                        </p:attrNameLst>
                                      </p:cBhvr>
                                      <p:to>
                                        <p:strVal val="visible"/>
                                      </p:to>
                                    </p:set>
                                    <p:anim to="" calcmode="lin" valueType="num">
                                      <p:cBhvr>
                                        <p:cTn id="17" dur="1" fill="hold"/>
                                        <p:tgtEl>
                                          <p:spTgt spid="113670"/>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p:bldP spid="113669" grpId="0"/>
      <p:bldP spid="113670"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Grp="1" noChangeArrowheads="1"/>
          </p:cNvSpPr>
          <p:nvPr>
            <p:ph type="title"/>
          </p:nvPr>
        </p:nvSpPr>
        <p:spPr/>
        <p:txBody>
          <a:bodyPr/>
          <a:lstStyle/>
          <a:p>
            <a:r>
              <a:rPr lang="en-US">
                <a:latin typeface="Times New Roman" charset="0"/>
                <a:ea typeface="ＭＳ Ｐゴシック" charset="0"/>
                <a:cs typeface="ＭＳ Ｐゴシック" charset="0"/>
              </a:rPr>
              <a:t>Lamb</a:t>
            </a:r>
          </a:p>
        </p:txBody>
      </p:sp>
      <p:pic>
        <p:nvPicPr>
          <p:cNvPr id="281602" name="Picture 5" descr="lamb"/>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31950" y="0"/>
            <a:ext cx="5880100" cy="736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1603" name="Rectangle 3"/>
          <p:cNvSpPr>
            <a:spLocks noGrp="1" noChangeArrowheads="1"/>
          </p:cNvSpPr>
          <p:nvPr>
            <p:ph type="body" idx="1"/>
          </p:nvPr>
        </p:nvSpPr>
        <p:spPr/>
        <p:txBody>
          <a:bodyPr/>
          <a:lstStyle/>
          <a:p>
            <a:endParaRPr lang="en-US">
              <a:latin typeface="Times New Roman" charset="0"/>
              <a:ea typeface="ＭＳ Ｐゴシック" charset="0"/>
              <a:cs typeface="ＭＳ Ｐゴシック" charset="0"/>
            </a:endParaRPr>
          </a:p>
        </p:txBody>
      </p:sp>
      <p:pic>
        <p:nvPicPr>
          <p:cNvPr id="446468"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468325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46468"/>
                                        </p:tgtEl>
                                        <p:attrNameLst>
                                          <p:attrName>style.visibility</p:attrName>
                                        </p:attrNameLst>
                                      </p:cBhvr>
                                      <p:to>
                                        <p:strVal val="visible"/>
                                      </p:to>
                                    </p:set>
                                    <p:animEffect transition="in" filter="dissolve">
                                      <p:cBhvr>
                                        <p:cTn id="7" dur="500"/>
                                        <p:tgtEl>
                                          <p:spTgt spid="446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3650" name="Rectangle 2"/>
          <p:cNvSpPr>
            <a:spLocks noGrp="1" noChangeArrowheads="1"/>
          </p:cNvSpPr>
          <p:nvPr>
            <p:ph type="title"/>
          </p:nvPr>
        </p:nvSpPr>
        <p:spPr>
          <a:xfrm>
            <a:off x="228600" y="152400"/>
            <a:ext cx="7772400" cy="457200"/>
          </a:xfrm>
          <a:solidFill>
            <a:schemeClr val="bg2"/>
          </a:solidFill>
        </p:spPr>
        <p:txBody>
          <a:bodyPr/>
          <a:lstStyle/>
          <a:p>
            <a:r>
              <a:rPr lang="ar-JO" altLang="zh-CN" sz="2800" dirty="0">
                <a:solidFill>
                  <a:schemeClr val="tx1"/>
                </a:solidFill>
                <a:ea typeface="ＭＳ Ｐゴシック" charset="0"/>
              </a:rPr>
              <a:t>لماذا لا للخنزير؟ (وأسئلة أخرى من الشريعة)</a:t>
            </a:r>
            <a:endParaRPr lang="en-US" sz="2800" dirty="0">
              <a:solidFill>
                <a:schemeClr val="tx1"/>
              </a:solidFill>
              <a:ea typeface="ＭＳ Ｐゴシック" charset="0"/>
            </a:endParaRPr>
          </a:p>
        </p:txBody>
      </p:sp>
      <p:graphicFrame>
        <p:nvGraphicFramePr>
          <p:cNvPr id="38" name="Table 37"/>
          <p:cNvGraphicFramePr>
            <a:graphicFrameLocks noGrp="1"/>
          </p:cNvGraphicFramePr>
          <p:nvPr/>
        </p:nvGraphicFramePr>
        <p:xfrm>
          <a:off x="0" y="762000"/>
          <a:ext cx="9067800" cy="4206248"/>
        </p:xfrm>
        <a:graphic>
          <a:graphicData uri="http://schemas.openxmlformats.org/drawingml/2006/table">
            <a:tbl>
              <a:tblPr/>
              <a:tblGrid>
                <a:gridCol w="1259632">
                  <a:extLst>
                    <a:ext uri="{9D8B030D-6E8A-4147-A177-3AD203B41FA5}">
                      <a16:colId xmlns:a16="http://schemas.microsoft.com/office/drawing/2014/main" val="20000"/>
                    </a:ext>
                  </a:extLst>
                </a:gridCol>
                <a:gridCol w="2550368">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9626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139604">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لماذا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نأكل</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الخنزير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أو لحم الخنزير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أو لحم الخنزير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المقدد؟ </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"وَٱلْخِنْزِيرَ،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لِأَنَّهُ يَشُقُّ ظِلْفًا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وَيَقْسِمُهُ ظِلْفَيْنِ،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لَكِنَّهُ لَا يَجْتَرُّ،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فَهُوَ نَجِسٌ لَكُمْ."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11: 7- 8)</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الأطعمة المحظورة:</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تنقل أمراضًا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وهي ... غير اقتصادية في تربيتها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 مفضلة في ذبائح الوثنيين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شرائع الطعام... أبقت إسرائيل بعيدًا عن أنواع</a:t>
                      </a:r>
                    </a:p>
                    <a:p>
                      <a:pPr marL="457200" marR="0" lvl="0" indent="-45720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الحساسية </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لكن</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الضأن هو المصدر</a:t>
                      </a:r>
                    </a:p>
                    <a:p>
                      <a:pPr marL="457200" marR="0" lvl="0" indent="-45720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الرئيسي للحوم في إسرائيل وهو الأقل حساسية من</a:t>
                      </a:r>
                    </a:p>
                    <a:p>
                      <a:pPr marL="457200" marR="0" lvl="0" indent="-45720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بين جميع أنواع اللحوم.</a:t>
                      </a:r>
                      <a:b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(Fee &amp; Stuart, 145).</a:t>
                      </a:r>
                    </a:p>
                    <a:p>
                      <a:pPr marL="457200" marR="0" lvl="0" indent="-45720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3809475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١٢</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7076004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3650" name="Rectangle 2"/>
          <p:cNvSpPr>
            <a:spLocks noGrp="1" noChangeArrowheads="1"/>
          </p:cNvSpPr>
          <p:nvPr>
            <p:ph type="title"/>
          </p:nvPr>
        </p:nvSpPr>
        <p:spPr>
          <a:xfrm>
            <a:off x="228600" y="152400"/>
            <a:ext cx="7772400" cy="457200"/>
          </a:xfrm>
          <a:solidFill>
            <a:schemeClr val="bg2"/>
          </a:solidFill>
        </p:spPr>
        <p:txBody>
          <a:bodyPr/>
          <a:lstStyle/>
          <a:p>
            <a:r>
              <a:rPr lang="ar-JO" sz="2800" dirty="0">
                <a:solidFill>
                  <a:schemeClr val="tx1"/>
                </a:solidFill>
                <a:ea typeface="ＭＳ Ｐゴシック" charset="0"/>
              </a:rPr>
              <a:t>لماذا لا للخنزير؟ (وأسئلة أخرى من الشريعة)</a:t>
            </a:r>
            <a:endParaRPr lang="en-US" sz="2800" dirty="0">
              <a:solidFill>
                <a:schemeClr val="tx1"/>
              </a:solidFill>
              <a:ea typeface="ＭＳ Ｐゴシック" charset="0"/>
            </a:endParaRPr>
          </a:p>
        </p:txBody>
      </p:sp>
      <p:graphicFrame>
        <p:nvGraphicFramePr>
          <p:cNvPr id="38" name="Table 37"/>
          <p:cNvGraphicFramePr>
            <a:graphicFrameLocks noGrp="1"/>
          </p:cNvGraphicFramePr>
          <p:nvPr/>
        </p:nvGraphicFramePr>
        <p:xfrm>
          <a:off x="0" y="762000"/>
          <a:ext cx="9067800" cy="2987177"/>
        </p:xfrm>
        <a:graphic>
          <a:graphicData uri="http://schemas.openxmlformats.org/drawingml/2006/table">
            <a:tbl>
              <a:tblPr/>
              <a:tblGrid>
                <a:gridCol w="1403648">
                  <a:extLst>
                    <a:ext uri="{9D8B030D-6E8A-4147-A177-3AD203B41FA5}">
                      <a16:colId xmlns:a16="http://schemas.microsoft.com/office/drawing/2014/main" val="20000"/>
                    </a:ext>
                  </a:extLst>
                </a:gridCol>
                <a:gridCol w="2406352">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9626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529973">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لماذا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نحتاج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الختان؟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12: 3)</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"فَتُخْتَنُونَ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لَحْمِ غُرْلَتِكُمْ، فَيَكُونُ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عَلَامَةَ عَهْدٍ</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بَيْنِي وَبَيْنَكُمْ."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17: 11)</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1" eaLnBrk="1" fontAlgn="base" latinLnBrk="0" hangingPunct="1">
                        <a:lnSpc>
                          <a:spcPct val="100000"/>
                        </a:lnSpc>
                        <a:spcBef>
                          <a:spcPct val="0"/>
                        </a:spcBef>
                        <a:spcAft>
                          <a:spcPct val="0"/>
                        </a:spcAft>
                        <a:buClrTx/>
                        <a:buSzTx/>
                        <a:buFontTx/>
                        <a:buChar char="•"/>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النساء اليهوديات المصابات بسرطان عنق الرحم        أقل بكثير من أولئك المتزوجات من غير المختونين.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Char char="•"/>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يمكن للرجال غير المختونين أن يخلفوا بكتيريا     ناقلة للسرطان في الرحم.</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Char char="•"/>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للطفل في اليوم الثامن من عمره أعلى مستوى من فيتامين </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K</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وبرثروبين تخثر الدم.</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sym typeface="MS LineDraw"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5358426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21" name="Group 2"/>
          <p:cNvGrpSpPr>
            <a:grpSpLocks/>
          </p:cNvGrpSpPr>
          <p:nvPr/>
        </p:nvGrpSpPr>
        <p:grpSpPr bwMode="auto">
          <a:xfrm>
            <a:off x="-14288" y="765175"/>
            <a:ext cx="9123363" cy="6072188"/>
            <a:chOff x="-14288" y="765175"/>
            <a:chExt cx="9123363" cy="6072188"/>
          </a:xfrm>
        </p:grpSpPr>
        <p:pic>
          <p:nvPicPr>
            <p:cNvPr id="389127" name="Picture 2" descr="vitamin K circumcision prothro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765175"/>
              <a:ext cx="9123363" cy="6072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28" name="Rectangle 1"/>
            <p:cNvSpPr>
              <a:spLocks noChangeArrowheads="1"/>
            </p:cNvSpPr>
            <p:nvPr/>
          </p:nvSpPr>
          <p:spPr bwMode="auto">
            <a:xfrm rot="-687230">
              <a:off x="5436096" y="3855211"/>
              <a:ext cx="2160240"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ＭＳ Ｐゴシック" charset="0"/>
              </a:endParaRPr>
            </a:p>
          </p:txBody>
        </p:sp>
        <p:sp>
          <p:nvSpPr>
            <p:cNvPr id="389129" name="Rectangle 8"/>
            <p:cNvSpPr>
              <a:spLocks noChangeArrowheads="1"/>
            </p:cNvSpPr>
            <p:nvPr/>
          </p:nvSpPr>
          <p:spPr bwMode="auto">
            <a:xfrm>
              <a:off x="6660232" y="3717032"/>
              <a:ext cx="2160240"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ＭＳ Ｐゴシック" charset="0"/>
              </a:endParaRPr>
            </a:p>
          </p:txBody>
        </p:sp>
      </p:grpSp>
      <p:sp>
        <p:nvSpPr>
          <p:cNvPr id="389122" name="Title 1"/>
          <p:cNvSpPr>
            <a:spLocks noGrp="1"/>
          </p:cNvSpPr>
          <p:nvPr>
            <p:ph type="title"/>
          </p:nvPr>
        </p:nvSpPr>
        <p:spPr>
          <a:xfrm>
            <a:off x="0" y="44450"/>
            <a:ext cx="9144000" cy="793750"/>
          </a:xfrm>
        </p:spPr>
        <p:txBody>
          <a:bodyPr/>
          <a:lstStyle/>
          <a:p>
            <a:pPr rtl="1"/>
            <a:r>
              <a:rPr lang="ar-JO" sz="3200" b="1" dirty="0">
                <a:latin typeface="Arial" panose="020B0604020202020204" pitchFamily="34" charset="0"/>
                <a:ea typeface="ＭＳ Ｐゴシック" charset="0"/>
                <a:cs typeface="Arial" panose="020B0604020202020204" pitchFamily="34" charset="0"/>
              </a:rPr>
              <a:t>الختان، وفيتامين ك و البروثرومبين</a:t>
            </a:r>
            <a:endParaRPr lang="en-US" sz="3200" b="1" dirty="0">
              <a:latin typeface="Arial" panose="020B0604020202020204" pitchFamily="34" charset="0"/>
              <a:ea typeface="ＭＳ Ｐゴシック" charset="0"/>
              <a:cs typeface="Arial" panose="020B0604020202020204" pitchFamily="34" charset="0"/>
            </a:endParaRPr>
          </a:p>
        </p:txBody>
      </p:sp>
      <p:sp>
        <p:nvSpPr>
          <p:cNvPr id="389123" name="Title 1"/>
          <p:cNvSpPr txBox="1">
            <a:spLocks/>
          </p:cNvSpPr>
          <p:nvPr/>
        </p:nvSpPr>
        <p:spPr bwMode="auto">
          <a:xfrm rot="-5400000">
            <a:off x="-2642394" y="3513932"/>
            <a:ext cx="5788025" cy="43338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البروثرومبين (100% من الطبيعي)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9124" name="Title 1"/>
          <p:cNvSpPr txBox="1">
            <a:spLocks/>
          </p:cNvSpPr>
          <p:nvPr/>
        </p:nvSpPr>
        <p:spPr bwMode="auto">
          <a:xfrm>
            <a:off x="2268538" y="6237288"/>
            <a:ext cx="5786437" cy="57626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الأيام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9125" name="Title 1"/>
          <p:cNvSpPr txBox="1">
            <a:spLocks/>
          </p:cNvSpPr>
          <p:nvPr/>
        </p:nvSpPr>
        <p:spPr bwMode="auto">
          <a:xfrm rot="-2487565">
            <a:off x="3773488" y="2317750"/>
            <a:ext cx="4070350" cy="6524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البروثرومبين المتاح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9126" name="Title 1"/>
          <p:cNvSpPr txBox="1">
            <a:spLocks/>
          </p:cNvSpPr>
          <p:nvPr/>
        </p:nvSpPr>
        <p:spPr bwMode="auto">
          <a:xfrm rot="-718602">
            <a:off x="3921125" y="3787775"/>
            <a:ext cx="5392738" cy="51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تركيز البروثرومبين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4104849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Title 1"/>
          <p:cNvSpPr>
            <a:spLocks noGrp="1"/>
          </p:cNvSpPr>
          <p:nvPr>
            <p:ph type="title"/>
          </p:nvPr>
        </p:nvSpPr>
        <p:spPr>
          <a:xfrm>
            <a:off x="144463" y="44450"/>
            <a:ext cx="4283075" cy="3455988"/>
          </a:xfrm>
        </p:spPr>
        <p:txBody>
          <a:bodyPr/>
          <a:lstStyle/>
          <a:p>
            <a:r>
              <a:rPr lang="ar-JO" sz="2800" b="1" dirty="0">
                <a:latin typeface="Arial" panose="020B0604020202020204" pitchFamily="34" charset="0"/>
                <a:ea typeface="ＭＳ Ｐゴシック" charset="0"/>
                <a:cs typeface="Arial" panose="020B0604020202020204" pitchFamily="34" charset="0"/>
              </a:rPr>
              <a:t>"فَٱثْبُتُوا إِذًا فِي ٱلْحُرِّيَّةِ</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 ٱلَّتِي قَدْ حَرَّرَنَا</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 ٱلْمَسِيحُ بِهَا، </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وَلَا تَرْتَبِكُوا أَيْضًا </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بِنِيرِ عُبُودِيَّةٍ.“</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(غلاطية 5: 1).</a:t>
            </a:r>
            <a:endParaRPr lang="en-US" sz="2800" b="1" dirty="0">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3422948"/>
            <a:ext cx="9144000" cy="3357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"هَا أَنَا بُولُسُ أَقُولُ لَكُمْ: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إِنَّهُ إِنِ ٱخْتَتَنْتُمْ لَا يَنْفَعُكُمُ ٱلْمَسِيحُ شَيْئًا!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٣</a:t>
            </a: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لَكِنْ أَشْهَدُ أَيْضًا لِكُلِّ إِنْسَانٍ مُخْتَتِنٍ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أَنَّهُ مُلْتَزِمٌ أَنْ يَعْمَلَ بِكُلِّ ٱلنَّامُوسِ.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٤</a:t>
            </a: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قَدْ تَبَطَّلْتُمْ عَنِ ٱلْمَسِيحِ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أَيُّهَا ٱلَّذِينَ تَتَبَرَّرُونَ بِٱلنَّامُوسِ.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سَقَطْتُمْ مِنَ ٱلنِّعْمَةِ."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(5: 2- 4).</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pic>
        <p:nvPicPr>
          <p:cNvPr id="4" name="Picture 3" descr="circumcis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2000" y="150792"/>
            <a:ext cx="4157663" cy="295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04677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١٣</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60270384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1150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3405" y="6115050"/>
            <a:ext cx="9144000" cy="72408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هل الله رحيم؟</a:t>
            </a:r>
            <a:endParaRPr lang="en-US" sz="3600" dirty="0">
              <a:effectLst>
                <a:glow rad="127000">
                  <a:schemeClr val="tx1"/>
                </a:glow>
              </a:effectLst>
              <a:ea typeface="ＭＳ Ｐゴシック" charset="0"/>
            </a:endParaRPr>
          </a:p>
        </p:txBody>
      </p:sp>
      <p:sp>
        <p:nvSpPr>
          <p:cNvPr id="5" name="Rectangle 2"/>
          <p:cNvSpPr txBox="1">
            <a:spLocks noChangeArrowheads="1"/>
          </p:cNvSpPr>
          <p:nvPr/>
        </p:nvSpPr>
        <p:spPr bwMode="auto">
          <a:xfrm>
            <a:off x="3059832" y="0"/>
            <a:ext cx="6084168" cy="59492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أولئك الذين يعانون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من مرض جلدي خطير، عليهم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أن يمزقوا ثيابهم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ويتركوا شعرهم غير ممشط.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يجب عليهم أن يغطوا أفواههم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وينادون: نجسّ نجس!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46</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طالما استمر المرض الخطير،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فسيكونون نجسين رسميًا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ويجب أن يقيموا في مكان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منعزل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خارج المحلة."</a:t>
            </a:r>
            <a:b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13: 45- 46).</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98920038"/>
      </p:ext>
    </p:extLst>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435000"/>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 إنقاذ الأبرص</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من محنته؟</a:t>
            </a:r>
            <a:endParaRPr lang="en-US"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22434" y="1700808"/>
            <a:ext cx="9097364" cy="5112568"/>
          </a:xfrm>
          <a:prstGeom prst="rect">
            <a:avLst/>
          </a:prstGeom>
        </p:spPr>
      </p:pic>
    </p:spTree>
    <p:extLst>
      <p:ext uri="{BB962C8B-B14F-4D97-AF65-F5344CB8AC3E}">
        <p14:creationId xmlns:p14="http://schemas.microsoft.com/office/powerpoint/2010/main" val="1317274558"/>
      </p:ext>
    </p:extLst>
  </p:cSld>
  <p:clrMapOvr>
    <a:masterClrMapping/>
  </p:clrMapOvr>
  <p:transition/>
</p:sld>
</file>

<file path=ppt/slides/slide219.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ar-JO" altLang="zh-CN" sz="2800" b="1" dirty="0">
                <a:solidFill>
                  <a:schemeClr val="tx1"/>
                </a:solidFill>
                <a:latin typeface="Geneva" charset="0"/>
                <a:ea typeface="ＭＳ Ｐゴシック" charset="0"/>
                <a:cs typeface="Geneva" charset="0"/>
              </a:rPr>
              <a:t>لماذا لا للخنزير؟ (وأسئلة أخرى من الشريعة)</a:t>
            </a:r>
            <a:endParaRPr lang="en-US" sz="2800" b="1" dirty="0">
              <a:solidFill>
                <a:schemeClr val="tx1"/>
              </a:solidFill>
              <a:latin typeface="Geneva" charset="0"/>
              <a:ea typeface="ＭＳ Ｐゴシック" charset="0"/>
              <a:cs typeface="Geneva" charset="0"/>
            </a:endParaRPr>
          </a:p>
        </p:txBody>
      </p:sp>
      <p:graphicFrame>
        <p:nvGraphicFramePr>
          <p:cNvPr id="38" name="Table 37"/>
          <p:cNvGraphicFramePr>
            <a:graphicFrameLocks noGrp="1"/>
          </p:cNvGraphicFramePr>
          <p:nvPr/>
        </p:nvGraphicFramePr>
        <p:xfrm>
          <a:off x="0" y="792163"/>
          <a:ext cx="9067800" cy="4206252"/>
        </p:xfrm>
        <a:graphic>
          <a:graphicData uri="http://schemas.openxmlformats.org/drawingml/2006/table">
            <a:tbl>
              <a:tblPr/>
              <a:tblGrid>
                <a:gridCol w="1475656">
                  <a:extLst>
                    <a:ext uri="{9D8B030D-6E8A-4147-A177-3AD203B41FA5}">
                      <a16:colId xmlns:a16="http://schemas.microsoft.com/office/drawing/2014/main" val="20000"/>
                    </a:ext>
                  </a:extLst>
                </a:gridCol>
                <a:gridCol w="3020144">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962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834796">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"المصابون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بالبرص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يشعرون بالسوء</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حيال مرضهم،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فلماذا يتم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عزلهم؟"</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الكاهن أن يفحص...</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فإن رأى الكاهن الضربة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جلد الجسد...</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إن كانت الضربة لمعة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بيضاء في جلد جسده...</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يحجز الكاهن المضروب</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سبعة أيام... يقيم وحده</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خارج المحلة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يكون مقامه"</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13: 3- 4، 46).</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بين القرنين السادس والرابع عشر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قتل البرص مئات الملايين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من الأوروبيين.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اقترح بعضهم أفكارًا غريبة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غير ناجحة.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بعد أن استسلم الأطباء تقريبًا،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اقترحت الكنيسة حجرًا كتابيًا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للمصابين بالبرص،</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الذي أوقف أخيرًا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البلاء المروع.</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sym typeface="MS LineDraw"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466010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5715" name="Text Box 3"/>
          <p:cNvSpPr txBox="1">
            <a:spLocks noChangeArrowheads="1"/>
          </p:cNvSpPr>
          <p:nvPr/>
        </p:nvSpPr>
        <p:spPr bwMode="auto">
          <a:xfrm>
            <a:off x="0" y="1736725"/>
            <a:ext cx="4267200" cy="224676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في أي إصحاح حدث الخروج ؟</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fontAlgn="base">
              <a:spcBef>
                <a:spcPct val="50000"/>
              </a:spcBef>
              <a:spcAft>
                <a:spcPct val="0"/>
              </a:spcAft>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a:t>
            </a:r>
          </a:p>
        </p:txBody>
      </p:sp>
      <p:sp>
        <p:nvSpPr>
          <p:cNvPr id="115716" name="Text Box 4"/>
          <p:cNvSpPr txBox="1">
            <a:spLocks noChangeArrowheads="1"/>
          </p:cNvSpPr>
          <p:nvPr/>
        </p:nvSpPr>
        <p:spPr bwMode="auto">
          <a:xfrm>
            <a:off x="601663" y="3082834"/>
            <a:ext cx="3589337" cy="646331"/>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square">
            <a:spAutoFit/>
          </a:bodyPr>
          <a:lstStyle/>
          <a:p>
            <a:pPr algn="r" defTabSz="914400" eaLnBrk="0" fontAlgn="base" hangingPunct="0">
              <a:spcBef>
                <a:spcPct val="0"/>
              </a:spcBef>
              <a:spcAft>
                <a:spcPct val="0"/>
              </a:spcAft>
              <a:defRPr/>
            </a:pPr>
            <a:r>
              <a:rPr lang="ar-JO" sz="3600" b="1" dirty="0">
                <a:solidFill>
                  <a:srgbClr val="FFFF00"/>
                </a:solidFill>
                <a:latin typeface="Arial" panose="020B0604020202020204" pitchFamily="34" charset="0"/>
                <a:ea typeface="Times New Roman" pitchFamily="-111" charset="0"/>
                <a:cs typeface="Arial" panose="020B0604020202020204" pitchFamily="34" charset="0"/>
              </a:rPr>
              <a:t>خر 12</a:t>
            </a:r>
            <a:endParaRPr lang="en-US" sz="3600" b="1" dirty="0">
              <a:solidFill>
                <a:srgbClr val="FFFF00"/>
              </a:solidFill>
              <a:latin typeface="Arial" panose="020B0604020202020204" pitchFamily="34" charset="0"/>
              <a:ea typeface="Times New Roman" pitchFamily="-111" charset="0"/>
              <a:cs typeface="Arial" panose="020B0604020202020204" pitchFamily="34" charset="0"/>
            </a:endParaRPr>
          </a:p>
        </p:txBody>
      </p:sp>
      <p:pic>
        <p:nvPicPr>
          <p:cNvPr id="137220" name="Picture 7" descr="crossingred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5300" y="0"/>
            <a:ext cx="4838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720" name="Rectangle 8"/>
          <p:cNvSpPr>
            <a:spLocks noGrp="1" noChangeArrowheads="1"/>
          </p:cNvSpPr>
          <p:nvPr>
            <p:ph type="title" idx="4294967295"/>
          </p:nvPr>
        </p:nvSpPr>
        <p:spPr>
          <a:xfrm>
            <a:off x="304800" y="136525"/>
            <a:ext cx="3886200" cy="707886"/>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ea typeface="Times New Roman" pitchFamily="-111" charset="0"/>
              </a:rPr>
              <a:t>سؤال إضافي</a:t>
            </a:r>
            <a:endParaRPr lang="en-US" sz="4000" dirty="0">
              <a:solidFill>
                <a:schemeClr val="bg1"/>
              </a:solidFill>
              <a:ea typeface="Times New Roman" pitchFamily="-111" charset="0"/>
            </a:endParaRPr>
          </a:p>
        </p:txBody>
      </p:sp>
    </p:spTree>
    <p:extLst>
      <p:ext uri="{BB962C8B-B14F-4D97-AF65-F5344CB8AC3E}">
        <p14:creationId xmlns:p14="http://schemas.microsoft.com/office/powerpoint/2010/main" val="35998165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anim to="" calcmode="lin" valueType="num">
                                      <p:cBhvr>
                                        <p:cTn id="7" dur="1" fill="hold"/>
                                        <p:tgtEl>
                                          <p:spTgt spid="1157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١٤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57477407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ar-JO" altLang="zh-CN" sz="2800" b="1" dirty="0">
                <a:solidFill>
                  <a:schemeClr val="tx1"/>
                </a:solidFill>
                <a:latin typeface="Geneva" charset="0"/>
                <a:ea typeface="ＭＳ Ｐゴシック" charset="0"/>
                <a:cs typeface="Geneva" charset="0"/>
              </a:rPr>
              <a:t>لماذا لا للخنزير؟ (وأسئلة أخرى من الشريعة)</a:t>
            </a:r>
            <a:endParaRPr lang="en-US" sz="2800" b="1" dirty="0">
              <a:solidFill>
                <a:schemeClr val="tx1"/>
              </a:solidFill>
              <a:latin typeface="Geneva" charset="0"/>
              <a:ea typeface="ＭＳ Ｐゴシック" charset="0"/>
              <a:cs typeface="Geneva" charset="0"/>
            </a:endParaRPr>
          </a:p>
        </p:txBody>
      </p:sp>
      <p:graphicFrame>
        <p:nvGraphicFramePr>
          <p:cNvPr id="38" name="Table 37"/>
          <p:cNvGraphicFramePr>
            <a:graphicFrameLocks noGrp="1"/>
          </p:cNvGraphicFramePr>
          <p:nvPr/>
        </p:nvGraphicFramePr>
        <p:xfrm>
          <a:off x="0" y="792163"/>
          <a:ext cx="9067800" cy="2987185"/>
        </p:xfrm>
        <a:graphic>
          <a:graphicData uri="http://schemas.openxmlformats.org/drawingml/2006/table">
            <a:tbl>
              <a:tblPr/>
              <a:tblGrid>
                <a:gridCol w="1295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962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529979">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 الخطأ</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خلط</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اللحوم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مع</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الحليب؟</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لَا تَطْبُخُوا جَدْياً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بِلَبَنِ أُمِّهِ."</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(تث 14: 21؛</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 23: 19؛ 34: 26).</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تجنبوا ممارسات الخصوبة الكنعانية.</a:t>
                      </a: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لا يمكن امتصاص الكالسيوم بسهولة</a:t>
                      </a: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حمية اللحوم والحليب، مما يضعف        الأسنان و يبطيء التئام العظام المكسورة.</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4992779"/>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27941884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5336965" y="29469"/>
            <a:ext cx="3807034" cy="1180619"/>
          </a:xfrm>
          <a:noFill/>
          <a:effectLst/>
        </p:spPr>
        <p:txBody>
          <a:bodyPr anchor="t"/>
          <a:lstStyle/>
          <a:p>
            <a:pPr>
              <a:defRPr/>
            </a:pPr>
            <a:r>
              <a:rPr lang="ar-JO" sz="2800" dirty="0">
                <a:effectLst>
                  <a:glow rad="127000">
                    <a:schemeClr val="tx1"/>
                  </a:glow>
                </a:effectLst>
                <a:ea typeface="ＭＳ Ｐゴシック" charset="0"/>
                <a:cs typeface="ＭＳ Ｐゴシック" charset="0"/>
              </a:rPr>
              <a:t>الإفرازات الجسدية</a:t>
            </a:r>
            <a:br>
              <a:rPr lang="ar-JO" sz="2800" dirty="0">
                <a:effectLst>
                  <a:glow rad="127000">
                    <a:schemeClr val="tx1"/>
                  </a:glow>
                </a:effectLst>
                <a:ea typeface="ＭＳ Ｐゴシック" charset="0"/>
                <a:cs typeface="ＭＳ Ｐゴシック" charset="0"/>
              </a:rPr>
            </a:br>
            <a:r>
              <a:rPr lang="en-US" sz="2800" dirty="0">
                <a:effectLst>
                  <a:glow rad="127000">
                    <a:schemeClr val="tx1"/>
                  </a:glow>
                </a:effectLst>
                <a:ea typeface="ＭＳ Ｐゴシック" charset="0"/>
                <a:cs typeface="ＭＳ Ｐゴシック" charset="0"/>
              </a:rPr>
              <a:t>(</a:t>
            </a:r>
            <a:r>
              <a:rPr lang="ar-JO" sz="2800" dirty="0">
                <a:effectLst>
                  <a:glow rad="127000">
                    <a:schemeClr val="tx1"/>
                  </a:glow>
                </a:effectLst>
                <a:ea typeface="ＭＳ Ｐゴシック" charset="0"/>
                <a:cs typeface="ＭＳ Ｐゴシック" charset="0"/>
              </a:rPr>
              <a:t>لاويين 15</a:t>
            </a:r>
            <a:r>
              <a:rPr lang="en-US" sz="2800" dirty="0">
                <a:effectLst>
                  <a:glow rad="127000">
                    <a:schemeClr val="tx1"/>
                  </a:glow>
                </a:effectLst>
                <a:ea typeface="ＭＳ Ｐゴシック" charset="0"/>
                <a:cs typeface="ＭＳ Ｐゴシック" charset="0"/>
              </a:rPr>
              <a:t>)</a:t>
            </a:r>
          </a:p>
        </p:txBody>
      </p:sp>
      <p:pic>
        <p:nvPicPr>
          <p:cNvPr id="3" name="Picture 2"/>
          <p:cNvPicPr>
            <a:picLocks noChangeAspect="1"/>
          </p:cNvPicPr>
          <p:nvPr/>
        </p:nvPicPr>
        <p:blipFill>
          <a:blip r:embed="rId3"/>
          <a:stretch>
            <a:fillRect/>
          </a:stretch>
        </p:blipFill>
        <p:spPr>
          <a:xfrm>
            <a:off x="0" y="0"/>
            <a:ext cx="5336965" cy="6858000"/>
          </a:xfrm>
          <a:prstGeom prst="rect">
            <a:avLst/>
          </a:prstGeom>
        </p:spPr>
      </p:pic>
      <p:sp>
        <p:nvSpPr>
          <p:cNvPr id="6" name="Rectangle 2"/>
          <p:cNvSpPr txBox="1">
            <a:spLocks noChangeArrowheads="1"/>
          </p:cNvSpPr>
          <p:nvPr/>
        </p:nvSpPr>
        <p:spPr bwMode="auto">
          <a:xfrm>
            <a:off x="5336966" y="5677381"/>
            <a:ext cx="3807034" cy="11806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800" b="1" dirty="0">
                <a:effectLst>
                  <a:glow rad="127000">
                    <a:schemeClr val="tx1"/>
                  </a:glow>
                </a:effectLst>
                <a:latin typeface="Arial" panose="020B0604020202020204" pitchFamily="34" charset="0"/>
                <a:ea typeface="ＭＳ Ｐゴシック" charset="0"/>
                <a:cs typeface="ＭＳ Ｐゴシック" charset="0"/>
              </a:rPr>
              <a:t>https://inspirationpoetry.wordpress.com/2016/05/11/</a:t>
            </a:r>
            <a:r>
              <a:rPr lang="ar-SA" sz="1800" b="1" dirty="0">
                <a:effectLst>
                  <a:glow rad="127000">
                    <a:schemeClr val="tx1"/>
                  </a:glow>
                </a:effectLst>
                <a:latin typeface="Arial" panose="020B0604020202020204" pitchFamily="34" charset="0"/>
                <a:ea typeface="ＭＳ Ｐゴシック" charset="0"/>
                <a:cs typeface="ＭＳ Ｐゴシック" charset="0"/>
              </a:rPr>
              <a:t>لاوِيّين</a:t>
            </a:r>
            <a:r>
              <a:rPr lang="en-US" sz="1800" b="1" dirty="0">
                <a:effectLst>
                  <a:glow rad="127000">
                    <a:schemeClr val="tx1"/>
                  </a:glow>
                </a:effectLst>
                <a:latin typeface="Arial" panose="020B0604020202020204" pitchFamily="34" charset="0"/>
                <a:ea typeface="ＭＳ Ｐゴシック" charset="0"/>
                <a:cs typeface="ＭＳ Ｐゴシック" charset="0"/>
              </a:rPr>
              <a:t>-15-discharges-causing-uncleaness/</a:t>
            </a:r>
          </a:p>
        </p:txBody>
      </p:sp>
    </p:spTree>
    <p:extLst>
      <p:ext uri="{BB962C8B-B14F-4D97-AF65-F5344CB8AC3E}">
        <p14:creationId xmlns:p14="http://schemas.microsoft.com/office/powerpoint/2010/main" val="1706099359"/>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503760" y="29468"/>
            <a:ext cx="8060364" cy="6841937"/>
          </a:xfrm>
          <a:prstGeom prst="rect">
            <a:avLst/>
          </a:prstGeom>
        </p:spPr>
      </p:pic>
      <p:sp>
        <p:nvSpPr>
          <p:cNvPr id="900098" name="Rectangle 2"/>
          <p:cNvSpPr>
            <a:spLocks noGrp="1" noChangeArrowheads="1"/>
          </p:cNvSpPr>
          <p:nvPr>
            <p:ph type="ctrTitle"/>
          </p:nvPr>
        </p:nvSpPr>
        <p:spPr>
          <a:xfrm>
            <a:off x="648072" y="5245130"/>
            <a:ext cx="7737645" cy="1408520"/>
          </a:xfrm>
          <a:solidFill>
            <a:schemeClr val="bg1"/>
          </a:solidFill>
          <a:effectLst/>
        </p:spPr>
        <p:txBody>
          <a:bodyPr anchor="ctr"/>
          <a:lstStyle/>
          <a:p>
            <a:pPr>
              <a:defRPr/>
            </a:pPr>
            <a:r>
              <a:rPr lang="ar-JO" sz="2400" dirty="0">
                <a:solidFill>
                  <a:srgbClr val="000000"/>
                </a:solidFill>
                <a:effectLst/>
                <a:ea typeface="ＭＳ Ｐゴシック" charset="0"/>
              </a:rPr>
              <a:t>و كل من مسه ذو السيل و لم يغسل يديه بماء يغسل ثيابه و يستحم بماء و يكون نجساً إلى المساء</a:t>
            </a:r>
            <a:br>
              <a:rPr lang="ar-JO" sz="2400" dirty="0">
                <a:solidFill>
                  <a:srgbClr val="000000"/>
                </a:solidFill>
                <a:effectLst/>
                <a:ea typeface="ＭＳ Ｐゴシック" charset="0"/>
              </a:rPr>
            </a:br>
            <a:r>
              <a:rPr lang="ar-JO" sz="2400" dirty="0">
                <a:solidFill>
                  <a:srgbClr val="000000"/>
                </a:solidFill>
                <a:ea typeface="ＭＳ Ｐゴシック" charset="0"/>
              </a:rPr>
              <a:t>(لا 15: 11)</a:t>
            </a:r>
            <a:endParaRPr lang="en-US" sz="2400" dirty="0">
              <a:solidFill>
                <a:srgbClr val="000000"/>
              </a:solidFill>
              <a:effectLst/>
              <a:ea typeface="ＭＳ Ｐゴシック" charset="0"/>
            </a:endParaRPr>
          </a:p>
        </p:txBody>
      </p:sp>
    </p:spTree>
    <p:extLst>
      <p:ext uri="{BB962C8B-B14F-4D97-AF65-F5344CB8AC3E}">
        <p14:creationId xmlns:p14="http://schemas.microsoft.com/office/powerpoint/2010/main" val="130531556"/>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١٦</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498614037"/>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2663825"/>
            <a:ext cx="8763000" cy="4108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1842" name="Rectangle 1027"/>
          <p:cNvSpPr>
            <a:spLocks noGrp="1" noChangeArrowheads="1"/>
          </p:cNvSpPr>
          <p:nvPr>
            <p:ph type="ctrTitle"/>
          </p:nvPr>
        </p:nvSpPr>
        <p:spPr>
          <a:xfrm>
            <a:off x="228600" y="228600"/>
            <a:ext cx="8686800" cy="1676400"/>
          </a:xfrm>
        </p:spPr>
        <p:txBody>
          <a:bodyPr/>
          <a:lstStyle/>
          <a:p>
            <a:pPr eaLnBrk="1" hangingPunct="1"/>
            <a:r>
              <a:rPr kumimoji="1" lang="ar-JO" sz="3200" dirty="0">
                <a:solidFill>
                  <a:schemeClr val="bg1"/>
                </a:solidFill>
                <a:ea typeface="ＭＳ Ｐゴシック" charset="0"/>
              </a:rPr>
              <a:t>للحصول على استطلاع رائع عبر الإنترنت عن خيمة الإجتماع :</a:t>
            </a:r>
            <a:endParaRPr kumimoji="1" lang="en-US" sz="4000" dirty="0">
              <a:ea typeface="ＭＳ Ｐゴシック" charset="0"/>
            </a:endParaRPr>
          </a:p>
        </p:txBody>
      </p:sp>
      <p:sp>
        <p:nvSpPr>
          <p:cNvPr id="291843" name="Text Box 1029"/>
          <p:cNvSpPr txBox="1">
            <a:spLocks noChangeArrowheads="1"/>
          </p:cNvSpPr>
          <p:nvPr/>
        </p:nvSpPr>
        <p:spPr bwMode="auto">
          <a:xfrm>
            <a:off x="247650" y="1628775"/>
            <a:ext cx="8374063" cy="492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kumimoji="1" lang="en-US" sz="3200" b="1" dirty="0">
                <a:solidFill>
                  <a:srgbClr val="FFFFFF"/>
                </a:solidFill>
                <a:latin typeface="Arial" panose="020B0604020202020204" pitchFamily="34" charset="0"/>
                <a:cs typeface="Arial" panose="020B0604020202020204" pitchFamily="34" charset="0"/>
              </a:rPr>
              <a:t>http://</a:t>
            </a:r>
            <a:r>
              <a:rPr kumimoji="1" lang="en-US" sz="3200" b="1" dirty="0" err="1">
                <a:solidFill>
                  <a:srgbClr val="FFFFFF"/>
                </a:solidFill>
                <a:latin typeface="Arial" panose="020B0604020202020204" pitchFamily="34" charset="0"/>
                <a:cs typeface="Arial" panose="020B0604020202020204" pitchFamily="34" charset="0"/>
              </a:rPr>
              <a:t>www.domini.org</a:t>
            </a:r>
            <a:r>
              <a:rPr kumimoji="1" lang="en-US" sz="3200" b="1" dirty="0">
                <a:solidFill>
                  <a:srgbClr val="FFFFFF"/>
                </a:solidFill>
                <a:latin typeface="Arial" panose="020B0604020202020204" pitchFamily="34" charset="0"/>
                <a:cs typeface="Arial" panose="020B0604020202020204" pitchFamily="34" charset="0"/>
              </a:rPr>
              <a:t>/</a:t>
            </a:r>
            <a:r>
              <a:rPr kumimoji="1" lang="en-US" sz="3200" b="1" dirty="0" err="1">
                <a:solidFill>
                  <a:srgbClr val="FFFFFF"/>
                </a:solidFill>
                <a:latin typeface="Arial" panose="020B0604020202020204" pitchFamily="34" charset="0"/>
                <a:cs typeface="Arial" panose="020B0604020202020204" pitchFamily="34" charset="0"/>
              </a:rPr>
              <a:t>tabern</a:t>
            </a:r>
            <a:r>
              <a:rPr kumimoji="1" lang="en-US" sz="3200" b="1" dirty="0">
                <a:solidFill>
                  <a:srgbClr val="FFFFFF"/>
                </a:solidFill>
                <a:latin typeface="Arial" panose="020B0604020202020204" pitchFamily="34" charset="0"/>
                <a:cs typeface="Arial" panose="020B0604020202020204" pitchFamily="34" charset="0"/>
              </a:rPr>
              <a:t>/</a:t>
            </a:r>
            <a:r>
              <a:rPr kumimoji="1" lang="en-US" sz="3200" b="1" dirty="0" err="1">
                <a:solidFill>
                  <a:srgbClr val="FFFFFF"/>
                </a:solidFill>
                <a:latin typeface="Arial" panose="020B0604020202020204" pitchFamily="34" charset="0"/>
                <a:cs typeface="Arial" panose="020B0604020202020204" pitchFamily="34" charset="0"/>
              </a:rPr>
              <a:t>tabhome.htm</a:t>
            </a:r>
            <a:endParaRPr kumimoji="1" lang="en-US" sz="32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3698444"/>
      </p:ext>
    </p:extLst>
  </p:cSld>
  <p:clrMapOvr>
    <a:masterClrMapping/>
  </p:clrMapOvr>
  <p:transition spd="med">
    <p:randomBar dir="vert"/>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3889" name="Group 2"/>
          <p:cNvGrpSpPr>
            <a:grpSpLocks/>
          </p:cNvGrpSpPr>
          <p:nvPr/>
        </p:nvGrpSpPr>
        <p:grpSpPr bwMode="auto">
          <a:xfrm>
            <a:off x="0" y="0"/>
            <a:ext cx="9263063" cy="7086600"/>
            <a:chOff x="0" y="0"/>
            <a:chExt cx="5835" cy="4464"/>
          </a:xfrm>
        </p:grpSpPr>
        <p:pic>
          <p:nvPicPr>
            <p:cNvPr id="293894"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895" name="Freeform 4"/>
            <p:cNvSpPr>
              <a:spLocks/>
            </p:cNvSpPr>
            <p:nvPr/>
          </p:nvSpPr>
          <p:spPr bwMode="auto">
            <a:xfrm>
              <a:off x="1152" y="0"/>
              <a:ext cx="4683" cy="1200"/>
            </a:xfrm>
            <a:custGeom>
              <a:avLst/>
              <a:gdLst>
                <a:gd name="T0" fmla="*/ 200 w 4658"/>
                <a:gd name="T1" fmla="*/ 1290 h 1116"/>
                <a:gd name="T2" fmla="*/ 630 w 4658"/>
                <a:gd name="T3" fmla="*/ 1916 h 1116"/>
                <a:gd name="T4" fmla="*/ 1264 w 4658"/>
                <a:gd name="T5" fmla="*/ 2452 h 1116"/>
                <a:gd name="T6" fmla="*/ 1362 w 4658"/>
                <a:gd name="T7" fmla="*/ 2655 h 1116"/>
                <a:gd name="T8" fmla="*/ 1489 w 4658"/>
                <a:gd name="T9" fmla="*/ 3155 h 1116"/>
                <a:gd name="T10" fmla="*/ 1623 w 4658"/>
                <a:gd name="T11" fmla="*/ 3491 h 1116"/>
                <a:gd name="T12" fmla="*/ 1679 w 4658"/>
                <a:gd name="T13" fmla="*/ 3683 h 1116"/>
                <a:gd name="T14" fmla="*/ 1747 w 4658"/>
                <a:gd name="T15" fmla="*/ 3744 h 1116"/>
                <a:gd name="T16" fmla="*/ 2051 w 4658"/>
                <a:gd name="T17" fmla="*/ 4143 h 1116"/>
                <a:gd name="T18" fmla="*/ 2240 w 4658"/>
                <a:gd name="T19" fmla="*/ 4330 h 1116"/>
                <a:gd name="T20" fmla="*/ 2385 w 4658"/>
                <a:gd name="T21" fmla="*/ 4577 h 1116"/>
                <a:gd name="T22" fmla="*/ 2470 w 4658"/>
                <a:gd name="T23" fmla="*/ 4671 h 1116"/>
                <a:gd name="T24" fmla="*/ 2610 w 4658"/>
                <a:gd name="T25" fmla="*/ 4777 h 1116"/>
                <a:gd name="T26" fmla="*/ 2758 w 4658"/>
                <a:gd name="T27" fmla="*/ 5066 h 1116"/>
                <a:gd name="T28" fmla="*/ 2848 w 4658"/>
                <a:gd name="T29" fmla="*/ 5259 h 1116"/>
                <a:gd name="T30" fmla="*/ 2989 w 4658"/>
                <a:gd name="T31" fmla="*/ 5367 h 1116"/>
                <a:gd name="T32" fmla="*/ 3268 w 4658"/>
                <a:gd name="T33" fmla="*/ 5767 h 1116"/>
                <a:gd name="T34" fmla="*/ 3606 w 4658"/>
                <a:gd name="T35" fmla="*/ 6288 h 1116"/>
                <a:gd name="T36" fmla="*/ 3997 w 4658"/>
                <a:gd name="T37" fmla="*/ 6539 h 1116"/>
                <a:gd name="T38" fmla="*/ 4124 w 4658"/>
                <a:gd name="T39" fmla="*/ 6692 h 1116"/>
                <a:gd name="T40" fmla="*/ 4410 w 4658"/>
                <a:gd name="T41" fmla="*/ 7231 h 1116"/>
                <a:gd name="T42" fmla="*/ 4482 w 4658"/>
                <a:gd name="T43" fmla="*/ 7429 h 1116"/>
                <a:gd name="T44" fmla="*/ 4496 w 4658"/>
                <a:gd name="T45" fmla="*/ 8123 h 1116"/>
                <a:gd name="T46" fmla="*/ 4600 w 4658"/>
                <a:gd name="T47" fmla="*/ 8381 h 1116"/>
                <a:gd name="T48" fmla="*/ 4978 w 4658"/>
                <a:gd name="T49" fmla="*/ 8404 h 1116"/>
                <a:gd name="T50" fmla="*/ 5105 w 4658"/>
                <a:gd name="T51" fmla="*/ 8955 h 1116"/>
                <a:gd name="T52" fmla="*/ 5183 w 4658"/>
                <a:gd name="T53" fmla="*/ 9149 h 1116"/>
                <a:gd name="T54" fmla="*/ 5258 w 4658"/>
                <a:gd name="T55" fmla="*/ 9022 h 1116"/>
                <a:gd name="T56" fmla="*/ 5286 w 4658"/>
                <a:gd name="T57" fmla="*/ 8575 h 1116"/>
                <a:gd name="T58" fmla="*/ 5329 w 4658"/>
                <a:gd name="T59" fmla="*/ 8476 h 1116"/>
                <a:gd name="T60" fmla="*/ 5352 w 4658"/>
                <a:gd name="T61" fmla="*/ 8404 h 1116"/>
                <a:gd name="T62" fmla="*/ 5386 w 4658"/>
                <a:gd name="T63" fmla="*/ 8076 h 1116"/>
                <a:gd name="T64" fmla="*/ 5399 w 4658"/>
                <a:gd name="T65" fmla="*/ 7669 h 1116"/>
                <a:gd name="T66" fmla="*/ 5407 w 4658"/>
                <a:gd name="T67" fmla="*/ 6404 h 1116"/>
                <a:gd name="T68" fmla="*/ 5420 w 4658"/>
                <a:gd name="T69" fmla="*/ 5457 h 1116"/>
                <a:gd name="T70" fmla="*/ 5399 w 4658"/>
                <a:gd name="T71" fmla="*/ 1968 h 1116"/>
                <a:gd name="T72" fmla="*/ 5386 w 4658"/>
                <a:gd name="T73" fmla="*/ 1290 h 1116"/>
                <a:gd name="T74" fmla="*/ 4895 w 4658"/>
                <a:gd name="T75" fmla="*/ 985 h 1116"/>
                <a:gd name="T76" fmla="*/ 3871 w 4658"/>
                <a:gd name="T77" fmla="*/ 543 h 1116"/>
                <a:gd name="T78" fmla="*/ 2793 w 4658"/>
                <a:gd name="T79" fmla="*/ 589 h 1116"/>
                <a:gd name="T80" fmla="*/ 1863 w 4658"/>
                <a:gd name="T81" fmla="*/ 349 h 1116"/>
                <a:gd name="T82" fmla="*/ 1593 w 4658"/>
                <a:gd name="T83" fmla="*/ 197 h 1116"/>
                <a:gd name="T84" fmla="*/ 1153 w 4658"/>
                <a:gd name="T85" fmla="*/ 0 h 1116"/>
                <a:gd name="T86" fmla="*/ 734 w 4658"/>
                <a:gd name="T87" fmla="*/ 6 h 1116"/>
                <a:gd name="T88" fmla="*/ 81 w 4658"/>
                <a:gd name="T89" fmla="*/ 589 h 1116"/>
                <a:gd name="T90" fmla="*/ 39 w 4658"/>
                <a:gd name="T91" fmla="*/ 637 h 1116"/>
                <a:gd name="T92" fmla="*/ 140 w 4658"/>
                <a:gd name="T93" fmla="*/ 1422 h 1116"/>
                <a:gd name="T94" fmla="*/ 542 w 4658"/>
                <a:gd name="T95" fmla="*/ 2208 h 1116"/>
                <a:gd name="T96" fmla="*/ 702 w 4658"/>
                <a:gd name="T97" fmla="*/ 2363 h 1116"/>
                <a:gd name="T98" fmla="*/ 797 w 4658"/>
                <a:gd name="T99" fmla="*/ 2514 h 1116"/>
                <a:gd name="T100" fmla="*/ 876 w 4658"/>
                <a:gd name="T101" fmla="*/ 2612 h 1116"/>
                <a:gd name="T102" fmla="*/ 1110 w 4658"/>
                <a:gd name="T103" fmla="*/ 3043 h 1116"/>
                <a:gd name="T104" fmla="*/ 1306 w 4658"/>
                <a:gd name="T105" fmla="*/ 3449 h 1116"/>
                <a:gd name="T106" fmla="*/ 1462 w 4658"/>
                <a:gd name="T107" fmla="*/ 3744 h 1116"/>
                <a:gd name="T108" fmla="*/ 1600 w 4658"/>
                <a:gd name="T109" fmla="*/ 3935 h 1116"/>
                <a:gd name="T110" fmla="*/ 1841 w 4658"/>
                <a:gd name="T111" fmla="*/ 4177 h 1116"/>
                <a:gd name="T112" fmla="*/ 1985 w 4658"/>
                <a:gd name="T113" fmla="*/ 4470 h 1116"/>
                <a:gd name="T114" fmla="*/ 2065 w 4658"/>
                <a:gd name="T115" fmla="*/ 4671 h 1116"/>
                <a:gd name="T116" fmla="*/ 2385 w 4658"/>
                <a:gd name="T117" fmla="*/ 4820 h 1116"/>
                <a:gd name="T118" fmla="*/ 2723 w 4658"/>
                <a:gd name="T119" fmla="*/ 5019 h 1116"/>
                <a:gd name="T120" fmla="*/ 2855 w 4658"/>
                <a:gd name="T121" fmla="*/ 5167 h 1116"/>
                <a:gd name="T122" fmla="*/ 3507 w 4658"/>
                <a:gd name="T123" fmla="*/ 5803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93896"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93897"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الدار الخارجية</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0" name="Text Box 8"/>
          <p:cNvSpPr txBox="1">
            <a:spLocks noChangeArrowheads="1"/>
          </p:cNvSpPr>
          <p:nvPr/>
        </p:nvSpPr>
        <p:spPr bwMode="auto">
          <a:xfrm>
            <a:off x="4343400" y="162458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القدس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1" name="Text Box 9"/>
          <p:cNvSpPr txBox="1">
            <a:spLocks noChangeArrowheads="1"/>
          </p:cNvSpPr>
          <p:nvPr/>
        </p:nvSpPr>
        <p:spPr bwMode="auto">
          <a:xfrm>
            <a:off x="7162800" y="2310383"/>
            <a:ext cx="1981200" cy="147732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قدس</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الأقداس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293893" name="Rectangle 10"/>
          <p:cNvSpPr>
            <a:spLocks noGrp="1" noChangeArrowheads="1"/>
          </p:cNvSpPr>
          <p:nvPr>
            <p:ph type="title" idx="4294967295"/>
          </p:nvPr>
        </p:nvSpPr>
        <p:spPr>
          <a:xfrm>
            <a:off x="0" y="5943600"/>
            <a:ext cx="9144000" cy="1143000"/>
          </a:xfrm>
        </p:spPr>
        <p:txBody>
          <a:bodyPr/>
          <a:lstStyle/>
          <a:p>
            <a:pPr eaLnBrk="1" hangingPunct="1"/>
            <a:r>
              <a:rPr lang="ar-JO" sz="4000" dirty="0">
                <a:solidFill>
                  <a:schemeClr val="tx1"/>
                </a:solidFill>
                <a:ea typeface="ＭＳ Ｐゴシック" charset="0"/>
              </a:rPr>
              <a:t>يوم الكفارة (لا 16: 29- 34)</a:t>
            </a:r>
            <a:endParaRPr lang="en-US" sz="4000" dirty="0">
              <a:solidFill>
                <a:schemeClr val="tx1"/>
              </a:solidFill>
              <a:ea typeface="ＭＳ Ｐゴシック" charset="0"/>
            </a:endParaRPr>
          </a:p>
        </p:txBody>
      </p:sp>
    </p:spTree>
    <p:extLst>
      <p:ext uri="{BB962C8B-B14F-4D97-AF65-F5344CB8AC3E}">
        <p14:creationId xmlns:p14="http://schemas.microsoft.com/office/powerpoint/2010/main" val="3524292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603448"/>
            <a:ext cx="9144000" cy="6254552"/>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ar-JO" sz="2400" dirty="0">
                <a:solidFill>
                  <a:srgbClr val="FFFFFF"/>
                </a:solidFill>
                <a:ea typeface="ＭＳ Ｐゴシック" charset="0"/>
              </a:rPr>
              <a:t>"ثُمَّ يَأْخُذُ التَّيْسَيْنِ وَيُقَدِّمُهُمَا أَمَامَ الرَّبِّ عِنْدَ مَدْخَلِ خَيْمَةِ الاجْتِمَاعِ، وَيُلْقِي عَلَيْهِمَا قُرْعَتَيْنِ: قُرْعَةً لِلرَّبِّ وَقُرْعَةً لِعَزَازِيلَ (كَبْشِ الْفِدَاءِ). وَيُقَرِّبُ هَرُونُ التَّيْسَ الَّذِي وَقَعَتْ عَلَيْهِ قُرْعَةُ الرَّبِّ وَيُصْعِدُهُ ذَبِيحَةَ خَطِيئَةٍ، وَأَمَّا التَّيْسُ الَّذِي وَقَعَتْ عَلَيْهِ قُرْعَةُ عَزَازِيلَ، فَيُوْقِفُهُ حَيًّا أَمَامَ الرَّبِّ لِيُكَفِّرَ عَنْهُ، ثُمَّ يُطْلِقُهُ إِلَى الصَّحْرَاءِ، فَهُوَ كَبْشُ فِدَاءٍ." (لاويين 16: 7- 10).</a:t>
            </a:r>
            <a:r>
              <a:rPr lang="en-US" sz="2400" dirty="0">
                <a:solidFill>
                  <a:srgbClr val="FFFFFF"/>
                </a:solidFill>
                <a:ea typeface="ＭＳ Ｐゴシック" charset="0"/>
              </a:rPr>
              <a:t> </a:t>
            </a:r>
          </a:p>
        </p:txBody>
      </p:sp>
    </p:spTree>
    <p:extLst>
      <p:ext uri="{BB962C8B-B14F-4D97-AF65-F5344CB8AC3E}">
        <p14:creationId xmlns:p14="http://schemas.microsoft.com/office/powerpoint/2010/main" val="690629935"/>
      </p:ext>
    </p:extLst>
  </p:cSld>
  <p:clrMapOvr>
    <a:masterClrMapping/>
  </p:clrMapOvr>
  <p:transition spd="med">
    <p:randomBar dir="vert"/>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 y="0"/>
            <a:ext cx="9142833" cy="6858000"/>
          </a:xfrm>
          <a:prstGeom prst="rect">
            <a:avLst/>
          </a:prstGeom>
        </p:spPr>
      </p:pic>
      <p:sp>
        <p:nvSpPr>
          <p:cNvPr id="334850" name="Title 1"/>
          <p:cNvSpPr>
            <a:spLocks noGrp="1"/>
          </p:cNvSpPr>
          <p:nvPr>
            <p:ph type="title"/>
          </p:nvPr>
        </p:nvSpPr>
        <p:spPr>
          <a:xfrm>
            <a:off x="6012160" y="0"/>
            <a:ext cx="3131840" cy="3501008"/>
          </a:xfrm>
          <a:solidFill>
            <a:srgbClr val="000000"/>
          </a:solidFill>
        </p:spPr>
        <p:txBody>
          <a:bodyPr/>
          <a:lstStyle/>
          <a:p>
            <a:br>
              <a:rPr lang="ar-JO" sz="2400" dirty="0">
                <a:solidFill>
                  <a:srgbClr val="FFFFFF"/>
                </a:solidFill>
                <a:ea typeface="ＭＳ Ｐゴシック" charset="0"/>
              </a:rPr>
            </a:br>
            <a:r>
              <a:rPr lang="ar-JO" sz="2400" dirty="0">
                <a:solidFill>
                  <a:srgbClr val="FFFFFF"/>
                </a:solidFill>
                <a:ea typeface="ＭＳ Ｐゴシック" charset="0"/>
              </a:rPr>
              <a:t>" وَيُقَرِّبُ هَرُونُ التَّيْسَ</a:t>
            </a:r>
            <a:br>
              <a:rPr lang="ar-JO" sz="2400" dirty="0">
                <a:solidFill>
                  <a:srgbClr val="FFFFFF"/>
                </a:solidFill>
                <a:ea typeface="ＭＳ Ｐゴシック" charset="0"/>
              </a:rPr>
            </a:br>
            <a:r>
              <a:rPr lang="ar-JO" sz="2400" dirty="0">
                <a:solidFill>
                  <a:srgbClr val="FFFFFF"/>
                </a:solidFill>
                <a:ea typeface="ＭＳ Ｐゴシック" charset="0"/>
              </a:rPr>
              <a:t> الَّذِي وَقَعَتْ عَلَيْهِ قُرْعَةُ الرَّبِّ."</a:t>
            </a:r>
            <a:br>
              <a:rPr lang="ar-JO" sz="2400" dirty="0">
                <a:solidFill>
                  <a:srgbClr val="FFFFFF"/>
                </a:solidFill>
                <a:ea typeface="ＭＳ Ｐゴシック" charset="0"/>
              </a:rPr>
            </a:br>
            <a:r>
              <a:rPr lang="ar-JO" sz="2400" dirty="0">
                <a:solidFill>
                  <a:srgbClr val="FFFFFF"/>
                </a:solidFill>
                <a:ea typeface="ＭＳ Ｐゴシック" charset="0"/>
              </a:rPr>
              <a:t>(لاويين 16: 9).</a:t>
            </a:r>
          </a:p>
        </p:txBody>
      </p:sp>
    </p:spTree>
    <p:extLst>
      <p:ext uri="{BB962C8B-B14F-4D97-AF65-F5344CB8AC3E}">
        <p14:creationId xmlns:p14="http://schemas.microsoft.com/office/powerpoint/2010/main" val="3678355645"/>
      </p:ext>
    </p:extLst>
  </p:cSld>
  <p:clrMapOvr>
    <a:masterClrMapping/>
  </p:clrMapOvr>
  <p:transition spd="med">
    <p:randomBar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970" name="Picture 2" descr="OMSSO0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5972" name="Text Box 4"/>
          <p:cNvSpPr txBox="1">
            <a:spLocks noChangeArrowheads="1"/>
          </p:cNvSpPr>
          <p:nvPr/>
        </p:nvSpPr>
        <p:spPr bwMode="auto">
          <a:xfrm>
            <a:off x="1403350" y="5715000"/>
            <a:ext cx="2863850" cy="701675"/>
          </a:xfrm>
          <a:prstGeom prst="rect">
            <a:avLst/>
          </a:prstGeom>
          <a:solidFill>
            <a:srgbClr val="006600"/>
          </a:solid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4000" b="1" dirty="0">
                <a:solidFill>
                  <a:srgbClr val="FFFFFF"/>
                </a:solidFill>
                <a:latin typeface="Arial" panose="020B0604020202020204" pitchFamily="34" charset="0"/>
                <a:cs typeface="Arial" panose="020B0604020202020204" pitchFamily="34" charset="0"/>
              </a:rPr>
              <a:t>الناموس</a:t>
            </a:r>
            <a:endParaRPr lang="en-US" sz="3200" b="1" dirty="0">
              <a:solidFill>
                <a:srgbClr val="FFFFFF"/>
              </a:solidFill>
              <a:latin typeface="Arial" panose="020B0604020202020204" pitchFamily="34" charset="0"/>
              <a:cs typeface="Arial" panose="020B0604020202020204" pitchFamily="34" charset="0"/>
            </a:endParaRPr>
          </a:p>
        </p:txBody>
      </p:sp>
      <p:grpSp>
        <p:nvGrpSpPr>
          <p:cNvPr id="2" name="Group 5"/>
          <p:cNvGrpSpPr>
            <a:grpSpLocks/>
          </p:cNvGrpSpPr>
          <p:nvPr/>
        </p:nvGrpSpPr>
        <p:grpSpPr bwMode="auto">
          <a:xfrm>
            <a:off x="4403725" y="0"/>
            <a:ext cx="4740275" cy="6858000"/>
            <a:chOff x="2832" y="0"/>
            <a:chExt cx="2986" cy="4320"/>
          </a:xfrm>
        </p:grpSpPr>
        <p:pic>
          <p:nvPicPr>
            <p:cNvPr id="139270" name="Picture 6"/>
            <p:cNvPicPr>
              <a:picLocks noChangeAspect="1" noChangeArrowheads="1"/>
            </p:cNvPicPr>
            <p:nvPr/>
          </p:nvPicPr>
          <p:blipFill>
            <a:blip r:embed="rId4" cstate="screen">
              <a:clrChange>
                <a:clrFrom>
                  <a:srgbClr val="000000"/>
                </a:clrFrom>
                <a:clrTo>
                  <a:srgbClr val="000000">
                    <a:alpha val="0"/>
                  </a:srgbClr>
                </a:clrTo>
              </a:clrChange>
              <a:lum bright="-98000" contrast="100000"/>
              <a:extLst>
                <a:ext uri="{28A0092B-C50C-407E-A947-70E740481C1C}">
                  <a14:useLocalDpi xmlns:a14="http://schemas.microsoft.com/office/drawing/2010/main"/>
                </a:ext>
              </a:extLst>
            </a:blip>
            <a:srcRect/>
            <a:stretch>
              <a:fillRect/>
            </a:stretch>
          </p:blipFill>
          <p:spPr bwMode="auto">
            <a:xfrm>
              <a:off x="2832" y="0"/>
              <a:ext cx="2986"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39271" name="Rectangle 7"/>
            <p:cNvSpPr>
              <a:spLocks noChangeArrowheads="1"/>
            </p:cNvSpPr>
            <p:nvPr/>
          </p:nvSpPr>
          <p:spPr bwMode="auto">
            <a:xfrm>
              <a:off x="4608" y="3168"/>
              <a:ext cx="1008" cy="100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595976" name="Text Box 8"/>
          <p:cNvSpPr txBox="1">
            <a:spLocks noChangeArrowheads="1"/>
          </p:cNvSpPr>
          <p:nvPr/>
        </p:nvSpPr>
        <p:spPr bwMode="auto">
          <a:xfrm>
            <a:off x="4953000" y="5715000"/>
            <a:ext cx="4191000" cy="701675"/>
          </a:xfrm>
          <a:prstGeom prst="rect">
            <a:avLst/>
          </a:prstGeom>
          <a:solidFill>
            <a:srgbClr val="006600"/>
          </a:solid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4000" b="1" dirty="0">
                <a:solidFill>
                  <a:srgbClr val="FFFFFF"/>
                </a:solidFill>
                <a:latin typeface="Arial" panose="020B0604020202020204" pitchFamily="34" charset="0"/>
                <a:cs typeface="Arial" panose="020B0604020202020204" pitchFamily="34" charset="0"/>
              </a:rPr>
              <a:t>خيمة الإجتماع</a:t>
            </a:r>
            <a:endParaRPr lang="en-US" sz="3200" b="1" dirty="0">
              <a:solidFill>
                <a:srgbClr val="FFFFFF"/>
              </a:solidFill>
              <a:latin typeface="Arial" panose="020B0604020202020204" pitchFamily="34" charset="0"/>
              <a:cs typeface="Arial" panose="020B0604020202020204" pitchFamily="34" charset="0"/>
            </a:endParaRPr>
          </a:p>
        </p:txBody>
      </p:sp>
      <p:sp>
        <p:nvSpPr>
          <p:cNvPr id="139269" name="Rectangle 9"/>
          <p:cNvSpPr>
            <a:spLocks noGrp="1" noChangeArrowheads="1"/>
          </p:cNvSpPr>
          <p:nvPr>
            <p:ph type="title" idx="4294967295"/>
          </p:nvPr>
        </p:nvSpPr>
        <p:spPr>
          <a:xfrm>
            <a:off x="2286000" y="2667000"/>
            <a:ext cx="3581400" cy="2743200"/>
          </a:xfrm>
          <a:solidFill>
            <a:schemeClr val="accent2"/>
          </a:solidFill>
        </p:spPr>
        <p:txBody>
          <a:bodyPr/>
          <a:lstStyle/>
          <a:p>
            <a:pPr eaLnBrk="1" hangingPunct="1"/>
            <a:r>
              <a:rPr lang="ar-JO" dirty="0">
                <a:solidFill>
                  <a:schemeClr val="bg1"/>
                </a:solidFill>
                <a:ea typeface="ＭＳ Ｐゴシック" charset="0"/>
              </a:rPr>
              <a:t>ما هما الحدثان الرئيسيان في سيناء ؟</a:t>
            </a:r>
            <a:endParaRPr lang="en-US" dirty="0">
              <a:ea typeface="ＭＳ Ｐゴシック" charset="0"/>
            </a:endParaRPr>
          </a:p>
        </p:txBody>
      </p:sp>
    </p:spTree>
    <p:extLst>
      <p:ext uri="{BB962C8B-B14F-4D97-AF65-F5344CB8AC3E}">
        <p14:creationId xmlns:p14="http://schemas.microsoft.com/office/powerpoint/2010/main" val="21109069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95970"/>
                                        </p:tgtEl>
                                        <p:attrNameLst>
                                          <p:attrName>style.visibility</p:attrName>
                                        </p:attrNameLst>
                                      </p:cBhvr>
                                      <p:to>
                                        <p:strVal val="visible"/>
                                      </p:to>
                                    </p:set>
                                    <p:animEffect transition="in" filter="blinds(horizontal)">
                                      <p:cBhvr>
                                        <p:cTn id="7" dur="500"/>
                                        <p:tgtEl>
                                          <p:spTgt spid="595970"/>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595972"/>
                                        </p:tgtEl>
                                        <p:attrNameLst>
                                          <p:attrName>style.visibility</p:attrName>
                                        </p:attrNameLst>
                                      </p:cBhvr>
                                      <p:to>
                                        <p:strVal val="visible"/>
                                      </p:to>
                                    </p:set>
                                    <p:animEffect transition="in" filter="dissolve">
                                      <p:cBhvr>
                                        <p:cTn id="11" dur="500"/>
                                        <p:tgtEl>
                                          <p:spTgt spid="59597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childTnLst>
                                </p:cTn>
                              </p:par>
                            </p:childTnLst>
                          </p:cTn>
                        </p:par>
                        <p:par>
                          <p:cTn id="16" fill="hold" nodeType="afterGroup">
                            <p:stCondLst>
                              <p:cond delay="0"/>
                            </p:stCondLst>
                            <p:childTnLst>
                              <p:par>
                                <p:cTn id="17" presetID="9" presetClass="entr" presetSubtype="0" fill="hold" grpId="0" nodeType="afterEffect">
                                  <p:stCondLst>
                                    <p:cond delay="6000"/>
                                  </p:stCondLst>
                                  <p:childTnLst>
                                    <p:set>
                                      <p:cBhvr>
                                        <p:cTn id="18" dur="1" fill="hold">
                                          <p:stCondLst>
                                            <p:cond delay="0"/>
                                          </p:stCondLst>
                                        </p:cTn>
                                        <p:tgtEl>
                                          <p:spTgt spid="595976"/>
                                        </p:tgtEl>
                                        <p:attrNameLst>
                                          <p:attrName>style.visibility</p:attrName>
                                        </p:attrNameLst>
                                      </p:cBhvr>
                                      <p:to>
                                        <p:strVal val="visible"/>
                                      </p:to>
                                    </p:set>
                                    <p:animEffect transition="in" filter="dissolve">
                                      <p:cBhvr>
                                        <p:cTn id="19" dur="500"/>
                                        <p:tgtEl>
                                          <p:spTgt spid="595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animBg="1" autoUpdateAnimBg="0"/>
      <p:bldP spid="595976" grpId="0" animBg="1"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118" y="1365178"/>
            <a:ext cx="9143881" cy="5486329"/>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ar-JO" sz="2400" dirty="0">
                <a:solidFill>
                  <a:srgbClr val="FFFFFF"/>
                </a:solidFill>
                <a:ea typeface="ＭＳ Ｐゴシック" charset="0"/>
              </a:rPr>
              <a:t>"وَيَذْبَحُ (هَرُونُ) تَيْسَ الْخَطِيئَةِ الْمُقَدَّمَ مِنَ الشَّعْبِ،</a:t>
            </a:r>
            <a:br>
              <a:rPr lang="ar-JO" sz="2400" dirty="0">
                <a:solidFill>
                  <a:srgbClr val="FFFFFF"/>
                </a:solidFill>
                <a:ea typeface="ＭＳ Ｐゴシック" charset="0"/>
              </a:rPr>
            </a:br>
            <a:r>
              <a:rPr lang="ar-JO" sz="2400" dirty="0">
                <a:solidFill>
                  <a:srgbClr val="FFFFFF"/>
                </a:solidFill>
                <a:ea typeface="ＭＳ Ｐゴシック" charset="0"/>
              </a:rPr>
              <a:t> وَيَدْخُلُ بِدَمِهِ إِلَى مَا وَرَاءَ الْحِجَابِ،</a:t>
            </a:r>
            <a:br>
              <a:rPr lang="ar-JO" sz="2400" dirty="0">
                <a:solidFill>
                  <a:srgbClr val="FFFFFF"/>
                </a:solidFill>
                <a:ea typeface="ＭＳ Ｐゴシック" charset="0"/>
              </a:rPr>
            </a:br>
            <a:r>
              <a:rPr lang="ar-JO" sz="2400" dirty="0">
                <a:solidFill>
                  <a:srgbClr val="FFFFFF"/>
                </a:solidFill>
                <a:ea typeface="ＭＳ Ｐゴシック" charset="0"/>
              </a:rPr>
              <a:t> وَيَرُشُّ مِنْ دَمِهِ كَمَا رَشَّ مِنْ دَمِ الثَّوْرِ </a:t>
            </a:r>
            <a:br>
              <a:rPr lang="ar-JO" sz="2400" dirty="0">
                <a:solidFill>
                  <a:srgbClr val="FFFFFF"/>
                </a:solidFill>
                <a:ea typeface="ＭＳ Ｐゴシック" charset="0"/>
              </a:rPr>
            </a:br>
            <a:r>
              <a:rPr lang="ar-JO" sz="2400" dirty="0">
                <a:solidFill>
                  <a:srgbClr val="FFFFFF"/>
                </a:solidFill>
                <a:ea typeface="ＭＳ Ｐゴシック" charset="0"/>
              </a:rPr>
              <a:t>عَلَى الْغِطَاءِ وَأَمَامَهُ"</a:t>
            </a:r>
            <a:br>
              <a:rPr lang="ar-JO" sz="2400" dirty="0">
                <a:solidFill>
                  <a:srgbClr val="FFFFFF"/>
                </a:solidFill>
                <a:ea typeface="ＭＳ Ｐゴシック" charset="0"/>
              </a:rPr>
            </a:br>
            <a:r>
              <a:rPr lang="ar-JO" sz="2400" dirty="0">
                <a:solidFill>
                  <a:srgbClr val="FFFFFF"/>
                </a:solidFill>
                <a:ea typeface="ＭＳ Ｐゴシック" charset="0"/>
              </a:rPr>
              <a:t>(لاويين 16: 15).</a:t>
            </a:r>
            <a:endParaRPr lang="en-US" sz="2400" dirty="0">
              <a:solidFill>
                <a:srgbClr val="FFFFFF"/>
              </a:solidFill>
              <a:ea typeface="ＭＳ Ｐゴシック" charset="0"/>
            </a:endParaRPr>
          </a:p>
        </p:txBody>
      </p:sp>
    </p:spTree>
    <p:extLst>
      <p:ext uri="{BB962C8B-B14F-4D97-AF65-F5344CB8AC3E}">
        <p14:creationId xmlns:p14="http://schemas.microsoft.com/office/powerpoint/2010/main" val="1650249095"/>
      </p:ext>
    </p:extLst>
  </p:cSld>
  <p:clrMapOvr>
    <a:masterClrMapping/>
  </p:clrMapOvr>
  <p:transition spd="med">
    <p:randomBar dir="vert"/>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220200" cy="5661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4850" name="Title 1"/>
          <p:cNvSpPr>
            <a:spLocks noGrp="1"/>
          </p:cNvSpPr>
          <p:nvPr>
            <p:ph type="title"/>
          </p:nvPr>
        </p:nvSpPr>
        <p:spPr>
          <a:xfrm>
            <a:off x="0" y="5445125"/>
            <a:ext cx="9144000" cy="1412875"/>
          </a:xfrm>
          <a:solidFill>
            <a:srgbClr val="000000"/>
          </a:solidFill>
        </p:spPr>
        <p:txBody>
          <a:bodyPr/>
          <a:lstStyle/>
          <a:p>
            <a:r>
              <a:rPr lang="ar-JO" sz="2800" dirty="0">
                <a:solidFill>
                  <a:srgbClr val="FFFFFF"/>
                </a:solidFill>
                <a:ea typeface="ＭＳ Ｐゴシック" charset="0"/>
              </a:rPr>
              <a:t>"فَيَحْمِلُ التَّيْسُ ذُنُوبَ الشَّعْبِ كُلَّهَا</a:t>
            </a:r>
            <a:br>
              <a:rPr lang="ar-JO" sz="2800" dirty="0">
                <a:solidFill>
                  <a:srgbClr val="FFFFFF"/>
                </a:solidFill>
                <a:ea typeface="ＭＳ Ｐゴシック" charset="0"/>
              </a:rPr>
            </a:br>
            <a:r>
              <a:rPr lang="ar-JO" sz="2800" dirty="0">
                <a:solidFill>
                  <a:srgbClr val="FFFFFF"/>
                </a:solidFill>
                <a:ea typeface="ＭＳ Ｐゴシック" charset="0"/>
              </a:rPr>
              <a:t> إِلَى أَرْضٍ مُقْفِرَةٍ، </a:t>
            </a:r>
            <a:br>
              <a:rPr lang="ar-JO" sz="2800" dirty="0">
                <a:solidFill>
                  <a:srgbClr val="FFFFFF"/>
                </a:solidFill>
                <a:ea typeface="ＭＳ Ｐゴシック" charset="0"/>
              </a:rPr>
            </a:br>
            <a:r>
              <a:rPr lang="ar-JO" sz="2800" dirty="0">
                <a:solidFill>
                  <a:srgbClr val="FFFFFF"/>
                </a:solidFill>
                <a:ea typeface="ＭＳ Ｐゴシック" charset="0"/>
              </a:rPr>
              <a:t>وَهُنَاكَ يُطْلِقُهُ فِي الصَّحْرَاءِ." (لاويين 16: 22).</a:t>
            </a:r>
            <a:endParaRPr lang="en-US" sz="2800" dirty="0">
              <a:solidFill>
                <a:srgbClr val="FFFFFF"/>
              </a:solidFill>
              <a:ea typeface="ＭＳ Ｐゴシック" charset="0"/>
            </a:endParaRPr>
          </a:p>
        </p:txBody>
      </p:sp>
    </p:spTree>
    <p:extLst>
      <p:ext uri="{BB962C8B-B14F-4D97-AF65-F5344CB8AC3E}">
        <p14:creationId xmlns:p14="http://schemas.microsoft.com/office/powerpoint/2010/main" val="2928761740"/>
      </p:ext>
    </p:extLst>
  </p:cSld>
  <p:clrMapOvr>
    <a:masterClrMapping/>
  </p:clrMapOvr>
  <p:transition spd="med">
    <p:randomBar dir="vert"/>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35338" cy="6854928"/>
          </a:xfrm>
          <a:prstGeom prst="rect">
            <a:avLst/>
          </a:prstGeom>
        </p:spPr>
      </p:pic>
      <p:sp>
        <p:nvSpPr>
          <p:cNvPr id="900098" name="Rectangle 2"/>
          <p:cNvSpPr>
            <a:spLocks noGrp="1" noChangeArrowheads="1"/>
          </p:cNvSpPr>
          <p:nvPr>
            <p:ph type="ctrTitle"/>
          </p:nvPr>
        </p:nvSpPr>
        <p:spPr>
          <a:xfrm>
            <a:off x="3059832" y="2348880"/>
            <a:ext cx="5940152" cy="2535435"/>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ما علاقة يسوع بكبش الفداء ؟</a:t>
            </a:r>
            <a:endParaRPr lang="en-US" sz="36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767482143"/>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يسوع هو كبش الفداء</a:t>
            </a:r>
            <a:endParaRPr lang="en-US" sz="3600"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692696"/>
            <a:ext cx="9141254" cy="6163817"/>
          </a:xfrm>
          <a:prstGeom prst="rect">
            <a:avLst/>
          </a:prstGeom>
        </p:spPr>
      </p:pic>
    </p:spTree>
    <p:extLst>
      <p:ext uri="{BB962C8B-B14F-4D97-AF65-F5344CB8AC3E}">
        <p14:creationId xmlns:p14="http://schemas.microsoft.com/office/powerpoint/2010/main" val="4142834137"/>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Title 1"/>
          <p:cNvSpPr>
            <a:spLocks noGrp="1"/>
          </p:cNvSpPr>
          <p:nvPr>
            <p:ph type="title"/>
          </p:nvPr>
        </p:nvSpPr>
        <p:spPr>
          <a:xfrm>
            <a:off x="0" y="0"/>
            <a:ext cx="9144000" cy="1988840"/>
          </a:xfrm>
          <a:solidFill>
            <a:srgbClr val="000000"/>
          </a:solidFill>
        </p:spPr>
        <p:txBody>
          <a:bodyPr/>
          <a:lstStyle/>
          <a:p>
            <a:r>
              <a:rPr lang="ar-JO" sz="2400" dirty="0">
                <a:solidFill>
                  <a:srgbClr val="FFFFFF"/>
                </a:solidFill>
                <a:ea typeface="ＭＳ Ｐゴシック" charset="0"/>
              </a:rPr>
              <a:t>"ذَلِكَ أَنَّ الْبَرَكَاتِ السَّمَاوِيَّةَ قَدْ تَحَقَّقَتْ فِي الْمَسِيحِ. فَهُوَ الآنَ كَاهِنُنَا الأَعْلَى الَّذِي يُؤَدِّي مُهِمَّتَهُ فِي الْخَيْمَةِ الْحَقِيقِيَّةِ،</a:t>
            </a:r>
            <a:br>
              <a:rPr lang="ar-JO" sz="2400" dirty="0">
                <a:solidFill>
                  <a:srgbClr val="FFFFFF"/>
                </a:solidFill>
                <a:ea typeface="ＭＳ Ｐゴシック" charset="0"/>
              </a:rPr>
            </a:br>
            <a:r>
              <a:rPr lang="ar-JO" sz="2400" dirty="0">
                <a:solidFill>
                  <a:srgbClr val="FFFFFF"/>
                </a:solidFill>
                <a:ea typeface="ＭＳ Ｐゴシック" charset="0"/>
              </a:rPr>
              <a:t> وَهِيَ أَعْظَمُ وَأَكْمَلُ مِنَ الْخَيْمَةِ الأَرْضِيَّةِ. إِنَّهَا فِي السَّمَاءِ. لَمْ تَصْنَعْهَا يَدٌ بَشَرِيَّةٌ،</a:t>
            </a:r>
            <a:br>
              <a:rPr lang="ar-JO" sz="2400" dirty="0">
                <a:solidFill>
                  <a:srgbClr val="FFFFFF"/>
                </a:solidFill>
                <a:ea typeface="ＭＳ Ｐゴシック" charset="0"/>
              </a:rPr>
            </a:br>
            <a:r>
              <a:rPr lang="ar-JO" sz="2400" dirty="0">
                <a:solidFill>
                  <a:srgbClr val="FFFFFF"/>
                </a:solidFill>
                <a:ea typeface="ＭＳ Ｐゴシック" charset="0"/>
              </a:rPr>
              <a:t> وَلَيْسَتْ مِنْ هَذَا الْعَالَمِ الْمَادِّيِّ"</a:t>
            </a:r>
            <a:br>
              <a:rPr lang="ar-JO" sz="2400" dirty="0">
                <a:solidFill>
                  <a:srgbClr val="FFFFFF"/>
                </a:solidFill>
                <a:ea typeface="ＭＳ Ｐゴシック" charset="0"/>
              </a:rPr>
            </a:br>
            <a:r>
              <a:rPr lang="ar-JO" sz="2400" dirty="0">
                <a:solidFill>
                  <a:srgbClr val="FFFFFF"/>
                </a:solidFill>
                <a:ea typeface="ＭＳ Ｐゴシック" charset="0"/>
              </a:rPr>
              <a:t>(عبرانيين 9: 11).</a:t>
            </a:r>
            <a:endParaRPr lang="en-US" sz="2400" dirty="0">
              <a:solidFill>
                <a:srgbClr val="FFFFFF"/>
              </a:solidFill>
              <a:ea typeface="ＭＳ Ｐゴシック" charset="0"/>
            </a:endParaRPr>
          </a:p>
        </p:txBody>
      </p:sp>
      <p:pic>
        <p:nvPicPr>
          <p:cNvPr id="8" name="Picture 7"/>
          <p:cNvPicPr>
            <a:picLocks noChangeAspect="1"/>
          </p:cNvPicPr>
          <p:nvPr/>
        </p:nvPicPr>
        <p:blipFill>
          <a:blip r:embed="rId2"/>
          <a:stretch>
            <a:fillRect/>
          </a:stretch>
        </p:blipFill>
        <p:spPr>
          <a:xfrm>
            <a:off x="-288032" y="2132856"/>
            <a:ext cx="9505056" cy="4752528"/>
          </a:xfrm>
          <a:prstGeom prst="rect">
            <a:avLst/>
          </a:prstGeom>
        </p:spPr>
      </p:pic>
    </p:spTree>
    <p:extLst>
      <p:ext uri="{BB962C8B-B14F-4D97-AF65-F5344CB8AC3E}">
        <p14:creationId xmlns:p14="http://schemas.microsoft.com/office/powerpoint/2010/main" val="3937568609"/>
      </p:ext>
    </p:extLst>
  </p:cSld>
  <p:clrMapOvr>
    <a:masterClrMapping/>
  </p:clrMapOvr>
  <p:transition spd="med">
    <p:randomBar dir="vert"/>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30600725"/>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1026" descr="Blood%20400X">
            <a:hlinkClick r:id="rId3"/>
          </p:cNvPr>
          <p:cNvPicPr>
            <a:picLocks noChangeAspect="1" noChangeArrowheads="1"/>
          </p:cNvPicPr>
          <p:nvPr/>
        </p:nvPicPr>
        <p:blipFill>
          <a:blip r:embed="rId4" cstate="screen">
            <a:lum bright="-26000"/>
            <a:extLst>
              <a:ext uri="{28A0092B-C50C-407E-A947-70E740481C1C}">
                <a14:useLocalDpi xmlns:a14="http://schemas.microsoft.com/office/drawing/2010/main"/>
              </a:ext>
            </a:extLst>
          </a:blip>
          <a:srcRect/>
          <a:stretch>
            <a:fillRect/>
          </a:stretch>
        </p:blipFill>
        <p:spPr bwMode="auto">
          <a:xfrm>
            <a:off x="0" y="0"/>
            <a:ext cx="91805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4421" name="Text Box 1029"/>
          <p:cNvSpPr txBox="1">
            <a:spLocks noChangeArrowheads="1"/>
          </p:cNvSpPr>
          <p:nvPr/>
        </p:nvSpPr>
        <p:spPr bwMode="auto">
          <a:xfrm>
            <a:off x="323850" y="4635500"/>
            <a:ext cx="8610600" cy="181588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"فَالشَّرِيعَةُ تُوصِي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بِأَنْ يَتَطَهَّرَ كُلُّ شَيْءٍ تَقْرِيباً بِالدَّمِ.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وَلا غُفْرَانَ إِلّا بِسَفْكِ الدَّمِ"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 9: 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444422" name="Rectangle 1030"/>
          <p:cNvSpPr>
            <a:spLocks noRot="1" noChangeArrowheads="1"/>
          </p:cNvSpPr>
          <p:nvPr/>
        </p:nvSpPr>
        <p:spPr bwMode="auto">
          <a:xfrm>
            <a:off x="25400" y="630238"/>
            <a:ext cx="9155113" cy="1143000"/>
          </a:xfrm>
          <a:prstGeom prst="rect">
            <a:avLst/>
          </a:prstGeom>
          <a:noFill/>
          <a:ln w="9525">
            <a:noFill/>
            <a:miter lim="800000"/>
            <a:headEnd/>
            <a:tailEnd/>
          </a:ln>
          <a:effectLst>
            <a:outerShdw blurRad="63500" dist="38099" dir="2700000" algn="ctr" rotWithShape="0">
              <a:schemeClr val="bg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5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هي أهميّة</a:t>
            </a:r>
            <a:endParaRPr kumimoji="1" lang="en-US" sz="5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44424" name="Rectangle 1032"/>
          <p:cNvSpPr>
            <a:spLocks noGrp="1" noRot="1" noChangeArrowheads="1"/>
          </p:cNvSpPr>
          <p:nvPr>
            <p:ph type="title"/>
          </p:nvPr>
        </p:nvSpPr>
        <p:spPr>
          <a:xfrm>
            <a:off x="735013" y="2006600"/>
            <a:ext cx="8229600" cy="2717800"/>
          </a:xfrm>
          <a:effectLst>
            <a:outerShdw blurRad="63500" dist="53882" dir="2700000" algn="ctr" rotWithShape="0">
              <a:schemeClr val="tx1">
                <a:alpha val="74998"/>
              </a:schemeClr>
            </a:outerShdw>
          </a:effectLst>
        </p:spPr>
        <p:txBody>
          <a:bodyPr anchor="t"/>
          <a:lstStyle/>
          <a:p>
            <a:pPr eaLnBrk="1" hangingPunct="1">
              <a:lnSpc>
                <a:spcPct val="90000"/>
              </a:lnSpc>
              <a:spcBef>
                <a:spcPct val="20000"/>
              </a:spcBef>
              <a:buClr>
                <a:schemeClr val="hlink"/>
              </a:buClr>
              <a:buSzPct val="70000"/>
              <a:buFont typeface="Wingdings" charset="0"/>
              <a:buNone/>
              <a:defRPr/>
            </a:pPr>
            <a:r>
              <a:rPr kumimoji="1" lang="ar-JO" sz="18200" dirty="0">
                <a:solidFill>
                  <a:srgbClr val="FF0066"/>
                </a:solidFill>
                <a:ea typeface="ＭＳ Ｐゴシック" charset="0"/>
              </a:rPr>
              <a:t>الدّم؟</a:t>
            </a:r>
            <a:endParaRPr kumimoji="1" lang="en-US" sz="18200" dirty="0">
              <a:solidFill>
                <a:srgbClr val="FF0066"/>
              </a:solidFill>
              <a:ea typeface="ＭＳ Ｐゴシック" charset="0"/>
            </a:endParaRPr>
          </a:p>
        </p:txBody>
      </p:sp>
      <p:sp>
        <p:nvSpPr>
          <p:cNvPr id="6" name="Text Box 9"/>
          <p:cNvSpPr txBox="1">
            <a:spLocks noChangeArrowheads="1"/>
          </p:cNvSpPr>
          <p:nvPr/>
        </p:nvSpPr>
        <p:spPr bwMode="auto">
          <a:xfrm>
            <a:off x="8241494" y="76200"/>
            <a:ext cx="790601" cy="461665"/>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127 أ</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24587112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1026" descr="blood"/>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44450"/>
            <a:ext cx="9144000" cy="6840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5443" name="Rectangle 1027"/>
          <p:cNvSpPr>
            <a:spLocks noGrp="1" noRot="1" noChangeArrowheads="1"/>
          </p:cNvSpPr>
          <p:nvPr>
            <p:ph type="title"/>
          </p:nvPr>
        </p:nvSpPr>
        <p:spPr>
          <a:xfrm>
            <a:off x="457200" y="620713"/>
            <a:ext cx="8229600" cy="796925"/>
          </a:xfrm>
          <a:gradFill rotWithShape="1">
            <a:gsLst>
              <a:gs pos="0">
                <a:srgbClr val="FF3300">
                  <a:gamma/>
                  <a:shade val="46275"/>
                  <a:invGamma/>
                </a:srgbClr>
              </a:gs>
              <a:gs pos="50000">
                <a:srgbClr val="FF0000"/>
              </a:gs>
              <a:gs pos="100000">
                <a:srgbClr val="FF3300">
                  <a:gamma/>
                  <a:shade val="46275"/>
                  <a:invGamma/>
                </a:srgbClr>
              </a:gs>
            </a:gsLst>
            <a:lin ang="5400000" scaled="1"/>
          </a:gradFill>
        </p:spPr>
        <p:txBody>
          <a:bodyPr/>
          <a:lstStyle/>
          <a:p>
            <a:pPr eaLnBrk="1" hangingPunct="1">
              <a:defRPr/>
            </a:pPr>
            <a:r>
              <a:rPr kumimoji="1" lang="ar-JO" altLang="ja-JP" sz="4800" dirty="0">
                <a:ea typeface="ＭＳ Ｐゴシック" charset="0"/>
              </a:rPr>
              <a:t>"الحياة في الدم"</a:t>
            </a:r>
            <a:endParaRPr kumimoji="1" lang="en-US" sz="4800" dirty="0">
              <a:ea typeface="ＭＳ Ｐゴシック" charset="0"/>
            </a:endParaRPr>
          </a:p>
        </p:txBody>
      </p:sp>
      <p:sp>
        <p:nvSpPr>
          <p:cNvPr id="445445" name="Rectangle 1029"/>
          <p:cNvSpPr>
            <a:spLocks noChangeArrowheads="1"/>
          </p:cNvSpPr>
          <p:nvPr/>
        </p:nvSpPr>
        <p:spPr bwMode="auto">
          <a:xfrm>
            <a:off x="755650" y="1733550"/>
            <a:ext cx="8137525" cy="46482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"أَنَّ حَيَاةَ الْجَسَدِ </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هِيَ فِي الدَّمِ.</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 لِهَذَا وَهَبْتُكُمْ إِيَّاهُ</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 لِتُكَفِّرُوا عَنْ نُفُوسِكُمْ،</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 لأَنَّ الدَّمَ يُكَفِّرُ عَنِ النَّفْسِ"</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(لا 17: 11).</a:t>
            </a:r>
            <a:endParaRPr kumimoji="1" lang="en-US"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9"/>
          <p:cNvSpPr txBox="1">
            <a:spLocks noChangeArrowheads="1"/>
          </p:cNvSpPr>
          <p:nvPr/>
        </p:nvSpPr>
        <p:spPr bwMode="auto">
          <a:xfrm>
            <a:off x="8241494" y="76200"/>
            <a:ext cx="790601" cy="461665"/>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127 أ</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4141395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45445"/>
                                        </p:tgtEl>
                                        <p:attrNameLst>
                                          <p:attrName>style.visibility</p:attrName>
                                        </p:attrNameLst>
                                      </p:cBhvr>
                                      <p:to>
                                        <p:strVal val="visible"/>
                                      </p:to>
                                    </p:set>
                                    <p:animEffect transition="in" filter="fade">
                                      <p:cBhvr>
                                        <p:cTn id="7" dur="1000"/>
                                        <p:tgtEl>
                                          <p:spTgt spid="445445"/>
                                        </p:tgtEl>
                                      </p:cBhvr>
                                    </p:animEffect>
                                    <p:anim calcmode="lin" valueType="num">
                                      <p:cBhvr>
                                        <p:cTn id="8" dur="1000" fill="hold"/>
                                        <p:tgtEl>
                                          <p:spTgt spid="445445"/>
                                        </p:tgtEl>
                                        <p:attrNameLst>
                                          <p:attrName>ppt_x</p:attrName>
                                        </p:attrNameLst>
                                      </p:cBhvr>
                                      <p:tavLst>
                                        <p:tav tm="0">
                                          <p:val>
                                            <p:strVal val="#ppt_x"/>
                                          </p:val>
                                        </p:tav>
                                        <p:tav tm="100000">
                                          <p:val>
                                            <p:strVal val="#ppt_x"/>
                                          </p:val>
                                        </p:tav>
                                      </p:tavLst>
                                    </p:anim>
                                    <p:anim calcmode="lin" valueType="num">
                                      <p:cBhvr>
                                        <p:cTn id="9" dur="1000" fill="hold"/>
                                        <p:tgtEl>
                                          <p:spTgt spid="4454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5"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9: 12</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4869" name="Text Box 5"/>
          <p:cNvSpPr txBox="1">
            <a:spLocks noChangeArrowheads="1"/>
          </p:cNvSpPr>
          <p:nvPr/>
        </p:nvSpPr>
        <p:spPr bwMode="auto">
          <a:xfrm>
            <a:off x="381000" y="1812925"/>
            <a:ext cx="8153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"فَإِلَى «قُدْسِ الأَقْدَاسِ» فِي هَذِهِ الْخَيْمَةِ،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دَخَلَ الْمَسِيحُ مَرَّةً وَاحِدَةً،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حَامِلاً دَمَ نَفْسِهِ، لَا دَمَ تُيُوسٍ وَعُجُولٍ.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وَذَلِكَ بَعْدَمَا سَفَكَ دَمَهُ عِوَضاً عَنَّا.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فَحَقَّقَ فِدَاءً أَبَدِيًّا"</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00036" name="Rectangle 6"/>
          <p:cNvSpPr>
            <a:spLocks noGrp="1" noChangeArrowheads="1"/>
          </p:cNvSpPr>
          <p:nvPr>
            <p:ph type="title" idx="4294967295"/>
          </p:nvPr>
        </p:nvSpPr>
        <p:spPr>
          <a:xfrm>
            <a:off x="0" y="609600"/>
            <a:ext cx="9144000" cy="1143000"/>
          </a:xfrm>
        </p:spPr>
        <p:txBody>
          <a:bodyPr/>
          <a:lstStyle/>
          <a:p>
            <a:pPr eaLnBrk="1" hangingPunct="1"/>
            <a:r>
              <a:rPr lang="ar-JO" sz="3600" dirty="0">
                <a:solidFill>
                  <a:srgbClr val="FFFF00"/>
                </a:solidFill>
                <a:effectLst>
                  <a:glow rad="228600">
                    <a:schemeClr val="tx1"/>
                  </a:glow>
                </a:effectLst>
                <a:ea typeface="ＭＳ Ｐゴシック" charset="0"/>
              </a:rPr>
              <a:t>مرّة واحدة سفك دمه من أجل الجميع</a:t>
            </a:r>
            <a:endParaRPr lang="en-US" sz="4000" dirty="0">
              <a:solidFill>
                <a:srgbClr val="FFFF00"/>
              </a:solidFill>
              <a:effectLst>
                <a:glow rad="228600">
                  <a:schemeClr val="tx1"/>
                </a:glow>
              </a:effectLst>
              <a:ea typeface="ＭＳ Ｐゴシック" charset="0"/>
            </a:endParaRPr>
          </a:p>
        </p:txBody>
      </p:sp>
    </p:spTree>
    <p:extLst>
      <p:ext uri="{BB962C8B-B14F-4D97-AF65-F5344CB8AC3E}">
        <p14:creationId xmlns:p14="http://schemas.microsoft.com/office/powerpoint/2010/main" val="1444603101"/>
      </p:ext>
    </p:extLst>
  </p:cSld>
  <p:clrMapOvr>
    <a:masterClrMapping/>
  </p:clrMapOvr>
  <p:transition spd="med">
    <p:randomBar dir="vert"/>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9: 25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5893" name="Text Box 5"/>
          <p:cNvSpPr txBox="1">
            <a:spLocks noChangeArrowheads="1"/>
          </p:cNvSpPr>
          <p:nvPr/>
        </p:nvSpPr>
        <p:spPr bwMode="auto">
          <a:xfrm>
            <a:off x="381000" y="1812925"/>
            <a:ext cx="8153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"وَهُوَ لَمْ يَدْخُلْ لِيُقَدِّمَ نَفْسَهُ</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ذَبِيحَةً مَرَّةً بَعْدَ مَرَّةٍ،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كَمَا كَانَ الْكَاهِنُ الأَعْلَى</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عَلَى الأَرْضِ يَدْخُلُ مَرَّةً كُلَّ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سَنَةٍ إِلَى «قُدْسِ الأَقْدَاسِ» بِدَمٍ غَيْرِ دَمِهِ"</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5894" name="Rectangle 6"/>
          <p:cNvSpPr>
            <a:spLocks noGrp="1" noChangeArrowheads="1"/>
          </p:cNvSpPr>
          <p:nvPr>
            <p:ph type="title" idx="4294967295"/>
          </p:nvPr>
        </p:nvSpPr>
        <p:spPr>
          <a:xfrm>
            <a:off x="0" y="609600"/>
            <a:ext cx="8991600" cy="708025"/>
          </a:xfrm>
          <a:effectLst>
            <a:outerShdw blurRad="63500" dist="35921" dir="2700000" algn="ctr" rotWithShape="0">
              <a:schemeClr val="tx2">
                <a:alpha val="74998"/>
              </a:schemeClr>
            </a:outerShdw>
          </a:effectLst>
        </p:spPr>
        <p:txBody>
          <a:bodyPr anchor="t">
            <a:spAutoFit/>
          </a:bodyPr>
          <a:lstStyle/>
          <a:p>
            <a:pPr eaLnBrk="1" hangingPunct="1">
              <a:spcBef>
                <a:spcPct val="50000"/>
              </a:spcBef>
              <a:defRPr/>
            </a:pPr>
            <a:r>
              <a:rPr lang="ar-JO" sz="4000" dirty="0">
                <a:solidFill>
                  <a:srgbClr val="FFFF00"/>
                </a:solidFill>
                <a:effectLst>
                  <a:glow rad="228600">
                    <a:schemeClr val="tx1"/>
                  </a:glow>
                </a:effectLst>
                <a:ea typeface="ＭＳ Ｐゴシック" charset="0"/>
              </a:rPr>
              <a:t>ليس بحاجة بعد الآن لمزيد من الكفارات</a:t>
            </a:r>
            <a:endParaRPr lang="en-US" sz="3600" dirty="0">
              <a:solidFill>
                <a:srgbClr val="FFFF00"/>
              </a:solidFill>
              <a:effectLst>
                <a:glow rad="228600">
                  <a:schemeClr val="tx1"/>
                </a:glow>
              </a:effectLst>
              <a:ea typeface="ＭＳ Ｐゴシック" charset="0"/>
            </a:endParaRPr>
          </a:p>
        </p:txBody>
      </p:sp>
    </p:spTree>
    <p:extLst>
      <p:ext uri="{BB962C8B-B14F-4D97-AF65-F5344CB8AC3E}">
        <p14:creationId xmlns:p14="http://schemas.microsoft.com/office/powerpoint/2010/main" val="3449030429"/>
      </p:ext>
    </p:extLst>
  </p:cSld>
  <p:clrMapOvr>
    <a:masterClrMapping/>
  </p:clrMapOvr>
  <p:transition spd="med">
    <p:randomBar dir="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2" descr="Slide1"/>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1" name="Text Box 3"/>
          <p:cNvSpPr txBox="1">
            <a:spLocks noChangeArrowheads="1"/>
          </p:cNvSpPr>
          <p:nvPr/>
        </p:nvSpPr>
        <p:spPr bwMode="auto">
          <a:xfrm>
            <a:off x="990600" y="533400"/>
            <a:ext cx="701040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و دعا الرب موسى و كلمه </a:t>
            </a:r>
          </a:p>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من خيمة الإجتماع</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4693" name="Rectangle 5"/>
          <p:cNvSpPr>
            <a:spLocks noGrp="1" noChangeArrowheads="1"/>
          </p:cNvSpPr>
          <p:nvPr>
            <p:ph type="title" idx="4294967295"/>
          </p:nvPr>
        </p:nvSpPr>
        <p:spPr>
          <a:xfrm>
            <a:off x="1066800" y="60198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3200" dirty="0">
                <a:solidFill>
                  <a:schemeClr val="bg1"/>
                </a:solidFill>
              </a:rPr>
              <a:t>لاويين 1: 1</a:t>
            </a:r>
            <a:endParaRPr lang="en-US" sz="3200" dirty="0">
              <a:solidFill>
                <a:schemeClr val="bg1"/>
              </a:solidFill>
            </a:endParaRPr>
          </a:p>
        </p:txBody>
      </p:sp>
    </p:spTree>
    <p:extLst>
      <p:ext uri="{BB962C8B-B14F-4D97-AF65-F5344CB8AC3E}">
        <p14:creationId xmlns:p14="http://schemas.microsoft.com/office/powerpoint/2010/main" val="1001646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4691"/>
                                        </p:tgtEl>
                                        <p:attrNameLst>
                                          <p:attrName>style.visibility</p:attrName>
                                        </p:attrNameLst>
                                      </p:cBhvr>
                                      <p:to>
                                        <p:strVal val="visible"/>
                                      </p:to>
                                    </p:set>
                                    <p:animEffect transition="in" filter="dissolve">
                                      <p:cBhvr>
                                        <p:cTn id="7" dur="500"/>
                                        <p:tgtEl>
                                          <p:spTgt spid="114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9: 26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6917" name="Text Box 5"/>
          <p:cNvSpPr txBox="1">
            <a:spLocks noChangeArrowheads="1"/>
          </p:cNvSpPr>
          <p:nvPr/>
        </p:nvSpPr>
        <p:spPr bwMode="auto">
          <a:xfrm>
            <a:off x="381000" y="1812925"/>
            <a:ext cx="8153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"وَإلَّا لَكَانَ يَجِبُ أَنْ يَمُوتَ الْمَسِيحُ</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مُتَأَلِّماً مَرَّاتٍ كَثِيرَةً مُنْذُ تَأْسِيسِ الْعَالَمِ.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وَلَكِنَّهُ الآنَ، عِنْدَ انْتِهَاءِ الأَزْمِنَةِ،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ظَهَرَ مَرَّةً وَاحِدَةً لِيُبْطِلَ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قُوَّةَ الْخَطِيئَةِ بِتَقْدِيمِ نَفْسِهِ ذَبِيحَةً لِلهِ"</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rgbClr val="FFFF00"/>
                </a:solidFill>
                <a:effectLst>
                  <a:glow rad="228600">
                    <a:schemeClr val="tx1"/>
                  </a:glow>
                </a:effectLst>
                <a:ea typeface="ＭＳ Ｐゴシック" charset="0"/>
              </a:rPr>
              <a:t>أزيلت الخطية وليس (فقط غير مغطاة)</a:t>
            </a:r>
            <a:endParaRPr lang="en-US" sz="3600" dirty="0">
              <a:solidFill>
                <a:srgbClr val="FFFF00"/>
              </a:solidFill>
              <a:effectLst>
                <a:glow rad="228600">
                  <a:schemeClr val="tx1"/>
                </a:glow>
              </a:effectLst>
              <a:ea typeface="ＭＳ Ｐゴシック" charset="0"/>
            </a:endParaRPr>
          </a:p>
        </p:txBody>
      </p:sp>
    </p:spTree>
    <p:extLst>
      <p:ext uri="{BB962C8B-B14F-4D97-AF65-F5344CB8AC3E}">
        <p14:creationId xmlns:p14="http://schemas.microsoft.com/office/powerpoint/2010/main" val="981136865"/>
      </p:ext>
    </p:extLst>
  </p:cSld>
  <p:clrMapOvr>
    <a:masterClrMapping/>
  </p:clrMapOvr>
  <p:transition spd="med">
    <p:randomBar dir="vert"/>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10: 12</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7941" name="Text Box 5"/>
          <p:cNvSpPr txBox="1">
            <a:spLocks noChangeArrowheads="1"/>
          </p:cNvSpPr>
          <p:nvPr/>
        </p:nvSpPr>
        <p:spPr bwMode="auto">
          <a:xfrm>
            <a:off x="381000" y="1812925"/>
            <a:ext cx="81534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"وَلَكِنَّ الْمَسِيحَ، رَئِيسَ كَهَنَتِنَا،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قَدَّمَ ذَبِيحَةً وَاحِدَةً عَنِ الْخَطَايَا،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ثُمَّ جَلَسَ إِلَى الأَبَدِ عَنْ يَمِينِ اللهِ"</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rgbClr val="FFFF00"/>
                </a:solidFill>
                <a:effectLst>
                  <a:glow rad="228600">
                    <a:schemeClr val="tx1"/>
                  </a:glow>
                </a:effectLst>
              </a:rPr>
              <a:t>مقعد في قدس الأقداس؟</a:t>
            </a:r>
            <a:endParaRPr lang="en-US" sz="3600" dirty="0">
              <a:solidFill>
                <a:srgbClr val="FFFF00"/>
              </a:solidFill>
              <a:effectLst>
                <a:glow rad="228600">
                  <a:schemeClr val="tx1"/>
                </a:glow>
              </a:effectLst>
            </a:endParaRPr>
          </a:p>
        </p:txBody>
      </p:sp>
    </p:spTree>
    <p:extLst>
      <p:ext uri="{BB962C8B-B14F-4D97-AF65-F5344CB8AC3E}">
        <p14:creationId xmlns:p14="http://schemas.microsoft.com/office/powerpoint/2010/main" val="2132822034"/>
      </p:ext>
    </p:extLst>
  </p:cSld>
  <p:clrMapOvr>
    <a:masterClrMapping/>
  </p:clrMapOvr>
  <p:transition spd="med">
    <p:randomBar dir="vert"/>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١٨</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112911462"/>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5232" y="1529332"/>
            <a:ext cx="9144000" cy="6007100"/>
          </a:xfrm>
          <a:prstGeom prst="rect">
            <a:avLst/>
          </a:prstGeom>
        </p:spPr>
      </p:pic>
      <p:sp>
        <p:nvSpPr>
          <p:cNvPr id="2" name="Title 1"/>
          <p:cNvSpPr>
            <a:spLocks noGrp="1"/>
          </p:cNvSpPr>
          <p:nvPr>
            <p:ph type="ctrTitle"/>
          </p:nvPr>
        </p:nvSpPr>
        <p:spPr>
          <a:xfrm>
            <a:off x="25232" y="5712027"/>
            <a:ext cx="8816975" cy="1025419"/>
          </a:xfrm>
        </p:spPr>
        <p:txBody>
          <a:bodyPr rtlCol="0">
            <a:noAutofit/>
          </a:bodyPr>
          <a:lstStyle/>
          <a:p>
            <a:pPr eaLnBrk="1" fontAlgn="auto" hangingPunct="1">
              <a:spcAft>
                <a:spcPts val="0"/>
              </a:spcAft>
              <a:defRPr/>
            </a:pPr>
            <a:r>
              <a:rPr lang="ar-JO" sz="4800" dirty="0">
                <a:solidFill>
                  <a:schemeClr val="bg1"/>
                </a:solidFill>
                <a:effectLst>
                  <a:outerShdw blurRad="50800" dist="38100" dir="10800000" algn="r" rotWithShape="0">
                    <a:prstClr val="black">
                      <a:alpha val="40000"/>
                    </a:prstClr>
                  </a:outerShdw>
                </a:effectLst>
                <a:ea typeface="+mj-ea"/>
                <a:cs typeface="Arial" panose="020B0604020202020204" pitchFamily="34" charset="0"/>
              </a:rPr>
              <a:t>الشذوذ الجنسي</a:t>
            </a:r>
            <a:endParaRPr lang="en-US" sz="3200" dirty="0">
              <a:solidFill>
                <a:schemeClr val="bg1"/>
              </a:solidFill>
              <a:effectLst>
                <a:outerShdw blurRad="50800" dist="38100" dir="10800000" algn="r" rotWithShape="0">
                  <a:prstClr val="black">
                    <a:alpha val="40000"/>
                  </a:prstClr>
                </a:outerShdw>
              </a:effectLst>
              <a:ea typeface="+mj-ea"/>
              <a:cs typeface="Arial" panose="020B0604020202020204" pitchFamily="34" charset="0"/>
            </a:endParaRPr>
          </a:p>
        </p:txBody>
      </p:sp>
      <p:sp>
        <p:nvSpPr>
          <p:cNvPr id="4" name="Rectangle 2"/>
          <p:cNvSpPr txBox="1">
            <a:spLocks noChangeArrowheads="1"/>
          </p:cNvSpPr>
          <p:nvPr/>
        </p:nvSpPr>
        <p:spPr bwMode="auto">
          <a:xfrm>
            <a:off x="1261533" y="0"/>
            <a:ext cx="6484270" cy="2952210"/>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تُضَاجِعْ ذَكَراً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مُضَاجَعَةَ امْرَأَةٍ.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إِنَّهَا رَجَاسَةٌ"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لاويين 18: 22 </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4274390933"/>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١٩</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451702717"/>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hat is the 'Royal Law' Mentioned in James 2:8? - Christian Video Q&amp;A">
            <a:extLst>
              <a:ext uri="{FF2B5EF4-FFF2-40B4-BE49-F238E27FC236}">
                <a16:creationId xmlns:a16="http://schemas.microsoft.com/office/drawing/2014/main" id="{0C7E9E65-CEE9-4E4E-9A5E-349FFC8298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33" y="0"/>
            <a:ext cx="9144000" cy="47783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805"/>
            <a:ext cx="9144000" cy="139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الناموس الملكي</a:t>
            </a:r>
            <a:endParaRPr lang="en-US" sz="48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AECD75B0-380A-A54E-839C-622626075247}"/>
              </a:ext>
            </a:extLst>
          </p:cNvPr>
          <p:cNvSpPr txBox="1">
            <a:spLocks noChangeArrowheads="1"/>
          </p:cNvSpPr>
          <p:nvPr/>
        </p:nvSpPr>
        <p:spPr bwMode="auto">
          <a:xfrm>
            <a:off x="26633" y="4491410"/>
            <a:ext cx="9144000" cy="23665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ＭＳ Ｐゴシック" charset="0"/>
              </a:rPr>
              <a:t>لا تنتقم و لا تحقد على أبناء شعبك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ＭＳ Ｐゴシック" charset="0"/>
              </a:rPr>
              <a:t>بل </a:t>
            </a:r>
            <a:r>
              <a:rPr lang="ar-JO" sz="3600" b="1" kern="0" noProof="0" dirty="0">
                <a:solidFill>
                  <a:srgbClr val="FFFF00"/>
                </a:solidFill>
                <a:effectLst>
                  <a:glow rad="127000">
                    <a:srgbClr val="000000"/>
                  </a:glow>
                </a:effectLst>
                <a:latin typeface="Arial" panose="020B0604020202020204" pitchFamily="34" charset="0"/>
                <a:ea typeface="ＭＳ Ｐゴシック" charset="0"/>
                <a:cs typeface="ＭＳ Ｐゴシック" charset="0"/>
              </a:rPr>
              <a:t>تحب قريبك كنفسك </a:t>
            </a: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ＭＳ Ｐゴシック" charset="0"/>
              </a:rPr>
              <a:t>أنا الرب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ＭＳ Ｐゴシック" charset="0"/>
              </a:rPr>
              <a:t>(لاويين 19: 18)</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15621725"/>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389956"/>
            <a:ext cx="9144000" cy="51435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ctr"/>
          <a:lstStyle/>
          <a:p>
            <a:pPr>
              <a:defRPr/>
            </a:pPr>
            <a:r>
              <a:rPr lang="ar-JO" sz="2800" dirty="0">
                <a:effectLst>
                  <a:glow rad="127000">
                    <a:schemeClr val="tx1"/>
                  </a:glow>
                </a:effectLst>
                <a:ea typeface="ＭＳ Ｐゴシック" charset="0"/>
                <a:cs typeface="ＭＳ Ｐゴシック" charset="0"/>
              </a:rPr>
              <a:t>و إذا اضطجه رجل مع امرأة اضطجاع زرع و هي أمة مخطوبة لرجل و لم تفد فداء و لا أعطيت حريتها فليكن تأديب لا يقتلا لأنها لم تعتق</a:t>
            </a:r>
            <a:br>
              <a:rPr lang="ar-JO" sz="2800" dirty="0">
                <a:effectLst>
                  <a:glow rad="127000">
                    <a:schemeClr val="tx1"/>
                  </a:glow>
                </a:effectLst>
                <a:ea typeface="ＭＳ Ｐゴシック" charset="0"/>
                <a:cs typeface="ＭＳ Ｐゴシック" charset="0"/>
              </a:rPr>
            </a:br>
            <a:r>
              <a:rPr lang="en-US" sz="2800" dirty="0">
                <a:effectLst>
                  <a:glow rad="127000">
                    <a:schemeClr val="tx1"/>
                  </a:glow>
                </a:effectLst>
                <a:ea typeface="ＭＳ Ｐゴシック" charset="0"/>
                <a:cs typeface="ＭＳ Ｐゴシック" charset="0"/>
              </a:rPr>
              <a:t>(</a:t>
            </a:r>
            <a:r>
              <a:rPr lang="ar-JO" sz="2800" dirty="0">
                <a:effectLst>
                  <a:glow rad="127000">
                    <a:schemeClr val="tx1"/>
                  </a:glow>
                </a:effectLst>
                <a:ea typeface="ＭＳ Ｐゴシック" charset="0"/>
                <a:cs typeface="ＭＳ Ｐゴシック" charset="0"/>
              </a:rPr>
              <a:t>لا 19: 20</a:t>
            </a:r>
            <a:r>
              <a:rPr lang="en-US" sz="2800" dirty="0">
                <a:effectLst>
                  <a:glow rad="127000">
                    <a:schemeClr val="tx1"/>
                  </a:glow>
                </a:effectLst>
                <a:ea typeface="ＭＳ Ｐゴシック" charset="0"/>
                <a:cs typeface="ＭＳ Ｐゴシック" charset="0"/>
              </a:rPr>
              <a:t>)</a:t>
            </a:r>
          </a:p>
        </p:txBody>
      </p:sp>
    </p:spTree>
    <p:extLst>
      <p:ext uri="{BB962C8B-B14F-4D97-AF65-F5344CB8AC3E}">
        <p14:creationId xmlns:p14="http://schemas.microsoft.com/office/powerpoint/2010/main" val="1256571056"/>
      </p:ext>
    </p:extLst>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3850" y="0"/>
            <a:ext cx="8404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050" name="Title 1"/>
          <p:cNvSpPr>
            <a:spLocks noGrp="1"/>
          </p:cNvSpPr>
          <p:nvPr>
            <p:ph type="title"/>
          </p:nvPr>
        </p:nvSpPr>
        <p:spPr>
          <a:xfrm>
            <a:off x="0" y="6092825"/>
            <a:ext cx="9126538" cy="765175"/>
          </a:xfrm>
          <a:solidFill>
            <a:srgbClr val="000000"/>
          </a:solidFill>
        </p:spPr>
        <p:txBody>
          <a:bodyPr/>
          <a:lstStyle/>
          <a:p>
            <a:r>
              <a:rPr lang="ar-JO" sz="2000" b="1" dirty="0">
                <a:latin typeface="Arial" panose="020B0604020202020204" pitchFamily="34" charset="0"/>
                <a:ea typeface="ＭＳ Ｐゴシック" charset="0"/>
                <a:cs typeface="Arial" panose="020B0604020202020204" pitchFamily="34" charset="0"/>
              </a:rPr>
              <a:t>"إِنَّ الْمَسِيحَ قَدْ حَرَّرَنَا وَأَطْلَقَنَا فِي سَبِيلِ الْحُرِّيَّةِ. فَاثْبُتُوا إِذَنْ، وَلا تَعُودُوا إِلَى الارْتِبَاكِ بِنِيرِ الْعُبُودِيَّةِ" </a:t>
            </a:r>
            <a:br>
              <a:rPr lang="ar-JO" sz="2000" b="1" dirty="0">
                <a:latin typeface="Arial" panose="020B0604020202020204" pitchFamily="34" charset="0"/>
                <a:ea typeface="ＭＳ Ｐゴシック" charset="0"/>
                <a:cs typeface="Arial" panose="020B0604020202020204" pitchFamily="34" charset="0"/>
              </a:rPr>
            </a:br>
            <a:r>
              <a:rPr lang="ar-JO" sz="2000" b="1" dirty="0">
                <a:latin typeface="Arial" panose="020B0604020202020204" pitchFamily="34" charset="0"/>
                <a:ea typeface="ＭＳ Ｐゴシック" charset="0"/>
                <a:cs typeface="Arial" panose="020B0604020202020204" pitchFamily="34" charset="0"/>
              </a:rPr>
              <a:t>(غل 5: 1).</a:t>
            </a:r>
            <a:endParaRPr lang="en-US" sz="2000" b="1" dirty="0">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0" y="-10444"/>
            <a:ext cx="9144000" cy="703140"/>
          </a:xfrm>
          <a:prstGeom prst="rect">
            <a:avLst/>
          </a:prstGeom>
          <a:solidFill>
            <a:schemeClr val="tx1"/>
          </a:solidFill>
          <a:ln>
            <a:noFill/>
          </a:ln>
          <a:extLst>
            <a:ext uri="{FAA26D3D-D897-4be2-8F04-BA451C77F1D7}">
              <ma14:placeholderFlag xmlns:ma14="http://schemas.microsoft.com/office/mac/drawingml/2011/main" xmlns="" val="1"/>
            </a:ext>
          </a:extLst>
        </p:spPr>
        <p:txBody>
          <a:bodyPr lIns="91429" tIns="45714" rIns="91429" bIns="45714" anchor="ct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B4CD3"/>
                </a:solidFill>
                <a:effectLst>
                  <a:glow rad="50800">
                    <a:srgbClr val="000000"/>
                  </a:glow>
                </a:effectLst>
                <a:uLnTx/>
                <a:uFillTx/>
                <a:latin typeface="Arial" panose="020B0604020202020204" pitchFamily="34" charset="0"/>
                <a:ea typeface="ＭＳ Ｐゴシック" charset="0"/>
                <a:cs typeface="Arial" panose="020B0604020202020204" pitchFamily="34" charset="0"/>
              </a:rPr>
              <a:t>لا سجون أو معتقلات في شريعة موسى</a:t>
            </a:r>
            <a:endParaRPr kumimoji="0" lang="en-US" sz="3200" b="1" u="none" strike="noStrike" kern="1200" cap="none" spc="0" normalizeH="0" baseline="0" noProof="0" dirty="0">
              <a:ln>
                <a:noFill/>
              </a:ln>
              <a:solidFill>
                <a:srgbClr val="CB4CD3"/>
              </a:solidFill>
              <a:effectLst>
                <a:glow rad="50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90156"/>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6900" y="0"/>
            <a:ext cx="793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274" name="Title 1"/>
          <p:cNvSpPr>
            <a:spLocks noGrp="1"/>
          </p:cNvSpPr>
          <p:nvPr>
            <p:ph type="title"/>
          </p:nvPr>
        </p:nvSpPr>
        <p:spPr>
          <a:xfrm>
            <a:off x="25400" y="5229225"/>
            <a:ext cx="9144000" cy="1655763"/>
          </a:xfrm>
          <a:solidFill>
            <a:srgbClr val="000000"/>
          </a:solidFill>
        </p:spPr>
        <p:txBody>
          <a:bodyPr/>
          <a:lstStyle/>
          <a:p>
            <a:r>
              <a:rPr lang="ar-JO" dirty="0">
                <a:solidFill>
                  <a:srgbClr val="FFFFFF"/>
                </a:solidFill>
                <a:ea typeface="ＭＳ Ｐゴシック" charset="0"/>
              </a:rPr>
              <a:t>لاويين 19: 28</a:t>
            </a:r>
            <a:br>
              <a:rPr lang="en-US" dirty="0">
                <a:solidFill>
                  <a:srgbClr val="FFFFFF"/>
                </a:solidFill>
                <a:ea typeface="ＭＳ Ｐゴシック" charset="0"/>
              </a:rPr>
            </a:br>
            <a:r>
              <a:rPr lang="ar-JO" sz="2800" dirty="0">
                <a:solidFill>
                  <a:srgbClr val="FFFFFF"/>
                </a:solidFill>
                <a:ea typeface="ＭＳ Ｐゴシック" charset="0"/>
              </a:rPr>
              <a:t>" لَا تَجْرَحُوا أَجْسَامَكُمْ حُزْناً عَلَى مَيْتٍ،</a:t>
            </a:r>
            <a:br>
              <a:rPr lang="ar-JO" sz="2800" dirty="0">
                <a:solidFill>
                  <a:srgbClr val="FFFFFF"/>
                </a:solidFill>
                <a:ea typeface="ＭＳ Ｐゴシック" charset="0"/>
              </a:rPr>
            </a:br>
            <a:r>
              <a:rPr lang="ar-JO" sz="2800" dirty="0">
                <a:solidFill>
                  <a:srgbClr val="FFFFFF"/>
                </a:solidFill>
                <a:ea typeface="ＭＳ Ｐゴシック" charset="0"/>
              </a:rPr>
              <a:t> وَلا تَرْسِمْ وَشْماً عَلَيْهِ. فَأَنَا الرَّبُّ"</a:t>
            </a:r>
            <a:endParaRPr lang="en-US" sz="2800" dirty="0">
              <a:solidFill>
                <a:srgbClr val="FFFFFF"/>
              </a:solidFill>
              <a:ea typeface="ＭＳ Ｐゴシック" charset="0"/>
            </a:endParaRPr>
          </a:p>
        </p:txBody>
      </p:sp>
    </p:spTree>
    <p:extLst>
      <p:ext uri="{BB962C8B-B14F-4D97-AF65-F5344CB8AC3E}">
        <p14:creationId xmlns:p14="http://schemas.microsoft.com/office/powerpoint/2010/main" val="3945944373"/>
      </p:ext>
    </p:extLst>
  </p:cSld>
  <p:clrMapOvr>
    <a:masterClrMapping/>
  </p:clrMapOvr>
  <p:transition spd="med">
    <p:randomBar dir="vert"/>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٢٠</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88030084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title" idx="4294967295"/>
          </p:nvPr>
        </p:nvSpPr>
        <p:spPr/>
        <p:txBody>
          <a:bodyPr/>
          <a:lstStyle/>
          <a:p>
            <a:pPr eaLnBrk="1" hangingPunct="1"/>
            <a:r>
              <a:rPr lang="en-US" dirty="0">
                <a:ea typeface="ＭＳ Ｐゴシック" charset="0"/>
              </a:rPr>
              <a:t>Walk Thru</a:t>
            </a:r>
          </a:p>
        </p:txBody>
      </p:sp>
      <p:sp>
        <p:nvSpPr>
          <p:cNvPr id="143362"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6739" name="Text Box 3"/>
          <p:cNvSpPr txBox="1">
            <a:spLocks noChangeArrowheads="1"/>
          </p:cNvSpPr>
          <p:nvPr/>
        </p:nvSpPr>
        <p:spPr bwMode="auto">
          <a:xfrm>
            <a:off x="4284663" y="6308725"/>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400" b="1" dirty="0">
                <a:solidFill>
                  <a:srgbClr val="FFFFFF"/>
                </a:solidFill>
                <a:latin typeface="Arial" panose="020B0604020202020204" pitchFamily="34" charset="0"/>
                <a:ea typeface="Times New Roman" pitchFamily="-111" charset="0"/>
                <a:cs typeface="Arial" panose="020B0604020202020204" pitchFamily="34" charset="0"/>
              </a:rPr>
              <a:t>السير عبر الكتاب</a:t>
            </a:r>
            <a:r>
              <a:rPr lang="en-US" sz="2400" b="1" dirty="0">
                <a:solidFill>
                  <a:srgbClr val="FFFFFF"/>
                </a:solidFill>
                <a:latin typeface="Arial" panose="020B0604020202020204" pitchFamily="34" charset="0"/>
                <a:ea typeface="Times New Roman" pitchFamily="-111" charset="0"/>
                <a:cs typeface="Arial" panose="020B0604020202020204" pitchFamily="34" charset="0"/>
              </a:rPr>
              <a:t>©</a:t>
            </a:r>
            <a:r>
              <a:rPr lang="ar-JO" sz="2400" b="1" dirty="0">
                <a:solidFill>
                  <a:srgbClr val="FFFFFF"/>
                </a:solidFill>
                <a:latin typeface="Arial" panose="020B0604020202020204" pitchFamily="34" charset="0"/>
                <a:ea typeface="Times New Roman" pitchFamily="-111" charset="0"/>
                <a:cs typeface="Arial" panose="020B0604020202020204" pitchFamily="34" charset="0"/>
              </a:rPr>
              <a:t>1989</a:t>
            </a:r>
            <a:endParaRPr lang="en-US" sz="2400" b="1" dirty="0">
              <a:solidFill>
                <a:srgbClr val="FFFFFF"/>
              </a:solidFill>
              <a:latin typeface="Arial" panose="020B0604020202020204" pitchFamily="34" charset="0"/>
              <a:ea typeface="Times New Roman" pitchFamily="-111" charset="0"/>
              <a:cs typeface="Arial" panose="020B0604020202020204" pitchFamily="34" charset="0"/>
            </a:endParaRPr>
          </a:p>
        </p:txBody>
      </p:sp>
      <p:pic>
        <p:nvPicPr>
          <p:cNvPr id="143364" name="Picture 4" descr="Leviticus"/>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1143000" y="857250"/>
            <a:ext cx="6858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1" name="Text Box 5"/>
          <p:cNvSpPr txBox="1">
            <a:spLocks noChangeArrowheads="1"/>
          </p:cNvSpPr>
          <p:nvPr/>
        </p:nvSpPr>
        <p:spPr bwMode="auto">
          <a:xfrm>
            <a:off x="952500" y="76200"/>
            <a:ext cx="7086600" cy="823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altLang="ja-JP" sz="4800" b="1" dirty="0">
                <a:solidFill>
                  <a:srgbClr val="FFFFFF"/>
                </a:solidFill>
                <a:latin typeface="Arial" panose="020B0604020202020204" pitchFamily="34" charset="0"/>
                <a:cs typeface="Arial" panose="020B0604020202020204" pitchFamily="34" charset="0"/>
              </a:rPr>
              <a:t>التقدمات و الأعياد</a:t>
            </a:r>
            <a:endParaRPr lang="en-US" sz="4800" b="1" dirty="0">
              <a:solidFill>
                <a:srgbClr val="FFFFFF"/>
              </a:solidFill>
              <a:latin typeface="Arial" panose="020B0604020202020204" pitchFamily="34" charset="0"/>
              <a:cs typeface="Arial" panose="020B0604020202020204" pitchFamily="34" charset="0"/>
            </a:endParaRPr>
          </a:p>
        </p:txBody>
      </p:sp>
      <p:sp>
        <p:nvSpPr>
          <p:cNvPr id="116742" name="Text Box 6"/>
          <p:cNvSpPr txBox="1">
            <a:spLocks noChangeArrowheads="1"/>
          </p:cNvSpPr>
          <p:nvPr/>
        </p:nvSpPr>
        <p:spPr bwMode="auto">
          <a:xfrm>
            <a:off x="1066800" y="5181600"/>
            <a:ext cx="7086600" cy="823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50000"/>
              </a:spcBef>
              <a:spcAft>
                <a:spcPct val="0"/>
              </a:spcAft>
            </a:pPr>
            <a:r>
              <a:rPr lang="ar-JO" altLang="ja-JP" sz="4800" b="1" dirty="0">
                <a:latin typeface="Arial" panose="020B0604020202020204" pitchFamily="34" charset="0"/>
                <a:cs typeface="Arial" panose="020B0604020202020204" pitchFamily="34" charset="0"/>
              </a:rPr>
              <a:t>قبلة القدم اليسرى</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4161115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6742"/>
                                        </p:tgtEl>
                                        <p:attrNameLst>
                                          <p:attrName>style.visibility</p:attrName>
                                        </p:attrNameLst>
                                      </p:cBhvr>
                                      <p:to>
                                        <p:strVal val="visible"/>
                                      </p:to>
                                    </p:set>
                                    <p:animEffect transition="in" filter="dissolve">
                                      <p:cBhvr>
                                        <p:cTn id="7" dur="500"/>
                                        <p:tgtEl>
                                          <p:spTgt spid="116742"/>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16741"/>
                                        </p:tgtEl>
                                        <p:attrNameLst>
                                          <p:attrName>style.visibility</p:attrName>
                                        </p:attrNameLst>
                                      </p:cBhvr>
                                      <p:to>
                                        <p:strVal val="visible"/>
                                      </p:to>
                                    </p:set>
                                    <p:animEffect transition="in" filter="dissolve">
                                      <p:cBhvr>
                                        <p:cTn id="11" dur="500"/>
                                        <p:tgtEl>
                                          <p:spTgt spid="1167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1" grpId="0" autoUpdateAnimBg="0"/>
      <p:bldP spid="116742"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998" y="-171400"/>
            <a:ext cx="4608512" cy="5760640"/>
          </a:xfrm>
          <a:prstGeom prst="rect">
            <a:avLst/>
          </a:prstGeom>
        </p:spPr>
      </p:pic>
      <p:sp>
        <p:nvSpPr>
          <p:cNvPr id="5" name="Title 1"/>
          <p:cNvSpPr txBox="1">
            <a:spLocks/>
          </p:cNvSpPr>
          <p:nvPr/>
        </p:nvSpPr>
        <p:spPr bwMode="auto">
          <a:xfrm>
            <a:off x="35496" y="4509120"/>
            <a:ext cx="9144000" cy="93610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ar-JO" sz="4000" b="1" dirty="0">
                <a:solidFill>
                  <a:srgbClr val="FFFFFF"/>
                </a:solidFill>
                <a:latin typeface="Arial" panose="020B0604020202020204" pitchFamily="34" charset="0"/>
                <a:ea typeface="ＭＳ Ｐゴシック" charset="0"/>
                <a:cs typeface="Arial" panose="020B0604020202020204" pitchFamily="34" charset="0"/>
              </a:rPr>
              <a:t>نعتذر يا أطفال فهذا موجود في الكتاب المقدس</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10274" name="Title 1"/>
          <p:cNvSpPr>
            <a:spLocks noGrp="1"/>
          </p:cNvSpPr>
          <p:nvPr>
            <p:ph type="title"/>
          </p:nvPr>
        </p:nvSpPr>
        <p:spPr>
          <a:xfrm>
            <a:off x="25400" y="5229225"/>
            <a:ext cx="9144000" cy="1655763"/>
          </a:xfrm>
          <a:solidFill>
            <a:srgbClr val="000000"/>
          </a:solidFill>
        </p:spPr>
        <p:txBody>
          <a:bodyPr/>
          <a:lstStyle/>
          <a:p>
            <a:r>
              <a:rPr lang="ar-JO" sz="3600" dirty="0">
                <a:solidFill>
                  <a:srgbClr val="FFFFFF"/>
                </a:solidFill>
                <a:ea typeface="ＭＳ Ｐゴシック" charset="0"/>
              </a:rPr>
              <a:t>لاويين 20: 9</a:t>
            </a:r>
            <a:br>
              <a:rPr lang="en-US" sz="3600" dirty="0">
                <a:solidFill>
                  <a:srgbClr val="FFFFFF"/>
                </a:solidFill>
                <a:ea typeface="ＭＳ Ｐゴシック" charset="0"/>
              </a:rPr>
            </a:br>
            <a:r>
              <a:rPr lang="ar-JO" sz="2800" dirty="0">
                <a:solidFill>
                  <a:srgbClr val="FFFFFF"/>
                </a:solidFill>
                <a:ea typeface="ＭＳ Ｐゴシック" charset="0"/>
              </a:rPr>
              <a:t>كل إنسان سب أباه أو أمه فإنه يقتل</a:t>
            </a:r>
            <a:br>
              <a:rPr lang="ar-JO" sz="2800" dirty="0">
                <a:solidFill>
                  <a:srgbClr val="FFFFFF"/>
                </a:solidFill>
                <a:ea typeface="ＭＳ Ｐゴシック" charset="0"/>
              </a:rPr>
            </a:br>
            <a:r>
              <a:rPr lang="ar-JO" sz="2800" dirty="0">
                <a:solidFill>
                  <a:srgbClr val="FFFFFF"/>
                </a:solidFill>
                <a:ea typeface="ＭＳ Ｐゴシック" charset="0"/>
              </a:rPr>
              <a:t>قد سب أباه أو أمه دمه عليه</a:t>
            </a:r>
            <a:endParaRPr lang="en-US" sz="2800" dirty="0">
              <a:solidFill>
                <a:srgbClr val="FFFFFF"/>
              </a:solidFill>
              <a:ea typeface="ＭＳ Ｐゴシック" charset="0"/>
            </a:endParaRPr>
          </a:p>
        </p:txBody>
      </p:sp>
      <p:sp>
        <p:nvSpPr>
          <p:cNvPr id="6" name="Title 1"/>
          <p:cNvSpPr txBox="1">
            <a:spLocks/>
          </p:cNvSpPr>
          <p:nvPr/>
        </p:nvSpPr>
        <p:spPr bwMode="auto">
          <a:xfrm>
            <a:off x="4355975" y="764704"/>
            <a:ext cx="4791339" cy="2519859"/>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ar-JO" sz="3600" b="1" dirty="0">
                <a:solidFill>
                  <a:srgbClr val="FFFFFF"/>
                </a:solidFill>
                <a:latin typeface="Arial" panose="020B0604020202020204" pitchFamily="34" charset="0"/>
                <a:ea typeface="ＭＳ Ｐゴシック" charset="0"/>
                <a:cs typeface="Arial" panose="020B0604020202020204" pitchFamily="34" charset="0"/>
              </a:rPr>
              <a:t>يتهم الله من قبل البشر </a:t>
            </a:r>
          </a:p>
          <a:p>
            <a:pPr defTabSz="914400"/>
            <a:r>
              <a:rPr lang="ar-JO" sz="3600" b="1" dirty="0">
                <a:solidFill>
                  <a:srgbClr val="FFFFFF"/>
                </a:solidFill>
                <a:latin typeface="Arial" panose="020B0604020202020204" pitchFamily="34" charset="0"/>
                <a:ea typeface="ＭＳ Ｐゴシック" charset="0"/>
                <a:cs typeface="Arial" panose="020B0604020202020204" pitchFamily="34" charset="0"/>
              </a:rPr>
              <a:t>بأنه شديد القسوة . </a:t>
            </a:r>
          </a:p>
          <a:p>
            <a:pPr defTabSz="914400"/>
            <a:r>
              <a:rPr lang="ar-JO" sz="3600" b="1" dirty="0">
                <a:solidFill>
                  <a:srgbClr val="FFFFFF"/>
                </a:solidFill>
                <a:latin typeface="Arial" panose="020B0604020202020204" pitchFamily="34" charset="0"/>
                <a:ea typeface="ＭＳ Ｐゴシック" charset="0"/>
                <a:cs typeface="Arial" panose="020B0604020202020204" pitchFamily="34" charset="0"/>
              </a:rPr>
              <a:t>هل لنا الحق أن ندين الله ؟</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9169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5024565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481282" name="Rectangle 1026"/>
          <p:cNvSpPr>
            <a:spLocks noGrp="1" noChangeArrowheads="1"/>
          </p:cNvSpPr>
          <p:nvPr>
            <p:ph type="title"/>
          </p:nvPr>
        </p:nvSpPr>
        <p:spPr>
          <a:xfrm>
            <a:off x="381000" y="838200"/>
            <a:ext cx="5486400" cy="762000"/>
          </a:xfrm>
          <a:solidFill>
            <a:srgbClr val="000000"/>
          </a:solidFill>
        </p:spPr>
        <p:txBody>
          <a:bodyPr/>
          <a:lstStyle/>
          <a:p>
            <a:pPr eaLnBrk="1" hangingPunct="1">
              <a:defRPr/>
            </a:pPr>
            <a:r>
              <a:rPr kumimoji="1" lang="ar-JO" sz="3600" dirty="0">
                <a:ea typeface="ＭＳ Ｐゴシック" charset="0"/>
                <a:cs typeface="Arial" panose="020B0604020202020204" pitchFamily="34" charset="0"/>
              </a:rPr>
              <a:t>من كان الكهنة ؟</a:t>
            </a:r>
            <a:endParaRPr kumimoji="1" lang="en-US" sz="3600" dirty="0">
              <a:ea typeface="ＭＳ Ｐゴシック" charset="0"/>
              <a:cs typeface="Arial" panose="020B0604020202020204" pitchFamily="34" charset="0"/>
            </a:endParaRPr>
          </a:p>
        </p:txBody>
      </p:sp>
      <p:sp>
        <p:nvSpPr>
          <p:cNvPr id="481284" name="Line 1028"/>
          <p:cNvSpPr>
            <a:spLocks noChangeShapeType="1"/>
          </p:cNvSpPr>
          <p:nvPr/>
        </p:nvSpPr>
        <p:spPr bwMode="auto">
          <a:xfrm>
            <a:off x="6292850" y="11684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81285" name="Line 1029"/>
          <p:cNvSpPr>
            <a:spLocks noChangeShapeType="1"/>
          </p:cNvSpPr>
          <p:nvPr/>
        </p:nvSpPr>
        <p:spPr bwMode="auto">
          <a:xfrm>
            <a:off x="6292850" y="22352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81286" name="Line 1030"/>
          <p:cNvSpPr>
            <a:spLocks noChangeShapeType="1"/>
          </p:cNvSpPr>
          <p:nvPr/>
        </p:nvSpPr>
        <p:spPr bwMode="auto">
          <a:xfrm>
            <a:off x="6292850" y="3351213"/>
            <a:ext cx="1588" cy="365125"/>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2" name="Group 1031"/>
          <p:cNvGrpSpPr>
            <a:grpSpLocks/>
          </p:cNvGrpSpPr>
          <p:nvPr/>
        </p:nvGrpSpPr>
        <p:grpSpPr bwMode="auto">
          <a:xfrm>
            <a:off x="5724525" y="4470400"/>
            <a:ext cx="1295400" cy="280988"/>
            <a:chOff x="3312" y="2766"/>
            <a:chExt cx="816" cy="177"/>
          </a:xfrm>
        </p:grpSpPr>
        <p:sp>
          <p:nvSpPr>
            <p:cNvPr id="311318" name="Line 1032"/>
            <p:cNvSpPr>
              <a:spLocks noChangeShapeType="1"/>
            </p:cNvSpPr>
            <p:nvPr/>
          </p:nvSpPr>
          <p:spPr bwMode="auto">
            <a:xfrm flipH="1">
              <a:off x="3312" y="2766"/>
              <a:ext cx="406" cy="177"/>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11319" name="Line 1033"/>
            <p:cNvSpPr>
              <a:spLocks noChangeShapeType="1"/>
            </p:cNvSpPr>
            <p:nvPr/>
          </p:nvSpPr>
          <p:spPr bwMode="auto">
            <a:xfrm>
              <a:off x="3724" y="2769"/>
              <a:ext cx="404" cy="174"/>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81290" name="Line 1034"/>
          <p:cNvSpPr>
            <a:spLocks noChangeShapeType="1"/>
          </p:cNvSpPr>
          <p:nvPr/>
        </p:nvSpPr>
        <p:spPr bwMode="auto">
          <a:xfrm>
            <a:off x="5083175" y="559435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81291" name="Rectangle 1035"/>
          <p:cNvSpPr>
            <a:spLocks noChangeArrowheads="1"/>
          </p:cNvSpPr>
          <p:nvPr/>
        </p:nvSpPr>
        <p:spPr bwMode="auto">
          <a:xfrm>
            <a:off x="5422900" y="621040"/>
            <a:ext cx="19208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إبراهيم</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2" name="Rectangle 1036"/>
          <p:cNvSpPr>
            <a:spLocks noChangeArrowheads="1"/>
          </p:cNvSpPr>
          <p:nvPr/>
        </p:nvSpPr>
        <p:spPr bwMode="auto">
          <a:xfrm>
            <a:off x="5751513" y="1687840"/>
            <a:ext cx="98777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إسحق </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3" name="Rectangle 1037"/>
          <p:cNvSpPr>
            <a:spLocks noChangeArrowheads="1"/>
          </p:cNvSpPr>
          <p:nvPr/>
        </p:nvSpPr>
        <p:spPr bwMode="auto">
          <a:xfrm>
            <a:off x="5422900" y="2754640"/>
            <a:ext cx="131638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يعقوب    </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4" name="Rectangle 1038"/>
          <p:cNvSpPr>
            <a:spLocks noChangeArrowheads="1"/>
          </p:cNvSpPr>
          <p:nvPr/>
        </p:nvSpPr>
        <p:spPr bwMode="auto">
          <a:xfrm>
            <a:off x="4240213" y="3733334"/>
            <a:ext cx="391966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رأوبين – لاوي – يهوذا .... الخ</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5" name="Rectangle 1039"/>
          <p:cNvSpPr>
            <a:spLocks noChangeArrowheads="1"/>
          </p:cNvSpPr>
          <p:nvPr/>
        </p:nvSpPr>
        <p:spPr bwMode="auto">
          <a:xfrm>
            <a:off x="3912015" y="4921577"/>
            <a:ext cx="234391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كل الأسباط الأخرى</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6" name="Rectangle 1040"/>
          <p:cNvSpPr>
            <a:spLocks noChangeArrowheads="1"/>
          </p:cNvSpPr>
          <p:nvPr/>
        </p:nvSpPr>
        <p:spPr bwMode="auto">
          <a:xfrm>
            <a:off x="4256088" y="5880100"/>
            <a:ext cx="1655762"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اللاويين</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7" name="Line 1041"/>
          <p:cNvSpPr>
            <a:spLocks noChangeShapeType="1"/>
          </p:cNvSpPr>
          <p:nvPr/>
        </p:nvSpPr>
        <p:spPr bwMode="auto">
          <a:xfrm>
            <a:off x="7343775" y="55626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pic>
        <p:nvPicPr>
          <p:cNvPr id="311311" name="Picture 1042" descr="jew">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0" y="3962400"/>
            <a:ext cx="2011363" cy="2895600"/>
          </a:xfrm>
        </p:spPr>
      </p:pic>
      <p:sp>
        <p:nvSpPr>
          <p:cNvPr id="481299" name="Text Box 1043"/>
          <p:cNvSpPr txBox="1">
            <a:spLocks noChangeArrowheads="1"/>
          </p:cNvSpPr>
          <p:nvPr/>
        </p:nvSpPr>
        <p:spPr bwMode="auto">
          <a:xfrm>
            <a:off x="8285569" y="76200"/>
            <a:ext cx="704039"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179</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81300" name="Text Box 1044"/>
          <p:cNvSpPr txBox="1">
            <a:spLocks noChangeArrowheads="1"/>
          </p:cNvSpPr>
          <p:nvPr/>
        </p:nvSpPr>
        <p:spPr bwMode="auto">
          <a:xfrm>
            <a:off x="381000" y="301625"/>
            <a:ext cx="2319338"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kumimoji="1" lang="ar-JO"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rPr>
              <a:t>الطبيعة</a:t>
            </a:r>
            <a:endParaRPr kumimoji="1" lang="en-US"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81301" name="Rectangle 1045"/>
          <p:cNvSpPr>
            <a:spLocks noChangeArrowheads="1"/>
          </p:cNvSpPr>
          <p:nvPr/>
        </p:nvSpPr>
        <p:spPr bwMode="auto">
          <a:xfrm>
            <a:off x="533400" y="1658938"/>
            <a:ext cx="4038600" cy="20574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Clr>
                <a:srgbClr val="FFCC66"/>
              </a:buClr>
              <a:buSzPct val="65000"/>
              <a:buFont typeface="Wingdings" charset="0"/>
              <a:buChar char="n"/>
              <a:defRPr/>
            </a:pPr>
            <a:r>
              <a:rPr kumimoji="1" lang="ar-JO"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الرجال الذين يقدمون الله لشعبه</a:t>
            </a:r>
            <a:endParaRPr kumimoji="1" lang="en-US"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نسل لاوي من خلال هارون</a:t>
            </a:r>
            <a:endParaRPr kumimoji="1" lang="en-US"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2" name="Rectangle 1040"/>
          <p:cNvSpPr>
            <a:spLocks noChangeArrowheads="1"/>
          </p:cNvSpPr>
          <p:nvPr/>
        </p:nvSpPr>
        <p:spPr bwMode="auto">
          <a:xfrm>
            <a:off x="6443663" y="5880100"/>
            <a:ext cx="1800225"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الكهنة</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4" name="Rectangle 1040"/>
          <p:cNvSpPr>
            <a:spLocks noChangeArrowheads="1"/>
          </p:cNvSpPr>
          <p:nvPr/>
        </p:nvSpPr>
        <p:spPr bwMode="auto">
          <a:xfrm>
            <a:off x="6443663" y="4921250"/>
            <a:ext cx="180022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هارون</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5" name="Text Box 1044"/>
          <p:cNvSpPr txBox="1">
            <a:spLocks noChangeArrowheads="1"/>
          </p:cNvSpPr>
          <p:nvPr/>
        </p:nvSpPr>
        <p:spPr bwMode="auto">
          <a:xfrm>
            <a:off x="1258888" y="6092825"/>
            <a:ext cx="2319337"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kumimoji="1" lang="ar-JO"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rPr>
              <a:t>لا 21</a:t>
            </a:r>
            <a:endParaRPr kumimoji="1" lang="en-US"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336316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81291"/>
                                        </p:tgtEl>
                                        <p:attrNameLst>
                                          <p:attrName>style.visibility</p:attrName>
                                        </p:attrNameLst>
                                      </p:cBhvr>
                                      <p:to>
                                        <p:strVal val="visible"/>
                                      </p:to>
                                    </p:set>
                                    <p:animEffect transition="in" filter="wipe(up)">
                                      <p:cBhvr>
                                        <p:cTn id="7" dur="500"/>
                                        <p:tgtEl>
                                          <p:spTgt spid="4812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81284"/>
                                        </p:tgtEl>
                                        <p:attrNameLst>
                                          <p:attrName>style.visibility</p:attrName>
                                        </p:attrNameLst>
                                      </p:cBhvr>
                                      <p:to>
                                        <p:strVal val="visible"/>
                                      </p:to>
                                    </p:set>
                                    <p:animEffect transition="in" filter="wipe(up)">
                                      <p:cBhvr>
                                        <p:cTn id="12" dur="500"/>
                                        <p:tgtEl>
                                          <p:spTgt spid="481284"/>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481292"/>
                                        </p:tgtEl>
                                        <p:attrNameLst>
                                          <p:attrName>style.visibility</p:attrName>
                                        </p:attrNameLst>
                                      </p:cBhvr>
                                      <p:to>
                                        <p:strVal val="visible"/>
                                      </p:to>
                                    </p:set>
                                    <p:animEffect transition="in" filter="wipe(up)">
                                      <p:cBhvr>
                                        <p:cTn id="15" dur="500"/>
                                        <p:tgtEl>
                                          <p:spTgt spid="48129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481285"/>
                                        </p:tgtEl>
                                        <p:attrNameLst>
                                          <p:attrName>style.visibility</p:attrName>
                                        </p:attrNameLst>
                                      </p:cBhvr>
                                      <p:to>
                                        <p:strVal val="visible"/>
                                      </p:to>
                                    </p:set>
                                    <p:animEffect transition="in" filter="wipe(up)">
                                      <p:cBhvr>
                                        <p:cTn id="20" dur="500"/>
                                        <p:tgtEl>
                                          <p:spTgt spid="481285"/>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481293"/>
                                        </p:tgtEl>
                                        <p:attrNameLst>
                                          <p:attrName>style.visibility</p:attrName>
                                        </p:attrNameLst>
                                      </p:cBhvr>
                                      <p:to>
                                        <p:strVal val="visible"/>
                                      </p:to>
                                    </p:set>
                                    <p:animEffect transition="in" filter="wipe(up)">
                                      <p:cBhvr>
                                        <p:cTn id="23" dur="500"/>
                                        <p:tgtEl>
                                          <p:spTgt spid="48129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481286"/>
                                        </p:tgtEl>
                                        <p:attrNameLst>
                                          <p:attrName>style.visibility</p:attrName>
                                        </p:attrNameLst>
                                      </p:cBhvr>
                                      <p:to>
                                        <p:strVal val="visible"/>
                                      </p:to>
                                    </p:set>
                                    <p:animEffect transition="in" filter="wipe(up)">
                                      <p:cBhvr>
                                        <p:cTn id="28" dur="500"/>
                                        <p:tgtEl>
                                          <p:spTgt spid="481286"/>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481294"/>
                                        </p:tgtEl>
                                        <p:attrNameLst>
                                          <p:attrName>style.visibility</p:attrName>
                                        </p:attrNameLst>
                                      </p:cBhvr>
                                      <p:to>
                                        <p:strVal val="visible"/>
                                      </p:to>
                                    </p:set>
                                    <p:animEffect transition="in" filter="wipe(up)">
                                      <p:cBhvr>
                                        <p:cTn id="31" dur="500"/>
                                        <p:tgtEl>
                                          <p:spTgt spid="48129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1"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wipe(up)">
                                      <p:cBhvr>
                                        <p:cTn id="36" dur="500"/>
                                        <p:tgtEl>
                                          <p:spTgt spid="2"/>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481295"/>
                                        </p:tgtEl>
                                        <p:attrNameLst>
                                          <p:attrName>style.visibility</p:attrName>
                                        </p:attrNameLst>
                                      </p:cBhvr>
                                      <p:to>
                                        <p:strVal val="visible"/>
                                      </p:to>
                                    </p:set>
                                    <p:animEffect transition="in" filter="wipe(up)">
                                      <p:cBhvr>
                                        <p:cTn id="39" dur="500"/>
                                        <p:tgtEl>
                                          <p:spTgt spid="48129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481290"/>
                                        </p:tgtEl>
                                        <p:attrNameLst>
                                          <p:attrName>style.visibility</p:attrName>
                                        </p:attrNameLst>
                                      </p:cBhvr>
                                      <p:to>
                                        <p:strVal val="visible"/>
                                      </p:to>
                                    </p:set>
                                    <p:animEffect transition="in" filter="wipe(up)">
                                      <p:cBhvr>
                                        <p:cTn id="44" dur="500"/>
                                        <p:tgtEl>
                                          <p:spTgt spid="481290"/>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481296"/>
                                        </p:tgtEl>
                                        <p:attrNameLst>
                                          <p:attrName>style.visibility</p:attrName>
                                        </p:attrNameLst>
                                      </p:cBhvr>
                                      <p:to>
                                        <p:strVal val="visible"/>
                                      </p:to>
                                    </p:set>
                                    <p:animEffect transition="in" filter="wipe(up)">
                                      <p:cBhvr>
                                        <p:cTn id="47" dur="500"/>
                                        <p:tgtEl>
                                          <p:spTgt spid="481296"/>
                                        </p:tgtEl>
                                      </p:cBhvr>
                                    </p:animEffect>
                                  </p:childTnLst>
                                </p:cTn>
                              </p:par>
                            </p:childTnLst>
                          </p:cTn>
                        </p:par>
                      </p:childTnLst>
                    </p:cTn>
                  </p:par>
                  <p:par>
                    <p:cTn id="48" fill="hold">
                      <p:stCondLst>
                        <p:cond delay="indefinite"/>
                      </p:stCondLst>
                      <p:childTnLst>
                        <p:par>
                          <p:cTn id="49" fill="hold">
                            <p:stCondLst>
                              <p:cond delay="0"/>
                            </p:stCondLst>
                            <p:childTnLst>
                              <p:par>
                                <p:cTn id="50" presetID="37" presetClass="entr" presetSubtype="0" fill="hold" nodeType="clickEffect">
                                  <p:stCondLst>
                                    <p:cond delay="0"/>
                                  </p:stCondLst>
                                  <p:childTnLst>
                                    <p:set>
                                      <p:cBhvr>
                                        <p:cTn id="51" dur="1" fill="hold">
                                          <p:stCondLst>
                                            <p:cond delay="0"/>
                                          </p:stCondLst>
                                        </p:cTn>
                                        <p:tgtEl>
                                          <p:spTgt spid="481301">
                                            <p:txEl>
                                              <p:pRg st="1" end="1"/>
                                            </p:txEl>
                                          </p:spTgt>
                                        </p:tgtEl>
                                        <p:attrNameLst>
                                          <p:attrName>style.visibility</p:attrName>
                                        </p:attrNameLst>
                                      </p:cBhvr>
                                      <p:to>
                                        <p:strVal val="visible"/>
                                      </p:to>
                                    </p:set>
                                    <p:animEffect transition="in" filter="fade">
                                      <p:cBhvr>
                                        <p:cTn id="52" dur="1000"/>
                                        <p:tgtEl>
                                          <p:spTgt spid="481301">
                                            <p:txEl>
                                              <p:pRg st="1" end="1"/>
                                            </p:txEl>
                                          </p:spTgt>
                                        </p:tgtEl>
                                      </p:cBhvr>
                                    </p:animEffect>
                                    <p:anim calcmode="lin" valueType="num">
                                      <p:cBhvr>
                                        <p:cTn id="53" dur="1000" fill="hold"/>
                                        <p:tgtEl>
                                          <p:spTgt spid="481301">
                                            <p:txEl>
                                              <p:pRg st="1" end="1"/>
                                            </p:txEl>
                                          </p:spTgt>
                                        </p:tgtEl>
                                        <p:attrNameLst>
                                          <p:attrName>ppt_x</p:attrName>
                                        </p:attrNameLst>
                                      </p:cBhvr>
                                      <p:tavLst>
                                        <p:tav tm="0">
                                          <p:val>
                                            <p:strVal val="#ppt_x"/>
                                          </p:val>
                                        </p:tav>
                                        <p:tav tm="100000">
                                          <p:val>
                                            <p:strVal val="#ppt_x"/>
                                          </p:val>
                                        </p:tav>
                                      </p:tavLst>
                                    </p:anim>
                                    <p:anim calcmode="lin" valueType="num">
                                      <p:cBhvr>
                                        <p:cTn id="54" dur="900" decel="100000" fill="hold"/>
                                        <p:tgtEl>
                                          <p:spTgt spid="481301">
                                            <p:txEl>
                                              <p:pRg st="1" end="1"/>
                                            </p:txEl>
                                          </p:spTgt>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481301">
                                            <p:txEl>
                                              <p:pRg st="1" end="1"/>
                                            </p:txEl>
                                          </p:spTgt>
                                        </p:tgtEl>
                                        <p:attrNameLst>
                                          <p:attrName>ppt_y</p:attrName>
                                        </p:attrNameLst>
                                      </p:cBhvr>
                                      <p:tavLst>
                                        <p:tav tm="0">
                                          <p:val>
                                            <p:strVal val="#ppt_y-.03"/>
                                          </p:val>
                                        </p:tav>
                                        <p:tav tm="100000">
                                          <p:val>
                                            <p:strVal val="#ppt_y"/>
                                          </p:val>
                                        </p:tav>
                                      </p:tavLst>
                                    </p:anim>
                                  </p:childTnLst>
                                </p:cTn>
                              </p:par>
                              <p:par>
                                <p:cTn id="56" presetID="22" presetClass="entr" presetSubtype="1" fill="hold" grpId="0" nodeType="withEffect">
                                  <p:stCondLst>
                                    <p:cond delay="0"/>
                                  </p:stCondLst>
                                  <p:childTnLst>
                                    <p:set>
                                      <p:cBhvr>
                                        <p:cTn id="57" dur="1" fill="hold">
                                          <p:stCondLst>
                                            <p:cond delay="0"/>
                                          </p:stCondLst>
                                        </p:cTn>
                                        <p:tgtEl>
                                          <p:spTgt spid="481297"/>
                                        </p:tgtEl>
                                        <p:attrNameLst>
                                          <p:attrName>style.visibility</p:attrName>
                                        </p:attrNameLst>
                                      </p:cBhvr>
                                      <p:to>
                                        <p:strVal val="visible"/>
                                      </p:to>
                                    </p:set>
                                    <p:animEffect transition="in" filter="wipe(up)">
                                      <p:cBhvr>
                                        <p:cTn id="58" dur="500"/>
                                        <p:tgtEl>
                                          <p:spTgt spid="481297"/>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up)">
                                      <p:cBhvr>
                                        <p:cTn id="61" dur="500"/>
                                        <p:tgtEl>
                                          <p:spTgt spid="2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wipe(up)">
                                      <p:cBhvr>
                                        <p:cTn id="6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p:bldP spid="481285" grpId="0" animBg="1"/>
      <p:bldP spid="481286" grpId="0" animBg="1"/>
      <p:bldP spid="481290" grpId="0" animBg="1"/>
      <p:bldP spid="481291" grpId="0"/>
      <p:bldP spid="481292" grpId="0"/>
      <p:bldP spid="481293" grpId="0"/>
      <p:bldP spid="481294" grpId="0"/>
      <p:bldP spid="481295" grpId="0"/>
      <p:bldP spid="481296" grpId="0"/>
      <p:bldP spid="481297" grpId="0" animBg="1"/>
      <p:bldP spid="22" grpId="0"/>
      <p:bldP spid="24"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82306" name="Rectangle 1026"/>
          <p:cNvSpPr>
            <a:spLocks noGrp="1" noChangeArrowheads="1"/>
          </p:cNvSpPr>
          <p:nvPr>
            <p:ph type="title"/>
          </p:nvPr>
        </p:nvSpPr>
        <p:spPr>
          <a:xfrm>
            <a:off x="442913" y="152400"/>
            <a:ext cx="8229600" cy="865188"/>
          </a:xfrm>
          <a:solidFill>
            <a:srgbClr val="000000"/>
          </a:solidFill>
        </p:spPr>
        <p:txBody>
          <a:bodyPr/>
          <a:lstStyle/>
          <a:p>
            <a:pPr eaLnBrk="1" hangingPunct="1">
              <a:defRPr/>
            </a:pPr>
            <a:r>
              <a:rPr kumimoji="1" lang="ar-JO" sz="4000" dirty="0">
                <a:solidFill>
                  <a:schemeClr val="tx1"/>
                </a:solidFill>
                <a:ea typeface="ＭＳ Ｐゴシック" charset="0"/>
                <a:cs typeface="Arial" panose="020B0604020202020204" pitchFamily="34" charset="0"/>
              </a:rPr>
              <a:t>متطلبات سفر اللاويين ٢١:</a:t>
            </a:r>
            <a:endParaRPr kumimoji="1" lang="en-US" sz="4000" dirty="0">
              <a:solidFill>
                <a:schemeClr val="tx1"/>
              </a:solidFill>
              <a:ea typeface="ＭＳ Ｐゴシック" charset="0"/>
              <a:cs typeface="Arial" panose="020B0604020202020204" pitchFamily="34" charset="0"/>
            </a:endParaRPr>
          </a:p>
        </p:txBody>
      </p:sp>
      <p:pic>
        <p:nvPicPr>
          <p:cNvPr id="313347" name="Picture 1028" descr="pius-sm">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2819400" y="4784725"/>
            <a:ext cx="3429000" cy="1920875"/>
          </a:xfrm>
        </p:spPr>
      </p:pic>
      <p:sp>
        <p:nvSpPr>
          <p:cNvPr id="482309" name="Text Box 1029"/>
          <p:cNvSpPr txBox="1">
            <a:spLocks noChangeArrowheads="1"/>
          </p:cNvSpPr>
          <p:nvPr/>
        </p:nvSpPr>
        <p:spPr bwMode="auto">
          <a:xfrm>
            <a:off x="8439835" y="44450"/>
            <a:ext cx="646331" cy="461665"/>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179</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
        <p:nvSpPr>
          <p:cNvPr id="482310" name="Rectangle 1030"/>
          <p:cNvSpPr>
            <a:spLocks noChangeArrowheads="1"/>
          </p:cNvSpPr>
          <p:nvPr/>
        </p:nvSpPr>
        <p:spPr bwMode="auto">
          <a:xfrm>
            <a:off x="395288" y="1752600"/>
            <a:ext cx="8748712" cy="2971800"/>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طاهر شعائريًا (1-4)</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لا يحلقون شعر الرؤوس واللحى ولا يجرحون أجسادهم (5)</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يحظر عليهم الزواج من مطلقة (7)</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يحظر عليهم الزواج من زانية (7، 14)</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غير مصاب بعاهة جسدية (17- 21)</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p:txBody>
      </p:sp>
      <p:sp>
        <p:nvSpPr>
          <p:cNvPr id="482312" name="Text Box 1032"/>
          <p:cNvSpPr txBox="1">
            <a:spLocks noChangeArrowheads="1"/>
          </p:cNvSpPr>
          <p:nvPr/>
        </p:nvSpPr>
        <p:spPr bwMode="auto">
          <a:xfrm>
            <a:off x="442913" y="987425"/>
            <a:ext cx="8232775"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ماذا يتطلب لكي تكون كاهنًا؟</a:t>
            </a:r>
            <a:endParaRPr kumimoji="1" lang="en-US"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6209803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82310">
                                            <p:txEl>
                                              <p:pRg st="0" end="0"/>
                                            </p:txEl>
                                          </p:spTgt>
                                        </p:tgtEl>
                                        <p:attrNameLst>
                                          <p:attrName>style.visibility</p:attrName>
                                        </p:attrNameLst>
                                      </p:cBhvr>
                                      <p:to>
                                        <p:strVal val="visible"/>
                                      </p:to>
                                    </p:set>
                                    <p:animEffect transition="in" filter="checkerboard(across)">
                                      <p:cBhvr>
                                        <p:cTn id="7" dur="500"/>
                                        <p:tgtEl>
                                          <p:spTgt spid="4823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82310">
                                            <p:txEl>
                                              <p:pRg st="1" end="1"/>
                                            </p:txEl>
                                          </p:spTgt>
                                        </p:tgtEl>
                                        <p:attrNameLst>
                                          <p:attrName>style.visibility</p:attrName>
                                        </p:attrNameLst>
                                      </p:cBhvr>
                                      <p:to>
                                        <p:strVal val="visible"/>
                                      </p:to>
                                    </p:set>
                                    <p:animEffect transition="in" filter="checkerboard(across)">
                                      <p:cBhvr>
                                        <p:cTn id="12" dur="500"/>
                                        <p:tgtEl>
                                          <p:spTgt spid="4823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82310">
                                            <p:txEl>
                                              <p:pRg st="2" end="2"/>
                                            </p:txEl>
                                          </p:spTgt>
                                        </p:tgtEl>
                                        <p:attrNameLst>
                                          <p:attrName>style.visibility</p:attrName>
                                        </p:attrNameLst>
                                      </p:cBhvr>
                                      <p:to>
                                        <p:strVal val="visible"/>
                                      </p:to>
                                    </p:set>
                                    <p:animEffect transition="in" filter="checkerboard(across)">
                                      <p:cBhvr>
                                        <p:cTn id="17" dur="500"/>
                                        <p:tgtEl>
                                          <p:spTgt spid="48231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82310">
                                            <p:txEl>
                                              <p:pRg st="3" end="3"/>
                                            </p:txEl>
                                          </p:spTgt>
                                        </p:tgtEl>
                                        <p:attrNameLst>
                                          <p:attrName>style.visibility</p:attrName>
                                        </p:attrNameLst>
                                      </p:cBhvr>
                                      <p:to>
                                        <p:strVal val="visible"/>
                                      </p:to>
                                    </p:set>
                                    <p:animEffect transition="in" filter="checkerboard(across)">
                                      <p:cBhvr>
                                        <p:cTn id="22" dur="500"/>
                                        <p:tgtEl>
                                          <p:spTgt spid="482310">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482310">
                                            <p:txEl>
                                              <p:pRg st="4" end="4"/>
                                            </p:txEl>
                                          </p:spTgt>
                                        </p:tgtEl>
                                        <p:attrNameLst>
                                          <p:attrName>style.visibility</p:attrName>
                                        </p:attrNameLst>
                                      </p:cBhvr>
                                      <p:to>
                                        <p:strVal val="visible"/>
                                      </p:to>
                                    </p:set>
                                    <p:animEffect transition="in" filter="checkerboard(across)">
                                      <p:cBhvr>
                                        <p:cTn id="27" dur="500"/>
                                        <p:tgtEl>
                                          <p:spTgt spid="4823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10" grpId="0" build="p"/>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٢٢</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812883863"/>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Image result for jewish high priest">
            <a:extLst>
              <a:ext uri="{FF2B5EF4-FFF2-40B4-BE49-F238E27FC236}">
                <a16:creationId xmlns:a16="http://schemas.microsoft.com/office/drawing/2014/main" id="{02AB9FA1-785F-554C-AD89-3D60FC28B2F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59"/>
          <a:stretch/>
        </p:blipFill>
        <p:spPr bwMode="auto">
          <a:xfrm>
            <a:off x="-1" y="0"/>
            <a:ext cx="9252521" cy="6957392"/>
          </a:xfrm>
          <a:prstGeom prst="rect">
            <a:avLst/>
          </a:prstGeom>
          <a:noFill/>
          <a:extLst>
            <a:ext uri="{909E8E84-426E-40DD-AFC4-6F175D3DCCD1}">
              <a14:hiddenFill xmlns:a14="http://schemas.microsoft.com/office/drawing/2010/main">
                <a:solidFill>
                  <a:srgbClr val="FFFFFF"/>
                </a:solidFill>
              </a14:hiddenFill>
            </a:ext>
          </a:extLst>
        </p:spPr>
      </p:pic>
      <p:sp>
        <p:nvSpPr>
          <p:cNvPr id="483330" name="Rectangle 1026"/>
          <p:cNvSpPr>
            <a:spLocks noGrp="1" noChangeArrowheads="1"/>
          </p:cNvSpPr>
          <p:nvPr>
            <p:ph type="title"/>
          </p:nvPr>
        </p:nvSpPr>
        <p:spPr>
          <a:xfrm>
            <a:off x="539750" y="-4763"/>
            <a:ext cx="8229600" cy="1143001"/>
          </a:xfrm>
          <a:noFill/>
        </p:spPr>
        <p:txBody>
          <a:bodyPr/>
          <a:lstStyle/>
          <a:p>
            <a:pPr algn="r" eaLnBrk="1" hangingPunct="1">
              <a:defRPr/>
            </a:pPr>
            <a:r>
              <a:rPr kumimoji="1" lang="ar-JO" sz="4000" dirty="0">
                <a:solidFill>
                  <a:schemeClr val="tx1"/>
                </a:solidFill>
                <a:ea typeface="ＭＳ Ｐゴシック" charset="0"/>
                <a:cs typeface="Arial" panose="020B0604020202020204" pitchFamily="34" charset="0"/>
              </a:rPr>
              <a:t>التفرد:</a:t>
            </a:r>
            <a:endParaRPr kumimoji="1" lang="en-US" sz="4000" dirty="0">
              <a:solidFill>
                <a:schemeClr val="tx1"/>
              </a:solidFill>
              <a:ea typeface="ＭＳ Ｐゴシック" charset="0"/>
              <a:cs typeface="Arial" panose="020B0604020202020204" pitchFamily="34" charset="0"/>
            </a:endParaRPr>
          </a:p>
        </p:txBody>
      </p:sp>
      <p:sp>
        <p:nvSpPr>
          <p:cNvPr id="483333" name="Text Box 1029"/>
          <p:cNvSpPr txBox="1">
            <a:spLocks noChangeArrowheads="1"/>
          </p:cNvSpPr>
          <p:nvPr/>
        </p:nvSpPr>
        <p:spPr bwMode="auto">
          <a:xfrm>
            <a:off x="205471" y="105072"/>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179</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
        <p:nvSpPr>
          <p:cNvPr id="483334" name="Rectangle 1030"/>
          <p:cNvSpPr>
            <a:spLocks noChangeArrowheads="1"/>
          </p:cNvSpPr>
          <p:nvPr/>
        </p:nvSpPr>
        <p:spPr bwMode="auto">
          <a:xfrm>
            <a:off x="3505200" y="2502867"/>
            <a:ext cx="5638800" cy="4530725"/>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محددو النسب</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معيّنون من الله</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تدفع أجورهم من قبل المتعبدين</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ليس لهم نصيب مع الأسباط</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معايير عالية</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يخدمون أسبوعين كلّ سنة</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p:txBody>
      </p:sp>
      <p:sp>
        <p:nvSpPr>
          <p:cNvPr id="483336" name="Text Box 1032"/>
          <p:cNvSpPr txBox="1">
            <a:spLocks noChangeArrowheads="1"/>
          </p:cNvSpPr>
          <p:nvPr/>
        </p:nvSpPr>
        <p:spPr bwMode="auto">
          <a:xfrm>
            <a:off x="4195234" y="1005813"/>
            <a:ext cx="5113867" cy="1231106"/>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كيف اختلف كهنة إسرائيل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عن كهنوت الوثنيين؟</a:t>
            </a:r>
            <a:endParaRPr kumimoji="1" lang="en-US"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3584152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483334">
                                            <p:txEl>
                                              <p:pRg st="0" end="0"/>
                                            </p:txEl>
                                          </p:spTgt>
                                        </p:tgtEl>
                                        <p:attrNameLst>
                                          <p:attrName>style.visibility</p:attrName>
                                        </p:attrNameLst>
                                      </p:cBhvr>
                                      <p:to>
                                        <p:strVal val="visible"/>
                                      </p:to>
                                    </p:set>
                                    <p:anim to="" calcmode="lin" valueType="num">
                                      <p:cBhvr>
                                        <p:cTn id="7" dur="1" fill="hold"/>
                                        <p:tgtEl>
                                          <p:spTgt spid="483334">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483334">
                                            <p:txEl>
                                              <p:pRg st="1" end="1"/>
                                            </p:txEl>
                                          </p:spTgt>
                                        </p:tgtEl>
                                        <p:attrNameLst>
                                          <p:attrName>style.visibility</p:attrName>
                                        </p:attrNameLst>
                                      </p:cBhvr>
                                      <p:to>
                                        <p:strVal val="visible"/>
                                      </p:to>
                                    </p:set>
                                    <p:anim to="" calcmode="lin" valueType="num">
                                      <p:cBhvr>
                                        <p:cTn id="12" dur="1" fill="hold"/>
                                        <p:tgtEl>
                                          <p:spTgt spid="483334">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483334">
                                            <p:txEl>
                                              <p:pRg st="2" end="2"/>
                                            </p:txEl>
                                          </p:spTgt>
                                        </p:tgtEl>
                                        <p:attrNameLst>
                                          <p:attrName>style.visibility</p:attrName>
                                        </p:attrNameLst>
                                      </p:cBhvr>
                                      <p:to>
                                        <p:strVal val="visible"/>
                                      </p:to>
                                    </p:set>
                                    <p:anim to="" calcmode="lin" valueType="num">
                                      <p:cBhvr>
                                        <p:cTn id="17" dur="1" fill="hold"/>
                                        <p:tgtEl>
                                          <p:spTgt spid="483334">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483334">
                                            <p:txEl>
                                              <p:pRg st="3" end="3"/>
                                            </p:txEl>
                                          </p:spTgt>
                                        </p:tgtEl>
                                        <p:attrNameLst>
                                          <p:attrName>style.visibility</p:attrName>
                                        </p:attrNameLst>
                                      </p:cBhvr>
                                      <p:to>
                                        <p:strVal val="visible"/>
                                      </p:to>
                                    </p:set>
                                    <p:anim to="" calcmode="lin" valueType="num">
                                      <p:cBhvr>
                                        <p:cTn id="22" dur="1" fill="hold"/>
                                        <p:tgtEl>
                                          <p:spTgt spid="483334">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483334">
                                            <p:txEl>
                                              <p:pRg st="4" end="4"/>
                                            </p:txEl>
                                          </p:spTgt>
                                        </p:tgtEl>
                                        <p:attrNameLst>
                                          <p:attrName>style.visibility</p:attrName>
                                        </p:attrNameLst>
                                      </p:cBhvr>
                                      <p:to>
                                        <p:strVal val="visible"/>
                                      </p:to>
                                    </p:set>
                                    <p:anim to="" calcmode="lin" valueType="num">
                                      <p:cBhvr>
                                        <p:cTn id="27" dur="1" fill="hold"/>
                                        <p:tgtEl>
                                          <p:spTgt spid="483334">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483334">
                                            <p:txEl>
                                              <p:pRg st="5" end="5"/>
                                            </p:txEl>
                                          </p:spTgt>
                                        </p:tgtEl>
                                        <p:attrNameLst>
                                          <p:attrName>style.visibility</p:attrName>
                                        </p:attrNameLst>
                                      </p:cBhvr>
                                      <p:to>
                                        <p:strVal val="visible"/>
                                      </p:to>
                                    </p:set>
                                    <p:anim to="" calcmode="lin" valueType="num">
                                      <p:cBhvr>
                                        <p:cTn id="32" dur="1" fill="hold"/>
                                        <p:tgtEl>
                                          <p:spTgt spid="483334">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٢٣</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640920835"/>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680520" cy="914400"/>
          </a:xfrm>
        </p:spPr>
        <p:txBody>
          <a:bodyPr/>
          <a:lstStyle/>
          <a:p>
            <a:pPr eaLnBrk="1" hangingPunct="1">
              <a:defRPr/>
            </a:pPr>
            <a:r>
              <a:rPr lang="ar-JO" dirty="0">
                <a:solidFill>
                  <a:schemeClr val="hlink"/>
                </a:solidFill>
                <a:ea typeface="ＭＳ Ｐゴシック" charset="0"/>
                <a:cs typeface="Arial" panose="020B0604020202020204" pitchFamily="34" charset="0"/>
              </a:rPr>
              <a:t>أعياد الكتاب المقدس</a:t>
            </a:r>
            <a:endParaRPr lang="en-US" dirty="0">
              <a:solidFill>
                <a:schemeClr val="hlink"/>
              </a:solidFill>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1547664"/>
            <a:ext cx="5076056" cy="1752600"/>
          </a:xfrm>
        </p:spPr>
        <p:txBody>
          <a:bodyPr/>
          <a:lstStyle/>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احتفالات اليوم المقدس</a:t>
            </a:r>
          </a:p>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في العهد القديم</a:t>
            </a:r>
            <a:endParaRPr lang="en-US" sz="3600" b="1" dirty="0">
              <a:latin typeface="Arial" panose="020B0604020202020204" pitchFamily="34" charset="0"/>
              <a:ea typeface="ＭＳ Ｐゴシック" charset="0"/>
              <a:cs typeface="Arial" panose="020B0604020202020204" pitchFamily="34" charset="0"/>
            </a:endParaRP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
        <p:nvSpPr>
          <p:cNvPr id="3" name="TextBox 2">
            <a:extLst>
              <a:ext uri="{FF2B5EF4-FFF2-40B4-BE49-F238E27FC236}">
                <a16:creationId xmlns:a16="http://schemas.microsoft.com/office/drawing/2014/main" id="{B49168F5-7478-39DB-A378-B37FE43B3129}"/>
              </a:ext>
            </a:extLst>
          </p:cNvPr>
          <p:cNvSpPr txBox="1"/>
          <p:nvPr/>
        </p:nvSpPr>
        <p:spPr>
          <a:xfrm>
            <a:off x="5987845" y="-1268361"/>
            <a:ext cx="184731" cy="369332"/>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1322500568"/>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7" name="Picture 1" descr="singapore_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95513" y="0"/>
            <a:ext cx="3024187" cy="226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58" name="Picture 11" descr="barg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753100" y="1219200"/>
            <a:ext cx="33909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59" name="Picture 10" descr="desk.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143000" y="2743200"/>
            <a:ext cx="4249738" cy="318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4" name="Rectangle 1026"/>
          <p:cNvSpPr>
            <a:spLocks noGrp="1" noChangeArrowheads="1"/>
          </p:cNvSpPr>
          <p:nvPr>
            <p:ph type="title"/>
          </p:nvPr>
        </p:nvSpPr>
        <p:spPr/>
        <p:txBody>
          <a:bodyPr/>
          <a:lstStyle/>
          <a:p>
            <a:pPr eaLnBrk="1" hangingPunct="1"/>
            <a:r>
              <a:rPr lang="ar-JO" altLang="en-US" dirty="0"/>
              <a:t>أخلاقيات العمل في سنغافورة</a:t>
            </a:r>
            <a:endParaRPr lang="en-US" altLang="en-US" dirty="0"/>
          </a:p>
        </p:txBody>
      </p:sp>
      <p:pic>
        <p:nvPicPr>
          <p:cNvPr id="198661" name="Picture 1037" descr="work_main">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703763" y="2057400"/>
            <a:ext cx="1612900"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2" name="Picture 1039" descr="sg35">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0" y="5295900"/>
            <a:ext cx="26670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3" name="Picture 1042" descr="corporate_work_man">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3413125" y="5589588"/>
            <a:ext cx="1381125" cy="96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4" name="Picture 11" descr="Singapore-Airlines-A380-Singapore-Sitting-on-Jet.jpg"/>
          <p:cNvPicPr>
            <a:picLocks noChangeAspect="1"/>
          </p:cNvPicPr>
          <p:nvPr/>
        </p:nvPicPr>
        <p:blipFill>
          <a:blip r:embed="rId12">
            <a:extLst>
              <a:ext uri="{28A0092B-C50C-407E-A947-70E740481C1C}">
                <a14:useLocalDpi xmlns:a14="http://schemas.microsoft.com/office/drawing/2010/main"/>
              </a:ext>
            </a:extLst>
          </a:blip>
          <a:srcRect/>
          <a:stretch>
            <a:fillRect/>
          </a:stretch>
        </p:blipFill>
        <p:spPr bwMode="auto">
          <a:xfrm>
            <a:off x="0" y="1371600"/>
            <a:ext cx="34290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5" name="Picture 12" descr="Work-Life7_singapore.jp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4897438" y="3352800"/>
            <a:ext cx="4246562" cy="283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6" name="Picture 1041" descr="singapore1">
            <a:hlinkClick r:id="rId14"/>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4903788" y="4724400"/>
            <a:ext cx="1855787"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798117"/>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2" descr="Sailboat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7" name="Text Box 5"/>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179</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8" name="Title 7"/>
          <p:cNvSpPr>
            <a:spLocks noGrp="1"/>
          </p:cNvSpPr>
          <p:nvPr>
            <p:ph type="title" idx="4294967295"/>
          </p:nvPr>
        </p:nvSpPr>
        <p:spPr>
          <a:xfrm>
            <a:off x="3048000" y="5638800"/>
            <a:ext cx="6096000" cy="1219200"/>
          </a:xfrm>
        </p:spPr>
        <p:txBody>
          <a:bodyPr/>
          <a:lstStyle/>
          <a:p>
            <a:pPr eaLnBrk="1" hangingPunct="1"/>
            <a:r>
              <a:rPr lang="ar-JO" altLang="en-US" dirty="0"/>
              <a:t>لماذا يجب أخذ إجازة ؟</a:t>
            </a:r>
            <a:endParaRPr lang="en-US" altLang="en-US" dirty="0"/>
          </a:p>
        </p:txBody>
      </p:sp>
    </p:spTree>
    <p:extLst>
      <p:ext uri="{BB962C8B-B14F-4D97-AF65-F5344CB8AC3E}">
        <p14:creationId xmlns:p14="http://schemas.microsoft.com/office/powerpoint/2010/main" val="1386820668"/>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2"/>
          <p:cNvSpPr>
            <a:spLocks noGrp="1" noChangeArrowheads="1"/>
          </p:cNvSpPr>
          <p:nvPr>
            <p:ph type="title"/>
          </p:nvPr>
        </p:nvSpPr>
        <p:spPr/>
        <p:txBody>
          <a:bodyPr/>
          <a:lstStyle/>
          <a:p>
            <a:r>
              <a:rPr lang="ar-JO" dirty="0">
                <a:solidFill>
                  <a:srgbClr val="FFFFFF"/>
                </a:solidFill>
                <a:ea typeface="ＭＳ Ｐゴシック" charset="0"/>
              </a:rPr>
              <a:t>العنوان</a:t>
            </a:r>
            <a:endParaRPr lang="en-US" dirty="0">
              <a:solidFill>
                <a:srgbClr val="FFFFFF"/>
              </a:solidFill>
              <a:ea typeface="ＭＳ Ｐゴシック" charset="0"/>
            </a:endParaRPr>
          </a:p>
        </p:txBody>
      </p:sp>
      <p:sp>
        <p:nvSpPr>
          <p:cNvPr id="145410" name="Text Box 4"/>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pic>
        <p:nvPicPr>
          <p:cNvPr id="145411" name="Picture 5" descr="Priest_and_sanctuar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2266950" cy="242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2" name="Rectangle 6"/>
          <p:cNvSpPr>
            <a:spLocks noChangeArrowheads="1"/>
          </p:cNvSpPr>
          <p:nvPr/>
        </p:nvSpPr>
        <p:spPr bwMode="auto">
          <a:xfrm>
            <a:off x="838200" y="2438400"/>
            <a:ext cx="80010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rtl="1" eaLnBrk="0" fontAlgn="base" hangingPunct="0">
              <a:spcBef>
                <a:spcPct val="20000"/>
              </a:spcBef>
              <a:spcAft>
                <a:spcPct val="0"/>
              </a:spcAft>
              <a:buFontTx/>
              <a:buChar char="•"/>
            </a:pPr>
            <a:r>
              <a:rPr kumimoji="1" lang="ar-JO" altLang="zh-CN" sz="2800" b="1" dirty="0">
                <a:solidFill>
                  <a:srgbClr val="FFFFFF"/>
                </a:solidFill>
                <a:latin typeface="Arial" panose="020B0604020202020204" pitchFamily="34" charset="0"/>
                <a:ea typeface="ＭＳ Ｐゴシック" charset="0"/>
                <a:cs typeface="Arial" panose="020B0604020202020204" pitchFamily="34" charset="0"/>
              </a:rPr>
              <a:t>يهتم سفر اللاويين بالإحتفالات و الأنظمة الكهنوتية لكن اللاويين يذكرون مرة واحدة فقط (25: 32)</a:t>
            </a:r>
            <a:endParaRPr kumimoji="1" lang="en-US" altLang="zh-CN" sz="2800" b="1" dirty="0">
              <a:solidFill>
                <a:srgbClr val="FFFFFF"/>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2800" b="1" dirty="0">
                <a:solidFill>
                  <a:srgbClr val="FFFFFF"/>
                </a:solidFill>
                <a:latin typeface="Arial" panose="020B0604020202020204" pitchFamily="34" charset="0"/>
                <a:ea typeface="ＭＳ Ｐゴシック" charset="0"/>
                <a:cs typeface="Arial" panose="020B0604020202020204" pitchFamily="34" charset="0"/>
              </a:rPr>
              <a:t>فلماذا سمي بسفر اللاويين ؟</a:t>
            </a:r>
            <a:endParaRPr kumimoji="1" lang="en-US" altLang="zh-CN" sz="2800" b="1" dirty="0">
              <a:solidFill>
                <a:srgbClr val="FFFFFF"/>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2800" b="1" dirty="0">
                <a:solidFill>
                  <a:srgbClr val="FFFFFF"/>
                </a:solidFill>
                <a:latin typeface="Arial" panose="020B0604020202020204" pitchFamily="34" charset="0"/>
                <a:ea typeface="ＭＳ Ｐゴシック" charset="0"/>
                <a:cs typeface="Arial" panose="020B0604020202020204" pitchFamily="34" charset="0"/>
              </a:rPr>
              <a:t>الكهنة الهارونيين كانوا من سبط لاوي و النظام الذبائحي الذين قاموا بقيادته دعي نظاماً لاوياً فلذلك نجد أن هذا العنوان له تبريره</a:t>
            </a:r>
            <a:endParaRPr kumimoji="1" lang="en-US" altLang="zh-CN" sz="2800" b="1" dirty="0">
              <a:solidFill>
                <a:srgbClr val="FFFFFF"/>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sz="2800" b="1" dirty="0">
                <a:solidFill>
                  <a:srgbClr val="FFFFFF"/>
                </a:solidFill>
                <a:latin typeface="Arial" panose="020B0604020202020204" pitchFamily="34" charset="0"/>
                <a:ea typeface="ＭＳ Ｐゴシック" charset="0"/>
                <a:cs typeface="Arial" panose="020B0604020202020204" pitchFamily="34" charset="0"/>
              </a:rPr>
              <a:t>العنوان العبري (و دعا)  أو (يهوه و يقرا) مأخوذ من الكلمة الأولى (1: 1)</a:t>
            </a:r>
            <a:endParaRPr kumimoji="1"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36632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2">
                                            <p:txEl>
                                              <p:pRg st="0" end="0"/>
                                            </p:txEl>
                                          </p:spTgt>
                                        </p:tgtEl>
                                        <p:attrNameLst>
                                          <p:attrName>style.visibility</p:attrName>
                                        </p:attrNameLst>
                                      </p:cBhvr>
                                      <p:to>
                                        <p:strVal val="visible"/>
                                      </p:to>
                                    </p:set>
                                    <p:anim calcmode="lin" valueType="num">
                                      <p:cBhvr additive="base">
                                        <p:cTn id="7" dur="500" fill="hold"/>
                                        <p:tgtEl>
                                          <p:spTgt spid="2970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7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02">
                                            <p:txEl>
                                              <p:pRg st="1" end="1"/>
                                            </p:txEl>
                                          </p:spTgt>
                                        </p:tgtEl>
                                        <p:attrNameLst>
                                          <p:attrName>style.visibility</p:attrName>
                                        </p:attrNameLst>
                                      </p:cBhvr>
                                      <p:to>
                                        <p:strVal val="visible"/>
                                      </p:to>
                                    </p:set>
                                    <p:anim calcmode="lin" valueType="num">
                                      <p:cBhvr additive="base">
                                        <p:cTn id="13" dur="500" fill="hold"/>
                                        <p:tgtEl>
                                          <p:spTgt spid="2970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7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02">
                                            <p:txEl>
                                              <p:pRg st="2" end="2"/>
                                            </p:txEl>
                                          </p:spTgt>
                                        </p:tgtEl>
                                        <p:attrNameLst>
                                          <p:attrName>style.visibility</p:attrName>
                                        </p:attrNameLst>
                                      </p:cBhvr>
                                      <p:to>
                                        <p:strVal val="visible"/>
                                      </p:to>
                                    </p:set>
                                    <p:anim calcmode="lin" valueType="num">
                                      <p:cBhvr additive="base">
                                        <p:cTn id="19" dur="500" fill="hold"/>
                                        <p:tgtEl>
                                          <p:spTgt spid="2970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970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02">
                                            <p:txEl>
                                              <p:pRg st="3" end="3"/>
                                            </p:txEl>
                                          </p:spTgt>
                                        </p:tgtEl>
                                        <p:attrNameLst>
                                          <p:attrName>style.visibility</p:attrName>
                                        </p:attrNameLst>
                                      </p:cBhvr>
                                      <p:to>
                                        <p:strVal val="visible"/>
                                      </p:to>
                                    </p:set>
                                    <p:anim calcmode="lin" valueType="num">
                                      <p:cBhvr additive="base">
                                        <p:cTn id="25" dur="500" fill="hold"/>
                                        <p:tgtEl>
                                          <p:spTgt spid="2970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970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2" grpId="0" build="p"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371600" cy="1905000"/>
          </a:xfrm>
        </p:spPr>
        <p:txBody>
          <a:bodyPr/>
          <a:lstStyle/>
          <a:p>
            <a:pPr marL="263525" indent="-263525" algn="r" rtl="1" eaLnBrk="1" hangingPunct="1"/>
            <a:r>
              <a:rPr lang="ar-JO" altLang="en-US" sz="2800" dirty="0"/>
              <a:t>مدني</a:t>
            </a:r>
            <a:endParaRPr lang="en-US" altLang="en-US" sz="2800" dirty="0"/>
          </a:p>
          <a:p>
            <a:pPr marL="263525" indent="-263525" algn="r" rtl="1" eaLnBrk="1" hangingPunct="1"/>
            <a:r>
              <a:rPr lang="ar-JO" altLang="en-US" sz="2800" dirty="0"/>
              <a:t>ديني</a:t>
            </a:r>
            <a:endParaRPr lang="en-US" altLang="en-US" sz="2800" dirty="0"/>
          </a:p>
          <a:p>
            <a:pPr marL="263525" indent="-263525" algn="r" rtl="1" eaLnBrk="1" hangingPunct="1"/>
            <a:r>
              <a:rPr lang="ar-JO" altLang="en-US" sz="2800" dirty="0"/>
              <a:t>مرقم</a:t>
            </a:r>
            <a:endParaRPr lang="en-US" altLang="en-US" sz="2800" dirty="0"/>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r>
              <a:rPr lang="ar-JO" altLang="en-US" dirty="0"/>
              <a:t>التقاويم اليهودية</a:t>
            </a:r>
            <a:endParaRPr lang="en-US" altLang="en-US" dirty="0"/>
          </a:p>
        </p:txBody>
      </p:sp>
      <p:sp>
        <p:nvSpPr>
          <p:cNvPr id="13322" name="Text Box 10"/>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863758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nodeType="afterGroup">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عيد الأبواق</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بداية السنة المدنية في 1 تشري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بينما كان الإسرائيليون لا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002733" y="6252948"/>
            <a:ext cx="1819752" cy="302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87168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680520" cy="914400"/>
          </a:xfrm>
        </p:spPr>
        <p:txBody>
          <a:bodyPr/>
          <a:lstStyle/>
          <a:p>
            <a:pPr eaLnBrk="1" hangingPunct="1">
              <a:defRPr/>
            </a:pPr>
            <a:r>
              <a:rPr lang="ar-JO" dirty="0">
                <a:solidFill>
                  <a:schemeClr val="hlink"/>
                </a:solidFill>
                <a:ea typeface="ＭＳ Ｐゴシック" charset="0"/>
                <a:cs typeface="Arial" panose="020B0604020202020204" pitchFamily="34" charset="0"/>
              </a:rPr>
              <a:t>أعياد الكتاب المقدس</a:t>
            </a:r>
            <a:endParaRPr lang="en-US" dirty="0">
              <a:solidFill>
                <a:schemeClr val="hlink"/>
              </a:solidFill>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1547664"/>
            <a:ext cx="5076056" cy="1752600"/>
          </a:xfrm>
        </p:spPr>
        <p:txBody>
          <a:bodyPr/>
          <a:lstStyle/>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احتفالات اليوم المقدس</a:t>
            </a:r>
          </a:p>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في العهد القديم</a:t>
            </a:r>
            <a:endParaRPr lang="en-US" sz="3600" b="1" dirty="0">
              <a:latin typeface="Arial" panose="020B0604020202020204" pitchFamily="34" charset="0"/>
              <a:ea typeface="ＭＳ Ｐゴシック" charset="0"/>
              <a:cs typeface="Arial" panose="020B0604020202020204" pitchFamily="34" charset="0"/>
            </a:endParaRP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Tree>
    <p:extLst>
      <p:ext uri="{BB962C8B-B14F-4D97-AF65-F5344CB8AC3E}">
        <p14:creationId xmlns:p14="http://schemas.microsoft.com/office/powerpoint/2010/main" val="250444902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7" name="Diagram 16">
            <a:extLst>
              <a:ext uri="{FF2B5EF4-FFF2-40B4-BE49-F238E27FC236}">
                <a16:creationId xmlns:a16="http://schemas.microsoft.com/office/drawing/2014/main" id="{599D8639-52B5-DB72-38AF-A28A6DDAC86B}"/>
              </a:ext>
            </a:extLst>
          </p:cNvPr>
          <p:cNvGraphicFramePr/>
          <p:nvPr/>
        </p:nvGraphicFramePr>
        <p:xfrm>
          <a:off x="3171825" y="1143000"/>
          <a:ext cx="6019800" cy="474747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2590800" cy="4327338"/>
          </a:xfrm>
          <a:prstGeom prst="rect">
            <a:avLst/>
          </a:prstGeom>
          <a:noFill/>
          <a:ln w="9525">
            <a:noFill/>
            <a:miter lim="800000"/>
            <a:headEnd/>
            <a:tailEnd/>
          </a:ln>
          <a:effectLst/>
        </p:spPr>
        <p:txBody>
          <a:bodyPr wrap="square">
            <a:spAutoFit/>
          </a:bodyPr>
          <a:lstStyle/>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القيامة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الروح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الاختطاف</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التوبة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الملكوت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9" name="Line 5"/>
          <p:cNvSpPr>
            <a:spLocks noChangeShapeType="1"/>
          </p:cNvSpPr>
          <p:nvPr/>
        </p:nvSpPr>
        <p:spPr bwMode="auto">
          <a:xfrm>
            <a:off x="3075609" y="1102300"/>
            <a:ext cx="3401391" cy="2693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0" name="Line 6"/>
          <p:cNvSpPr>
            <a:spLocks noChangeShapeType="1"/>
          </p:cNvSpPr>
          <p:nvPr/>
        </p:nvSpPr>
        <p:spPr bwMode="auto">
          <a:xfrm flipV="1">
            <a:off x="3075609" y="1524000"/>
            <a:ext cx="3858591"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4" name="Line 10"/>
          <p:cNvSpPr>
            <a:spLocks noChangeShapeType="1"/>
          </p:cNvSpPr>
          <p:nvPr/>
        </p:nvSpPr>
        <p:spPr bwMode="auto">
          <a:xfrm>
            <a:off x="2991816" y="4869160"/>
            <a:ext cx="1199184" cy="31244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18474"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١٦</a:t>
            </a:r>
          </a:p>
        </p:txBody>
      </p:sp>
      <p:sp>
        <p:nvSpPr>
          <p:cNvPr id="180236" name="Rectangle 12"/>
          <p:cNvSpPr>
            <a:spLocks noGrp="1" noChangeArrowheads="1"/>
          </p:cNvSpPr>
          <p:nvPr>
            <p:ph type="title" idx="4294967295"/>
          </p:nvPr>
        </p:nvSpPr>
        <p:spPr>
          <a:xfrm>
            <a:off x="0" y="136525"/>
            <a:ext cx="4038600" cy="5847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SA" sz="3200" u="sng" dirty="0">
                <a:solidFill>
                  <a:schemeClr val="bg1"/>
                </a:solidFill>
              </a:rPr>
              <a:t>أعياد الكتاب المقدس</a:t>
            </a:r>
            <a:endParaRPr lang="en-US" sz="3200" u="sng" dirty="0">
              <a:solidFill>
                <a:schemeClr val="bg1"/>
              </a:solidFill>
            </a:endParaRP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949633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45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600"/>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wipe(left)">
                                      <p:cBhvr>
                                        <p:cTn id="25" dur="500"/>
                                        <p:tgtEl>
                                          <p:spTgt spid="180228">
                                            <p:txEl>
                                              <p:pRg st="2" end="2"/>
                                            </p:txEl>
                                          </p:spTgt>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wipe(left)">
                                      <p:cBhvr>
                                        <p:cTn id="34" dur="500"/>
                                        <p:tgtEl>
                                          <p:spTgt spid="180228">
                                            <p:txEl>
                                              <p:pRg st="3" end="3"/>
                                            </p:txEl>
                                          </p:spTgt>
                                        </p:tgtEl>
                                      </p:cBhvr>
                                    </p:animEffect>
                                  </p:childTnLst>
                                </p:cTn>
                              </p:par>
                            </p:childTnLst>
                          </p:cTn>
                        </p:par>
                        <p:par>
                          <p:cTn id="35" fill="hold" nodeType="afterGroup">
                            <p:stCondLst>
                              <p:cond delay="500"/>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450"/>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5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uiExpand="1" build="p" autoUpdateAnimBg="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ar-JO" sz="3600" dirty="0">
                <a:solidFill>
                  <a:srgbClr val="FFFF00"/>
                </a:solidFill>
                <a:ea typeface="ＭＳ Ｐゴシック" charset="0"/>
              </a:rPr>
              <a:t>السبت الأسبوعي</a:t>
            </a:r>
            <a:endParaRPr lang="en-US" sz="3600" dirty="0">
              <a:solidFill>
                <a:srgbClr val="FFFF00"/>
              </a:solidFill>
              <a:ea typeface="ＭＳ Ｐゴシック" charset="0"/>
            </a:endParaRPr>
          </a:p>
        </p:txBody>
      </p:sp>
      <p:graphicFrame>
        <p:nvGraphicFramePr>
          <p:cNvPr id="8" name="Diagram 7"/>
          <p:cNvGraphicFramePr/>
          <p:nvPr>
            <p:extLst>
              <p:ext uri="{D42A27DB-BD31-4B8C-83A1-F6EECF244321}">
                <p14:modId xmlns:p14="http://schemas.microsoft.com/office/powerpoint/2010/main" val="2565760327"/>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328"/>
          </a:xfrm>
          <a:prstGeom prst="rect">
            <a:avLst/>
          </a:prstGeom>
          <a:noFill/>
          <a:ln w="9525">
            <a:noFill/>
            <a:miter lim="800000"/>
            <a:headEnd/>
            <a:tailEnd/>
          </a:ln>
          <a:effectLst/>
        </p:spPr>
        <p:txBody>
          <a:bodyPr wrap="square">
            <a:spAutoFit/>
          </a:bodyPr>
          <a:lstStyle/>
          <a:p>
            <a:pPr marL="0" marR="0" lvl="0" indent="0"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الراحة و تذكر العهد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مسيحنا معطي الراحة في الملكوت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1231458225"/>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405187"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يتذكر الخروج</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المسيح فادينا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rPr>
              <a:t>الفصح</a:t>
            </a:r>
            <a:endParaRPr lang="en-US" sz="3600" dirty="0">
              <a:solidFill>
                <a:srgbClr val="FFFF00"/>
              </a:solidFill>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لاوِيّي</a:t>
            </a:r>
            <a:r>
              <a:rPr lang="ar-JO" sz="2400" b="1" dirty="0">
                <a:solidFill>
                  <a:srgbClr val="FFFFFF"/>
                </a:solidFill>
                <a:latin typeface="Arial" panose="020B0604020202020204" pitchFamily="34" charset="0"/>
                <a:cs typeface="Arial" panose="020B0604020202020204" pitchFamily="34" charset="0"/>
              </a:rPr>
              <a:t>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4003720970"/>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893093"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كسر الإتكال على مصر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المسيح مقدسنا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423314" cy="554038"/>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ea typeface="ＭＳ Ｐゴシック" charset="0"/>
              </a:rPr>
              <a:t>الخبز غير المختمر</a:t>
            </a:r>
            <a:endParaRPr lang="en-US" sz="3600" dirty="0">
              <a:solidFill>
                <a:srgbClr val="FFFF00"/>
              </a:solidFill>
              <a:ea typeface="ＭＳ Ｐゴシック" charset="0"/>
            </a:endParaRPr>
          </a:p>
        </p:txBody>
      </p:sp>
      <p:sp>
        <p:nvSpPr>
          <p:cNvPr id="10"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لاويين 23</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400" b="1" dirty="0">
                <a:solidFill>
                  <a:srgbClr val="FFFFFF"/>
                </a:solidFill>
                <a:latin typeface="Arial" panose="020B0604020202020204" pitchFamily="34"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extLst>
              <p:ext uri="{D42A27DB-BD31-4B8C-83A1-F6EECF244321}">
                <p14:modId xmlns:p14="http://schemas.microsoft.com/office/powerpoint/2010/main" val="2404358834"/>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2" name="Text Box 6"/>
          <p:cNvSpPr txBox="1">
            <a:spLocks noChangeArrowheads="1"/>
          </p:cNvSpPr>
          <p:nvPr/>
        </p:nvSpPr>
        <p:spPr bwMode="auto">
          <a:xfrm>
            <a:off x="228600" y="2316163"/>
            <a:ext cx="2743200"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تكريس الحصاد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قيامة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ar-JO" sz="3600" dirty="0">
                <a:solidFill>
                  <a:srgbClr val="FFFF00"/>
                </a:solidFill>
                <a:ea typeface="ＭＳ Ｐゴシック" charset="0"/>
              </a:rPr>
              <a:t>الباكورة</a:t>
            </a:r>
            <a:endParaRPr lang="en-US" sz="4000" dirty="0">
              <a:solidFill>
                <a:srgbClr val="FFFF00"/>
              </a:solidFill>
              <a:ea typeface="ＭＳ Ｐゴシック"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extLst>
              <p:ext uri="{D42A27DB-BD31-4B8C-83A1-F6EECF244321}">
                <p14:modId xmlns:p14="http://schemas.microsoft.com/office/powerpoint/2010/main" val="3256731070"/>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6"/>
          <p:cNvSpPr txBox="1">
            <a:spLocks noChangeArrowheads="1"/>
          </p:cNvSpPr>
          <p:nvPr/>
        </p:nvSpPr>
        <p:spPr bwMode="auto">
          <a:xfrm>
            <a:off x="152400" y="2620963"/>
            <a:ext cx="3041176"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الشكر</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ولادة الكنيسة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4328" name="Rectangle 8"/>
          <p:cNvSpPr>
            <a:spLocks noGrp="1" noChangeArrowheads="1"/>
          </p:cNvSpPr>
          <p:nvPr>
            <p:ph type="title" idx="4294967295"/>
          </p:nvPr>
        </p:nvSpPr>
        <p:spPr>
          <a:xfrm>
            <a:off x="228600" y="1579563"/>
            <a:ext cx="3278875" cy="554037"/>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rPr>
              <a:t>الخمسين</a:t>
            </a:r>
            <a:endParaRPr lang="en-US" sz="3600" dirty="0">
              <a:solidFill>
                <a:srgbClr val="FFFF00"/>
              </a:solidFill>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400" b="1" dirty="0">
                <a:solidFill>
                  <a:srgbClr val="FFFFFF"/>
                </a:solidFill>
                <a:latin typeface="Arial" panose="020B0604020202020204" pitchFamily="34"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3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7764" name="Text Box 4"/>
          <p:cNvSpPr txBox="1">
            <a:spLocks noChangeArrowheads="1"/>
          </p:cNvSpPr>
          <p:nvPr/>
        </p:nvSpPr>
        <p:spPr bwMode="auto">
          <a:xfrm>
            <a:off x="762000" y="2057400"/>
            <a:ext cx="7391400" cy="3444875"/>
          </a:xfrm>
          <a:prstGeom prst="rect">
            <a:avLst/>
          </a:prstGeom>
          <a:noFill/>
          <a:ln w="9525">
            <a:noFill/>
            <a:miter lim="800000"/>
            <a:headEnd/>
            <a:tailEnd/>
          </a:ln>
          <a:effectLst/>
        </p:spPr>
        <p:txBody>
          <a:bodyPr>
            <a:spAutoFit/>
          </a:bodyPr>
          <a:lstStyle>
            <a:defPPr>
              <a:defRPr lang="en-US"/>
            </a:defPPr>
            <a:lvl1pPr marL="442913" indent="-442913" algn="l" eaLnBrk="1" hangingPunct="1">
              <a:spcBef>
                <a:spcPct val="50000"/>
              </a:spcBef>
              <a:buFontTx/>
              <a:buChar char="•"/>
              <a:defRPr sz="4000" b="1">
                <a:solidFill>
                  <a:schemeClr val="bg1"/>
                </a:solidFill>
                <a:effectLst>
                  <a:outerShdw blurRad="50800" dist="76200" dir="2700000" algn="tl" rotWithShape="0">
                    <a:srgbClr val="000000"/>
                  </a:outerShdw>
                </a:effectLst>
                <a:latin typeface="Arial"/>
                <a:ea typeface="Arial" pitchFamily="-111" charset="0"/>
                <a:cs typeface="Arial"/>
              </a:defRPr>
            </a:lvl1pPr>
          </a:lstStyle>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الذبائح</a:t>
            </a:r>
            <a:r>
              <a:rPr lang="en-US" dirty="0">
                <a:solidFill>
                  <a:srgbClr val="FFFFFF"/>
                </a:solidFill>
                <a:latin typeface="Arial" panose="020B0604020202020204" pitchFamily="34" charset="0"/>
                <a:cs typeface="Arial" panose="020B0604020202020204" pitchFamily="34" charset="0"/>
              </a:rPr>
              <a:t>  </a:t>
            </a:r>
          </a:p>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الكهنة</a:t>
            </a:r>
            <a:endParaRPr lang="en-US" dirty="0">
              <a:solidFill>
                <a:srgbClr val="FFFFFF"/>
              </a:solidFill>
              <a:latin typeface="Arial" panose="020B0604020202020204" pitchFamily="34" charset="0"/>
              <a:cs typeface="Arial" panose="020B0604020202020204" pitchFamily="34" charset="0"/>
            </a:endParaRPr>
          </a:p>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التعليمات</a:t>
            </a:r>
            <a:r>
              <a:rPr lang="en-US" dirty="0">
                <a:solidFill>
                  <a:srgbClr val="FFFFFF"/>
                </a:solidFill>
                <a:latin typeface="Arial" panose="020B0604020202020204" pitchFamily="34" charset="0"/>
                <a:cs typeface="Arial" panose="020B0604020202020204" pitchFamily="34" charset="0"/>
              </a:rPr>
              <a:t>  </a:t>
            </a:r>
          </a:p>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القداسة</a:t>
            </a:r>
            <a:r>
              <a:rPr lang="en-US" dirty="0">
                <a:solidFill>
                  <a:srgbClr val="FFFFFF"/>
                </a:solidFill>
                <a:latin typeface="Arial" panose="020B0604020202020204" pitchFamily="34" charset="0"/>
                <a:cs typeface="Arial" panose="020B0604020202020204" pitchFamily="34" charset="0"/>
              </a:rPr>
              <a:t> </a:t>
            </a:r>
          </a:p>
        </p:txBody>
      </p:sp>
      <p:sp>
        <p:nvSpPr>
          <p:cNvPr id="147459"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endParaRPr lang="en-US" sz="2400" b="1" dirty="0">
              <a:latin typeface="Arial" panose="020B0604020202020204" pitchFamily="34" charset="0"/>
              <a:cs typeface="Arial" panose="020B0604020202020204" pitchFamily="34" charset="0"/>
            </a:endParaRPr>
          </a:p>
        </p:txBody>
      </p:sp>
      <p:sp>
        <p:nvSpPr>
          <p:cNvPr id="117766" name="Rectangle 6"/>
          <p:cNvSpPr>
            <a:spLocks noGrp="1" noChangeArrowheads="1"/>
          </p:cNvSpPr>
          <p:nvPr>
            <p:ph type="title" idx="4294967295"/>
          </p:nvPr>
        </p:nvSpPr>
        <p:spPr>
          <a:xfrm>
            <a:off x="685800" y="609600"/>
            <a:ext cx="7772400" cy="923925"/>
          </a:xfrm>
          <a:effectLst>
            <a:outerShdw blurRad="63500" dist="107763" dir="18900000" algn="ctr" rotWithShape="0">
              <a:schemeClr val="tx1">
                <a:alpha val="74998"/>
              </a:schemeClr>
            </a:outerShdw>
          </a:effectLst>
        </p:spPr>
        <p:txBody>
          <a:bodyPr anchor="t">
            <a:spAutoFit/>
          </a:bodyPr>
          <a:lstStyle/>
          <a:p>
            <a:pPr eaLnBrk="1" hangingPunct="1">
              <a:spcBef>
                <a:spcPct val="50000"/>
              </a:spcBef>
              <a:defRPr/>
            </a:pPr>
            <a:r>
              <a:rPr lang="ar-JO" sz="5400" dirty="0">
                <a:solidFill>
                  <a:schemeClr val="bg1"/>
                </a:solidFill>
              </a:rPr>
              <a:t>ملخص سفر اللاويين</a:t>
            </a:r>
            <a:endParaRPr lang="en-US" sz="5400" dirty="0">
              <a:solidFill>
                <a:schemeClr val="bg1"/>
              </a:solidFill>
            </a:endParaRPr>
          </a:p>
        </p:txBody>
      </p:sp>
    </p:spTree>
    <p:extLst>
      <p:ext uri="{BB962C8B-B14F-4D97-AF65-F5344CB8AC3E}">
        <p14:creationId xmlns:p14="http://schemas.microsoft.com/office/powerpoint/2010/main" val="26940004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17764">
                                            <p:txEl>
                                              <p:pRg st="0" end="0"/>
                                            </p:txEl>
                                          </p:spTgt>
                                        </p:tgtEl>
                                        <p:attrNameLst>
                                          <p:attrName>style.visibility</p:attrName>
                                        </p:attrNameLst>
                                      </p:cBhvr>
                                      <p:to>
                                        <p:strVal val="visible"/>
                                      </p:to>
                                    </p:set>
                                    <p:animEffect transition="in" filter="dissolve">
                                      <p:cBhvr>
                                        <p:cTn id="7" dur="75"/>
                                        <p:tgtEl>
                                          <p:spTgt spid="117764">
                                            <p:txEl>
                                              <p:pRg st="0" end="0"/>
                                            </p:txEl>
                                          </p:spTgt>
                                        </p:tgtEl>
                                      </p:cBhvr>
                                    </p:animEffect>
                                  </p:childTnLst>
                                </p:cTn>
                              </p:par>
                            </p:childTnLst>
                          </p:cTn>
                        </p:par>
                        <p:par>
                          <p:cTn id="8" fill="hold" nodeType="afterGroup">
                            <p:stCondLst>
                              <p:cond delay="15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17764">
                                            <p:txEl>
                                              <p:pRg st="1" end="1"/>
                                            </p:txEl>
                                          </p:spTgt>
                                        </p:tgtEl>
                                        <p:attrNameLst>
                                          <p:attrName>style.visibility</p:attrName>
                                        </p:attrNameLst>
                                      </p:cBhvr>
                                      <p:to>
                                        <p:strVal val="visible"/>
                                      </p:to>
                                    </p:set>
                                    <p:animEffect transition="in" filter="dissolve">
                                      <p:cBhvr>
                                        <p:cTn id="11" dur="75"/>
                                        <p:tgtEl>
                                          <p:spTgt spid="117764">
                                            <p:txEl>
                                              <p:pRg st="1" end="1"/>
                                            </p:txEl>
                                          </p:spTgt>
                                        </p:tgtEl>
                                      </p:cBhvr>
                                    </p:animEffect>
                                  </p:childTnLst>
                                </p:cTn>
                              </p:par>
                            </p:childTnLst>
                          </p:cTn>
                        </p:par>
                        <p:par>
                          <p:cTn id="12" fill="hold" nodeType="afterGroup">
                            <p:stCondLst>
                              <p:cond delay="4975"/>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117764">
                                            <p:txEl>
                                              <p:pRg st="2" end="2"/>
                                            </p:txEl>
                                          </p:spTgt>
                                        </p:tgtEl>
                                        <p:attrNameLst>
                                          <p:attrName>style.visibility</p:attrName>
                                        </p:attrNameLst>
                                      </p:cBhvr>
                                      <p:to>
                                        <p:strVal val="visible"/>
                                      </p:to>
                                    </p:set>
                                    <p:animEffect transition="in" filter="dissolve">
                                      <p:cBhvr>
                                        <p:cTn id="15" dur="75"/>
                                        <p:tgtEl>
                                          <p:spTgt spid="117764">
                                            <p:txEl>
                                              <p:pRg st="2" end="2"/>
                                            </p:txEl>
                                          </p:spTgt>
                                        </p:tgtEl>
                                      </p:cBhvr>
                                    </p:animEffect>
                                  </p:childTnLst>
                                </p:cTn>
                              </p:par>
                            </p:childTnLst>
                          </p:cTn>
                        </p:par>
                        <p:par>
                          <p:cTn id="16" fill="hold" nodeType="afterGroup">
                            <p:stCondLst>
                              <p:cond delay="8650"/>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117764">
                                            <p:txEl>
                                              <p:pRg st="3" end="3"/>
                                            </p:txEl>
                                          </p:spTgt>
                                        </p:tgtEl>
                                        <p:attrNameLst>
                                          <p:attrName>style.visibility</p:attrName>
                                        </p:attrNameLst>
                                      </p:cBhvr>
                                      <p:to>
                                        <p:strVal val="visible"/>
                                      </p:to>
                                    </p:set>
                                    <p:animEffect transition="in" filter="dissolve">
                                      <p:cBhvr>
                                        <p:cTn id="19" dur="75"/>
                                        <p:tgtEl>
                                          <p:spTgt spid="11776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64" grpId="0" build="p" autoUpdateAnimBg="0" advAuto="100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3424514708"/>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5350" name="Text Box 6"/>
          <p:cNvSpPr txBox="1">
            <a:spLocks noChangeArrowheads="1"/>
          </p:cNvSpPr>
          <p:nvPr/>
        </p:nvSpPr>
        <p:spPr bwMode="auto">
          <a:xfrm>
            <a:off x="152400" y="2620963"/>
            <a:ext cx="3232245"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توبة السنة الجديدة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الإختطاف</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ar-JO" sz="3600" dirty="0">
                <a:solidFill>
                  <a:srgbClr val="FFFF00"/>
                </a:solidFill>
                <a:ea typeface="ＭＳ Ｐゴシック" charset="0"/>
              </a:rPr>
              <a:t>الأبواق</a:t>
            </a:r>
            <a:endParaRPr lang="en-US" sz="4000" dirty="0">
              <a:solidFill>
                <a:srgbClr val="FFFF00"/>
              </a:solidFill>
              <a:ea typeface="ＭＳ Ｐゴシック"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400" b="1" dirty="0">
                <a:solidFill>
                  <a:srgbClr val="FFFFFF"/>
                </a:solidFill>
                <a:latin typeface="Arial" panose="020B0604020202020204" pitchFamily="34"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extLst>
              <p:ext uri="{D42A27DB-BD31-4B8C-83A1-F6EECF244321}">
                <p14:modId xmlns:p14="http://schemas.microsoft.com/office/powerpoint/2010/main" val="2499326118"/>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6374" name="Text Box 6"/>
          <p:cNvSpPr txBox="1">
            <a:spLocks noChangeArrowheads="1"/>
          </p:cNvSpPr>
          <p:nvPr/>
        </p:nvSpPr>
        <p:spPr bwMode="auto">
          <a:xfrm>
            <a:off x="152400" y="2620963"/>
            <a:ext cx="3054824"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كفارة الخطية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المسيح كفارتنا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rPr>
              <a:t>الكفارة</a:t>
            </a:r>
            <a:endParaRPr lang="en-US" sz="3600" dirty="0">
              <a:solidFill>
                <a:srgbClr val="FFFF00"/>
              </a:solidFill>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1135075007"/>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7399" name="Text Box 7"/>
          <p:cNvSpPr txBox="1">
            <a:spLocks noChangeArrowheads="1"/>
          </p:cNvSpPr>
          <p:nvPr/>
        </p:nvSpPr>
        <p:spPr bwMode="auto">
          <a:xfrm>
            <a:off x="152400" y="2620963"/>
            <a:ext cx="3491552" cy="2031325"/>
          </a:xfrm>
          <a:prstGeom prst="rect">
            <a:avLst/>
          </a:prstGeom>
          <a:noFill/>
          <a:ln w="9525">
            <a:noFill/>
            <a:miter lim="800000"/>
            <a:headEnd/>
            <a:tailEnd/>
          </a:ln>
          <a:effectLst/>
        </p:spPr>
        <p:txBody>
          <a:bodyPr wrap="square">
            <a:spAutoFit/>
          </a:bodyPr>
          <a:lstStyle/>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lang="ar-JO" sz="3600" b="1" dirty="0">
                <a:solidFill>
                  <a:srgbClr val="FFFFFF"/>
                </a:solidFill>
                <a:latin typeface="Arial" panose="020B0604020202020204" pitchFamily="34" charset="0"/>
                <a:ea typeface="Times New Roman" charset="0"/>
                <a:cs typeface="Arial" panose="020B0604020202020204" pitchFamily="34" charset="0"/>
              </a:rPr>
              <a:t>الإحتفال بالحصاد و تذكر بركات البرية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الراحة الألفية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rPr>
              <a:t>المظال</a:t>
            </a:r>
            <a:endParaRPr lang="en-US" sz="3600" dirty="0">
              <a:solidFill>
                <a:srgbClr val="FFFF00"/>
              </a:solidFill>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rPr>
              <a:t>امرأة يهودية تزين خيمتها</a:t>
            </a:r>
            <a:endParaRPr lang="en-US" sz="2800" dirty="0">
              <a:solidFill>
                <a:schemeClr val="bg1"/>
              </a:solidFill>
            </a:endParaRPr>
          </a:p>
        </p:txBody>
      </p:sp>
    </p:spTree>
    <p:extLst>
      <p:ext uri="{BB962C8B-B14F-4D97-AF65-F5344CB8AC3E}">
        <p14:creationId xmlns:p14="http://schemas.microsoft.com/office/powerpoint/2010/main" val="2847077372"/>
      </p:ext>
    </p:extLst>
  </p:cSld>
  <p:clrMapOvr>
    <a:masterClrMapping/>
  </p:clrMapOvr>
  <p:transition spd="med">
    <p:randomBar dir="vert"/>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ar-JO" altLang="en-US" dirty="0">
                <a:cs typeface="Arial" panose="020B0604020202020204" pitchFamily="34" charset="0"/>
              </a:rPr>
              <a:t>ملخص أعياد إسرائيل</a:t>
            </a:r>
            <a:endParaRPr lang="en-US" altLang="en-US" dirty="0">
              <a:cs typeface="Arial" panose="020B0604020202020204" pitchFamily="34" charset="0"/>
            </a:endParaRP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algn="r" eaLnBrk="1" hangingPunct="1">
              <a:buNone/>
            </a:pPr>
            <a:r>
              <a:rPr lang="ar-JO" altLang="en-US" b="1" dirty="0">
                <a:latin typeface="Arial" panose="020B0604020202020204" pitchFamily="34" charset="0"/>
                <a:cs typeface="Arial" panose="020B0604020202020204" pitchFamily="34" charset="0"/>
              </a:rPr>
              <a:t>1. تتجمع على الأغلب في شهرين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2. ابتهاج و حزن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3. في أورشليم و في البيت</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4. صممت بحسب الزراعة</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5. توحد الأمة</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6. تقدم الراحة</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7. تشير للماضي و المستقبل</a:t>
            </a:r>
            <a:endParaRPr lang="en-US" altLang="en-US" b="1" dirty="0">
              <a:latin typeface="Arial" panose="020B0604020202020204" pitchFamily="34" charset="0"/>
              <a:cs typeface="Arial" panose="020B0604020202020204" pitchFamily="34" charset="0"/>
            </a:endParaRPr>
          </a:p>
        </p:txBody>
      </p:sp>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183</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4195">
                                            <p:txEl>
                                              <p:pRg st="4" end="4"/>
                                            </p:txEl>
                                          </p:spTgt>
                                        </p:tgtEl>
                                        <p:attrNameLst>
                                          <p:attrName>style.visibility</p:attrName>
                                        </p:attrNameLst>
                                      </p:cBhvr>
                                      <p:to>
                                        <p:strVal val="visible"/>
                                      </p:to>
                                    </p:set>
                                    <p:animEffect transition="in" filter="dissolve">
                                      <p:cBhvr>
                                        <p:cTn id="7" dur="500"/>
                                        <p:tgtEl>
                                          <p:spTgt spid="264195">
                                            <p:txEl>
                                              <p:pRg st="4" end="4"/>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4195">
                                            <p:txEl>
                                              <p:pRg st="5" end="5"/>
                                            </p:txEl>
                                          </p:spTgt>
                                        </p:tgtEl>
                                        <p:attrNameLst>
                                          <p:attrName>style.visibility</p:attrName>
                                        </p:attrNameLst>
                                      </p:cBhvr>
                                      <p:to>
                                        <p:strVal val="visible"/>
                                      </p:to>
                                    </p:set>
                                    <p:animEffect transition="in" filter="dissolve">
                                      <p:cBhvr>
                                        <p:cTn id="12" dur="500"/>
                                        <p:tgtEl>
                                          <p:spTgt spid="264195">
                                            <p:txEl>
                                              <p:pRg st="5" end="5"/>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4195">
                                            <p:txEl>
                                              <p:pRg st="6" end="6"/>
                                            </p:txEl>
                                          </p:spTgt>
                                        </p:tgtEl>
                                        <p:attrNameLst>
                                          <p:attrName>style.visibility</p:attrName>
                                        </p:attrNameLst>
                                      </p:cBhvr>
                                      <p:to>
                                        <p:strVal val="visible"/>
                                      </p:to>
                                    </p:set>
                                    <p:animEffect transition="in" filter="dissolve">
                                      <p:cBhvr>
                                        <p:cTn id="17" dur="500"/>
                                        <p:tgtEl>
                                          <p:spTgt spid="264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rPr>
              <a:t>184</a:t>
            </a:r>
            <a:endParaRPr kumimoji="0" lang="en-US"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endParaRP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ar-JO" altLang="zh-CN" sz="3200" dirty="0">
                <a:solidFill>
                  <a:schemeClr val="tx1"/>
                </a:solidFill>
              </a:rPr>
              <a:t>أخروية الأعياد اليهودية (لا 23)</a:t>
            </a:r>
            <a:r>
              <a:rPr kumimoji="0" lang="en-US" altLang="zh-CN" sz="3200" dirty="0">
                <a:solidFill>
                  <a:schemeClr val="tx1"/>
                </a:solidFill>
              </a:rPr>
              <a:t> </a:t>
            </a:r>
            <a:endParaRPr kumimoji="0" lang="en-US" altLang="en-US" sz="3200" dirty="0">
              <a:solidFill>
                <a:schemeClr val="tx1"/>
              </a:solidFill>
            </a:endParaRPr>
          </a:p>
        </p:txBody>
      </p:sp>
      <p:grpSp>
        <p:nvGrpSpPr>
          <p:cNvPr id="207876"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التاريخ</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الفترة</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العيد</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الأهمية (الماضي)</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النوع (المستقبل)</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أسبوعي</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السبت *</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شافاط</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1"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تذكار :</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a:p>
              <a:pPr marL="0" marR="0" lvl="0" indent="0" algn="ctr" defTabSz="914400" rtl="1"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 </a:t>
              </a:r>
              <a:r>
                <a:rPr kumimoji="0" lang="ar-JO"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راحة الله في الخليقة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a:p>
              <a:pPr lvl="0" algn="ctr" defTabSz="914400" rtl="1" eaLnBrk="0" fontAlgn="base" hangingPunct="0">
                <a:spcBef>
                  <a:spcPct val="0"/>
                </a:spcBef>
                <a:spcAft>
                  <a:spcPct val="0"/>
                </a:spcAft>
                <a:defRPr/>
              </a:pPr>
              <a:r>
                <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 </a:t>
              </a:r>
              <a:r>
                <a:rPr lang="ar-JO" sz="1800" b="1" dirty="0">
                  <a:solidFill>
                    <a:schemeClr val="bg2"/>
                  </a:solidFill>
                </a:rPr>
                <a:t>النجاة من مصر علامة العهد الموسوي (خروج 20 ، 31 ؛  تثنية 5)</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الراحة الألفية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(عب 4: 1-11)</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1-14    نيسان</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(قراءة نشيد الأنشاد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الفصح</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بصاخ</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الفداء من مصر من خلال دم حمل الكفارة (خر 12)</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الفداء من الخطية من خلال موت المسيح كحمل (1 كو 5: 7ب)</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1-15</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إلى 1-21</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نيسان</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 أيام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الخبز غير المختمر</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الإنفصال / الإنقطاع عن التبعية على مصر إلى الإعتماد على الله</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 حياة المفديين المنفصلة لله </a:t>
              </a:r>
            </a:p>
            <a:p>
              <a:pPr lvl="0" algn="ctr" defTabSz="914400" fontAlgn="base">
                <a:spcBef>
                  <a:spcPct val="0"/>
                </a:spcBef>
                <a:spcAft>
                  <a:spcPct val="0"/>
                </a:spcAft>
                <a:defRPr/>
              </a:pPr>
              <a:r>
                <a:rPr lang="ar-JO" sz="1800" b="1" dirty="0">
                  <a:solidFill>
                    <a:schemeClr val="bg2"/>
                  </a:solidFill>
                </a:rPr>
                <a:t>(1 كو 5: 7 أ ، 8)</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1-16</a:t>
              </a:r>
              <a:endParaRPr lang="en-US" altLang="en-US" sz="1800" b="1" dirty="0">
                <a:solidFill>
                  <a:srgbClr val="000000"/>
                </a:solidFill>
                <a:latin typeface="Arial Narrow" pitchFamily="34" charset="0"/>
              </a:endParaRPr>
            </a:p>
            <a:p>
              <a:pPr lvl="0" algn="ctr" defTabSz="914400" fontAlgn="base">
                <a:spcBef>
                  <a:spcPct val="0"/>
                </a:spcBef>
                <a:spcAft>
                  <a:spcPct val="0"/>
                </a:spcAft>
                <a:defRPr/>
              </a:pPr>
              <a:r>
                <a:rPr lang="ar-JO" altLang="en-US" sz="1800" b="1" noProof="0" dirty="0">
                  <a:solidFill>
                    <a:srgbClr val="000000"/>
                  </a:solidFill>
                  <a:latin typeface="Arial Narrow" pitchFamily="34" charset="0"/>
                </a:rPr>
                <a:t>(يوم بعد سبت الحصاد)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الباكورة</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(احتفال</a:t>
              </a:r>
              <a:r>
                <a:rPr kumimoji="0" lang="ar-JO" altLang="en-US" sz="1800" b="1" i="0" u="none" strike="noStrike" kern="1200" cap="none" spc="0" normalizeH="0" noProof="0" dirty="0">
                  <a:ln>
                    <a:noFill/>
                  </a:ln>
                  <a:solidFill>
                    <a:srgbClr val="000000"/>
                  </a:solidFill>
                  <a:effectLst/>
                  <a:uLnTx/>
                  <a:uFillTx/>
                  <a:latin typeface="Arial Narrow" pitchFamily="34" charset="0"/>
                  <a:ea typeface="MS PGothic" pitchFamily="34" charset="-128"/>
                  <a:cs typeface="+mn-cs"/>
                </a:rPr>
                <a:t> حزم الشعير)</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توقع أحكام الله المادية المستقبلية - يبدأ حصاد الحبوب</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قيامة المسيح</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 كو 15: 20)</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3-6</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سيفان</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(قراءة راعوث)</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الخمسين</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شافوط</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الأسابيع</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الحصاد</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الشكر على مؤن الله ماضيًا - ينهي حصاد الحبوب (تثنية 16: 9-12)</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مجيء الروح القدس لإكمال قيامة المسيح (أع 2)</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grpSp>
    </p:spTree>
    <p:extLst>
      <p:ext uri="{BB962C8B-B14F-4D97-AF65-F5344CB8AC3E}">
        <p14:creationId xmlns:p14="http://schemas.microsoft.com/office/powerpoint/2010/main" val="2235022815"/>
      </p:ext>
    </p:extLst>
  </p:cSld>
  <p:clrMapOvr>
    <a:masterClrMapping/>
  </p:clrMapOvr>
  <p:transition/>
</p:sld>
</file>

<file path=ppt/slides/slide276.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rPr>
              <a:t>أخروية الأعياد اليهودية (لا 23)</a:t>
            </a:r>
            <a:r>
              <a:rPr kumimoji="0" lang="en-US" altLang="zh-CN" sz="3200" dirty="0">
                <a:solidFill>
                  <a:schemeClr val="tx1"/>
                </a:solidFill>
              </a:rPr>
              <a:t> </a:t>
            </a:r>
            <a:endParaRPr kumimoji="0" lang="en-US" altLang="en-US" sz="2400" dirty="0">
              <a:solidFill>
                <a:schemeClr val="tx1"/>
              </a:solidFill>
              <a:latin typeface="Impact" pitchFamily="34" charset="0"/>
              <a:ea typeface="SimSun" pitchFamily="2" charset="-122"/>
            </a:endParaRPr>
          </a:p>
        </p:txBody>
      </p:sp>
      <p:grpSp>
        <p:nvGrpSpPr>
          <p:cNvPr id="209923"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التاريخ</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الفترة</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العيد</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الأهمية (الماضي)</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النوع (المستقبل)</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الربيع-الصيف</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لا أعياد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فرح الحصاد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عصر الكنيسة</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1-7</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الأبواق</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السنة الجديدة</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روش هاشاناه</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التحضير للفداء الوطني والتطهير يوم الكفارة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الإختطاف (1 تس 4: 13) الإعلان (مت 24: 31) – تحضير الملكوت</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7-10</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الكفارة</a:t>
              </a:r>
            </a:p>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a:t>
              </a:r>
              <a:r>
                <a:rPr kumimoji="0" lang="ar-JO" altLang="en-US" sz="1800" b="1" i="0" u="none" strike="noStrike" kern="1200" cap="none" spc="0" normalizeH="0" noProof="0" dirty="0">
                  <a:ln>
                    <a:noFill/>
                  </a:ln>
                  <a:solidFill>
                    <a:srgbClr val="000000"/>
                  </a:solidFill>
                  <a:effectLst/>
                  <a:uLnTx/>
                  <a:uFillTx/>
                  <a:latin typeface="Arial Narrow" pitchFamily="34" charset="0"/>
                  <a:ea typeface="MS PGothic" pitchFamily="34" charset="-128"/>
                  <a:cs typeface="+mn-cs"/>
                </a:rPr>
                <a:t> كيبور</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التوبة القومية والتطهير من خطايا الشعب (لاويين 16)</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التوبة القومية لإسرائيل في الضيقة (رو 11: 26-27)</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7-15</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2000" b="1" dirty="0">
                  <a:solidFill>
                    <a:srgbClr val="000000"/>
                  </a:solidFill>
                  <a:latin typeface="Arial Narrow" pitchFamily="34" charset="0"/>
                </a:rPr>
                <a:t>إلى 7-21</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 أيام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(قراءة الجامعة)</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المظال</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السقائف/الخيم</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سكوت</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الرب</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التجمع</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الإيفاء المتوقع للعهد الإبراهيمي </a:t>
              </a:r>
            </a:p>
            <a:p>
              <a:pPr lvl="0" algn="ctr" defTabSz="914400" fontAlgn="base">
                <a:spcBef>
                  <a:spcPct val="0"/>
                </a:spcBef>
                <a:spcAft>
                  <a:spcPct val="0"/>
                </a:spcAft>
                <a:defRPr/>
              </a:pPr>
              <a:r>
                <a:rPr lang="ar-JO" sz="1800" b="1" dirty="0">
                  <a:solidFill>
                    <a:schemeClr val="bg2"/>
                  </a:solidFill>
                </a:rPr>
                <a:t>(نح .8)</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التتميم الفعلي للعهد الإبراهيمي – الملكوت (مت 17: 4)</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7-22</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شميني عتزيريت (سمخت توراة)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ja-JP"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اليوم الثامن من التجمع</a:t>
              </a:r>
            </a:p>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ja-JP"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الفرح بالتوراة</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sp>
        <p:nvSpPr>
          <p:cNvPr id="20992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rPr>
              <a:t>184</a:t>
            </a:r>
            <a:endParaRPr kumimoji="0" lang="en-US"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1486507839"/>
      </p:ext>
    </p:extLst>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rPr>
              <a:t>أخروية الأعياد اليهودية (لا 23)</a:t>
            </a:r>
            <a:r>
              <a:rPr kumimoji="0" lang="en-US" altLang="zh-CN" sz="3200" dirty="0">
                <a:solidFill>
                  <a:schemeClr val="tx1"/>
                </a:solidFill>
              </a:rPr>
              <a:t> </a:t>
            </a:r>
            <a:endParaRPr kumimoji="0" lang="en-US" altLang="en-US" sz="3600" dirty="0">
              <a:solidFill>
                <a:schemeClr val="tx1"/>
              </a:solidFill>
              <a:latin typeface="Impact" pitchFamily="34" charset="0"/>
              <a:ea typeface="SimSun" pitchFamily="2" charset="-122"/>
            </a:endParaRPr>
          </a:p>
        </p:txBody>
      </p:sp>
      <p:grpSp>
        <p:nvGrpSpPr>
          <p:cNvPr id="211971" name="Group 66"/>
          <p:cNvGrpSpPr>
            <a:grpSpLocks/>
          </p:cNvGrpSpPr>
          <p:nvPr/>
        </p:nvGrpSpPr>
        <p:grpSpPr bwMode="auto">
          <a:xfrm>
            <a:off x="0" y="838200"/>
            <a:ext cx="9144000" cy="6019800"/>
            <a:chOff x="96" y="576"/>
            <a:chExt cx="4274" cy="3840"/>
          </a:xfrm>
        </p:grpSpPr>
        <p:sp>
          <p:nvSpPr>
            <p:cNvPr id="211973"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التاريخ</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4"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الفترة</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5"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العيد</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6"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الأهمية (الماضي)</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7"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النوع (المستقبل)</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8"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defTabSz="914400" fontAlgn="base">
                <a:spcBef>
                  <a:spcPct val="0"/>
                </a:spcBef>
                <a:spcAft>
                  <a:spcPct val="0"/>
                </a:spcAft>
                <a:defRPr/>
              </a:pPr>
              <a:r>
                <a:rPr lang="ar-JO" sz="1800" b="1" dirty="0">
                  <a:solidFill>
                    <a:schemeClr val="bg2"/>
                  </a:solidFill>
                </a:rPr>
                <a:t>الأيام التالية ليست موصوفة في الكتاب المقدس </a:t>
              </a:r>
            </a:p>
            <a:p>
              <a:pPr lvl="0" defTabSz="914400" fontAlgn="base">
                <a:spcBef>
                  <a:spcPct val="0"/>
                </a:spcBef>
                <a:spcAft>
                  <a:spcPct val="0"/>
                </a:spcAft>
                <a:defRPr/>
              </a:pPr>
              <a:r>
                <a:rPr lang="ar-JO" sz="1800" b="1" dirty="0">
                  <a:solidFill>
                    <a:schemeClr val="bg2"/>
                  </a:solidFill>
                </a:rPr>
                <a:t> وربما ليس لها أهمية أخروية: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11979"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5-9</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آب</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0"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قراءة المراثي</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1"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التاسع من آب</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تشعة بي آب</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2"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تدمير أورشليم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586 ق.م و 70 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83"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9-25</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كسلو</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4"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 أيام إضافية من إشعال الشموع</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85"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هانوكاه</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التجديد</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r>
                <a:rPr lang="ar-JO" altLang="en-US" sz="1800" b="1" dirty="0">
                  <a:solidFill>
                    <a:srgbClr val="000000"/>
                  </a:solidFill>
                  <a:latin typeface="Arial Narrow" pitchFamily="34" charset="0"/>
                </a:rPr>
                <a:t>الأضواء</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الإضاءة</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المكابيين</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6"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خلاص الأمة تحت حكم يهوذا المكابي في 164 ق.م</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 10: 22)</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87"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12-14/</a:t>
              </a:r>
              <a:r>
                <a:rPr kumimoji="0" lang="ar-JO" altLang="en-US" sz="2000" b="1" i="0" u="none" strike="noStrike" kern="1200" cap="none" spc="0" normalizeH="0" noProof="0" dirty="0">
                  <a:ln>
                    <a:noFill/>
                  </a:ln>
                  <a:solidFill>
                    <a:srgbClr val="000000"/>
                  </a:solidFill>
                  <a:effectLst/>
                  <a:uLnTx/>
                  <a:uFillTx/>
                  <a:latin typeface="Arial Narrow" pitchFamily="34" charset="0"/>
                  <a:ea typeface="MS PGothic" pitchFamily="34" charset="-128"/>
                  <a:cs typeface="+mn-cs"/>
                </a:rPr>
                <a:t> 15</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آذار</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8"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يومين</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قراءة أستير</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9"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الفوريم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90"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خلاص الأمة بقيادة أستير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(9: 21)</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grpSp>
          <p:nvGrpSpPr>
            <p:cNvPr id="211991" name="Group 63"/>
            <p:cNvGrpSpPr>
              <a:grpSpLocks/>
            </p:cNvGrpSpPr>
            <p:nvPr/>
          </p:nvGrpSpPr>
          <p:grpSpPr bwMode="auto">
            <a:xfrm>
              <a:off x="3104" y="2407"/>
              <a:ext cx="1266" cy="1372"/>
              <a:chOff x="2672" y="1765"/>
              <a:chExt cx="1112" cy="1323"/>
            </a:xfrm>
          </p:grpSpPr>
          <p:sp>
            <p:nvSpPr>
              <p:cNvPr id="211992" name="Rectangle 52"/>
              <p:cNvSpPr>
                <a:spLocks noChangeArrowheads="1"/>
              </p:cNvSpPr>
              <p:nvPr/>
            </p:nvSpPr>
            <p:spPr bwMode="auto">
              <a:xfrm>
                <a:off x="2704" y="1765"/>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يُظهر عمود التصنيف هذا أن ترتيب الأعياد السنوية في إسرائيل يوازي بشكل نبوي تجربتها كأمة عبر التاريخ</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11993" name="Rectangle 62"/>
              <p:cNvSpPr>
                <a:spLocks noChangeArrowheads="1"/>
              </p:cNvSpPr>
              <p:nvPr/>
            </p:nvSpPr>
            <p:spPr bwMode="auto">
              <a:xfrm>
                <a:off x="2672" y="1765"/>
                <a:ext cx="1112"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grpSp>
      <p:sp>
        <p:nvSpPr>
          <p:cNvPr id="211972"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rPr>
              <a:t>184</a:t>
            </a:r>
            <a:endParaRPr kumimoji="0" lang="en-US"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3963443217"/>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تاريخيًا إلى الوراء إلى ماضي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81786" y="6172200"/>
            <a:ext cx="2005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3 أعياد للحج</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sp>
        <p:nvSpPr>
          <p:cNvPr id="42"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44" name="Text Box 18"/>
          <p:cNvSpPr txBox="1">
            <a:spLocks noChangeArrowheads="1"/>
          </p:cNvSpPr>
          <p:nvPr/>
        </p:nvSpPr>
        <p:spPr bwMode="auto">
          <a:xfrm>
            <a:off x="3983037" y="1327150"/>
            <a:ext cx="2038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6" name="Text Box 20"/>
          <p:cNvSpPr txBox="1">
            <a:spLocks noChangeArrowheads="1"/>
          </p:cNvSpPr>
          <p:nvPr/>
        </p:nvSpPr>
        <p:spPr bwMode="auto">
          <a:xfrm>
            <a:off x="5447506" y="172164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7" name="Text Box 21"/>
          <p:cNvSpPr txBox="1">
            <a:spLocks noChangeArrowheads="1"/>
          </p:cNvSpPr>
          <p:nvPr/>
        </p:nvSpPr>
        <p:spPr bwMode="auto">
          <a:xfrm>
            <a:off x="5867400" y="3352800"/>
            <a:ext cx="1503363"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83037" y="914400"/>
            <a:ext cx="1103313"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84438" y="5029200"/>
            <a:ext cx="158273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المظال</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5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7266019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aphicFrame>
        <p:nvGraphicFramePr>
          <p:cNvPr id="50" name="Diagram 49"/>
          <p:cNvGraphicFramePr/>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أيضًا نبويًا إلى الأمام إلى مستقبل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215046" name="Text Box 8"/>
          <p:cNvSpPr txBox="1">
            <a:spLocks noChangeArrowheads="1"/>
          </p:cNvSpPr>
          <p:nvPr/>
        </p:nvSpPr>
        <p:spPr bwMode="auto">
          <a:xfrm>
            <a:off x="6553201" y="6172200"/>
            <a:ext cx="21885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3 أعياد للحج </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sp>
        <p:nvSpPr>
          <p:cNvPr id="35" name="Text Box 9"/>
          <p:cNvSpPr txBox="1">
            <a:spLocks noChangeArrowheads="1"/>
          </p:cNvSpPr>
          <p:nvPr/>
        </p:nvSpPr>
        <p:spPr bwMode="auto">
          <a:xfrm>
            <a:off x="5348287" y="838200"/>
            <a:ext cx="1204913"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الفداء</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6" name="Text Box 10"/>
          <p:cNvSpPr txBox="1">
            <a:spLocks noChangeArrowheads="1"/>
          </p:cNvSpPr>
          <p:nvPr/>
        </p:nvSpPr>
        <p:spPr bwMode="auto">
          <a:xfrm>
            <a:off x="6940954" y="1295400"/>
            <a:ext cx="1506630"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الانفصال</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7" name="Text Box 11"/>
          <p:cNvSpPr txBox="1">
            <a:spLocks noChangeArrowheads="1"/>
          </p:cNvSpPr>
          <p:nvPr/>
        </p:nvSpPr>
        <p:spPr bwMode="auto">
          <a:xfrm>
            <a:off x="7061861" y="1752600"/>
            <a:ext cx="16799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القيامة</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الاختطاف</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9" name="Text Box 13"/>
          <p:cNvSpPr txBox="1">
            <a:spLocks noChangeArrowheads="1"/>
          </p:cNvSpPr>
          <p:nvPr/>
        </p:nvSpPr>
        <p:spPr bwMode="auto">
          <a:xfrm>
            <a:off x="7793897" y="3276600"/>
            <a:ext cx="9478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الروح</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40" name="Text Box 14"/>
          <p:cNvSpPr txBox="1">
            <a:spLocks noChangeArrowheads="1"/>
          </p:cNvSpPr>
          <p:nvPr/>
        </p:nvSpPr>
        <p:spPr bwMode="auto">
          <a:xfrm>
            <a:off x="533399" y="5410200"/>
            <a:ext cx="13793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التوبة</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41" name="Text Box 15"/>
          <p:cNvSpPr txBox="1">
            <a:spLocks noChangeArrowheads="1"/>
          </p:cNvSpPr>
          <p:nvPr/>
        </p:nvSpPr>
        <p:spPr bwMode="auto">
          <a:xfrm>
            <a:off x="521196" y="4953000"/>
            <a:ext cx="109816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الملكوت</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215054"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44" name="Text Box 18"/>
          <p:cNvSpPr txBox="1">
            <a:spLocks noChangeArrowheads="1"/>
          </p:cNvSpPr>
          <p:nvPr/>
        </p:nvSpPr>
        <p:spPr bwMode="auto">
          <a:xfrm>
            <a:off x="4503738" y="1327150"/>
            <a:ext cx="1381125"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6" name="Text Box 20"/>
          <p:cNvSpPr txBox="1">
            <a:spLocks noChangeArrowheads="1"/>
          </p:cNvSpPr>
          <p:nvPr/>
        </p:nvSpPr>
        <p:spPr bwMode="auto">
          <a:xfrm>
            <a:off x="5214285" y="173672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7" name="Text Box 21"/>
          <p:cNvSpPr txBox="1">
            <a:spLocks noChangeArrowheads="1"/>
          </p:cNvSpPr>
          <p:nvPr/>
        </p:nvSpPr>
        <p:spPr bwMode="auto">
          <a:xfrm>
            <a:off x="5938904" y="3352800"/>
            <a:ext cx="126669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215060" name="Text Box 18"/>
          <p:cNvSpPr txBox="1">
            <a:spLocks noChangeArrowheads="1"/>
          </p:cNvSpPr>
          <p:nvPr/>
        </p:nvSpPr>
        <p:spPr bwMode="auto">
          <a:xfrm>
            <a:off x="3956993" y="914400"/>
            <a:ext cx="1085554"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524125" y="5029200"/>
            <a:ext cx="143286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21506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60792822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5" name="Group 2"/>
          <p:cNvGrpSpPr>
            <a:grpSpLocks/>
          </p:cNvGrpSpPr>
          <p:nvPr/>
        </p:nvGrpSpPr>
        <p:grpSpPr bwMode="auto">
          <a:xfrm>
            <a:off x="-457200" y="0"/>
            <a:ext cx="9906000" cy="6858000"/>
            <a:chOff x="-288" y="0"/>
            <a:chExt cx="6240" cy="4320"/>
          </a:xfrm>
        </p:grpSpPr>
        <p:sp>
          <p:nvSpPr>
            <p:cNvPr id="118787" name="Rectangle 3" descr="Purple mesh"/>
            <p:cNvSpPr>
              <a:spLocks noChangeArrowheads="1"/>
            </p:cNvSpPr>
            <p:nvPr/>
          </p:nvSpPr>
          <p:spPr bwMode="auto">
            <a:xfrm>
              <a:off x="0" y="0"/>
              <a:ext cx="5952" cy="432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88" name="Oval 4"/>
            <p:cNvSpPr>
              <a:spLocks noChangeArrowheads="1"/>
            </p:cNvSpPr>
            <p:nvPr/>
          </p:nvSpPr>
          <p:spPr bwMode="auto">
            <a:xfrm>
              <a:off x="840" y="816"/>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89" name="Text Box 5"/>
            <p:cNvSpPr txBox="1">
              <a:spLocks noChangeArrowheads="1"/>
            </p:cNvSpPr>
            <p:nvPr/>
          </p:nvSpPr>
          <p:spPr bwMode="auto">
            <a:xfrm>
              <a:off x="816"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الكنيسة</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49510" name="AutoShape 6"/>
            <p:cNvSpPr>
              <a:spLocks noChangeArrowheads="1"/>
            </p:cNvSpPr>
            <p:nvPr/>
          </p:nvSpPr>
          <p:spPr bwMode="auto">
            <a:xfrm>
              <a:off x="2184" y="96"/>
              <a:ext cx="1392" cy="1008"/>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8791" name="Text Box 7"/>
            <p:cNvSpPr txBox="1">
              <a:spLocks noChangeArrowheads="1"/>
            </p:cNvSpPr>
            <p:nvPr/>
          </p:nvSpPr>
          <p:spPr bwMode="auto">
            <a:xfrm>
              <a:off x="2376" y="528"/>
              <a:ext cx="1008" cy="4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400" b="1" dirty="0">
                  <a:solidFill>
                    <a:srgbClr val="FFFFFF"/>
                  </a:solidFill>
                  <a:latin typeface="Arial" panose="020B0604020202020204" pitchFamily="34" charset="0"/>
                  <a:ea typeface="Times New Roman" pitchFamily="-111" charset="0"/>
                  <a:cs typeface="Arial" panose="020B0604020202020204" pitchFamily="34" charset="0"/>
                </a:rPr>
                <a:t>الله</a:t>
              </a:r>
              <a:endParaRPr lang="en-US" sz="4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2" name="Oval 8"/>
            <p:cNvSpPr>
              <a:spLocks noChangeArrowheads="1"/>
            </p:cNvSpPr>
            <p:nvPr/>
          </p:nvSpPr>
          <p:spPr bwMode="auto">
            <a:xfrm>
              <a:off x="3048" y="816"/>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3" name="Text Box 9"/>
            <p:cNvSpPr txBox="1">
              <a:spLocks noChangeArrowheads="1"/>
            </p:cNvSpPr>
            <p:nvPr/>
          </p:nvSpPr>
          <p:spPr bwMode="auto">
            <a:xfrm>
              <a:off x="3024"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الأمم</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4" name="Oval 10"/>
            <p:cNvSpPr>
              <a:spLocks noChangeArrowheads="1"/>
            </p:cNvSpPr>
            <p:nvPr/>
          </p:nvSpPr>
          <p:spPr bwMode="auto">
            <a:xfrm>
              <a:off x="3624" y="1363"/>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5" name="Text Box 11"/>
            <p:cNvSpPr txBox="1">
              <a:spLocks noChangeArrowheads="1"/>
            </p:cNvSpPr>
            <p:nvPr/>
          </p:nvSpPr>
          <p:spPr bwMode="auto">
            <a:xfrm>
              <a:off x="3600" y="154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الآباء</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6" name="Oval 12"/>
            <p:cNvSpPr>
              <a:spLocks noChangeArrowheads="1"/>
            </p:cNvSpPr>
            <p:nvPr/>
          </p:nvSpPr>
          <p:spPr bwMode="auto">
            <a:xfrm>
              <a:off x="3960" y="1987"/>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7" name="Text Box 13"/>
            <p:cNvSpPr txBox="1">
              <a:spLocks noChangeArrowheads="1"/>
            </p:cNvSpPr>
            <p:nvPr/>
          </p:nvSpPr>
          <p:spPr bwMode="auto">
            <a:xfrm>
              <a:off x="3936" y="2165"/>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الأسباط</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8" name="Oval 14"/>
            <p:cNvSpPr>
              <a:spLocks noChangeArrowheads="1"/>
            </p:cNvSpPr>
            <p:nvPr/>
          </p:nvSpPr>
          <p:spPr bwMode="auto">
            <a:xfrm>
              <a:off x="3816" y="2544"/>
              <a:ext cx="1776" cy="797"/>
            </a:xfrm>
            <a:prstGeom prst="ellipse">
              <a:avLst/>
            </a:prstGeom>
            <a:gradFill rotWithShape="0">
              <a:gsLst>
                <a:gs pos="0">
                  <a:srgbClr val="A50021"/>
                </a:gs>
                <a:gs pos="100000">
                  <a:srgbClr val="33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9" name="Text Box 15"/>
            <p:cNvSpPr txBox="1">
              <a:spLocks noChangeArrowheads="1"/>
            </p:cNvSpPr>
            <p:nvPr/>
          </p:nvSpPr>
          <p:spPr bwMode="auto">
            <a:xfrm>
              <a:off x="3792" y="272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إسرائيل</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nvGrpSpPr>
            <p:cNvPr id="149520" name="Group 16"/>
            <p:cNvGrpSpPr>
              <a:grpSpLocks/>
            </p:cNvGrpSpPr>
            <p:nvPr/>
          </p:nvGrpSpPr>
          <p:grpSpPr bwMode="auto">
            <a:xfrm>
              <a:off x="3312" y="3072"/>
              <a:ext cx="1824" cy="797"/>
              <a:chOff x="3312" y="3072"/>
              <a:chExt cx="1824" cy="797"/>
            </a:xfrm>
          </p:grpSpPr>
          <p:sp>
            <p:nvSpPr>
              <p:cNvPr id="118801" name="Oval 17"/>
              <p:cNvSpPr>
                <a:spLocks noChangeArrowheads="1"/>
              </p:cNvSpPr>
              <p:nvPr/>
            </p:nvSpPr>
            <p:spPr bwMode="auto">
              <a:xfrm>
                <a:off x="3336" y="307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02" name="Text Box 18"/>
              <p:cNvSpPr txBox="1">
                <a:spLocks noChangeArrowheads="1"/>
              </p:cNvSpPr>
              <p:nvPr/>
            </p:nvSpPr>
            <p:spPr bwMode="auto">
              <a:xfrm>
                <a:off x="3312" y="325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00"/>
                    </a:solidFill>
                    <a:latin typeface="Arial" panose="020B0604020202020204" pitchFamily="34" charset="0"/>
                    <a:ea typeface="Times New Roman" pitchFamily="-111" charset="0"/>
                    <a:cs typeface="Arial" panose="020B0604020202020204" pitchFamily="34" charset="0"/>
                  </a:rPr>
                  <a:t>الكهنة</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grpSp>
        <p:sp>
          <p:nvSpPr>
            <p:cNvPr id="118803" name="Oval 19"/>
            <p:cNvSpPr>
              <a:spLocks noChangeArrowheads="1"/>
            </p:cNvSpPr>
            <p:nvPr/>
          </p:nvSpPr>
          <p:spPr bwMode="auto">
            <a:xfrm>
              <a:off x="72" y="136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04" name="Text Box 20"/>
            <p:cNvSpPr txBox="1">
              <a:spLocks noChangeArrowheads="1"/>
            </p:cNvSpPr>
            <p:nvPr/>
          </p:nvSpPr>
          <p:spPr bwMode="auto">
            <a:xfrm>
              <a:off x="48" y="154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الرسل</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49523" name="AutoShape 21"/>
            <p:cNvSpPr>
              <a:spLocks noChangeArrowheads="1"/>
            </p:cNvSpPr>
            <p:nvPr/>
          </p:nvSpPr>
          <p:spPr bwMode="auto">
            <a:xfrm>
              <a:off x="144" y="2016"/>
              <a:ext cx="960" cy="912"/>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8806" name="Text Box 22"/>
            <p:cNvSpPr txBox="1">
              <a:spLocks noChangeArrowheads="1"/>
            </p:cNvSpPr>
            <p:nvPr/>
          </p:nvSpPr>
          <p:spPr bwMode="auto">
            <a:xfrm>
              <a:off x="-288" y="2256"/>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المخلص</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07" name="Oval 23"/>
            <p:cNvSpPr>
              <a:spLocks noChangeArrowheads="1"/>
            </p:cNvSpPr>
            <p:nvPr/>
          </p:nvSpPr>
          <p:spPr bwMode="auto">
            <a:xfrm>
              <a:off x="600" y="2640"/>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08" name="Text Box 24"/>
            <p:cNvSpPr txBox="1">
              <a:spLocks noChangeArrowheads="1"/>
            </p:cNvSpPr>
            <p:nvPr/>
          </p:nvSpPr>
          <p:spPr bwMode="auto">
            <a:xfrm>
              <a:off x="576" y="2817"/>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الأنبياء</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09" name="Oval 25"/>
            <p:cNvSpPr>
              <a:spLocks noChangeArrowheads="1"/>
            </p:cNvSpPr>
            <p:nvPr/>
          </p:nvSpPr>
          <p:spPr bwMode="auto">
            <a:xfrm>
              <a:off x="888" y="3312"/>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10" name="Text Box 26"/>
            <p:cNvSpPr txBox="1">
              <a:spLocks noChangeArrowheads="1"/>
            </p:cNvSpPr>
            <p:nvPr/>
          </p:nvSpPr>
          <p:spPr bwMode="auto">
            <a:xfrm>
              <a:off x="864" y="3489"/>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الملوك</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11" name="Oval 27"/>
            <p:cNvSpPr>
              <a:spLocks noChangeArrowheads="1"/>
            </p:cNvSpPr>
            <p:nvPr/>
          </p:nvSpPr>
          <p:spPr bwMode="auto">
            <a:xfrm>
              <a:off x="2256" y="352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12" name="Text Box 28"/>
            <p:cNvSpPr txBox="1">
              <a:spLocks noChangeArrowheads="1"/>
            </p:cNvSpPr>
            <p:nvPr/>
          </p:nvSpPr>
          <p:spPr bwMode="auto">
            <a:xfrm>
              <a:off x="2424" y="3701"/>
              <a:ext cx="1440"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القضاة</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13" name="Text Box 29"/>
            <p:cNvSpPr txBox="1">
              <a:spLocks noChangeArrowheads="1"/>
            </p:cNvSpPr>
            <p:nvPr/>
          </p:nvSpPr>
          <p:spPr bwMode="auto">
            <a:xfrm>
              <a:off x="192" y="288"/>
              <a:ext cx="3552"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ar-SA" sz="4000" b="1" dirty="0">
                  <a:solidFill>
                    <a:srgbClr val="FFFF00"/>
                  </a:solidFill>
                  <a:latin typeface="Arial" panose="020B0604020202020204" pitchFamily="34" charset="0"/>
                  <a:cs typeface="Arial" panose="020B0604020202020204" pitchFamily="34" charset="0"/>
                </a:rPr>
                <a:t>لاوِيّين</a:t>
              </a:r>
              <a:endParaRPr lang="en-US" sz="4000" b="1" dirty="0">
                <a:solidFill>
                  <a:srgbClr val="FF3300"/>
                </a:solidFill>
                <a:latin typeface="Arial" panose="020B0604020202020204" pitchFamily="34" charset="0"/>
                <a:cs typeface="Arial" panose="020B0604020202020204" pitchFamily="34" charset="0"/>
              </a:endParaRPr>
            </a:p>
          </p:txBody>
        </p:sp>
      </p:grpSp>
      <p:sp>
        <p:nvSpPr>
          <p:cNvPr id="118814" name="Rectangle 30"/>
          <p:cNvSpPr>
            <a:spLocks noGrp="1" noChangeArrowheads="1"/>
          </p:cNvSpPr>
          <p:nvPr>
            <p:ph type="title" idx="4294967295"/>
          </p:nvPr>
        </p:nvSpPr>
        <p:spPr>
          <a:xfrm>
            <a:off x="2667000" y="3048000"/>
            <a:ext cx="4191000" cy="11430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rPr>
              <a:t>التركيز الكهنوتي</a:t>
            </a:r>
            <a:endParaRPr lang="en-US" dirty="0">
              <a:solidFill>
                <a:schemeClr val="bg1"/>
              </a:solidFill>
            </a:endParaRPr>
          </a:p>
        </p:txBody>
      </p:sp>
    </p:spTree>
    <p:extLst>
      <p:ext uri="{BB962C8B-B14F-4D97-AF65-F5344CB8AC3E}">
        <p14:creationId xmlns:p14="http://schemas.microsoft.com/office/powerpoint/2010/main" val="2895876918"/>
      </p:ext>
    </p:extLst>
  </p:cSld>
  <p:clrMapOvr>
    <a:masterClrMapping/>
  </p:clrMapOvr>
  <p:transition spd="med" advTm="10000">
    <p:randomBar dir="vert"/>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2" name="Rectangle 2"/>
          <p:cNvSpPr>
            <a:spLocks noGrp="1" noChangeArrowheads="1"/>
          </p:cNvSpPr>
          <p:nvPr>
            <p:ph type="title"/>
          </p:nvPr>
        </p:nvSpPr>
        <p:spPr/>
        <p:txBody>
          <a:bodyPr/>
          <a:lstStyle/>
          <a:p>
            <a:pPr marL="914400" indent="-914400" algn="r" eaLnBrk="1" hangingPunct="1">
              <a:tabLst>
                <a:tab pos="914400" algn="l"/>
              </a:tabLst>
            </a:pPr>
            <a:r>
              <a:rPr lang="ar-JO" altLang="en-US" sz="4000" dirty="0">
                <a:cs typeface="Arial" panose="020B0604020202020204" pitchFamily="34" charset="0"/>
              </a:rPr>
              <a:t>1. استراحت إسرائيل لتحافظ على سير مقدس مع إسرائيل</a:t>
            </a:r>
            <a:endParaRPr lang="en-US" altLang="en-US" sz="4000" dirty="0">
              <a:cs typeface="Arial" panose="020B0604020202020204" pitchFamily="34" charset="0"/>
            </a:endParaRPr>
          </a:p>
        </p:txBody>
      </p:sp>
      <p:sp>
        <p:nvSpPr>
          <p:cNvPr id="51203" name="Rectangle 3"/>
          <p:cNvSpPr>
            <a:spLocks noGrp="1" noChangeArrowheads="1"/>
          </p:cNvSpPr>
          <p:nvPr>
            <p:ph type="body" idx="1"/>
          </p:nvPr>
        </p:nvSpPr>
        <p:spPr>
          <a:xfrm>
            <a:off x="1050878" y="1600200"/>
            <a:ext cx="7559722" cy="4953000"/>
          </a:xfrm>
        </p:spPr>
        <p:txBody>
          <a:bodyPr/>
          <a:lstStyle/>
          <a:p>
            <a:pPr marL="609600" indent="-609600" algn="r" eaLnBrk="1" hangingPunct="1">
              <a:buSzTx/>
              <a:buNone/>
            </a:pPr>
            <a:r>
              <a:rPr lang="ar-JO" altLang="zh-CN" b="1" dirty="0">
                <a:latin typeface="Arial" panose="020B0604020202020204" pitchFamily="34" charset="0"/>
                <a:cs typeface="Arial" panose="020B0604020202020204" pitchFamily="34" charset="0"/>
              </a:rPr>
              <a:t>أ. شارك كل الرجال اليهود في </a:t>
            </a:r>
            <a:r>
              <a:rPr lang="ar-JO" altLang="zh-CN" b="1" u="sng" dirty="0">
                <a:latin typeface="Arial" panose="020B0604020202020204" pitchFamily="34" charset="0"/>
                <a:cs typeface="Arial" panose="020B0604020202020204" pitchFamily="34" charset="0"/>
              </a:rPr>
              <a:t>ثلاثة أعياد سنوية </a:t>
            </a:r>
            <a:r>
              <a:rPr lang="ar-JO" altLang="zh-CN" b="1" dirty="0">
                <a:latin typeface="Arial" panose="020B0604020202020204" pitchFamily="34" charset="0"/>
                <a:cs typeface="Arial" panose="020B0604020202020204" pitchFamily="34" charset="0"/>
              </a:rPr>
              <a:t>لتذكيرهم ببركات الله في حياتهم (خر 23: 14-19)</a:t>
            </a:r>
            <a:endParaRPr lang="en-US" altLang="zh-CN" b="1" dirty="0">
              <a:latin typeface="Arial" panose="020B0604020202020204" pitchFamily="34" charset="0"/>
              <a:cs typeface="Arial" panose="020B0604020202020204" pitchFamily="34" charset="0"/>
            </a:endParaRPr>
          </a:p>
        </p:txBody>
      </p:sp>
      <p:sp>
        <p:nvSpPr>
          <p:cNvPr id="6" name="Text Box 23"/>
          <p:cNvSpPr txBox="1">
            <a:spLocks noChangeArrowheads="1"/>
          </p:cNvSpPr>
          <p:nvPr/>
        </p:nvSpPr>
        <p:spPr bwMode="auto">
          <a:xfrm>
            <a:off x="8388350"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180</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Tree>
    <p:extLst>
      <p:ext uri="{BB962C8B-B14F-4D97-AF65-F5344CB8AC3E}">
        <p14:creationId xmlns:p14="http://schemas.microsoft.com/office/powerpoint/2010/main" val="32813639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51203">
                                            <p:txEl>
                                              <p:pRg st="0" end="0"/>
                                            </p:txEl>
                                          </p:spTgt>
                                        </p:tgtEl>
                                        <p:attrNameLst>
                                          <p:attrName>style.visibility</p:attrName>
                                        </p:attrNameLst>
                                      </p:cBhvr>
                                      <p:to>
                                        <p:strVal val="visible"/>
                                      </p:to>
                                    </p:set>
                                    <p:anim calcmode="lin" valueType="num">
                                      <p:cBhvr>
                                        <p:cTn id="7" dur="1000" fill="hold"/>
                                        <p:tgtEl>
                                          <p:spTgt spid="51203">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3">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3">
                                            <p:txEl>
                                              <p:pRg st="0" end="0"/>
                                            </p:txEl>
                                          </p:spTgt>
                                        </p:tgtEl>
                                        <p:attrNameLst>
                                          <p:attrName>ppt_y</p:attrName>
                                        </p:attrNameLst>
                                      </p:cBhvr>
                                      <p:tavLst>
                                        <p:tav tm="0">
                                          <p:val>
                                            <p:strVal val="#ppt_y"/>
                                          </p:val>
                                        </p:tav>
                                        <p:tav tm="100000">
                                          <p:val>
                                            <p:strVal val="#ppt_y"/>
                                          </p:val>
                                        </p:tav>
                                      </p:tavLst>
                                    </p:anim>
                                    <p:animEffect transition="in" filter="fade">
                                      <p:cBhvr>
                                        <p:cTn id="10" dur="1000"/>
                                        <p:tgtEl>
                                          <p:spTgt spid="512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build="p"/>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49824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0" presetClass="entr" presetSubtype="0" fill="hold" grpId="0" nodeType="click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wedge">
                                      <p:cBhvr>
                                        <p:cTn id="22" dur="2000"/>
                                        <p:tgtEl>
                                          <p:spTgt spid="34"/>
                                        </p:tgtEl>
                                      </p:cBhvr>
                                    </p:animEffect>
                                  </p:childTnLst>
                                </p:cTn>
                              </p:par>
                              <p:par>
                                <p:cTn id="23" presetID="20"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edge">
                                      <p:cBhvr>
                                        <p:cTn id="25" dur="2000"/>
                                        <p:tgtEl>
                                          <p:spTgt spid="3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0" presetClass="entr" presetSubtype="0" fill="hold" grpId="0" nodeType="click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wedge">
                                      <p:cBhvr>
                                        <p:cTn id="30" dur="2000"/>
                                        <p:tgtEl>
                                          <p:spTgt spid="4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5" presetClass="entr" presetSubtype="0"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2000"/>
                                        <p:tgtEl>
                                          <p:spTgt spid="35"/>
                                        </p:tgtEl>
                                      </p:cBhvr>
                                    </p:animEffect>
                                    <p:anim calcmode="lin" valueType="num">
                                      <p:cBhvr>
                                        <p:cTn id="36" dur="2000" fill="hold"/>
                                        <p:tgtEl>
                                          <p:spTgt spid="35"/>
                                        </p:tgtEl>
                                        <p:attrNameLst>
                                          <p:attrName>style.rotation</p:attrName>
                                        </p:attrNameLst>
                                      </p:cBhvr>
                                      <p:tavLst>
                                        <p:tav tm="0">
                                          <p:val>
                                            <p:fltVal val="720"/>
                                          </p:val>
                                        </p:tav>
                                        <p:tav tm="100000">
                                          <p:val>
                                            <p:fltVal val="0"/>
                                          </p:val>
                                        </p:tav>
                                      </p:tavLst>
                                    </p:anim>
                                    <p:anim calcmode="lin" valueType="num">
                                      <p:cBhvr>
                                        <p:cTn id="37" dur="2000" fill="hold"/>
                                        <p:tgtEl>
                                          <p:spTgt spid="35"/>
                                        </p:tgtEl>
                                        <p:attrNameLst>
                                          <p:attrName>ppt_h</p:attrName>
                                        </p:attrNameLst>
                                      </p:cBhvr>
                                      <p:tavLst>
                                        <p:tav tm="0">
                                          <p:val>
                                            <p:fltVal val="0"/>
                                          </p:val>
                                        </p:tav>
                                        <p:tav tm="100000">
                                          <p:val>
                                            <p:strVal val="#ppt_h"/>
                                          </p:val>
                                        </p:tav>
                                      </p:tavLst>
                                    </p:anim>
                                    <p:anim calcmode="lin" valueType="num">
                                      <p:cBhvr>
                                        <p:cTn id="3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35" presetClass="entr" presetSubtype="0" fill="hold" grpId="0" nodeType="click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2000"/>
                                        <p:tgtEl>
                                          <p:spTgt spid="36"/>
                                        </p:tgtEl>
                                      </p:cBhvr>
                                    </p:animEffect>
                                    <p:anim calcmode="lin" valueType="num">
                                      <p:cBhvr>
                                        <p:cTn id="44" dur="2000" fill="hold"/>
                                        <p:tgtEl>
                                          <p:spTgt spid="36"/>
                                        </p:tgtEl>
                                        <p:attrNameLst>
                                          <p:attrName>style.rotation</p:attrName>
                                        </p:attrNameLst>
                                      </p:cBhvr>
                                      <p:tavLst>
                                        <p:tav tm="0">
                                          <p:val>
                                            <p:fltVal val="720"/>
                                          </p:val>
                                        </p:tav>
                                        <p:tav tm="100000">
                                          <p:val>
                                            <p:fltVal val="0"/>
                                          </p:val>
                                        </p:tav>
                                      </p:tavLst>
                                    </p:anim>
                                    <p:anim calcmode="lin" valueType="num">
                                      <p:cBhvr>
                                        <p:cTn id="45" dur="2000" fill="hold"/>
                                        <p:tgtEl>
                                          <p:spTgt spid="36"/>
                                        </p:tgtEl>
                                        <p:attrNameLst>
                                          <p:attrName>ppt_h</p:attrName>
                                        </p:attrNameLst>
                                      </p:cBhvr>
                                      <p:tavLst>
                                        <p:tav tm="0">
                                          <p:val>
                                            <p:fltVal val="0"/>
                                          </p:val>
                                        </p:tav>
                                        <p:tav tm="100000">
                                          <p:val>
                                            <p:strVal val="#ppt_h"/>
                                          </p:val>
                                        </p:tav>
                                      </p:tavLst>
                                    </p:anim>
                                    <p:anim calcmode="lin" valueType="num">
                                      <p:cBhvr>
                                        <p:cTn id="4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35" presetClass="entr" presetSubtype="0" fill="hold" grpId="0" nodeType="clickEffect">
                                  <p:stCondLst>
                                    <p:cond delay="0"/>
                                  </p:stCondLst>
                                  <p:childTnLst>
                                    <p:set>
                                      <p:cBhvr>
                                        <p:cTn id="50" dur="1" fill="hold">
                                          <p:stCondLst>
                                            <p:cond delay="0"/>
                                          </p:stCondLst>
                                        </p:cTn>
                                        <p:tgtEl>
                                          <p:spTgt spid="37"/>
                                        </p:tgtEl>
                                        <p:attrNameLst>
                                          <p:attrName>style.visibility</p:attrName>
                                        </p:attrNameLst>
                                      </p:cBhvr>
                                      <p:to>
                                        <p:strVal val="visible"/>
                                      </p:to>
                                    </p:set>
                                    <p:animEffect transition="in" filter="fade">
                                      <p:cBhvr>
                                        <p:cTn id="51" dur="2000"/>
                                        <p:tgtEl>
                                          <p:spTgt spid="37"/>
                                        </p:tgtEl>
                                      </p:cBhvr>
                                    </p:animEffect>
                                    <p:anim calcmode="lin" valueType="num">
                                      <p:cBhvr>
                                        <p:cTn id="52" dur="2000" fill="hold"/>
                                        <p:tgtEl>
                                          <p:spTgt spid="37"/>
                                        </p:tgtEl>
                                        <p:attrNameLst>
                                          <p:attrName>style.rotation</p:attrName>
                                        </p:attrNameLst>
                                      </p:cBhvr>
                                      <p:tavLst>
                                        <p:tav tm="0">
                                          <p:val>
                                            <p:fltVal val="720"/>
                                          </p:val>
                                        </p:tav>
                                        <p:tav tm="100000">
                                          <p:val>
                                            <p:fltVal val="0"/>
                                          </p:val>
                                        </p:tav>
                                      </p:tavLst>
                                    </p:anim>
                                    <p:anim calcmode="lin" valueType="num">
                                      <p:cBhvr>
                                        <p:cTn id="53" dur="2000" fill="hold"/>
                                        <p:tgtEl>
                                          <p:spTgt spid="37"/>
                                        </p:tgtEl>
                                        <p:attrNameLst>
                                          <p:attrName>ppt_h</p:attrName>
                                        </p:attrNameLst>
                                      </p:cBhvr>
                                      <p:tavLst>
                                        <p:tav tm="0">
                                          <p:val>
                                            <p:fltVal val="0"/>
                                          </p:val>
                                        </p:tav>
                                        <p:tav tm="100000">
                                          <p:val>
                                            <p:strVal val="#ppt_h"/>
                                          </p:val>
                                        </p:tav>
                                      </p:tavLst>
                                    </p:anim>
                                    <p:anim calcmode="lin" valueType="num">
                                      <p:cBhvr>
                                        <p:cTn id="54" dur="2000" fill="hold"/>
                                        <p:tgtEl>
                                          <p:spTgt spid="3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6" grpId="0" animBg="1"/>
      <p:bldP spid="37" grpId="0" animBg="1"/>
      <p:bldP spid="44" grpId="0" animBg="1"/>
      <p:bldP spid="46" grpId="0" animBg="1"/>
      <p:bldP spid="51" grpId="0" animBg="1"/>
      <p:bldP spid="45" grpId="0" animBg="1"/>
      <p:bldP spid="35"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9137" name="Picture 54" descr="Temple Alta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title"/>
          </p:nvPr>
        </p:nvSpPr>
        <p:spPr>
          <a:xfrm>
            <a:off x="2843213" y="0"/>
            <a:ext cx="6049962" cy="1484313"/>
          </a:xfrm>
          <a:solidFill>
            <a:schemeClr val="bg2"/>
          </a:solidFill>
        </p:spPr>
        <p:txBody>
          <a:bodyPr/>
          <a:lstStyle/>
          <a:p>
            <a:pPr eaLnBrk="1" hangingPunct="1"/>
            <a:r>
              <a:rPr lang="ar-JO" altLang="en-US" sz="4000" dirty="0">
                <a:solidFill>
                  <a:schemeClr val="tx1"/>
                </a:solidFill>
              </a:rPr>
              <a:t>غالباً ما يقدم اليهود </a:t>
            </a:r>
            <a:br>
              <a:rPr lang="ar-JO" altLang="en-US" sz="4000" dirty="0">
                <a:solidFill>
                  <a:schemeClr val="tx1"/>
                </a:solidFill>
              </a:rPr>
            </a:br>
            <a:r>
              <a:rPr lang="ar-JO" altLang="en-US" sz="4000" dirty="0">
                <a:solidFill>
                  <a:schemeClr val="tx1"/>
                </a:solidFill>
              </a:rPr>
              <a:t>قرابين محترقة بالكامل</a:t>
            </a:r>
            <a:endParaRPr lang="en-US" altLang="en-US" sz="4000" dirty="0">
              <a:solidFill>
                <a:schemeClr val="tx1"/>
              </a:solidFill>
            </a:endParaRPr>
          </a:p>
        </p:txBody>
      </p:sp>
    </p:spTree>
    <p:extLst>
      <p:ext uri="{BB962C8B-B14F-4D97-AF65-F5344CB8AC3E}">
        <p14:creationId xmlns:p14="http://schemas.microsoft.com/office/powerpoint/2010/main" val="1313805770"/>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5"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r>
              <a:rPr lang="ar-JO" altLang="en-US" dirty="0">
                <a:solidFill>
                  <a:schemeClr val="tx1"/>
                </a:solidFill>
              </a:rPr>
              <a:t>حمل الفصح</a:t>
            </a:r>
            <a:endParaRPr lang="en-US" altLang="en-US" dirty="0">
              <a:solidFill>
                <a:schemeClr val="tx1"/>
              </a:solidFill>
            </a:endParaRPr>
          </a:p>
        </p:txBody>
      </p:sp>
      <p:pic>
        <p:nvPicPr>
          <p:cNvPr id="221187" name="Picture 11" descr="lamb">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188" name="Picture 1" descr="num 28 lamb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175000" y="2462213"/>
            <a:ext cx="59690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2"/>
          <p:cNvSpPr txBox="1">
            <a:spLocks noChangeArrowheads="1"/>
          </p:cNvSpPr>
          <p:nvPr/>
        </p:nvSpPr>
        <p:spPr bwMode="auto">
          <a:xfrm>
            <a:off x="107950" y="1557338"/>
            <a:ext cx="4824413" cy="3095625"/>
          </a:xfrm>
          <a:prstGeom prst="rect">
            <a:avLst/>
          </a:prstGeom>
          <a:solidFill>
            <a:srgbClr val="00009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mn-cs"/>
              </a:rPr>
              <a:t>في العاشر من هذا الشهر يأخذون لهم كل واحد شاة بحسب بيوت الآباء شاة للبيت (خر 12: 3)</a:t>
            </a:r>
            <a:endParaRPr kumimoji="0" lang="en-US" alt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12734816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0082"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0083"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0084"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7030"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1"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2"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3" name="Text Box 9"/>
          <p:cNvSpPr txBox="1">
            <a:spLocks noChangeArrowheads="1"/>
          </p:cNvSpPr>
          <p:nvPr/>
        </p:nvSpPr>
        <p:spPr bwMode="auto">
          <a:xfrm>
            <a:off x="381000" y="331788"/>
            <a:ext cx="4046984" cy="255454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يكون لكم الدم علامة على البيوت التي أنتم فيها فأرى الدم و أعبر عنكم فلا يكون عليكم ضربة للهلاك حين أضرب أرض مصر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7034" name="Text Box 10"/>
          <p:cNvSpPr txBox="1">
            <a:spLocks noChangeArrowheads="1"/>
          </p:cNvSpPr>
          <p:nvPr/>
        </p:nvSpPr>
        <p:spPr bwMode="auto">
          <a:xfrm>
            <a:off x="0" y="5943600"/>
            <a:ext cx="45720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خروج 12: 13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0090" name="Rectangle 13"/>
          <p:cNvSpPr>
            <a:spLocks noGrp="1" noChangeArrowheads="1"/>
          </p:cNvSpPr>
          <p:nvPr>
            <p:ph type="title" idx="4294967295"/>
          </p:nvPr>
        </p:nvSpPr>
        <p:spPr>
          <a:xfrm>
            <a:off x="4572000" y="5791200"/>
            <a:ext cx="4572000" cy="838200"/>
          </a:xfrm>
          <a:solidFill>
            <a:srgbClr val="000000"/>
          </a:solidFill>
        </p:spPr>
        <p:txBody>
          <a:bodyPr/>
          <a:lstStyle/>
          <a:p>
            <a:pPr eaLnBrk="1" hangingPunct="1"/>
            <a:r>
              <a:rPr lang="ar-JO" altLang="zh-CN" sz="3200" dirty="0">
                <a:solidFill>
                  <a:schemeClr val="bg1"/>
                </a:solidFill>
                <a:cs typeface="Arial" panose="020B0604020202020204" pitchFamily="34" charset="0"/>
              </a:rPr>
              <a:t>حماية الفصح</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23591662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3000"/>
                                  </p:stCondLst>
                                  <p:childTnLst>
                                    <p:set>
                                      <p:cBhvr>
                                        <p:cTn id="6" dur="1" fill="hold">
                                          <p:stCondLst>
                                            <p:cond delay="0"/>
                                          </p:stCondLst>
                                        </p:cTn>
                                        <p:tgtEl>
                                          <p:spTgt spid="257030"/>
                                        </p:tgtEl>
                                        <p:attrNameLst>
                                          <p:attrName>style.visibility</p:attrName>
                                        </p:attrNameLst>
                                      </p:cBhvr>
                                      <p:to>
                                        <p:strVal val="visible"/>
                                      </p:to>
                                    </p:set>
                                    <p:animEffect transition="in" filter="wipe(up)">
                                      <p:cBhvr>
                                        <p:cTn id="7" dur="500"/>
                                        <p:tgtEl>
                                          <p:spTgt spid="257030"/>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257031"/>
                                        </p:tgtEl>
                                        <p:attrNameLst>
                                          <p:attrName>style.visibility</p:attrName>
                                        </p:attrNameLst>
                                      </p:cBhvr>
                                      <p:to>
                                        <p:strVal val="visible"/>
                                      </p:to>
                                    </p:set>
                                    <p:animEffect transition="in" filter="wipe(up)">
                                      <p:cBhvr>
                                        <p:cTn id="11" dur="500"/>
                                        <p:tgtEl>
                                          <p:spTgt spid="257031"/>
                                        </p:tgtEl>
                                      </p:cBhvr>
                                    </p:animEffect>
                                  </p:childTnLst>
                                </p:cTn>
                              </p:par>
                            </p:childTnLst>
                          </p:cTn>
                        </p:par>
                        <p:par>
                          <p:cTn id="12" fill="hold" nodeType="afterGroup">
                            <p:stCondLst>
                              <p:cond delay="6000"/>
                            </p:stCondLst>
                            <p:childTnLst>
                              <p:par>
                                <p:cTn id="13" presetID="22" presetClass="entr" presetSubtype="1" fill="hold" grpId="0" nodeType="afterEffect">
                                  <p:stCondLst>
                                    <p:cond delay="2000"/>
                                  </p:stCondLst>
                                  <p:childTnLst>
                                    <p:set>
                                      <p:cBhvr>
                                        <p:cTn id="14" dur="1" fill="hold">
                                          <p:stCondLst>
                                            <p:cond delay="0"/>
                                          </p:stCondLst>
                                        </p:cTn>
                                        <p:tgtEl>
                                          <p:spTgt spid="257032"/>
                                        </p:tgtEl>
                                        <p:attrNameLst>
                                          <p:attrName>style.visibility</p:attrName>
                                        </p:attrNameLst>
                                      </p:cBhvr>
                                      <p:to>
                                        <p:strVal val="visible"/>
                                      </p:to>
                                    </p:set>
                                    <p:animEffect transition="in" filter="wipe(up)">
                                      <p:cBhvr>
                                        <p:cTn id="15" dur="500"/>
                                        <p:tgtEl>
                                          <p:spTgt spid="257032"/>
                                        </p:tgtEl>
                                      </p:cBhvr>
                                    </p:animEffect>
                                  </p:childTnLst>
                                </p:cTn>
                              </p:par>
                            </p:childTnLst>
                          </p:cTn>
                        </p:par>
                        <p:par>
                          <p:cTn id="16" fill="hold" nodeType="afterGroup">
                            <p:stCondLst>
                              <p:cond delay="8500"/>
                            </p:stCondLst>
                            <p:childTnLst>
                              <p:par>
                                <p:cTn id="17" presetID="9" presetClass="entr" presetSubtype="0" fill="hold" grpId="0" nodeType="afterEffect">
                                  <p:stCondLst>
                                    <p:cond delay="3000"/>
                                  </p:stCondLst>
                                  <p:childTnLst>
                                    <p:set>
                                      <p:cBhvr>
                                        <p:cTn id="18" dur="1" fill="hold">
                                          <p:stCondLst>
                                            <p:cond delay="0"/>
                                          </p:stCondLst>
                                        </p:cTn>
                                        <p:tgtEl>
                                          <p:spTgt spid="257034"/>
                                        </p:tgtEl>
                                        <p:attrNameLst>
                                          <p:attrName>style.visibility</p:attrName>
                                        </p:attrNameLst>
                                      </p:cBhvr>
                                      <p:to>
                                        <p:strVal val="visible"/>
                                      </p:to>
                                    </p:set>
                                    <p:animEffect transition="in" filter="dissolve">
                                      <p:cBhvr>
                                        <p:cTn id="19" dur="500"/>
                                        <p:tgtEl>
                                          <p:spTgt spid="257034"/>
                                        </p:tgtEl>
                                      </p:cBhvr>
                                    </p:animEffect>
                                  </p:childTnLst>
                                </p:cTn>
                              </p:par>
                            </p:childTnLst>
                          </p:cTn>
                        </p:par>
                        <p:par>
                          <p:cTn id="20" fill="hold" nodeType="afterGroup">
                            <p:stCondLst>
                              <p:cond delay="12000"/>
                            </p:stCondLst>
                            <p:childTnLst>
                              <p:par>
                                <p:cTn id="21" presetID="9" presetClass="entr" presetSubtype="0" fill="hold" grpId="0" nodeType="afterEffect">
                                  <p:stCondLst>
                                    <p:cond delay="2000"/>
                                  </p:stCondLst>
                                  <p:childTnLst>
                                    <p:set>
                                      <p:cBhvr>
                                        <p:cTn id="22" dur="1" fill="hold">
                                          <p:stCondLst>
                                            <p:cond delay="0"/>
                                          </p:stCondLst>
                                        </p:cTn>
                                        <p:tgtEl>
                                          <p:spTgt spid="257033"/>
                                        </p:tgtEl>
                                        <p:attrNameLst>
                                          <p:attrName>style.visibility</p:attrName>
                                        </p:attrNameLst>
                                      </p:cBhvr>
                                      <p:to>
                                        <p:strVal val="visible"/>
                                      </p:to>
                                    </p:set>
                                    <p:animEffect transition="in" filter="dissolve">
                                      <p:cBhvr>
                                        <p:cTn id="23" dur="500"/>
                                        <p:tgtEl>
                                          <p:spTgt spid="257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0" grpId="0" animBg="1"/>
      <p:bldP spid="257031" grpId="0" animBg="1"/>
      <p:bldP spid="257032" grpId="0" animBg="1"/>
      <p:bldP spid="257033" grpId="0" autoUpdateAnimBg="0"/>
      <p:bldP spid="257034" grpId="0" animBg="1"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0"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1"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2132"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3"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4"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5"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8057" name="Text Box 9"/>
          <p:cNvSpPr txBox="1">
            <a:spLocks noChangeArrowheads="1"/>
          </p:cNvSpPr>
          <p:nvPr/>
        </p:nvSpPr>
        <p:spPr bwMode="auto">
          <a:xfrm>
            <a:off x="251520" y="331788"/>
            <a:ext cx="3888432" cy="353943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بالإيمان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صنع الفصح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رش الدم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لئلا يمسهم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 أهلك الأبكار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8058" name="Text Box 10"/>
          <p:cNvSpPr txBox="1">
            <a:spLocks noChangeArrowheads="1"/>
          </p:cNvSpPr>
          <p:nvPr/>
        </p:nvSpPr>
        <p:spPr bwMode="auto">
          <a:xfrm>
            <a:off x="-36512" y="594928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عبرانيين 11: 28 </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2138" name="Rectangle 12"/>
          <p:cNvSpPr>
            <a:spLocks noGrp="1" noChangeArrowheads="1"/>
          </p:cNvSpPr>
          <p:nvPr>
            <p:ph type="title" idx="4294967295"/>
          </p:nvPr>
        </p:nvSpPr>
        <p:spPr>
          <a:xfrm>
            <a:off x="4572000" y="5791200"/>
            <a:ext cx="4572000" cy="762000"/>
          </a:xfrm>
          <a:solidFill>
            <a:srgbClr val="000000"/>
          </a:solidFill>
        </p:spPr>
        <p:txBody>
          <a:bodyPr/>
          <a:lstStyle/>
          <a:p>
            <a:pPr eaLnBrk="1" hangingPunct="1"/>
            <a:r>
              <a:rPr lang="ar-JO" altLang="zh-CN" sz="3200" dirty="0">
                <a:solidFill>
                  <a:schemeClr val="bg1"/>
                </a:solidFill>
                <a:cs typeface="Arial" panose="020B0604020202020204" pitchFamily="34" charset="0"/>
              </a:rPr>
              <a:t>الإيمان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696936832"/>
      </p:ext>
    </p:extLst>
  </p:cSld>
  <p:clrMapOvr>
    <a:masterClrMapping/>
  </p:clrMapOvr>
  <p:transition spd="med">
    <p:randomBar dir="vert"/>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78"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79"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4180"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81"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82"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83"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9081" name="Text Box 9"/>
          <p:cNvSpPr txBox="1">
            <a:spLocks noChangeArrowheads="1"/>
          </p:cNvSpPr>
          <p:nvPr/>
        </p:nvSpPr>
        <p:spPr bwMode="auto">
          <a:xfrm>
            <a:off x="381000" y="331788"/>
            <a:ext cx="4114800" cy="35394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في الغد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نظر يوحنا يسوع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مقبلاً إليه فقال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هوذا حمل الله</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 يرفع خطية العالم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82" name="Text Box 10"/>
          <p:cNvSpPr txBox="1">
            <a:spLocks noChangeArrowheads="1"/>
          </p:cNvSpPr>
          <p:nvPr/>
        </p:nvSpPr>
        <p:spPr bwMode="auto">
          <a:xfrm>
            <a:off x="0" y="6074132"/>
            <a:ext cx="45720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يوحنا 1: 29</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11"/>
          <p:cNvGrpSpPr>
            <a:grpSpLocks/>
          </p:cNvGrpSpPr>
          <p:nvPr/>
        </p:nvGrpSpPr>
        <p:grpSpPr bwMode="auto">
          <a:xfrm>
            <a:off x="6899275" y="381000"/>
            <a:ext cx="2244725" cy="3867150"/>
            <a:chOff x="3037" y="674"/>
            <a:chExt cx="1414" cy="2436"/>
          </a:xfrm>
        </p:grpSpPr>
        <p:sp>
          <p:nvSpPr>
            <p:cNvPr id="434188"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89"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90"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91"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92"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4187" name="Rectangle 18"/>
          <p:cNvSpPr>
            <a:spLocks noGrp="1" noChangeArrowheads="1"/>
          </p:cNvSpPr>
          <p:nvPr>
            <p:ph type="title" idx="4294967295"/>
          </p:nvPr>
        </p:nvSpPr>
        <p:spPr>
          <a:xfrm>
            <a:off x="4572000" y="5943600"/>
            <a:ext cx="4572000" cy="685800"/>
          </a:xfrm>
          <a:solidFill>
            <a:srgbClr val="000000"/>
          </a:solidFill>
        </p:spPr>
        <p:txBody>
          <a:bodyPr/>
          <a:lstStyle/>
          <a:p>
            <a:pPr eaLnBrk="1" hangingPunct="1"/>
            <a:r>
              <a:rPr lang="ar-JO" altLang="zh-CN" sz="3200" dirty="0">
                <a:solidFill>
                  <a:schemeClr val="bg1"/>
                </a:solidFill>
                <a:cs typeface="Arial" panose="020B0604020202020204" pitchFamily="34" charset="0"/>
              </a:rPr>
              <a:t>الحَمَل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39983098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259082"/>
                                        </p:tgtEl>
                                        <p:attrNameLst>
                                          <p:attrName>style.visibility</p:attrName>
                                        </p:attrNameLst>
                                      </p:cBhvr>
                                      <p:to>
                                        <p:strVal val="visible"/>
                                      </p:to>
                                    </p:set>
                                    <p:animEffect transition="in" filter="dissolve">
                                      <p:cBhvr>
                                        <p:cTn id="7" dur="500"/>
                                        <p:tgtEl>
                                          <p:spTgt spid="259082"/>
                                        </p:tgtEl>
                                      </p:cBhvr>
                                    </p:animEffect>
                                  </p:childTnLst>
                                </p:cTn>
                              </p:par>
                            </p:childTnLst>
                          </p:cTn>
                        </p:par>
                        <p:par>
                          <p:cTn id="8" fill="hold" nodeType="afterGroup">
                            <p:stCondLst>
                              <p:cond delay="4500"/>
                            </p:stCondLst>
                            <p:childTnLst>
                              <p:par>
                                <p:cTn id="9" presetID="9" presetClass="entr" presetSubtype="0" fill="hold" grpId="0" nodeType="afterEffect">
                                  <p:stCondLst>
                                    <p:cond delay="2000"/>
                                  </p:stCondLst>
                                  <p:childTnLst>
                                    <p:set>
                                      <p:cBhvr>
                                        <p:cTn id="10" dur="1" fill="hold">
                                          <p:stCondLst>
                                            <p:cond delay="0"/>
                                          </p:stCondLst>
                                        </p:cTn>
                                        <p:tgtEl>
                                          <p:spTgt spid="259081"/>
                                        </p:tgtEl>
                                        <p:attrNameLst>
                                          <p:attrName>style.visibility</p:attrName>
                                        </p:attrNameLst>
                                      </p:cBhvr>
                                      <p:to>
                                        <p:strVal val="visible"/>
                                      </p:to>
                                    </p:set>
                                    <p:animEffect transition="in" filter="dissolve">
                                      <p:cBhvr>
                                        <p:cTn id="11" dur="500"/>
                                        <p:tgtEl>
                                          <p:spTgt spid="259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1" grpId="0" autoUpdateAnimBg="0"/>
      <p:bldP spid="259082" grpId="0" animBg="1" autoUpdateAnimBg="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803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7002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p:cNvSpPr txBox="1">
            <a:spLocks noChangeArrowheads="1"/>
          </p:cNvSpPr>
          <p:nvPr/>
        </p:nvSpPr>
        <p:spPr bwMode="auto">
          <a:xfrm>
            <a:off x="4344556" y="980728"/>
            <a:ext cx="4835956" cy="3168352"/>
          </a:xfrm>
          <a:prstGeom prst="rect">
            <a:avLst/>
          </a:prstGeom>
          <a:solidFill>
            <a:srgbClr val="000000"/>
          </a:solidFill>
          <a:ln>
            <a:noFill/>
          </a:ln>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"هَذَا هُوَ حَمَلُ اللهِ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الَّذِي يرفع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خَطِيئَةَ الْعَالَمِ!"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(يوحنا 1: 29)</a:t>
            </a:r>
            <a:endParaRPr kumimoji="0" lang="en-US"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endParaRPr>
          </a:p>
        </p:txBody>
      </p:sp>
      <p:pic>
        <p:nvPicPr>
          <p:cNvPr id="428035" name="Picture 3" descr="John Baptist Look Lamb of Go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44988" y="3644900"/>
            <a:ext cx="4835525"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defRPr/>
            </a:pPr>
            <a:r>
              <a:rPr lang="ar-JO" dirty="0">
                <a:solidFill>
                  <a:schemeClr val="tx1"/>
                </a:solidFill>
                <a:cs typeface="Arial" panose="020B0604020202020204" pitchFamily="34" charset="0"/>
              </a:rPr>
              <a:t>حَمَل الفِصح</a:t>
            </a:r>
            <a:endParaRPr lang="en-US" dirty="0">
              <a:solidFill>
                <a:schemeClr val="tx1"/>
              </a:solidFill>
              <a:cs typeface="Arial" panose="020B0604020202020204" pitchFamily="34" charset="0"/>
            </a:endParaRPr>
          </a:p>
        </p:txBody>
      </p:sp>
      <p:pic>
        <p:nvPicPr>
          <p:cNvPr id="428037" name="Picture 11" descr="lamb">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38" name="Picture 1" descr="lamb.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12700" y="1573213"/>
            <a:ext cx="4368800" cy="5475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34315060"/>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0105" name="Text Box 9"/>
          <p:cNvSpPr txBox="1">
            <a:spLocks noChangeArrowheads="1"/>
          </p:cNvSpPr>
          <p:nvPr/>
        </p:nvSpPr>
        <p:spPr bwMode="auto">
          <a:xfrm>
            <a:off x="381000" y="331788"/>
            <a:ext cx="41148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فصحنا أيضاً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المسيح</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قد ذبح لأجلنا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كورنثوس 5: 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ar-JO" altLang="zh-CN" sz="3200" dirty="0">
                <a:solidFill>
                  <a:schemeClr val="bg1"/>
                </a:solidFill>
                <a:cs typeface="Arial" panose="020B0604020202020204" pitchFamily="34" charset="0"/>
              </a:rPr>
              <a:t>الصَليب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1057564910"/>
      </p:ext>
    </p:extLst>
  </p:cSld>
  <p:clrMapOvr>
    <a:masterClrMapping/>
  </p:clrMapOvr>
  <p:transition spd="med">
    <p:randomBar dir="vert"/>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3"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438274" name="Picture 3" descr="OMSSO08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71625" y="0"/>
            <a:ext cx="5819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3475" name="Rectangle 4"/>
          <p:cNvSpPr>
            <a:spLocks noGrp="1" noChangeArrowheads="1"/>
          </p:cNvSpPr>
          <p:nvPr>
            <p:ph type="title" idx="4294967295"/>
          </p:nvPr>
        </p:nvSpPr>
        <p:spPr>
          <a:xfrm>
            <a:off x="762000" y="0"/>
            <a:ext cx="7772400" cy="620688"/>
          </a:xfrm>
        </p:spPr>
        <p:txBody>
          <a:bodyPr/>
          <a:lstStyle/>
          <a:p>
            <a:pPr eaLnBrk="1" hangingPunct="1">
              <a:defRPr/>
            </a:pPr>
            <a:r>
              <a:rPr lang="ar-JO" dirty="0">
                <a:effectLst>
                  <a:glow rad="152400">
                    <a:srgbClr val="EFE8AD">
                      <a:alpha val="47000"/>
                    </a:srgbClr>
                  </a:glow>
                </a:effectLst>
                <a:cs typeface="Arial" panose="020B0604020202020204" pitchFamily="34" charset="0"/>
              </a:rPr>
              <a:t>الإيمان بالحَمَل</a:t>
            </a:r>
            <a:endParaRPr lang="en-US" dirty="0">
              <a:effectLst>
                <a:glow rad="152400">
                  <a:srgbClr val="EFE8AD">
                    <a:alpha val="47000"/>
                  </a:srgbClr>
                </a:glow>
              </a:effectLst>
              <a:cs typeface="Arial" panose="020B0604020202020204" pitchFamily="34" charset="0"/>
            </a:endParaRPr>
          </a:p>
        </p:txBody>
      </p:sp>
    </p:spTree>
    <p:extLst>
      <p:ext uri="{BB962C8B-B14F-4D97-AF65-F5344CB8AC3E}">
        <p14:creationId xmlns:p14="http://schemas.microsoft.com/office/powerpoint/2010/main" val="1035016996"/>
      </p:ext>
    </p:extLst>
  </p:cSld>
  <p:clrMapOvr>
    <a:masterClrMapping/>
  </p:clrMapOvr>
  <p:transition spd="med">
    <p:randomBar dir="ver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9811"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12"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13"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4"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5"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6"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7"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8"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9"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20"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nvGrpSpPr>
          <p:cNvPr id="151566" name="Group 13"/>
          <p:cNvGrpSpPr>
            <a:grpSpLocks/>
          </p:cNvGrpSpPr>
          <p:nvPr/>
        </p:nvGrpSpPr>
        <p:grpSpPr bwMode="auto">
          <a:xfrm>
            <a:off x="457200" y="3825875"/>
            <a:ext cx="8229600" cy="0"/>
            <a:chOff x="288" y="2208"/>
            <a:chExt cx="5184" cy="0"/>
          </a:xfrm>
        </p:grpSpPr>
        <p:sp>
          <p:nvSpPr>
            <p:cNvPr id="119822"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51588"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51567" name="Group 16"/>
          <p:cNvGrpSpPr>
            <a:grpSpLocks/>
          </p:cNvGrpSpPr>
          <p:nvPr/>
        </p:nvGrpSpPr>
        <p:grpSpPr bwMode="auto">
          <a:xfrm>
            <a:off x="2286000" y="4435475"/>
            <a:ext cx="5581650" cy="1816100"/>
            <a:chOff x="1440" y="2794"/>
            <a:chExt cx="3516" cy="1144"/>
          </a:xfrm>
        </p:grpSpPr>
        <p:sp>
          <p:nvSpPr>
            <p:cNvPr id="119825"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6"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7" name="Text Box 19"/>
            <p:cNvSpPr txBox="1">
              <a:spLocks noChangeArrowheads="1"/>
            </p:cNvSpPr>
            <p:nvPr/>
          </p:nvSpPr>
          <p:spPr bwMode="auto">
            <a:xfrm>
              <a:off x="3420" y="2794"/>
              <a:ext cx="240"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8"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9"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0"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3000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19831"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الطوفان</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2"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9933"/>
                </a:solidFill>
                <a:latin typeface="Arial" panose="020B0604020202020204" pitchFamily="34" charset="0"/>
                <a:ea typeface="Times New Roman" pitchFamily="-111" charset="0"/>
                <a:cs typeface="Arial" panose="020B0604020202020204" pitchFamily="34" charset="0"/>
              </a:rPr>
              <a:t>الخليقة</a:t>
            </a:r>
            <a:endParaRPr lang="en-US" sz="3600" b="1" dirty="0">
              <a:solidFill>
                <a:srgbClr val="FF9933"/>
              </a:solidFill>
              <a:latin typeface="Arial" panose="020B0604020202020204" pitchFamily="34" charset="0"/>
              <a:ea typeface="Times New Roman" pitchFamily="-111" charset="0"/>
              <a:cs typeface="Arial" panose="020B0604020202020204" pitchFamily="34" charset="0"/>
            </a:endParaRPr>
          </a:p>
        </p:txBody>
      </p:sp>
      <p:sp>
        <p:nvSpPr>
          <p:cNvPr id="119833"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إبراهيم</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4"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داود</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5"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يسوع</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6"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اليوم</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7"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9933"/>
                </a:solidFill>
                <a:latin typeface="Arial" panose="020B0604020202020204" pitchFamily="34" charset="0"/>
                <a:ea typeface="Times New Roman" pitchFamily="-111" charset="0"/>
                <a:cs typeface="Arial" panose="020B0604020202020204" pitchFamily="34" charset="0"/>
              </a:rPr>
              <a:t>الخليقة  الجديدة</a:t>
            </a:r>
            <a:endParaRPr lang="en-US" sz="3600" b="1" dirty="0">
              <a:solidFill>
                <a:srgbClr val="FF9933"/>
              </a:solidFill>
              <a:latin typeface="Arial" panose="020B0604020202020204" pitchFamily="34" charset="0"/>
              <a:ea typeface="Times New Roman" pitchFamily="-111" charset="0"/>
              <a:cs typeface="Arial" panose="020B0604020202020204" pitchFamily="34" charset="0"/>
            </a:endParaRPr>
          </a:p>
        </p:txBody>
      </p:sp>
      <p:grpSp>
        <p:nvGrpSpPr>
          <p:cNvPr id="146454" name="Group 30"/>
          <p:cNvGrpSpPr>
            <a:grpSpLocks/>
          </p:cNvGrpSpPr>
          <p:nvPr/>
        </p:nvGrpSpPr>
        <p:grpSpPr bwMode="auto">
          <a:xfrm>
            <a:off x="5715000" y="3429000"/>
            <a:ext cx="1828800" cy="762000"/>
            <a:chOff x="3648" y="1824"/>
            <a:chExt cx="1152" cy="480"/>
          </a:xfrm>
          <a:solidFill>
            <a:srgbClr val="006600"/>
          </a:solidFill>
        </p:grpSpPr>
        <p:sp>
          <p:nvSpPr>
            <p:cNvPr id="119839"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40" name="Text Box 32"/>
            <p:cNvSpPr txBox="1">
              <a:spLocks noChangeArrowheads="1"/>
            </p:cNvSpPr>
            <p:nvPr/>
          </p:nvSpPr>
          <p:spPr bwMode="auto">
            <a:xfrm>
              <a:off x="3720" y="1872"/>
              <a:ext cx="1008"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الكنيسة</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grpSp>
        <p:nvGrpSpPr>
          <p:cNvPr id="146455" name="Group 33"/>
          <p:cNvGrpSpPr>
            <a:grpSpLocks/>
          </p:cNvGrpSpPr>
          <p:nvPr/>
        </p:nvGrpSpPr>
        <p:grpSpPr bwMode="auto">
          <a:xfrm>
            <a:off x="4427540" y="3200400"/>
            <a:ext cx="1449388" cy="609600"/>
            <a:chOff x="2789" y="2016"/>
            <a:chExt cx="913" cy="384"/>
          </a:xfrm>
          <a:solidFill>
            <a:srgbClr val="006600"/>
          </a:solidFill>
        </p:grpSpPr>
        <p:sp>
          <p:nvSpPr>
            <p:cNvPr id="119842"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43" name="Text Box 35"/>
            <p:cNvSpPr txBox="1">
              <a:spLocks noChangeArrowheads="1"/>
            </p:cNvSpPr>
            <p:nvPr/>
          </p:nvSpPr>
          <p:spPr bwMode="auto">
            <a:xfrm>
              <a:off x="2789" y="2016"/>
              <a:ext cx="913"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الملوك</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grpSp>
        <p:nvGrpSpPr>
          <p:cNvPr id="146456" name="Group 36"/>
          <p:cNvGrpSpPr>
            <a:grpSpLocks/>
          </p:cNvGrpSpPr>
          <p:nvPr/>
        </p:nvGrpSpPr>
        <p:grpSpPr bwMode="auto">
          <a:xfrm>
            <a:off x="3276600" y="3763963"/>
            <a:ext cx="1435100" cy="655637"/>
            <a:chOff x="2064" y="2371"/>
            <a:chExt cx="904" cy="413"/>
          </a:xfrm>
          <a:solidFill>
            <a:srgbClr val="006600"/>
          </a:solidFill>
        </p:grpSpPr>
        <p:sp>
          <p:nvSpPr>
            <p:cNvPr id="119845"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46" name="Text Box 38"/>
            <p:cNvSpPr txBox="1">
              <a:spLocks noChangeArrowheads="1"/>
            </p:cNvSpPr>
            <p:nvPr/>
          </p:nvSpPr>
          <p:spPr bwMode="auto">
            <a:xfrm>
              <a:off x="2064" y="2371"/>
              <a:ext cx="904"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الأسباط</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19847" name="Text Box 39"/>
          <p:cNvSpPr txBox="1">
            <a:spLocks noChangeArrowheads="1"/>
          </p:cNvSpPr>
          <p:nvPr/>
        </p:nvSpPr>
        <p:spPr bwMode="auto">
          <a:xfrm>
            <a:off x="2667000" y="381000"/>
            <a:ext cx="563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SA" sz="4000" b="1" dirty="0">
                <a:solidFill>
                  <a:srgbClr val="FFFF00"/>
                </a:solidFill>
                <a:latin typeface="Arial" panose="020B0604020202020204" pitchFamily="34" charset="0"/>
                <a:ea typeface="Times New Roman" pitchFamily="-111" charset="0"/>
                <a:cs typeface="Arial" panose="020B0604020202020204" pitchFamily="34" charset="0"/>
              </a:rPr>
              <a:t>لاوِيّين</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51579" name="Text Box 40"/>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1580" name="Rectangle 41"/>
          <p:cNvSpPr>
            <a:spLocks noGrp="1" noChangeArrowheads="1"/>
          </p:cNvSpPr>
          <p:nvPr>
            <p:ph type="title" idx="4294967295"/>
          </p:nvPr>
        </p:nvSpPr>
        <p:spPr>
          <a:xfrm>
            <a:off x="0" y="0"/>
            <a:ext cx="4572000" cy="533400"/>
          </a:xfrm>
        </p:spPr>
        <p:txBody>
          <a:bodyPr/>
          <a:lstStyle/>
          <a:p>
            <a:pPr eaLnBrk="1" hangingPunct="1"/>
            <a:r>
              <a:rPr lang="ar-JO" sz="3200" dirty="0">
                <a:solidFill>
                  <a:schemeClr val="bg1"/>
                </a:solidFill>
                <a:ea typeface="ＭＳ Ｐゴシック" charset="0"/>
              </a:rPr>
              <a:t>أين يقع سفر اللاويين</a:t>
            </a:r>
            <a:endParaRPr lang="en-US" sz="3200" dirty="0">
              <a:solidFill>
                <a:schemeClr val="bg1"/>
              </a:solidFill>
              <a:ea typeface="ＭＳ Ｐゴシック" charset="0"/>
            </a:endParaRPr>
          </a:p>
        </p:txBody>
      </p:sp>
    </p:spTree>
    <p:extLst>
      <p:ext uri="{BB962C8B-B14F-4D97-AF65-F5344CB8AC3E}">
        <p14:creationId xmlns:p14="http://schemas.microsoft.com/office/powerpoint/2010/main" val="795082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9847"/>
                                        </p:tgtEl>
                                        <p:attrNameLst>
                                          <p:attrName>style.visibility</p:attrName>
                                        </p:attrNameLst>
                                      </p:cBhvr>
                                      <p:to>
                                        <p:strVal val="visible"/>
                                      </p:to>
                                    </p:set>
                                    <p:animEffect transition="in" filter="dissolve">
                                      <p:cBhvr>
                                        <p:cTn id="7" dur="500"/>
                                        <p:tgtEl>
                                          <p:spTgt spid="119847"/>
                                        </p:tgtEl>
                                      </p:cBhvr>
                                    </p:animEffect>
                                  </p:childTnLst>
                                </p:cTn>
                              </p:par>
                            </p:childTnLst>
                          </p:cTn>
                        </p:par>
                        <p:par>
                          <p:cTn id="8" fill="hold" nodeType="afterGroup">
                            <p:stCondLst>
                              <p:cond delay="3500"/>
                            </p:stCondLst>
                            <p:childTnLst>
                              <p:par>
                                <p:cTn id="9" presetID="22" presetClass="entr" presetSubtype="1" fill="hold" nodeType="afterEffect">
                                  <p:stCondLst>
                                    <p:cond delay="2000"/>
                                  </p:stCondLst>
                                  <p:childTnLst>
                                    <p:set>
                                      <p:cBhvr>
                                        <p:cTn id="10" dur="1" fill="hold">
                                          <p:stCondLst>
                                            <p:cond delay="0"/>
                                          </p:stCondLst>
                                        </p:cTn>
                                        <p:tgtEl>
                                          <p:spTgt spid="119820"/>
                                        </p:tgtEl>
                                        <p:attrNameLst>
                                          <p:attrName>style.visibility</p:attrName>
                                        </p:attrNameLst>
                                      </p:cBhvr>
                                      <p:to>
                                        <p:strVal val="visible"/>
                                      </p:to>
                                    </p:set>
                                    <p:animEffect transition="in" filter="wipe(up)">
                                      <p:cBhvr>
                                        <p:cTn id="11" dur="500"/>
                                        <p:tgtEl>
                                          <p:spTgt spid="119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47" grpId="0"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eaLnBrk="1" hangingPunct="1">
              <a:defRPr/>
            </a:pPr>
            <a:r>
              <a:rPr lang="ar-JO" altLang="ja-JP" dirty="0">
                <a:solidFill>
                  <a:schemeClr val="bg1"/>
                </a:solidFill>
                <a:cs typeface="Arial" panose="020B0604020202020204" pitchFamily="34" charset="0"/>
              </a:rPr>
              <a:t>"هذا هو جَسدي..."</a:t>
            </a:r>
            <a:endParaRPr lang="en-US" dirty="0">
              <a:cs typeface="Arial" panose="020B0604020202020204" pitchFamily="34" charset="0"/>
            </a:endParaRPr>
          </a:p>
        </p:txBody>
      </p:sp>
    </p:spTree>
    <p:extLst>
      <p:ext uri="{BB962C8B-B14F-4D97-AF65-F5344CB8AC3E}">
        <p14:creationId xmlns:p14="http://schemas.microsoft.com/office/powerpoint/2010/main" val="1008960176"/>
      </p:ext>
    </p:extLst>
  </p:cSld>
  <p:clrMapOvr>
    <a:masterClrMapping/>
  </p:clrMapOvr>
  <p:transition spd="med">
    <p:randomBar dir="vert"/>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1" descr="angel-of-death-colored-bible-passov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76600" y="0"/>
            <a:ext cx="58674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2370" name="Title 2"/>
          <p:cNvSpPr>
            <a:spLocks noGrp="1"/>
          </p:cNvSpPr>
          <p:nvPr>
            <p:ph type="title" idx="4294967295"/>
          </p:nvPr>
        </p:nvSpPr>
        <p:spPr>
          <a:xfrm>
            <a:off x="152400" y="152400"/>
            <a:ext cx="2971800" cy="6705600"/>
          </a:xfrm>
        </p:spPr>
        <p:txBody>
          <a:bodyPr/>
          <a:lstStyle/>
          <a:p>
            <a:r>
              <a:rPr lang="ar-JO" sz="3200" dirty="0">
                <a:solidFill>
                  <a:srgbClr val="FFFFFF"/>
                </a:solidFill>
                <a:cs typeface="Arial" panose="020B0604020202020204" pitchFamily="34" charset="0"/>
              </a:rPr>
              <a:t>خروج 12: 1- 16</a:t>
            </a:r>
            <a:br>
              <a:rPr lang="ar-JO" sz="4000" dirty="0">
                <a:solidFill>
                  <a:srgbClr val="FFFFFF"/>
                </a:solidFill>
                <a:cs typeface="Arial" panose="020B0604020202020204" pitchFamily="34" charset="0"/>
              </a:rPr>
            </a:br>
            <a:br>
              <a:rPr lang="ar-JO" sz="4000" dirty="0">
                <a:solidFill>
                  <a:srgbClr val="FFFFFF"/>
                </a:solidFill>
                <a:cs typeface="Arial" panose="020B0604020202020204" pitchFamily="34" charset="0"/>
              </a:rPr>
            </a:br>
            <a:r>
              <a:rPr lang="ar-JO" sz="4000" dirty="0">
                <a:solidFill>
                  <a:srgbClr val="FFFFFF"/>
                </a:solidFill>
                <a:cs typeface="Arial" panose="020B0604020202020204" pitchFamily="34" charset="0"/>
              </a:rPr>
              <a:t>مرّ ملاك الموت على البيوت والدماء على الأبواب</a:t>
            </a:r>
          </a:p>
        </p:txBody>
      </p:sp>
      <p:sp>
        <p:nvSpPr>
          <p:cNvPr id="442371" name="Title 2"/>
          <p:cNvSpPr txBox="1">
            <a:spLocks/>
          </p:cNvSpPr>
          <p:nvPr/>
        </p:nvSpPr>
        <p:spPr bwMode="auto">
          <a:xfrm>
            <a:off x="4140200" y="6021388"/>
            <a:ext cx="4895850" cy="7651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هَذَا مَا يُعْلِنُهُ الرَّبُّ: "سَأَجْتَازُ حَوَالَي نِصْفِ اللَّيْلِ فِي وَسَطِ مِصْرَ" (خر 11: 4)</a:t>
            </a:r>
            <a:endParaRPr kumimoji="0" lang="en-US" sz="16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92384209"/>
      </p:ext>
    </p:extLst>
  </p:cSld>
  <p:clrMapOvr>
    <a:masterClrMapping/>
  </p:clrMapOvr>
  <p:transition spd="med">
    <p:randomBar dir="vert"/>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5" name="Rectangle 7"/>
          <p:cNvSpPr>
            <a:spLocks noChangeArrowheads="1"/>
          </p:cNvSpPr>
          <p:nvPr/>
        </p:nvSpPr>
        <p:spPr bwMode="auto">
          <a:xfrm>
            <a:off x="1295400" y="0"/>
            <a:ext cx="6553200" cy="6858000"/>
          </a:xfrm>
          <a:prstGeom prst="rect">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263170" name="Picture 2" descr="OMSSO0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36663" y="2133600"/>
            <a:ext cx="28956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3"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133600"/>
            <a:ext cx="29718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6" name="Rectangle 8"/>
          <p:cNvSpPr>
            <a:spLocks noChangeArrowheads="1"/>
          </p:cNvSpPr>
          <p:nvPr/>
        </p:nvSpPr>
        <p:spPr bwMode="auto">
          <a:xfrm>
            <a:off x="779463"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63174" name="Text Box 6"/>
          <p:cNvSpPr txBox="1">
            <a:spLocks noChangeArrowheads="1"/>
          </p:cNvSpPr>
          <p:nvPr/>
        </p:nvSpPr>
        <p:spPr bwMode="auto">
          <a:xfrm>
            <a:off x="1295400" y="76200"/>
            <a:ext cx="2819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هو الخروج</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بالنسبة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للعهد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43398" name="Rectangle 9"/>
          <p:cNvSpPr>
            <a:spLocks noChangeArrowheads="1"/>
          </p:cNvSpPr>
          <p:nvPr/>
        </p:nvSpPr>
        <p:spPr bwMode="auto">
          <a:xfrm>
            <a:off x="4876800"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63178" name="Text Box 10"/>
          <p:cNvSpPr txBox="1">
            <a:spLocks noChangeArrowheads="1"/>
          </p:cNvSpPr>
          <p:nvPr/>
        </p:nvSpPr>
        <p:spPr bwMode="auto">
          <a:xfrm>
            <a:off x="4876800" y="76200"/>
            <a:ext cx="2819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للعهد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3179" name="WordArt 11"/>
          <p:cNvSpPr>
            <a:spLocks noChangeArrowheads="1" noChangeShapeType="1" noTextEdit="1"/>
          </p:cNvSpPr>
          <p:nvPr/>
        </p:nvSpPr>
        <p:spPr bwMode="auto">
          <a:xfrm>
            <a:off x="2819400" y="4343400"/>
            <a:ext cx="3854450" cy="14224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التحرير!</a:t>
            </a:r>
            <a:endParaRPr kumimoji="0" lang="en-US" sz="3600" b="0"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443401" name="Rectangle 12"/>
          <p:cNvSpPr>
            <a:spLocks noGrp="1" noChangeArrowheads="1"/>
          </p:cNvSpPr>
          <p:nvPr>
            <p:ph type="title" idx="4294967295"/>
          </p:nvPr>
        </p:nvSpPr>
        <p:spPr>
          <a:xfrm>
            <a:off x="685800" y="1219200"/>
            <a:ext cx="7772400" cy="1143000"/>
          </a:xfrm>
        </p:spPr>
        <p:txBody>
          <a:bodyPr/>
          <a:lstStyle/>
          <a:p>
            <a:pPr eaLnBrk="1" hangingPunct="1"/>
            <a:r>
              <a:rPr lang="ar-JO" altLang="zh-CN" dirty="0">
                <a:solidFill>
                  <a:srgbClr val="FFFFFF"/>
                </a:solidFill>
                <a:cs typeface="Arial" panose="020B0604020202020204" pitchFamily="34" charset="0"/>
              </a:rPr>
              <a:t>الخيط المشترك</a:t>
            </a:r>
            <a:endParaRPr lang="en-US" altLang="zh-CN" dirty="0">
              <a:solidFill>
                <a:srgbClr val="FFFFFF"/>
              </a:solidFill>
              <a:cs typeface="Arial" panose="020B0604020202020204" pitchFamily="34" charset="0"/>
            </a:endParaRPr>
          </a:p>
        </p:txBody>
      </p:sp>
    </p:spTree>
    <p:extLst>
      <p:ext uri="{BB962C8B-B14F-4D97-AF65-F5344CB8AC3E}">
        <p14:creationId xmlns:p14="http://schemas.microsoft.com/office/powerpoint/2010/main" val="3021781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6317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317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631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3178"/>
                                        </p:tgtEl>
                                        <p:attrNameLst>
                                          <p:attrName>style.visibility</p:attrName>
                                        </p:attrNameLst>
                                      </p:cBhvr>
                                      <p:to>
                                        <p:strVal val="visible"/>
                                      </p:to>
                                    </p:set>
                                  </p:childTnLst>
                                </p:cTn>
                              </p:par>
                            </p:childTnLst>
                          </p:cTn>
                        </p:par>
                        <p:par>
                          <p:cTn id="15" fill="hold" nodeType="afterGroup">
                            <p:stCondLst>
                              <p:cond delay="0"/>
                            </p:stCondLst>
                            <p:childTnLst>
                              <p:par>
                                <p:cTn id="16" presetID="1" presetClass="entr" presetSubtype="0" fill="hold" grpId="0" nodeType="afterEffect">
                                  <p:stCondLst>
                                    <p:cond delay="4000"/>
                                  </p:stCondLst>
                                  <p:childTnLst>
                                    <p:set>
                                      <p:cBhvr>
                                        <p:cTn id="17" dur="1" fill="hold">
                                          <p:stCondLst>
                                            <p:cond delay="0"/>
                                          </p:stCondLst>
                                        </p:cTn>
                                        <p:tgtEl>
                                          <p:spTgt spid="263175"/>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263179"/>
                                        </p:tgtEl>
                                        <p:attrNameLst>
                                          <p:attrName>style.visibility</p:attrName>
                                        </p:attrNameLst>
                                      </p:cBhvr>
                                      <p:to>
                                        <p:strVal val="visible"/>
                                      </p:to>
                                    </p:set>
                                    <p:animEffect transition="in" filter="wheel(4)">
                                      <p:cBhvr>
                                        <p:cTn id="22" dur="2000"/>
                                        <p:tgtEl>
                                          <p:spTgt spid="26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animBg="1"/>
      <p:bldP spid="263174" grpId="0"/>
      <p:bldP spid="263178" grpId="0"/>
      <p:bldP spid="263179"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0641" name="Group 1026"/>
          <p:cNvGrpSpPr>
            <a:grpSpLocks/>
          </p:cNvGrpSpPr>
          <p:nvPr/>
        </p:nvGrpSpPr>
        <p:grpSpPr bwMode="auto">
          <a:xfrm>
            <a:off x="1273175" y="0"/>
            <a:ext cx="7947025" cy="6858000"/>
            <a:chOff x="0" y="0"/>
            <a:chExt cx="5006" cy="4320"/>
          </a:xfrm>
        </p:grpSpPr>
        <p:pic>
          <p:nvPicPr>
            <p:cNvPr id="240643" name="Picture 1027" descr="Antonia over 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973"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644" name="Picture 1028" descr="Antonia over Temple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680" y="0"/>
              <a:ext cx="332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5301" name="Rectangle 1029"/>
          <p:cNvSpPr>
            <a:spLocks noGrp="1" noChangeArrowheads="1"/>
          </p:cNvSpPr>
          <p:nvPr>
            <p:ph type="title"/>
          </p:nvPr>
        </p:nvSpPr>
        <p:spPr>
          <a:xfrm>
            <a:off x="0" y="-76200"/>
            <a:ext cx="2743200" cy="3581400"/>
          </a:xfrm>
          <a:solidFill>
            <a:srgbClr val="800000"/>
          </a:solidFill>
        </p:spPr>
        <p:txBody>
          <a:bodyPr/>
          <a:lstStyle/>
          <a:p>
            <a:pPr eaLnBrk="1" hangingPunct="1"/>
            <a:r>
              <a:rPr lang="ar-JO" altLang="en-US" sz="3600" dirty="0">
                <a:solidFill>
                  <a:srgbClr val="FFFFFF"/>
                </a:solidFill>
              </a:rPr>
              <a:t>خلال أعياد الفصح في العهد الجديد يزور 100000 يهودي الهيكل</a:t>
            </a:r>
            <a:endParaRPr lang="en-US" altLang="en-US" sz="3600" dirty="0">
              <a:solidFill>
                <a:srgbClr val="FFFFFF"/>
              </a:solidFill>
            </a:endParaRPr>
          </a:p>
        </p:txBody>
      </p:sp>
    </p:spTree>
    <p:extLst>
      <p:ext uri="{BB962C8B-B14F-4D97-AF65-F5344CB8AC3E}">
        <p14:creationId xmlns:p14="http://schemas.microsoft.com/office/powerpoint/2010/main" val="3282256598"/>
      </p:ext>
    </p:extLst>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0" name="Picture 5"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1" name="Picture 6" descr="Passove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6" name="Rectangle 4"/>
          <p:cNvSpPr>
            <a:spLocks noGrp="1" noChangeArrowheads="1"/>
          </p:cNvSpPr>
          <p:nvPr>
            <p:ph type="title"/>
          </p:nvPr>
        </p:nvSpPr>
        <p:spPr>
          <a:xfrm>
            <a:off x="1828800" y="0"/>
            <a:ext cx="6324600" cy="1524000"/>
          </a:xfrm>
          <a:solidFill>
            <a:srgbClr val="0000FF"/>
          </a:solidFill>
        </p:spPr>
        <p:txBody>
          <a:bodyPr/>
          <a:lstStyle/>
          <a:p>
            <a:pPr eaLnBrk="1" hangingPunct="1"/>
            <a:r>
              <a:rPr lang="ar-JO" altLang="en-US" dirty="0"/>
              <a:t>أهمية الفصح قديماً</a:t>
            </a:r>
            <a:endParaRPr lang="en-US" altLang="en-US" dirty="0"/>
          </a:p>
        </p:txBody>
      </p:sp>
      <p:sp>
        <p:nvSpPr>
          <p:cNvPr id="79879" name="Text Box 7"/>
          <p:cNvSpPr txBox="1">
            <a:spLocks noChangeArrowheads="1"/>
          </p:cNvSpPr>
          <p:nvPr/>
        </p:nvSpPr>
        <p:spPr bwMode="auto">
          <a:xfrm>
            <a:off x="8305800" y="73025"/>
            <a:ext cx="704039" cy="46166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1889022718"/>
      </p:ext>
    </p:extLst>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eating the passover m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39" name="Rectangle 3"/>
          <p:cNvSpPr>
            <a:spLocks noGrp="1" noChangeArrowheads="1"/>
          </p:cNvSpPr>
          <p:nvPr>
            <p:ph type="title"/>
          </p:nvPr>
        </p:nvSpPr>
        <p:spPr/>
        <p:txBody>
          <a:bodyPr/>
          <a:lstStyle/>
          <a:p>
            <a:pPr eaLnBrk="1" hangingPunct="1"/>
            <a:r>
              <a:rPr lang="ar-JO" altLang="en-US" dirty="0"/>
              <a:t>الجلوس في فصح يسوع</a:t>
            </a:r>
            <a:endParaRPr lang="en-US" altLang="en-US" dirty="0"/>
          </a:p>
        </p:txBody>
      </p:sp>
    </p:spTree>
    <p:extLst>
      <p:ext uri="{BB962C8B-B14F-4D97-AF65-F5344CB8AC3E}">
        <p14:creationId xmlns:p14="http://schemas.microsoft.com/office/powerpoint/2010/main" val="422903973"/>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title"/>
          </p:nvPr>
        </p:nvSpPr>
        <p:spPr>
          <a:xfrm>
            <a:off x="457200" y="-304800"/>
            <a:ext cx="3581400" cy="2160588"/>
          </a:xfrm>
        </p:spPr>
        <p:txBody>
          <a:bodyPr/>
          <a:lstStyle/>
          <a:p>
            <a:pPr eaLnBrk="1" hangingPunct="1"/>
            <a:r>
              <a:rPr lang="ar-JO" altLang="en-US" dirty="0"/>
              <a:t>الفصح</a:t>
            </a:r>
            <a:br>
              <a:rPr lang="ar-JO" altLang="en-US" dirty="0"/>
            </a:br>
            <a:r>
              <a:rPr lang="ar-JO" altLang="en-US" dirty="0"/>
              <a:t>المعاصر</a:t>
            </a:r>
            <a:endParaRPr lang="en-US" altLang="en-US" dirty="0"/>
          </a:p>
        </p:txBody>
      </p:sp>
    </p:spTree>
    <p:extLst>
      <p:ext uri="{BB962C8B-B14F-4D97-AF65-F5344CB8AC3E}">
        <p14:creationId xmlns:p14="http://schemas.microsoft.com/office/powerpoint/2010/main" val="3161016445"/>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306950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6" name="Rectangle 2"/>
          <p:cNvSpPr>
            <a:spLocks noGrp="1" noChangeArrowheads="1"/>
          </p:cNvSpPr>
          <p:nvPr>
            <p:ph type="title"/>
          </p:nvPr>
        </p:nvSpPr>
        <p:spPr>
          <a:xfrm>
            <a:off x="23813" y="277813"/>
            <a:ext cx="9120187" cy="1143000"/>
          </a:xfrm>
        </p:spPr>
        <p:txBody>
          <a:bodyPr/>
          <a:lstStyle/>
          <a:p>
            <a:pPr eaLnBrk="1" hangingPunct="1"/>
            <a:r>
              <a:rPr lang="ar-JO" altLang="en-US" dirty="0"/>
              <a:t>عيد الخبز غير المختمر</a:t>
            </a:r>
            <a:endParaRPr lang="en-US" altLang="en-US" dirty="0"/>
          </a:p>
        </p:txBody>
      </p:sp>
      <p:pic>
        <p:nvPicPr>
          <p:cNvPr id="249860" name="Picture 14" descr="bdyea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16" descr="yeast-breadmachine">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2" name="Picture 18" descr="yeast">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9" name="Rectangle 2">
            <a:extLst>
              <a:ext uri="{FF2B5EF4-FFF2-40B4-BE49-F238E27FC236}">
                <a16:creationId xmlns:a16="http://schemas.microsoft.com/office/drawing/2014/main" id="{9E6AD32B-3855-654C-809F-5C4CEF46034A}"/>
              </a:ext>
            </a:extLst>
          </p:cNvPr>
          <p:cNvSpPr txBox="1">
            <a:spLocks noChangeArrowheads="1"/>
          </p:cNvSpPr>
          <p:nvPr/>
        </p:nvSpPr>
        <p:spPr bwMode="auto">
          <a:xfrm>
            <a:off x="4139952" y="3861048"/>
            <a:ext cx="4932040" cy="319697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lvl="0" defTabSz="914400" eaLnBrk="1" hangingPunct="1">
              <a:defRPr/>
            </a:pPr>
            <a:r>
              <a:rPr lang="ar-JO" sz="3200" b="1" dirty="0">
                <a:latin typeface="Arial" panose="020B0604020202020204" pitchFamily="34" charset="0"/>
              </a:rPr>
              <a:t>الخميرة ترمز إلى الخطيئة لذا فإن الخبز بدون خميرة يدل على الانفصال عن الخطيئة منذ موت المسيح لتحريرنا من الخطيئة.</a:t>
            </a:r>
            <a:endParaRPr kumimoji="0" lang="en-US" altLang="en-US" sz="32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MS PGothic" pitchFamily="34" charset="-128"/>
            </a:endParaRPr>
          </a:p>
        </p:txBody>
      </p:sp>
      <p:pic>
        <p:nvPicPr>
          <p:cNvPr id="1026" name="Picture 2" descr="Image result for matzah">
            <a:extLst>
              <a:ext uri="{FF2B5EF4-FFF2-40B4-BE49-F238E27FC236}">
                <a16:creationId xmlns:a16="http://schemas.microsoft.com/office/drawing/2014/main" id="{CD5376D2-245A-1D44-886C-55A65D225CFA}"/>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23528" y="4201568"/>
            <a:ext cx="3759200" cy="215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2899182"/>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p:nvPr>
        </p:nvSpPr>
        <p:spPr>
          <a:xfrm>
            <a:off x="457200" y="76200"/>
            <a:ext cx="8229600" cy="712788"/>
          </a:xfrm>
          <a:gradFill rotWithShape="1">
            <a:gsLst>
              <a:gs pos="0">
                <a:srgbClr val="FF0000">
                  <a:gamma/>
                  <a:shade val="46275"/>
                  <a:invGamma/>
                </a:srgbClr>
              </a:gs>
              <a:gs pos="50000">
                <a:srgbClr val="FF0000"/>
              </a:gs>
              <a:gs pos="100000">
                <a:srgbClr val="FF0000">
                  <a:gamma/>
                  <a:shade val="46275"/>
                  <a:invGamma/>
                </a:srgbClr>
              </a:gs>
            </a:gsLst>
            <a:lin ang="5400000" scaled="1"/>
          </a:gradFill>
        </p:spPr>
        <p:txBody>
          <a:bodyPr/>
          <a:lstStyle/>
          <a:p>
            <a:pPr eaLnBrk="1" hangingPunct="1"/>
            <a:r>
              <a:rPr lang="ar-JO" altLang="ja-JP" sz="4000" dirty="0">
                <a:solidFill>
                  <a:schemeClr val="tx1"/>
                </a:solidFill>
              </a:rPr>
              <a:t>حرق الخميرة كلها</a:t>
            </a:r>
            <a:endParaRPr lang="en-US" altLang="en-US" sz="4000" dirty="0">
              <a:solidFill>
                <a:schemeClr val="tx1"/>
              </a:solidFill>
            </a:endParaRPr>
          </a:p>
        </p:txBody>
      </p:sp>
    </p:spTree>
    <p:extLst>
      <p:ext uri="{BB962C8B-B14F-4D97-AF65-F5344CB8AC3E}">
        <p14:creationId xmlns:p14="http://schemas.microsoft.com/office/powerpoint/2010/main" val="3073997318"/>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التقديس من خلال</a:t>
            </a:r>
            <a:br>
              <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الذبيحة و الإنفصال</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73202840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20835"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36"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37"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38" name="Text Box 6"/>
          <p:cNvSpPr txBox="1">
            <a:spLocks noChangeArrowheads="1"/>
          </p:cNvSpPr>
          <p:nvPr/>
        </p:nvSpPr>
        <p:spPr bwMode="auto">
          <a:xfrm rot="-3154037">
            <a:off x="-1064419" y="1410822"/>
            <a:ext cx="5046663"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إبراهيم (2166-1991)</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nvGrpSpPr>
          <p:cNvPr id="153608" name="Group 7"/>
          <p:cNvGrpSpPr>
            <a:grpSpLocks/>
          </p:cNvGrpSpPr>
          <p:nvPr/>
        </p:nvGrpSpPr>
        <p:grpSpPr bwMode="auto">
          <a:xfrm>
            <a:off x="304800" y="4448175"/>
            <a:ext cx="8686800" cy="1816100"/>
            <a:chOff x="192" y="2802"/>
            <a:chExt cx="5472" cy="1144"/>
          </a:xfrm>
        </p:grpSpPr>
        <p:sp>
          <p:nvSpPr>
            <p:cNvPr id="120840" name="Text Box 8"/>
            <p:cNvSpPr txBox="1">
              <a:spLocks noChangeArrowheads="1"/>
            </p:cNvSpPr>
            <p:nvPr/>
          </p:nvSpPr>
          <p:spPr bwMode="auto">
            <a:xfrm>
              <a:off x="477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1300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1" name="Text Box 9"/>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1200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2" name="Text Box 10"/>
            <p:cNvSpPr txBox="1">
              <a:spLocks noChangeArrowheads="1"/>
            </p:cNvSpPr>
            <p:nvPr/>
          </p:nvSpPr>
          <p:spPr bwMode="auto">
            <a:xfrm>
              <a:off x="41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1400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3" name="Text Box 11"/>
            <p:cNvSpPr txBox="1">
              <a:spLocks noChangeArrowheads="1"/>
            </p:cNvSpPr>
            <p:nvPr/>
          </p:nvSpPr>
          <p:spPr bwMode="auto">
            <a:xfrm>
              <a:off x="346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1500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4" name="Text Box 12"/>
            <p:cNvSpPr txBox="1">
              <a:spLocks noChangeArrowheads="1"/>
            </p:cNvSpPr>
            <p:nvPr/>
          </p:nvSpPr>
          <p:spPr bwMode="auto">
            <a:xfrm>
              <a:off x="2808"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1600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5" name="Text Box 13"/>
            <p:cNvSpPr txBox="1">
              <a:spLocks noChangeArrowheads="1"/>
            </p:cNvSpPr>
            <p:nvPr/>
          </p:nvSpPr>
          <p:spPr bwMode="auto">
            <a:xfrm>
              <a:off x="215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1700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6" name="Text Box 14"/>
            <p:cNvSpPr txBox="1">
              <a:spLocks noChangeArrowheads="1"/>
            </p:cNvSpPr>
            <p:nvPr/>
          </p:nvSpPr>
          <p:spPr bwMode="auto">
            <a:xfrm>
              <a:off x="150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1800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7" name="Text Box 15"/>
            <p:cNvSpPr txBox="1">
              <a:spLocks noChangeArrowheads="1"/>
            </p:cNvSpPr>
            <p:nvPr/>
          </p:nvSpPr>
          <p:spPr bwMode="auto">
            <a:xfrm>
              <a:off x="84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1900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8" name="Text Box 16"/>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20849"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0"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1"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2"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3"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4"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5"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6" name="Text Box 24"/>
          <p:cNvSpPr txBox="1">
            <a:spLocks noChangeArrowheads="1"/>
          </p:cNvSpPr>
          <p:nvPr/>
        </p:nvSpPr>
        <p:spPr bwMode="auto">
          <a:xfrm rot="-3154037">
            <a:off x="176212" y="1671638"/>
            <a:ext cx="4241801"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latin typeface="Arial" panose="020B0604020202020204" pitchFamily="34" charset="0"/>
                <a:cs typeface="Arial" panose="020B0604020202020204" pitchFamily="34" charset="0"/>
              </a:rPr>
              <a:t>يوسف (1915-1805)</a:t>
            </a:r>
            <a:endParaRPr lang="en-US" sz="3600" b="1" dirty="0">
              <a:solidFill>
                <a:srgbClr val="FFFFFF"/>
              </a:solidFill>
              <a:latin typeface="Arial" panose="020B0604020202020204" pitchFamily="34" charset="0"/>
              <a:cs typeface="Arial" panose="020B0604020202020204" pitchFamily="34" charset="0"/>
            </a:endParaRPr>
          </a:p>
        </p:txBody>
      </p:sp>
      <p:sp>
        <p:nvSpPr>
          <p:cNvPr id="120857" name="Text Box 25"/>
          <p:cNvSpPr txBox="1">
            <a:spLocks noChangeArrowheads="1"/>
          </p:cNvSpPr>
          <p:nvPr/>
        </p:nvSpPr>
        <p:spPr bwMode="auto">
          <a:xfrm rot="-3154037">
            <a:off x="4264025" y="1800225"/>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latin typeface="Arial" panose="020B0604020202020204" pitchFamily="34" charset="0"/>
                <a:cs typeface="Arial" panose="020B0604020202020204" pitchFamily="34" charset="0"/>
              </a:rPr>
              <a:t>موسى (1525-1405)</a:t>
            </a:r>
            <a:endParaRPr lang="en-US" sz="3600" b="1" dirty="0">
              <a:solidFill>
                <a:srgbClr val="FFFFFF"/>
              </a:solidFill>
              <a:latin typeface="Arial" panose="020B0604020202020204" pitchFamily="34" charset="0"/>
              <a:cs typeface="Arial" panose="020B0604020202020204" pitchFamily="34" charset="0"/>
            </a:endParaRPr>
          </a:p>
        </p:txBody>
      </p:sp>
      <p:sp>
        <p:nvSpPr>
          <p:cNvPr id="153618" name="Text Box 26"/>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3619" name="Rectangle 27"/>
          <p:cNvSpPr>
            <a:spLocks noGrp="1" noChangeArrowheads="1"/>
          </p:cNvSpPr>
          <p:nvPr>
            <p:ph type="title" idx="4294967295"/>
          </p:nvPr>
        </p:nvSpPr>
        <p:spPr>
          <a:xfrm>
            <a:off x="-58738" y="6019800"/>
            <a:ext cx="9167813" cy="838200"/>
          </a:xfrm>
        </p:spPr>
        <p:txBody>
          <a:bodyPr/>
          <a:lstStyle/>
          <a:p>
            <a:pPr eaLnBrk="1" hangingPunct="1"/>
            <a:r>
              <a:rPr lang="ar-JO" sz="3600" dirty="0">
                <a:solidFill>
                  <a:schemeClr val="bg1"/>
                </a:solidFill>
                <a:ea typeface="ＭＳ Ｐゴシック" charset="0"/>
              </a:rPr>
              <a:t>الخط الزمني من إبراهيم إلى موسى</a:t>
            </a:r>
            <a:endParaRPr lang="en-US" sz="3600" dirty="0">
              <a:solidFill>
                <a:schemeClr val="bg1"/>
              </a:solidFill>
              <a:ea typeface="ＭＳ Ｐゴシック" charset="0"/>
            </a:endParaRPr>
          </a:p>
        </p:txBody>
      </p:sp>
    </p:spTree>
    <p:extLst>
      <p:ext uri="{BB962C8B-B14F-4D97-AF65-F5344CB8AC3E}">
        <p14:creationId xmlns:p14="http://schemas.microsoft.com/office/powerpoint/2010/main" val="1517970713"/>
      </p:ext>
    </p:extLst>
  </p:cSld>
  <p:clrMapOvr>
    <a:masterClrMapping/>
  </p:clrMapOvr>
  <p:transition spd="med">
    <p:randomBar dir="vert"/>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302692865"/>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033675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2000"/>
                                        <p:tgtEl>
                                          <p:spTgt spid="37"/>
                                        </p:tgtEl>
                                      </p:cBhvr>
                                    </p:animEffect>
                                    <p:anim calcmode="lin" valueType="num">
                                      <p:cBhvr>
                                        <p:cTn id="8" dur="2000" fill="hold"/>
                                        <p:tgtEl>
                                          <p:spTgt spid="37"/>
                                        </p:tgtEl>
                                        <p:attrNameLst>
                                          <p:attrName>style.rotation</p:attrName>
                                        </p:attrNameLst>
                                      </p:cBhvr>
                                      <p:tavLst>
                                        <p:tav tm="0">
                                          <p:val>
                                            <p:fltVal val="720"/>
                                          </p:val>
                                        </p:tav>
                                        <p:tav tm="100000">
                                          <p:val>
                                            <p:fltVal val="0"/>
                                          </p:val>
                                        </p:tav>
                                      </p:tavLst>
                                    </p:anim>
                                    <p:anim calcmode="lin" valueType="num">
                                      <p:cBhvr>
                                        <p:cTn id="9" dur="2000" fill="hold"/>
                                        <p:tgtEl>
                                          <p:spTgt spid="37"/>
                                        </p:tgtEl>
                                        <p:attrNameLst>
                                          <p:attrName>ppt_h</p:attrName>
                                        </p:attrNameLst>
                                      </p:cBhvr>
                                      <p:tavLst>
                                        <p:tav tm="0">
                                          <p:val>
                                            <p:fltVal val="0"/>
                                          </p:val>
                                        </p:tav>
                                        <p:tav tm="100000">
                                          <p:val>
                                            <p:strVal val="#ppt_h"/>
                                          </p:val>
                                        </p:tav>
                                      </p:tavLst>
                                    </p:anim>
                                    <p:anim calcmode="lin" valueType="num">
                                      <p:cBhvr>
                                        <p:cTn id="10" dur="2000" fill="hold"/>
                                        <p:tgtEl>
                                          <p:spTgt spid="3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78"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title"/>
          </p:nvPr>
        </p:nvSpPr>
        <p:spPr>
          <a:xfrm>
            <a:off x="4876800" y="3859213"/>
            <a:ext cx="4267200" cy="3074987"/>
          </a:xfrm>
          <a:solidFill>
            <a:srgbClr val="060400"/>
          </a:solidFill>
        </p:spPr>
        <p:txBody>
          <a:bodyPr/>
          <a:lstStyle/>
          <a:p>
            <a:pPr eaLnBrk="1" hangingPunct="1">
              <a:defRPr/>
            </a:pPr>
            <a:r>
              <a:rPr lang="ar-JO" dirty="0">
                <a:effectLst/>
                <a:ea typeface="+mj-ea"/>
                <a:cs typeface="+mj-cs"/>
              </a:rPr>
              <a:t>الباكورة : </a:t>
            </a:r>
            <a:br>
              <a:rPr lang="ar-JO" dirty="0">
                <a:effectLst/>
                <a:ea typeface="+mj-ea"/>
                <a:cs typeface="+mj-cs"/>
              </a:rPr>
            </a:br>
            <a:r>
              <a:rPr lang="ar-JO" dirty="0">
                <a:effectLst/>
                <a:ea typeface="+mj-ea"/>
                <a:cs typeface="+mj-cs"/>
              </a:rPr>
              <a:t>تقدمات الحزم</a:t>
            </a:r>
            <a:endParaRPr lang="en-US" dirty="0">
              <a:effectLst/>
              <a:ea typeface="+mj-ea"/>
              <a:cs typeface="+mj-cs"/>
            </a:endParaRPr>
          </a:p>
        </p:txBody>
      </p:sp>
      <p:sp>
        <p:nvSpPr>
          <p:cNvPr id="58375" name="Rectangle 7"/>
          <p:cNvSpPr>
            <a:spLocks noGrp="1" noChangeArrowheads="1"/>
          </p:cNvSpPr>
          <p:nvPr>
            <p:ph type="body" sz="half" idx="2"/>
          </p:nvPr>
        </p:nvSpPr>
        <p:spPr>
          <a:xfrm>
            <a:off x="5105400" y="1219200"/>
            <a:ext cx="4038600" cy="2362200"/>
          </a:xfrm>
        </p:spPr>
        <p:txBody>
          <a:bodyPr/>
          <a:lstStyle/>
          <a:p>
            <a:pPr algn="r" rtl="1" eaLnBrk="1" hangingPunct="1"/>
            <a:r>
              <a:rPr lang="ar-JO" altLang="en-US" sz="3200" dirty="0"/>
              <a:t>حصدت في أقصى شمال إسرائيل</a:t>
            </a:r>
            <a:endParaRPr lang="en-US" altLang="en-US" sz="3200" dirty="0"/>
          </a:p>
          <a:p>
            <a:pPr algn="r" rtl="1" eaLnBrk="1" hangingPunct="1"/>
            <a:r>
              <a:rPr lang="ar-JO" altLang="en-US" sz="3200" dirty="0"/>
              <a:t>أحضرت إلى أورشليم</a:t>
            </a:r>
            <a:endParaRPr lang="en-US" altLang="en-US" sz="3200" dirty="0"/>
          </a:p>
        </p:txBody>
      </p:sp>
      <p:pic>
        <p:nvPicPr>
          <p:cNvPr id="58376" name="Picture 8" descr="3 Rainfal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 y="0"/>
            <a:ext cx="4975225"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58378" name="Text Box 1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5799647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58375">
                                            <p:txEl>
                                              <p:pRg st="0" end="0"/>
                                            </p:txEl>
                                          </p:spTgt>
                                        </p:tgtEl>
                                        <p:attrNameLst>
                                          <p:attrName>style.visibility</p:attrName>
                                        </p:attrNameLst>
                                      </p:cBhvr>
                                      <p:to>
                                        <p:strVal val="visible"/>
                                      </p:to>
                                    </p:set>
                                    <p:anim calcmode="lin" valueType="num">
                                      <p:cBhvr>
                                        <p:cTn id="12" dur="1000" fill="hold"/>
                                        <p:tgtEl>
                                          <p:spTgt spid="58375">
                                            <p:txEl>
                                              <p:pRg st="0" end="0"/>
                                            </p:txEl>
                                          </p:spTgt>
                                        </p:tgtEl>
                                        <p:attrNameLst>
                                          <p:attrName>ppt_w</p:attrName>
                                        </p:attrNameLst>
                                      </p:cBhvr>
                                      <p:tavLst>
                                        <p:tav tm="0">
                                          <p:val>
                                            <p:strVal val="#ppt_w+.3"/>
                                          </p:val>
                                        </p:tav>
                                        <p:tav tm="100000">
                                          <p:val>
                                            <p:strVal val="#ppt_w"/>
                                          </p:val>
                                        </p:tav>
                                      </p:tavLst>
                                    </p:anim>
                                    <p:anim calcmode="lin" valueType="num">
                                      <p:cBhvr>
                                        <p:cTn id="13" dur="1000" fill="hold"/>
                                        <p:tgtEl>
                                          <p:spTgt spid="58375">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58375">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58375">
                                            <p:txEl>
                                              <p:pRg st="1" end="1"/>
                                            </p:txEl>
                                          </p:spTgt>
                                        </p:tgtEl>
                                        <p:attrNameLst>
                                          <p:attrName>style.visibility</p:attrName>
                                        </p:attrNameLst>
                                      </p:cBhvr>
                                      <p:to>
                                        <p:strVal val="visible"/>
                                      </p:to>
                                    </p:set>
                                    <p:anim calcmode="lin" valueType="num">
                                      <p:cBhvr>
                                        <p:cTn id="19" dur="1000" fill="hold"/>
                                        <p:tgtEl>
                                          <p:spTgt spid="58375">
                                            <p:txEl>
                                              <p:pRg st="1" end="1"/>
                                            </p:txEl>
                                          </p:spTgt>
                                        </p:tgtEl>
                                        <p:attrNameLst>
                                          <p:attrName>ppt_w</p:attrName>
                                        </p:attrNameLst>
                                      </p:cBhvr>
                                      <p:tavLst>
                                        <p:tav tm="0">
                                          <p:val>
                                            <p:strVal val="#ppt_w+.3"/>
                                          </p:val>
                                        </p:tav>
                                        <p:tav tm="100000">
                                          <p:val>
                                            <p:strVal val="#ppt_w"/>
                                          </p:val>
                                        </p:tav>
                                      </p:tavLst>
                                    </p:anim>
                                    <p:anim calcmode="lin" valueType="num">
                                      <p:cBhvr>
                                        <p:cTn id="20" dur="1000" fill="hold"/>
                                        <p:tgtEl>
                                          <p:spTgt spid="58375">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58375">
                                            <p:txEl>
                                              <p:pRg st="1" end="1"/>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58377"/>
                                        </p:tgtEl>
                                        <p:attrNameLst>
                                          <p:attrName>style.visibility</p:attrName>
                                        </p:attrNameLst>
                                      </p:cBhvr>
                                      <p:to>
                                        <p:strVal val="visible"/>
                                      </p:to>
                                    </p:set>
                                    <p:animEffect transition="in" filter="wipe(up)">
                                      <p:cBhvr>
                                        <p:cTn id="24" dur="2000"/>
                                        <p:tgtEl>
                                          <p:spTgt spid="58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7"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7025"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26" name="Picture 5" descr="Firstfruits"/>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0" name="Rectangle 6"/>
          <p:cNvSpPr>
            <a:spLocks noChangeArrowheads="1"/>
          </p:cNvSpPr>
          <p:nvPr/>
        </p:nvSpPr>
        <p:spPr bwMode="auto">
          <a:xfrm>
            <a:off x="0" y="3200400"/>
            <a:ext cx="3733800" cy="3429000"/>
          </a:xfrm>
          <a:prstGeom prst="rect">
            <a:avLst/>
          </a:prstGeom>
          <a:gradFill rotWithShape="1">
            <a:gsLst>
              <a:gs pos="0">
                <a:srgbClr val="060400">
                  <a:alpha val="20000"/>
                </a:srgbClr>
              </a:gs>
              <a:gs pos="100000">
                <a:schemeClr val="hlink">
                  <a:gamma/>
                  <a:shade val="46275"/>
                  <a:invGamma/>
                </a:schemeClr>
              </a:gs>
            </a:gsLst>
            <a:lin ang="5400000" scaled="1"/>
          </a:gradFill>
          <a:ln w="9525">
            <a:noFill/>
            <a:miter lim="800000"/>
            <a:headEnd/>
            <a:tailEnd/>
          </a:ln>
          <a:effectLst/>
        </p:spPr>
        <p:txBody>
          <a:bodyPr/>
          <a:lstStyle>
            <a:lvl1pPr marL="342900" indent="-3429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حصدت في أقصى شمال إسرائيل</a:t>
            </a:r>
            <a:endParaRPr kumimoji="0" lang="en-US"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أحضرت إلى أورشليم</a:t>
            </a:r>
            <a:endParaRPr kumimoji="0" lang="en-US"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رددت أمام الرب</a:t>
            </a:r>
            <a:endParaRPr kumimoji="0" lang="en-US" altLang="en-US" sz="28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p:txBody>
      </p:sp>
      <p:sp>
        <p:nvSpPr>
          <p:cNvPr id="88068" name="Rectangle 4"/>
          <p:cNvSpPr>
            <a:spLocks noGrp="1" noChangeArrowheads="1"/>
          </p:cNvSpPr>
          <p:nvPr>
            <p:ph type="title"/>
          </p:nvPr>
        </p:nvSpPr>
        <p:spPr>
          <a:xfrm>
            <a:off x="5715000" y="4572000"/>
            <a:ext cx="3429000" cy="2286000"/>
          </a:xfrm>
          <a:solidFill>
            <a:srgbClr val="336600"/>
          </a:solidFill>
        </p:spPr>
        <p:txBody>
          <a:bodyPr/>
          <a:lstStyle/>
          <a:p>
            <a:pPr eaLnBrk="1" hangingPunct="1"/>
            <a:r>
              <a:rPr lang="ar-JO" altLang="en-US" dirty="0">
                <a:cs typeface="Arial" panose="020B0604020202020204" pitchFamily="34" charset="0"/>
              </a:rPr>
              <a:t>تقدمات     الباكورة     للهيكل</a:t>
            </a:r>
            <a:endParaRPr lang="en-US" altLang="en-US" dirty="0">
              <a:cs typeface="Arial" panose="020B0604020202020204" pitchFamily="34" charset="0"/>
            </a:endParaRPr>
          </a:p>
        </p:txBody>
      </p:sp>
      <p:sp>
        <p:nvSpPr>
          <p:cNvPr id="88071" name="Text Box 7"/>
          <p:cNvSpPr txBox="1">
            <a:spLocks noChangeArrowheads="1"/>
          </p:cNvSpPr>
          <p:nvPr/>
        </p:nvSpPr>
        <p:spPr bwMode="auto">
          <a:xfrm>
            <a:off x="8305800" y="73025"/>
            <a:ext cx="704039" cy="46166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b="1"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395802931"/>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3" name="Picture 29" descr="calendar-ful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350" y="-1"/>
            <a:ext cx="915035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95288" y="561975"/>
            <a:ext cx="8229600" cy="922338"/>
          </a:xfrm>
          <a:solidFill>
            <a:schemeClr val="accent4">
              <a:lumMod val="10000"/>
            </a:schemeClr>
          </a:solidFill>
        </p:spPr>
        <p:txBody>
          <a:bodyPr/>
          <a:lstStyle/>
          <a:p>
            <a:r>
              <a:rPr lang="ar-SA" altLang="en-US" b="1" dirty="0">
                <a:solidFill>
                  <a:srgbClr val="FFFFFF"/>
                </a:solidFill>
                <a:latin typeface="Arial" panose="020B0604020202020204" pitchFamily="34" charset="0"/>
                <a:cs typeface="Arial" panose="020B0604020202020204" pitchFamily="34" charset="0"/>
              </a:rPr>
              <a:t>عطلة نهاية أسبوع نبوية</a:t>
            </a:r>
            <a:endParaRPr lang="en-US" altLang="en-US" b="1" dirty="0">
              <a:solidFill>
                <a:srgbClr val="FFFFFF"/>
              </a:solidFill>
              <a:latin typeface="Arial" panose="020B0604020202020204" pitchFamily="34" charset="0"/>
              <a:cs typeface="Arial" panose="020B0604020202020204" pitchFamily="34" charset="0"/>
            </a:endParaRPr>
          </a:p>
        </p:txBody>
      </p:sp>
      <p:sp>
        <p:nvSpPr>
          <p:cNvPr id="5" name="Rectangle 4"/>
          <p:cNvSpPr/>
          <p:nvPr/>
        </p:nvSpPr>
        <p:spPr>
          <a:xfrm>
            <a:off x="612775" y="1916113"/>
            <a:ext cx="1584325" cy="434975"/>
          </a:xfrm>
          <a:prstGeom prst="rect">
            <a:avLst/>
          </a:pr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a:lstStyle/>
          <a:p>
            <a:endParaRPr lang="en-US"/>
          </a:p>
        </p:txBody>
      </p:sp>
      <p:grpSp>
        <p:nvGrpSpPr>
          <p:cNvPr id="259076" name="Group 6"/>
          <p:cNvGrpSpPr>
            <a:grpSpLocks/>
          </p:cNvGrpSpPr>
          <p:nvPr/>
        </p:nvGrpSpPr>
        <p:grpSpPr bwMode="auto">
          <a:xfrm>
            <a:off x="612775" y="1844675"/>
            <a:ext cx="1771650" cy="2089150"/>
            <a:chOff x="611560" y="1916832"/>
            <a:chExt cx="1656184" cy="2088232"/>
          </a:xfrm>
        </p:grpSpPr>
        <p:sp>
          <p:nvSpPr>
            <p:cNvPr id="3" name="Rectangle 2"/>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Rectangle 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يوم الخميس</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7" name="Group 7"/>
          <p:cNvGrpSpPr>
            <a:grpSpLocks/>
          </p:cNvGrpSpPr>
          <p:nvPr/>
        </p:nvGrpSpPr>
        <p:grpSpPr bwMode="auto">
          <a:xfrm>
            <a:off x="2413000" y="1844675"/>
            <a:ext cx="1771650" cy="2089150"/>
            <a:chOff x="611560" y="1916832"/>
            <a:chExt cx="1656184" cy="2088232"/>
          </a:xfrm>
        </p:grpSpPr>
        <p:sp>
          <p:nvSpPr>
            <p:cNvPr id="9" name="Rectangle 8"/>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0" name="Rectangle 9"/>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جمعة</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8" name="Group 10"/>
          <p:cNvGrpSpPr>
            <a:grpSpLocks/>
          </p:cNvGrpSpPr>
          <p:nvPr/>
        </p:nvGrpSpPr>
        <p:grpSpPr bwMode="auto">
          <a:xfrm>
            <a:off x="4213225" y="1844675"/>
            <a:ext cx="1771650" cy="2089150"/>
            <a:chOff x="611560" y="1916832"/>
            <a:chExt cx="1656184" cy="2088232"/>
          </a:xfrm>
        </p:grpSpPr>
        <p:sp>
          <p:nvSpPr>
            <p:cNvPr id="12" name="Rectangle 11"/>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3" name="Rectangle 12"/>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السبت</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9" name="Group 13"/>
          <p:cNvGrpSpPr>
            <a:grpSpLocks/>
          </p:cNvGrpSpPr>
          <p:nvPr/>
        </p:nvGrpSpPr>
        <p:grpSpPr bwMode="auto">
          <a:xfrm>
            <a:off x="6013450" y="1844675"/>
            <a:ext cx="1771650" cy="2089150"/>
            <a:chOff x="611560" y="1916832"/>
            <a:chExt cx="1656184" cy="2088232"/>
          </a:xfrm>
        </p:grpSpPr>
        <p:sp>
          <p:nvSpPr>
            <p:cNvPr id="15" name="Rectangle 14"/>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6" name="Rectangle 1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الأحد</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6" name="Group 25"/>
          <p:cNvGrpSpPr>
            <a:grpSpLocks/>
          </p:cNvGrpSpPr>
          <p:nvPr/>
        </p:nvGrpSpPr>
        <p:grpSpPr bwMode="auto">
          <a:xfrm>
            <a:off x="1189038" y="2492375"/>
            <a:ext cx="2003425" cy="936625"/>
            <a:chOff x="1259632" y="2996952"/>
            <a:chExt cx="1872208" cy="936104"/>
          </a:xfrm>
        </p:grpSpPr>
        <p:sp>
          <p:nvSpPr>
            <p:cNvPr id="259103"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8" name="Rectangle 17"/>
            <p:cNvSpPr/>
            <p:nvPr/>
          </p:nvSpPr>
          <p:spPr>
            <a:xfrm>
              <a:off x="1332324"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الفداء</a:t>
              </a:r>
            </a:p>
          </p:txBody>
        </p:sp>
      </p:grpSp>
      <p:grpSp>
        <p:nvGrpSpPr>
          <p:cNvPr id="28" name="Group 27"/>
          <p:cNvGrpSpPr>
            <a:grpSpLocks/>
          </p:cNvGrpSpPr>
          <p:nvPr/>
        </p:nvGrpSpPr>
        <p:grpSpPr bwMode="auto">
          <a:xfrm>
            <a:off x="3211513" y="2492375"/>
            <a:ext cx="2003425" cy="936625"/>
            <a:chOff x="3203848" y="2996952"/>
            <a:chExt cx="1872208" cy="936104"/>
          </a:xfrm>
        </p:grpSpPr>
        <p:sp>
          <p:nvSpPr>
            <p:cNvPr id="259101"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20" name="Rectangle 19"/>
            <p:cNvSpPr/>
            <p:nvPr/>
          </p:nvSpPr>
          <p:spPr>
            <a:xfrm>
              <a:off x="3276540" y="3138161"/>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الانفصال</a:t>
              </a:r>
            </a:p>
          </p:txBody>
        </p:sp>
      </p:grpSp>
      <p:grpSp>
        <p:nvGrpSpPr>
          <p:cNvPr id="27" name="Group 26"/>
          <p:cNvGrpSpPr>
            <a:grpSpLocks/>
          </p:cNvGrpSpPr>
          <p:nvPr/>
        </p:nvGrpSpPr>
        <p:grpSpPr bwMode="auto">
          <a:xfrm>
            <a:off x="5233988" y="2492375"/>
            <a:ext cx="2003425" cy="936625"/>
            <a:chOff x="5148064" y="2996952"/>
            <a:chExt cx="1872208" cy="936104"/>
          </a:xfrm>
        </p:grpSpPr>
        <p:sp>
          <p:nvSpPr>
            <p:cNvPr id="259099"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22" name="Rectangle 21"/>
            <p:cNvSpPr/>
            <p:nvPr/>
          </p:nvSpPr>
          <p:spPr>
            <a:xfrm>
              <a:off x="5220756"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القيامة</a:t>
              </a:r>
            </a:p>
          </p:txBody>
        </p:sp>
      </p:grpSp>
      <p:sp>
        <p:nvSpPr>
          <p:cNvPr id="23" name="Rectangle 22"/>
          <p:cNvSpPr/>
          <p:nvPr/>
        </p:nvSpPr>
        <p:spPr>
          <a:xfrm>
            <a:off x="611857"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العشاء الأخير</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24" name="Rectangle 23"/>
          <p:cNvSpPr/>
          <p:nvPr/>
        </p:nvSpPr>
        <p:spPr>
          <a:xfrm>
            <a:off x="2655819"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صلب</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25" name="Rectangle 24"/>
          <p:cNvSpPr/>
          <p:nvPr/>
        </p:nvSpPr>
        <p:spPr>
          <a:xfrm>
            <a:off x="5836933" y="443444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القيامة</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nvGrpSpPr>
          <p:cNvPr id="29" name="Group 28"/>
          <p:cNvGrpSpPr>
            <a:grpSpLocks/>
          </p:cNvGrpSpPr>
          <p:nvPr/>
        </p:nvGrpSpPr>
        <p:grpSpPr bwMode="auto">
          <a:xfrm>
            <a:off x="3203575" y="3500438"/>
            <a:ext cx="2003425" cy="936625"/>
            <a:chOff x="1259632" y="2996952"/>
            <a:chExt cx="1872208" cy="936104"/>
          </a:xfrm>
        </p:grpSpPr>
        <p:sp>
          <p:nvSpPr>
            <p:cNvPr id="259097"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1" name="Rectangle 30"/>
            <p:cNvSpPr/>
            <p:nvPr/>
          </p:nvSpPr>
          <p:spPr>
            <a:xfrm>
              <a:off x="1332325"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الفداء</a:t>
              </a:r>
            </a:p>
          </p:txBody>
        </p:sp>
      </p:grpSp>
      <p:grpSp>
        <p:nvGrpSpPr>
          <p:cNvPr id="32" name="Group 31"/>
          <p:cNvGrpSpPr>
            <a:grpSpLocks/>
          </p:cNvGrpSpPr>
          <p:nvPr/>
        </p:nvGrpSpPr>
        <p:grpSpPr bwMode="auto">
          <a:xfrm>
            <a:off x="5226050" y="3500438"/>
            <a:ext cx="2003425" cy="936625"/>
            <a:chOff x="3203848" y="2996952"/>
            <a:chExt cx="1872208" cy="936104"/>
          </a:xfrm>
        </p:grpSpPr>
        <p:sp>
          <p:nvSpPr>
            <p:cNvPr id="259095"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4" name="Rectangle 33"/>
            <p:cNvSpPr/>
            <p:nvPr/>
          </p:nvSpPr>
          <p:spPr>
            <a:xfrm>
              <a:off x="3276541" y="3138160"/>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الانفصال</a:t>
              </a:r>
            </a:p>
          </p:txBody>
        </p:sp>
      </p:grpSp>
      <p:grpSp>
        <p:nvGrpSpPr>
          <p:cNvPr id="35" name="Group 34"/>
          <p:cNvGrpSpPr>
            <a:grpSpLocks/>
          </p:cNvGrpSpPr>
          <p:nvPr/>
        </p:nvGrpSpPr>
        <p:grpSpPr bwMode="auto">
          <a:xfrm>
            <a:off x="7248525" y="3500438"/>
            <a:ext cx="2003425" cy="936625"/>
            <a:chOff x="5148064" y="2996952"/>
            <a:chExt cx="1872208" cy="936104"/>
          </a:xfrm>
        </p:grpSpPr>
        <p:sp>
          <p:nvSpPr>
            <p:cNvPr id="259093"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7" name="Rectangle 36"/>
            <p:cNvSpPr/>
            <p:nvPr/>
          </p:nvSpPr>
          <p:spPr>
            <a:xfrm>
              <a:off x="5220757"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القيامة</a:t>
              </a:r>
            </a:p>
          </p:txBody>
        </p:sp>
      </p:grpSp>
      <p:sp>
        <p:nvSpPr>
          <p:cNvPr id="38" name="Left Arrow 24"/>
          <p:cNvSpPr>
            <a:spLocks noChangeArrowheads="1"/>
          </p:cNvSpPr>
          <p:nvPr/>
        </p:nvSpPr>
        <p:spPr bwMode="auto">
          <a:xfrm rot="10800000">
            <a:off x="0" y="2349500"/>
            <a:ext cx="1763713" cy="1655763"/>
          </a:xfrm>
          <a:prstGeom prst="leftArrow">
            <a:avLst>
              <a:gd name="adj1" fmla="val 50000"/>
              <a:gd name="adj2" fmla="val 50010"/>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Narrow" pitchFamily="34" charset="0"/>
              <a:ea typeface="MS PGothic" pitchFamily="34" charset="-128"/>
              <a:cs typeface="Times New Roman" pitchFamily="18" charset="0"/>
            </a:endParaRPr>
          </a:p>
        </p:txBody>
      </p:sp>
      <p:sp>
        <p:nvSpPr>
          <p:cNvPr id="39" name="Title 3"/>
          <p:cNvSpPr txBox="1">
            <a:spLocks/>
          </p:cNvSpPr>
          <p:nvPr/>
        </p:nvSpPr>
        <p:spPr bwMode="auto">
          <a:xfrm>
            <a:off x="-71438" y="26543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SA" alt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mn-cs"/>
              </a:rPr>
              <a:t>الجليل</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S PGothic" pitchFamily="34" charset="-128"/>
              <a:cs typeface="+mn-cs"/>
            </a:endParaRPr>
          </a:p>
        </p:txBody>
      </p:sp>
      <p:sp>
        <p:nvSpPr>
          <p:cNvPr id="40" name="Left Arrow 24"/>
          <p:cNvSpPr>
            <a:spLocks noChangeArrowheads="1"/>
          </p:cNvSpPr>
          <p:nvPr/>
        </p:nvSpPr>
        <p:spPr bwMode="auto">
          <a:xfrm rot="10800000">
            <a:off x="1655763" y="3122613"/>
            <a:ext cx="1763712" cy="1657350"/>
          </a:xfrm>
          <a:prstGeom prst="leftArrow">
            <a:avLst>
              <a:gd name="adj1" fmla="val 50000"/>
              <a:gd name="adj2" fmla="val 49962"/>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Narrow" pitchFamily="34" charset="0"/>
              <a:ea typeface="MS PGothic" pitchFamily="34" charset="-128"/>
              <a:cs typeface="Times New Roman" pitchFamily="18" charset="0"/>
            </a:endParaRPr>
          </a:p>
        </p:txBody>
      </p:sp>
      <p:sp>
        <p:nvSpPr>
          <p:cNvPr id="41" name="Title 3"/>
          <p:cNvSpPr txBox="1">
            <a:spLocks/>
          </p:cNvSpPr>
          <p:nvPr/>
        </p:nvSpPr>
        <p:spPr bwMode="auto">
          <a:xfrm>
            <a:off x="1584325" y="34290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SA" alt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mn-cs"/>
              </a:rPr>
              <a:t>يهودا</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S PGothic" pitchFamily="34" charset="-128"/>
              <a:cs typeface="+mn-cs"/>
            </a:endParaRPr>
          </a:p>
        </p:txBody>
      </p:sp>
      <p:sp>
        <p:nvSpPr>
          <p:cNvPr id="42" name="Rectangle 41"/>
          <p:cNvSpPr/>
          <p:nvPr/>
        </p:nvSpPr>
        <p:spPr>
          <a:xfrm>
            <a:off x="643068"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2 أبريل 33</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3" name="Rectangle 42"/>
          <p:cNvSpPr/>
          <p:nvPr/>
        </p:nvSpPr>
        <p:spPr>
          <a:xfrm>
            <a:off x="2687030"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3 أبريل 33</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4" name="Rectangle 43"/>
          <p:cNvSpPr/>
          <p:nvPr/>
        </p:nvSpPr>
        <p:spPr>
          <a:xfrm>
            <a:off x="5868144" y="501317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5 أبريل 33</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5" name="Text Box 23"/>
          <p:cNvSpPr txBox="1">
            <a:spLocks noChangeArrowheads="1"/>
          </p:cNvSpPr>
          <p:nvPr/>
        </p:nvSpPr>
        <p:spPr bwMode="auto">
          <a:xfrm>
            <a:off x="7236296" y="-27384"/>
            <a:ext cx="1804061" cy="461665"/>
          </a:xfrm>
          <a:prstGeom prst="rect">
            <a:avLst/>
          </a:prstGeom>
          <a:noFill/>
          <a:ln w="12700" cap="sq">
            <a:noFill/>
            <a:miter lim="800000"/>
            <a:headEnd type="none" w="sm" len="sm"/>
            <a:tailEnd type="none" w="sm" len="sm"/>
          </a:ln>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م ع ج 39</a:t>
            </a:r>
            <a:endParaRPr kumimoji="0" lang="en-US" sz="24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endParaRPr>
          </a:p>
        </p:txBody>
      </p:sp>
      <p:sp>
        <p:nvSpPr>
          <p:cNvPr id="4" name="Rectangle 3">
            <a:extLst>
              <a:ext uri="{FF2B5EF4-FFF2-40B4-BE49-F238E27FC236}">
                <a16:creationId xmlns:a16="http://schemas.microsoft.com/office/drawing/2014/main" id="{140EEB5D-E8AD-7FA9-FB2C-936B87DD3076}"/>
              </a:ext>
            </a:extLst>
          </p:cNvPr>
          <p:cNvSpPr/>
          <p:nvPr/>
        </p:nvSpPr>
        <p:spPr>
          <a:xfrm>
            <a:off x="-6350" y="5631647"/>
            <a:ext cx="9097963" cy="73834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١ كورنثوس ١٥ : ٢٠</a:t>
            </a:r>
          </a:p>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وَلَكِنِ الآنَ قَدْ قَامَ الْمَسِيحُ مِنَ الأَمْوَاتِ وَصَارَ بَاكُورَةَ الرَّاقِدِينَ. </a:t>
            </a:r>
          </a:p>
        </p:txBody>
      </p:sp>
    </p:spTree>
    <p:extLst>
      <p:ext uri="{BB962C8B-B14F-4D97-AF65-F5344CB8AC3E}">
        <p14:creationId xmlns:p14="http://schemas.microsoft.com/office/powerpoint/2010/main" val="28810548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strVal val="#ppt_w*0.70"/>
                                          </p:val>
                                        </p:tav>
                                        <p:tav tm="100000">
                                          <p:val>
                                            <p:strVal val="#ppt_w"/>
                                          </p:val>
                                        </p:tav>
                                      </p:tavLst>
                                    </p:anim>
                                    <p:anim calcmode="lin" valueType="num">
                                      <p:cBhvr>
                                        <p:cTn id="8" dur="1000" fill="hold"/>
                                        <p:tgtEl>
                                          <p:spTgt spid="26"/>
                                        </p:tgtEl>
                                        <p:attrNameLst>
                                          <p:attrName>ppt_h</p:attrName>
                                        </p:attrNameLst>
                                      </p:cBhvr>
                                      <p:tavLst>
                                        <p:tav tm="0">
                                          <p:val>
                                            <p:strVal val="#ppt_h"/>
                                          </p:val>
                                        </p:tav>
                                        <p:tav tm="100000">
                                          <p:val>
                                            <p:strVal val="#ppt_h"/>
                                          </p:val>
                                        </p:tav>
                                      </p:tavLst>
                                    </p:anim>
                                    <p:animEffect transition="in" filter="fade">
                                      <p:cBhvr>
                                        <p:cTn id="9" dur="1000"/>
                                        <p:tgtEl>
                                          <p:spTgt spid="2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1000" fill="hold"/>
                                        <p:tgtEl>
                                          <p:spTgt spid="28"/>
                                        </p:tgtEl>
                                        <p:attrNameLst>
                                          <p:attrName>ppt_w</p:attrName>
                                        </p:attrNameLst>
                                      </p:cBhvr>
                                      <p:tavLst>
                                        <p:tav tm="0">
                                          <p:val>
                                            <p:strVal val="#ppt_w*0.70"/>
                                          </p:val>
                                        </p:tav>
                                        <p:tav tm="100000">
                                          <p:val>
                                            <p:strVal val="#ppt_w"/>
                                          </p:val>
                                        </p:tav>
                                      </p:tavLst>
                                    </p:anim>
                                    <p:anim calcmode="lin" valueType="num">
                                      <p:cBhvr>
                                        <p:cTn id="15" dur="1000" fill="hold"/>
                                        <p:tgtEl>
                                          <p:spTgt spid="28"/>
                                        </p:tgtEl>
                                        <p:attrNameLst>
                                          <p:attrName>ppt_h</p:attrName>
                                        </p:attrNameLst>
                                      </p:cBhvr>
                                      <p:tavLst>
                                        <p:tav tm="0">
                                          <p:val>
                                            <p:strVal val="#ppt_h"/>
                                          </p:val>
                                        </p:tav>
                                        <p:tav tm="100000">
                                          <p:val>
                                            <p:strVal val="#ppt_h"/>
                                          </p:val>
                                        </p:tav>
                                      </p:tavLst>
                                    </p:anim>
                                    <p:animEffect transition="in" filter="fade">
                                      <p:cBhvr>
                                        <p:cTn id="16" dur="1000"/>
                                        <p:tgtEl>
                                          <p:spTgt spid="2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1000" fill="hold"/>
                                        <p:tgtEl>
                                          <p:spTgt spid="27"/>
                                        </p:tgtEl>
                                        <p:attrNameLst>
                                          <p:attrName>ppt_w</p:attrName>
                                        </p:attrNameLst>
                                      </p:cBhvr>
                                      <p:tavLst>
                                        <p:tav tm="0">
                                          <p:val>
                                            <p:strVal val="#ppt_w*0.70"/>
                                          </p:val>
                                        </p:tav>
                                        <p:tav tm="100000">
                                          <p:val>
                                            <p:strVal val="#ppt_w"/>
                                          </p:val>
                                        </p:tav>
                                      </p:tavLst>
                                    </p:anim>
                                    <p:anim calcmode="lin" valueType="num">
                                      <p:cBhvr>
                                        <p:cTn id="22" dur="1000" fill="hold"/>
                                        <p:tgtEl>
                                          <p:spTgt spid="27"/>
                                        </p:tgtEl>
                                        <p:attrNameLst>
                                          <p:attrName>ppt_h</p:attrName>
                                        </p:attrNameLst>
                                      </p:cBhvr>
                                      <p:tavLst>
                                        <p:tav tm="0">
                                          <p:val>
                                            <p:strVal val="#ppt_h"/>
                                          </p:val>
                                        </p:tav>
                                        <p:tav tm="100000">
                                          <p:val>
                                            <p:strVal val="#ppt_h"/>
                                          </p:val>
                                        </p:tav>
                                      </p:tavLst>
                                    </p:anim>
                                    <p:animEffect transition="in" filter="fade">
                                      <p:cBhvr>
                                        <p:cTn id="23" dur="10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29"/>
                                        </p:tgtEl>
                                        <p:attrNameLst>
                                          <p:attrName>style.visibility</p:attrName>
                                        </p:attrNameLst>
                                      </p:cBhvr>
                                      <p:to>
                                        <p:strVal val="visible"/>
                                      </p:to>
                                    </p:set>
                                    <p:anim calcmode="lin" valueType="num">
                                      <p:cBhvr>
                                        <p:cTn id="28" dur="1000" fill="hold"/>
                                        <p:tgtEl>
                                          <p:spTgt spid="29"/>
                                        </p:tgtEl>
                                        <p:attrNameLst>
                                          <p:attrName>ppt_w</p:attrName>
                                        </p:attrNameLst>
                                      </p:cBhvr>
                                      <p:tavLst>
                                        <p:tav tm="0">
                                          <p:val>
                                            <p:strVal val="#ppt_w*0.70"/>
                                          </p:val>
                                        </p:tav>
                                        <p:tav tm="100000">
                                          <p:val>
                                            <p:strVal val="#ppt_w"/>
                                          </p:val>
                                        </p:tav>
                                      </p:tavLst>
                                    </p:anim>
                                    <p:anim calcmode="lin" valueType="num">
                                      <p:cBhvr>
                                        <p:cTn id="29" dur="1000" fill="hold"/>
                                        <p:tgtEl>
                                          <p:spTgt spid="29"/>
                                        </p:tgtEl>
                                        <p:attrNameLst>
                                          <p:attrName>ppt_h</p:attrName>
                                        </p:attrNameLst>
                                      </p:cBhvr>
                                      <p:tavLst>
                                        <p:tav tm="0">
                                          <p:val>
                                            <p:strVal val="#ppt_h"/>
                                          </p:val>
                                        </p:tav>
                                        <p:tav tm="100000">
                                          <p:val>
                                            <p:strVal val="#ppt_h"/>
                                          </p:val>
                                        </p:tav>
                                      </p:tavLst>
                                    </p:anim>
                                    <p:animEffect transition="in" filter="fade">
                                      <p:cBhvr>
                                        <p:cTn id="30" dur="1000"/>
                                        <p:tgtEl>
                                          <p:spTgt spid="2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5" presetClass="entr" presetSubtype="0" fill="hold" nodeType="click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1000" fill="hold"/>
                                        <p:tgtEl>
                                          <p:spTgt spid="32"/>
                                        </p:tgtEl>
                                        <p:attrNameLst>
                                          <p:attrName>ppt_w</p:attrName>
                                        </p:attrNameLst>
                                      </p:cBhvr>
                                      <p:tavLst>
                                        <p:tav tm="0">
                                          <p:val>
                                            <p:strVal val="#ppt_w*0.70"/>
                                          </p:val>
                                        </p:tav>
                                        <p:tav tm="100000">
                                          <p:val>
                                            <p:strVal val="#ppt_w"/>
                                          </p:val>
                                        </p:tav>
                                      </p:tavLst>
                                    </p:anim>
                                    <p:anim calcmode="lin" valueType="num">
                                      <p:cBhvr>
                                        <p:cTn id="36" dur="1000" fill="hold"/>
                                        <p:tgtEl>
                                          <p:spTgt spid="32"/>
                                        </p:tgtEl>
                                        <p:attrNameLst>
                                          <p:attrName>ppt_h</p:attrName>
                                        </p:attrNameLst>
                                      </p:cBhvr>
                                      <p:tavLst>
                                        <p:tav tm="0">
                                          <p:val>
                                            <p:strVal val="#ppt_h"/>
                                          </p:val>
                                        </p:tav>
                                        <p:tav tm="100000">
                                          <p:val>
                                            <p:strVal val="#ppt_h"/>
                                          </p:val>
                                        </p:tav>
                                      </p:tavLst>
                                    </p:anim>
                                    <p:animEffect transition="in" filter="fade">
                                      <p:cBhvr>
                                        <p:cTn id="37" dur="1000"/>
                                        <p:tgtEl>
                                          <p:spTgt spid="3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35"/>
                                        </p:tgtEl>
                                        <p:attrNameLst>
                                          <p:attrName>style.visibility</p:attrName>
                                        </p:attrNameLst>
                                      </p:cBhvr>
                                      <p:to>
                                        <p:strVal val="visible"/>
                                      </p:to>
                                    </p:set>
                                    <p:anim calcmode="lin" valueType="num">
                                      <p:cBhvr>
                                        <p:cTn id="42" dur="1000" fill="hold"/>
                                        <p:tgtEl>
                                          <p:spTgt spid="35"/>
                                        </p:tgtEl>
                                        <p:attrNameLst>
                                          <p:attrName>ppt_w</p:attrName>
                                        </p:attrNameLst>
                                      </p:cBhvr>
                                      <p:tavLst>
                                        <p:tav tm="0">
                                          <p:val>
                                            <p:strVal val="#ppt_w*0.70"/>
                                          </p:val>
                                        </p:tav>
                                        <p:tav tm="100000">
                                          <p:val>
                                            <p:strVal val="#ppt_w"/>
                                          </p:val>
                                        </p:tav>
                                      </p:tavLst>
                                    </p:anim>
                                    <p:anim calcmode="lin" valueType="num">
                                      <p:cBhvr>
                                        <p:cTn id="43" dur="1000" fill="hold"/>
                                        <p:tgtEl>
                                          <p:spTgt spid="35"/>
                                        </p:tgtEl>
                                        <p:attrNameLst>
                                          <p:attrName>ppt_h</p:attrName>
                                        </p:attrNameLst>
                                      </p:cBhvr>
                                      <p:tavLst>
                                        <p:tav tm="0">
                                          <p:val>
                                            <p:strVal val="#ppt_h"/>
                                          </p:val>
                                        </p:tav>
                                        <p:tav tm="100000">
                                          <p:val>
                                            <p:strVal val="#ppt_h"/>
                                          </p:val>
                                        </p:tav>
                                      </p:tavLst>
                                    </p:anim>
                                    <p:animEffect transition="in" filter="fade">
                                      <p:cBhvr>
                                        <p:cTn id="44" dur="1000"/>
                                        <p:tgtEl>
                                          <p:spTgt spid="3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blinds(horizontal)">
                                      <p:cBhvr>
                                        <p:cTn id="49" dur="500"/>
                                        <p:tgtEl>
                                          <p:spTgt spid="39"/>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blinds(horizontal)">
                                      <p:cBhvr>
                                        <p:cTn id="52" dur="500"/>
                                        <p:tgtEl>
                                          <p:spTgt spid="38"/>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blinds(horizontal)">
                                      <p:cBhvr>
                                        <p:cTn id="57" dur="500"/>
                                        <p:tgtEl>
                                          <p:spTgt spid="41"/>
                                        </p:tgtEl>
                                      </p:cBhvr>
                                    </p:animEffect>
                                  </p:childTnLst>
                                </p:cTn>
                              </p:par>
                              <p:par>
                                <p:cTn id="58" presetID="3" presetClass="entr" presetSubtype="10" fill="hold" grpId="0" nodeType="withEffect">
                                  <p:stCondLst>
                                    <p:cond delay="0"/>
                                  </p:stCondLst>
                                  <p:childTnLst>
                                    <p:set>
                                      <p:cBhvr>
                                        <p:cTn id="59" dur="1" fill="hold">
                                          <p:stCondLst>
                                            <p:cond delay="0"/>
                                          </p:stCondLst>
                                        </p:cTn>
                                        <p:tgtEl>
                                          <p:spTgt spid="40"/>
                                        </p:tgtEl>
                                        <p:attrNameLst>
                                          <p:attrName>style.visibility</p:attrName>
                                        </p:attrNameLst>
                                      </p:cBhvr>
                                      <p:to>
                                        <p:strVal val="visible"/>
                                      </p:to>
                                    </p:set>
                                    <p:animEffect transition="in" filter="blinds(horizontal)">
                                      <p:cBhvr>
                                        <p:cTn id="60" dur="500"/>
                                        <p:tgtEl>
                                          <p:spTgt spid="40"/>
                                        </p:tgtEl>
                                      </p:cBhvr>
                                    </p:animEffect>
                                  </p:childTnLst>
                                </p:cTn>
                              </p:par>
                            </p:childTnLst>
                          </p:cTn>
                        </p:par>
                      </p:childTnLst>
                    </p:cTn>
                  </p:par>
                  <p:par>
                    <p:cTn id="61" fill="hold">
                      <p:stCondLst>
                        <p:cond delay="indefinite"/>
                      </p:stCondLst>
                      <p:childTnLst>
                        <p:par>
                          <p:cTn id="62" fill="hold">
                            <p:stCondLst>
                              <p:cond delay="0"/>
                            </p:stCondLst>
                            <p:childTnLst>
                              <p:par>
                                <p:cTn id="63" presetID="55" presetClass="entr" presetSubtype="0" fill="hold" nodeType="clickEffect">
                                  <p:stCondLst>
                                    <p:cond delay="0"/>
                                  </p:stCondLst>
                                  <p:childTnLst>
                                    <p:set>
                                      <p:cBhvr>
                                        <p:cTn id="64" dur="1" fill="hold">
                                          <p:stCondLst>
                                            <p:cond delay="0"/>
                                          </p:stCondLst>
                                        </p:cTn>
                                        <p:tgtEl>
                                          <p:spTgt spid="23"/>
                                        </p:tgtEl>
                                        <p:attrNameLst>
                                          <p:attrName>style.visibility</p:attrName>
                                        </p:attrNameLst>
                                      </p:cBhvr>
                                      <p:to>
                                        <p:strVal val="visible"/>
                                      </p:to>
                                    </p:set>
                                    <p:anim calcmode="lin" valueType="num">
                                      <p:cBhvr>
                                        <p:cTn id="65" dur="1000" fill="hold"/>
                                        <p:tgtEl>
                                          <p:spTgt spid="23"/>
                                        </p:tgtEl>
                                        <p:attrNameLst>
                                          <p:attrName>ppt_w</p:attrName>
                                        </p:attrNameLst>
                                      </p:cBhvr>
                                      <p:tavLst>
                                        <p:tav tm="0">
                                          <p:val>
                                            <p:strVal val="#ppt_w*0.70"/>
                                          </p:val>
                                        </p:tav>
                                        <p:tav tm="100000">
                                          <p:val>
                                            <p:strVal val="#ppt_w"/>
                                          </p:val>
                                        </p:tav>
                                      </p:tavLst>
                                    </p:anim>
                                    <p:anim calcmode="lin" valueType="num">
                                      <p:cBhvr>
                                        <p:cTn id="66" dur="1000" fill="hold"/>
                                        <p:tgtEl>
                                          <p:spTgt spid="23"/>
                                        </p:tgtEl>
                                        <p:attrNameLst>
                                          <p:attrName>ppt_h</p:attrName>
                                        </p:attrNameLst>
                                      </p:cBhvr>
                                      <p:tavLst>
                                        <p:tav tm="0">
                                          <p:val>
                                            <p:strVal val="#ppt_h"/>
                                          </p:val>
                                        </p:tav>
                                        <p:tav tm="100000">
                                          <p:val>
                                            <p:strVal val="#ppt_h"/>
                                          </p:val>
                                        </p:tav>
                                      </p:tavLst>
                                    </p:anim>
                                    <p:animEffect transition="in" filter="fade">
                                      <p:cBhvr>
                                        <p:cTn id="67" dur="1000"/>
                                        <p:tgtEl>
                                          <p:spTgt spid="23"/>
                                        </p:tgtEl>
                                      </p:cBhvr>
                                    </p:animEffect>
                                  </p:childTnLst>
                                </p:cTn>
                              </p:par>
                            </p:childTnLst>
                          </p:cTn>
                        </p:par>
                      </p:childTnLst>
                    </p:cTn>
                  </p:par>
                  <p:par>
                    <p:cTn id="68" fill="hold">
                      <p:stCondLst>
                        <p:cond delay="indefinite"/>
                      </p:stCondLst>
                      <p:childTnLst>
                        <p:par>
                          <p:cTn id="69" fill="hold">
                            <p:stCondLst>
                              <p:cond delay="0"/>
                            </p:stCondLst>
                            <p:childTnLst>
                              <p:par>
                                <p:cTn id="70" presetID="55" presetClass="entr" presetSubtype="0" fill="hold" nodeType="clickEffect">
                                  <p:stCondLst>
                                    <p:cond delay="0"/>
                                  </p:stCondLst>
                                  <p:childTnLst>
                                    <p:set>
                                      <p:cBhvr>
                                        <p:cTn id="71" dur="1" fill="hold">
                                          <p:stCondLst>
                                            <p:cond delay="0"/>
                                          </p:stCondLst>
                                        </p:cTn>
                                        <p:tgtEl>
                                          <p:spTgt spid="24"/>
                                        </p:tgtEl>
                                        <p:attrNameLst>
                                          <p:attrName>style.visibility</p:attrName>
                                        </p:attrNameLst>
                                      </p:cBhvr>
                                      <p:to>
                                        <p:strVal val="visible"/>
                                      </p:to>
                                    </p:set>
                                    <p:anim calcmode="lin" valueType="num">
                                      <p:cBhvr>
                                        <p:cTn id="72" dur="1000" fill="hold"/>
                                        <p:tgtEl>
                                          <p:spTgt spid="24"/>
                                        </p:tgtEl>
                                        <p:attrNameLst>
                                          <p:attrName>ppt_w</p:attrName>
                                        </p:attrNameLst>
                                      </p:cBhvr>
                                      <p:tavLst>
                                        <p:tav tm="0">
                                          <p:val>
                                            <p:strVal val="#ppt_w*0.70"/>
                                          </p:val>
                                        </p:tav>
                                        <p:tav tm="100000">
                                          <p:val>
                                            <p:strVal val="#ppt_w"/>
                                          </p:val>
                                        </p:tav>
                                      </p:tavLst>
                                    </p:anim>
                                    <p:anim calcmode="lin" valueType="num">
                                      <p:cBhvr>
                                        <p:cTn id="73" dur="1000" fill="hold"/>
                                        <p:tgtEl>
                                          <p:spTgt spid="24"/>
                                        </p:tgtEl>
                                        <p:attrNameLst>
                                          <p:attrName>ppt_h</p:attrName>
                                        </p:attrNameLst>
                                      </p:cBhvr>
                                      <p:tavLst>
                                        <p:tav tm="0">
                                          <p:val>
                                            <p:strVal val="#ppt_h"/>
                                          </p:val>
                                        </p:tav>
                                        <p:tav tm="100000">
                                          <p:val>
                                            <p:strVal val="#ppt_h"/>
                                          </p:val>
                                        </p:tav>
                                      </p:tavLst>
                                    </p:anim>
                                    <p:animEffect transition="in" filter="fade">
                                      <p:cBhvr>
                                        <p:cTn id="74" dur="1000"/>
                                        <p:tgtEl>
                                          <p:spTgt spid="24"/>
                                        </p:tgtEl>
                                      </p:cBhvr>
                                    </p:animEffect>
                                  </p:childTnLst>
                                </p:cTn>
                              </p:par>
                            </p:childTnLst>
                          </p:cTn>
                        </p:par>
                      </p:childTnLst>
                    </p:cTn>
                  </p:par>
                  <p:par>
                    <p:cTn id="75" fill="hold">
                      <p:stCondLst>
                        <p:cond delay="indefinite"/>
                      </p:stCondLst>
                      <p:childTnLst>
                        <p:par>
                          <p:cTn id="76" fill="hold">
                            <p:stCondLst>
                              <p:cond delay="0"/>
                            </p:stCondLst>
                            <p:childTnLst>
                              <p:par>
                                <p:cTn id="77" presetID="55" presetClass="entr" presetSubtype="0" fill="hold" nodeType="click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p:cTn id="79" dur="1000" fill="hold"/>
                                        <p:tgtEl>
                                          <p:spTgt spid="25"/>
                                        </p:tgtEl>
                                        <p:attrNameLst>
                                          <p:attrName>ppt_w</p:attrName>
                                        </p:attrNameLst>
                                      </p:cBhvr>
                                      <p:tavLst>
                                        <p:tav tm="0">
                                          <p:val>
                                            <p:strVal val="#ppt_w*0.70"/>
                                          </p:val>
                                        </p:tav>
                                        <p:tav tm="100000">
                                          <p:val>
                                            <p:strVal val="#ppt_w"/>
                                          </p:val>
                                        </p:tav>
                                      </p:tavLst>
                                    </p:anim>
                                    <p:anim calcmode="lin" valueType="num">
                                      <p:cBhvr>
                                        <p:cTn id="80" dur="1000" fill="hold"/>
                                        <p:tgtEl>
                                          <p:spTgt spid="25"/>
                                        </p:tgtEl>
                                        <p:attrNameLst>
                                          <p:attrName>ppt_h</p:attrName>
                                        </p:attrNameLst>
                                      </p:cBhvr>
                                      <p:tavLst>
                                        <p:tav tm="0">
                                          <p:val>
                                            <p:strVal val="#ppt_h"/>
                                          </p:val>
                                        </p:tav>
                                        <p:tav tm="100000">
                                          <p:val>
                                            <p:strVal val="#ppt_h"/>
                                          </p:val>
                                        </p:tav>
                                      </p:tavLst>
                                    </p:anim>
                                    <p:animEffect transition="in" filter="fade">
                                      <p:cBhvr>
                                        <p:cTn id="81" dur="1000"/>
                                        <p:tgtEl>
                                          <p:spTgt spid="25"/>
                                        </p:tgtEl>
                                      </p:cBhvr>
                                    </p:animEffect>
                                  </p:childTnLst>
                                </p:cTn>
                              </p:par>
                            </p:childTnLst>
                          </p:cTn>
                        </p:par>
                      </p:childTnLst>
                    </p:cTn>
                  </p:par>
                  <p:par>
                    <p:cTn id="82" fill="hold">
                      <p:stCondLst>
                        <p:cond delay="indefinite"/>
                      </p:stCondLst>
                      <p:childTnLst>
                        <p:par>
                          <p:cTn id="83" fill="hold">
                            <p:stCondLst>
                              <p:cond delay="0"/>
                            </p:stCondLst>
                            <p:childTnLst>
                              <p:par>
                                <p:cTn id="84" presetID="55" presetClass="entr" presetSubtype="0" fill="hold" nodeType="clickEffect">
                                  <p:stCondLst>
                                    <p:cond delay="0"/>
                                  </p:stCondLst>
                                  <p:childTnLst>
                                    <p:set>
                                      <p:cBhvr>
                                        <p:cTn id="85" dur="1" fill="hold">
                                          <p:stCondLst>
                                            <p:cond delay="0"/>
                                          </p:stCondLst>
                                        </p:cTn>
                                        <p:tgtEl>
                                          <p:spTgt spid="42"/>
                                        </p:tgtEl>
                                        <p:attrNameLst>
                                          <p:attrName>style.visibility</p:attrName>
                                        </p:attrNameLst>
                                      </p:cBhvr>
                                      <p:to>
                                        <p:strVal val="visible"/>
                                      </p:to>
                                    </p:set>
                                    <p:anim calcmode="lin" valueType="num">
                                      <p:cBhvr>
                                        <p:cTn id="86" dur="1000" fill="hold"/>
                                        <p:tgtEl>
                                          <p:spTgt spid="42"/>
                                        </p:tgtEl>
                                        <p:attrNameLst>
                                          <p:attrName>ppt_w</p:attrName>
                                        </p:attrNameLst>
                                      </p:cBhvr>
                                      <p:tavLst>
                                        <p:tav tm="0">
                                          <p:val>
                                            <p:strVal val="#ppt_w*0.70"/>
                                          </p:val>
                                        </p:tav>
                                        <p:tav tm="100000">
                                          <p:val>
                                            <p:strVal val="#ppt_w"/>
                                          </p:val>
                                        </p:tav>
                                      </p:tavLst>
                                    </p:anim>
                                    <p:anim calcmode="lin" valueType="num">
                                      <p:cBhvr>
                                        <p:cTn id="87" dur="1000" fill="hold"/>
                                        <p:tgtEl>
                                          <p:spTgt spid="42"/>
                                        </p:tgtEl>
                                        <p:attrNameLst>
                                          <p:attrName>ppt_h</p:attrName>
                                        </p:attrNameLst>
                                      </p:cBhvr>
                                      <p:tavLst>
                                        <p:tav tm="0">
                                          <p:val>
                                            <p:strVal val="#ppt_h"/>
                                          </p:val>
                                        </p:tav>
                                        <p:tav tm="100000">
                                          <p:val>
                                            <p:strVal val="#ppt_h"/>
                                          </p:val>
                                        </p:tav>
                                      </p:tavLst>
                                    </p:anim>
                                    <p:animEffect transition="in" filter="fade">
                                      <p:cBhvr>
                                        <p:cTn id="88" dur="1000"/>
                                        <p:tgtEl>
                                          <p:spTgt spid="42"/>
                                        </p:tgtEl>
                                      </p:cBhvr>
                                    </p:animEffect>
                                  </p:childTnLst>
                                </p:cTn>
                              </p:par>
                            </p:childTnLst>
                          </p:cTn>
                        </p:par>
                      </p:childTnLst>
                    </p:cTn>
                  </p:par>
                  <p:par>
                    <p:cTn id="89" fill="hold">
                      <p:stCondLst>
                        <p:cond delay="indefinite"/>
                      </p:stCondLst>
                      <p:childTnLst>
                        <p:par>
                          <p:cTn id="90" fill="hold">
                            <p:stCondLst>
                              <p:cond delay="0"/>
                            </p:stCondLst>
                            <p:childTnLst>
                              <p:par>
                                <p:cTn id="91" presetID="55" presetClass="entr" presetSubtype="0" fill="hold" nodeType="click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1000" fill="hold"/>
                                        <p:tgtEl>
                                          <p:spTgt spid="43"/>
                                        </p:tgtEl>
                                        <p:attrNameLst>
                                          <p:attrName>ppt_w</p:attrName>
                                        </p:attrNameLst>
                                      </p:cBhvr>
                                      <p:tavLst>
                                        <p:tav tm="0">
                                          <p:val>
                                            <p:strVal val="#ppt_w*0.70"/>
                                          </p:val>
                                        </p:tav>
                                        <p:tav tm="100000">
                                          <p:val>
                                            <p:strVal val="#ppt_w"/>
                                          </p:val>
                                        </p:tav>
                                      </p:tavLst>
                                    </p:anim>
                                    <p:anim calcmode="lin" valueType="num">
                                      <p:cBhvr>
                                        <p:cTn id="94" dur="1000" fill="hold"/>
                                        <p:tgtEl>
                                          <p:spTgt spid="43"/>
                                        </p:tgtEl>
                                        <p:attrNameLst>
                                          <p:attrName>ppt_h</p:attrName>
                                        </p:attrNameLst>
                                      </p:cBhvr>
                                      <p:tavLst>
                                        <p:tav tm="0">
                                          <p:val>
                                            <p:strVal val="#ppt_h"/>
                                          </p:val>
                                        </p:tav>
                                        <p:tav tm="100000">
                                          <p:val>
                                            <p:strVal val="#ppt_h"/>
                                          </p:val>
                                        </p:tav>
                                      </p:tavLst>
                                    </p:anim>
                                    <p:animEffect transition="in" filter="fade">
                                      <p:cBhvr>
                                        <p:cTn id="95" dur="1000"/>
                                        <p:tgtEl>
                                          <p:spTgt spid="43"/>
                                        </p:tgtEl>
                                      </p:cBhvr>
                                    </p:animEffect>
                                  </p:childTnLst>
                                </p:cTn>
                              </p:par>
                            </p:childTnLst>
                          </p:cTn>
                        </p:par>
                      </p:childTnLst>
                    </p:cTn>
                  </p:par>
                  <p:par>
                    <p:cTn id="96" fill="hold">
                      <p:stCondLst>
                        <p:cond delay="indefinite"/>
                      </p:stCondLst>
                      <p:childTnLst>
                        <p:par>
                          <p:cTn id="97" fill="hold">
                            <p:stCondLst>
                              <p:cond delay="0"/>
                            </p:stCondLst>
                            <p:childTnLst>
                              <p:par>
                                <p:cTn id="98" presetID="55" presetClass="entr" presetSubtype="0" fill="hold" nodeType="clickEffect">
                                  <p:stCondLst>
                                    <p:cond delay="0"/>
                                  </p:stCondLst>
                                  <p:childTnLst>
                                    <p:set>
                                      <p:cBhvr>
                                        <p:cTn id="99" dur="1" fill="hold">
                                          <p:stCondLst>
                                            <p:cond delay="0"/>
                                          </p:stCondLst>
                                        </p:cTn>
                                        <p:tgtEl>
                                          <p:spTgt spid="44"/>
                                        </p:tgtEl>
                                        <p:attrNameLst>
                                          <p:attrName>style.visibility</p:attrName>
                                        </p:attrNameLst>
                                      </p:cBhvr>
                                      <p:to>
                                        <p:strVal val="visible"/>
                                      </p:to>
                                    </p:set>
                                    <p:anim calcmode="lin" valueType="num">
                                      <p:cBhvr>
                                        <p:cTn id="100" dur="1000" fill="hold"/>
                                        <p:tgtEl>
                                          <p:spTgt spid="44"/>
                                        </p:tgtEl>
                                        <p:attrNameLst>
                                          <p:attrName>ppt_w</p:attrName>
                                        </p:attrNameLst>
                                      </p:cBhvr>
                                      <p:tavLst>
                                        <p:tav tm="0">
                                          <p:val>
                                            <p:strVal val="#ppt_w*0.70"/>
                                          </p:val>
                                        </p:tav>
                                        <p:tav tm="100000">
                                          <p:val>
                                            <p:strVal val="#ppt_w"/>
                                          </p:val>
                                        </p:tav>
                                      </p:tavLst>
                                    </p:anim>
                                    <p:anim calcmode="lin" valueType="num">
                                      <p:cBhvr>
                                        <p:cTn id="101" dur="1000" fill="hold"/>
                                        <p:tgtEl>
                                          <p:spTgt spid="44"/>
                                        </p:tgtEl>
                                        <p:attrNameLst>
                                          <p:attrName>ppt_h</p:attrName>
                                        </p:attrNameLst>
                                      </p:cBhvr>
                                      <p:tavLst>
                                        <p:tav tm="0">
                                          <p:val>
                                            <p:strVal val="#ppt_h"/>
                                          </p:val>
                                        </p:tav>
                                        <p:tav tm="100000">
                                          <p:val>
                                            <p:strVal val="#ppt_h"/>
                                          </p:val>
                                        </p:tav>
                                      </p:tavLst>
                                    </p:anim>
                                    <p:animEffect transition="in" filter="fade">
                                      <p:cBhvr>
                                        <p:cTn id="102" dur="1000"/>
                                        <p:tgtEl>
                                          <p:spTgt spid="44"/>
                                        </p:tgtEl>
                                      </p:cBhvr>
                                    </p:animEffect>
                                  </p:childTnLst>
                                </p:cTn>
                              </p:par>
                            </p:childTnLst>
                          </p:cTn>
                        </p:par>
                      </p:childTnLst>
                    </p:cTn>
                  </p:par>
                  <p:par>
                    <p:cTn id="103" fill="hold">
                      <p:stCondLst>
                        <p:cond delay="indefinite"/>
                      </p:stCondLst>
                      <p:childTnLst>
                        <p:par>
                          <p:cTn id="104" fill="hold">
                            <p:stCondLst>
                              <p:cond delay="0"/>
                            </p:stCondLst>
                            <p:childTnLst>
                              <p:par>
                                <p:cTn id="105" presetID="55" presetClass="entr" presetSubtype="0" fill="hold" nodeType="clickEffect">
                                  <p:stCondLst>
                                    <p:cond delay="0"/>
                                  </p:stCondLst>
                                  <p:childTnLst>
                                    <p:set>
                                      <p:cBhvr>
                                        <p:cTn id="106" dur="1" fill="hold">
                                          <p:stCondLst>
                                            <p:cond delay="0"/>
                                          </p:stCondLst>
                                        </p:cTn>
                                        <p:tgtEl>
                                          <p:spTgt spid="4"/>
                                        </p:tgtEl>
                                        <p:attrNameLst>
                                          <p:attrName>style.visibility</p:attrName>
                                        </p:attrNameLst>
                                      </p:cBhvr>
                                      <p:to>
                                        <p:strVal val="visible"/>
                                      </p:to>
                                    </p:set>
                                    <p:anim calcmode="lin" valueType="num">
                                      <p:cBhvr>
                                        <p:cTn id="107" dur="1000" fill="hold"/>
                                        <p:tgtEl>
                                          <p:spTgt spid="4"/>
                                        </p:tgtEl>
                                        <p:attrNameLst>
                                          <p:attrName>ppt_w</p:attrName>
                                        </p:attrNameLst>
                                      </p:cBhvr>
                                      <p:tavLst>
                                        <p:tav tm="0">
                                          <p:val>
                                            <p:strVal val="#ppt_w*0.70"/>
                                          </p:val>
                                        </p:tav>
                                        <p:tav tm="100000">
                                          <p:val>
                                            <p:strVal val="#ppt_w"/>
                                          </p:val>
                                        </p:tav>
                                      </p:tavLst>
                                    </p:anim>
                                    <p:anim calcmode="lin" valueType="num">
                                      <p:cBhvr>
                                        <p:cTn id="108" dur="1000" fill="hold"/>
                                        <p:tgtEl>
                                          <p:spTgt spid="4"/>
                                        </p:tgtEl>
                                        <p:attrNameLst>
                                          <p:attrName>ppt_h</p:attrName>
                                        </p:attrNameLst>
                                      </p:cBhvr>
                                      <p:tavLst>
                                        <p:tav tm="0">
                                          <p:val>
                                            <p:strVal val="#ppt_h"/>
                                          </p:val>
                                        </p:tav>
                                        <p:tav tm="100000">
                                          <p:val>
                                            <p:strVal val="#ppt_h"/>
                                          </p:val>
                                        </p:tav>
                                      </p:tavLst>
                                    </p:anim>
                                    <p:animEffect transition="in" filter="fade">
                                      <p:cBhvr>
                                        <p:cTn id="10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p:bldP spid="40" grpId="0" animBg="1"/>
      <p:bldP spid="41"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9776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2000"/>
                                        <p:tgtEl>
                                          <p:spTgt spid="39"/>
                                        </p:tgtEl>
                                      </p:cBhvr>
                                    </p:animEffect>
                                    <p:anim calcmode="lin" valueType="num">
                                      <p:cBhvr>
                                        <p:cTn id="8" dur="2000" fill="hold"/>
                                        <p:tgtEl>
                                          <p:spTgt spid="39"/>
                                        </p:tgtEl>
                                        <p:attrNameLst>
                                          <p:attrName>style.rotation</p:attrName>
                                        </p:attrNameLst>
                                      </p:cBhvr>
                                      <p:tavLst>
                                        <p:tav tm="0">
                                          <p:val>
                                            <p:fltVal val="720"/>
                                          </p:val>
                                        </p:tav>
                                        <p:tav tm="100000">
                                          <p:val>
                                            <p:fltVal val="0"/>
                                          </p:val>
                                        </p:tav>
                                      </p:tavLst>
                                    </p:anim>
                                    <p:anim calcmode="lin" valueType="num">
                                      <p:cBhvr>
                                        <p:cTn id="9" dur="2000" fill="hold"/>
                                        <p:tgtEl>
                                          <p:spTgt spid="39"/>
                                        </p:tgtEl>
                                        <p:attrNameLst>
                                          <p:attrName>ppt_h</p:attrName>
                                        </p:attrNameLst>
                                      </p:cBhvr>
                                      <p:tavLst>
                                        <p:tav tm="0">
                                          <p:val>
                                            <p:fltVal val="0"/>
                                          </p:val>
                                        </p:tav>
                                        <p:tav tm="100000">
                                          <p:val>
                                            <p:strVal val="#ppt_h"/>
                                          </p:val>
                                        </p:tav>
                                      </p:tavLst>
                                    </p:anim>
                                    <p:anim calcmode="lin" valueType="num">
                                      <p:cBhvr>
                                        <p:cTn id="10"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2" name="Picture 2" descr="synagogu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9600" y="0"/>
            <a:ext cx="49371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083" name="Picture 3" descr="sukkot at western w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3538" y="0"/>
            <a:ext cx="4970462"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Rectangle 4" descr="Green marble"/>
          <p:cNvSpPr>
            <a:spLocks noGrp="1" noChangeArrowheads="1"/>
          </p:cNvSpPr>
          <p:nvPr>
            <p:ph type="title"/>
          </p:nvPr>
        </p:nvSpPr>
        <p:spPr>
          <a:xfrm>
            <a:off x="-609600" y="0"/>
            <a:ext cx="9753600" cy="865188"/>
          </a:xfrm>
          <a:blipFill dpi="0" rotWithShape="1">
            <a:blip r:embed="rId5"/>
            <a:srcRect/>
            <a:tile tx="0" ty="0" sx="100000" sy="100000" flip="none" algn="tl"/>
          </a:blipFill>
        </p:spPr>
        <p:txBody>
          <a:bodyPr/>
          <a:lstStyle/>
          <a:p>
            <a:pPr eaLnBrk="1" hangingPunct="1"/>
            <a:r>
              <a:rPr lang="ar-JO" altLang="en-US" b="1" dirty="0">
                <a:effectLst/>
                <a:latin typeface="Arial" panose="020B0604020202020204" pitchFamily="34" charset="0"/>
                <a:cs typeface="Arial" panose="020B0604020202020204" pitchFamily="34" charset="0"/>
              </a:rPr>
              <a:t>احتفال حصاد القمح</a:t>
            </a:r>
            <a:endParaRPr lang="en-US" altLang="en-US" b="1" dirty="0">
              <a:effectLst/>
              <a:latin typeface="Arial" panose="020B0604020202020204" pitchFamily="34" charset="0"/>
              <a:cs typeface="Arial" panose="020B0604020202020204" pitchFamily="34" charset="0"/>
            </a:endParaRPr>
          </a:p>
        </p:txBody>
      </p:sp>
      <p:pic>
        <p:nvPicPr>
          <p:cNvPr id="261124" name="Picture 5" descr="wheatstalks">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572000" y="381000"/>
            <a:ext cx="4572000" cy="304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33666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74083"/>
                                        </p:tgtEl>
                                        <p:attrNameLst>
                                          <p:attrName>style.visibility</p:attrName>
                                        </p:attrNameLst>
                                      </p:cBhvr>
                                      <p:to>
                                        <p:strVal val="visible"/>
                                      </p:to>
                                    </p:set>
                                    <p:animEffect transition="in" filter="dissolve">
                                      <p:cBhvr>
                                        <p:cTn id="7" dur="500"/>
                                        <p:tgtEl>
                                          <p:spTgt spid="174083"/>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74082"/>
                                        </p:tgtEl>
                                        <p:attrNameLst>
                                          <p:attrName>style.visibility</p:attrName>
                                        </p:attrNameLst>
                                      </p:cBhvr>
                                      <p:to>
                                        <p:strVal val="visible"/>
                                      </p:to>
                                    </p:set>
                                    <p:animEffect transition="in" filter="dissolve">
                                      <p:cBhvr>
                                        <p:cTn id="11" dur="500"/>
                                        <p:tgtEl>
                                          <p:spTgt spid="1740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3169" name="Group 2"/>
          <p:cNvGrpSpPr>
            <a:grpSpLocks/>
          </p:cNvGrpSpPr>
          <p:nvPr/>
        </p:nvGrpSpPr>
        <p:grpSpPr bwMode="auto">
          <a:xfrm>
            <a:off x="0" y="-76200"/>
            <a:ext cx="9144000" cy="6934200"/>
            <a:chOff x="-476" y="0"/>
            <a:chExt cx="6236" cy="4441"/>
          </a:xfrm>
        </p:grpSpPr>
        <p:pic>
          <p:nvPicPr>
            <p:cNvPr id="263171" name="Picture 3" descr="Penteco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6" y="22"/>
              <a:ext cx="6236" cy="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2" name="Picture 4" descr="Pentecos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72" y="0"/>
              <a:ext cx="1436" cy="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6549" name="Rectangle 5"/>
          <p:cNvSpPr>
            <a:spLocks noGrp="1" noChangeArrowheads="1"/>
          </p:cNvSpPr>
          <p:nvPr>
            <p:ph type="title"/>
          </p:nvPr>
        </p:nvSpPr>
        <p:spPr>
          <a:xfrm>
            <a:off x="228600" y="152400"/>
            <a:ext cx="8839200" cy="990600"/>
          </a:xfrm>
        </p:spPr>
        <p:txBody>
          <a:bodyPr/>
          <a:lstStyle/>
          <a:p>
            <a:pPr eaLnBrk="1" hangingPunct="1"/>
            <a:r>
              <a:rPr lang="ar-JO" altLang="en-US" sz="4000" dirty="0">
                <a:solidFill>
                  <a:schemeClr val="bg2"/>
                </a:solidFill>
              </a:rPr>
              <a:t>سبح الرسل الله بلغات لم يتعلموها أبداً (أع 2)</a:t>
            </a:r>
            <a:endParaRPr lang="en-US" altLang="en-US" sz="4000" dirty="0">
              <a:solidFill>
                <a:schemeClr val="bg2"/>
              </a:solidFill>
            </a:endParaRPr>
          </a:p>
        </p:txBody>
      </p:sp>
    </p:spTree>
    <p:extLst>
      <p:ext uri="{BB962C8B-B14F-4D97-AF65-F5344CB8AC3E}">
        <p14:creationId xmlns:p14="http://schemas.microsoft.com/office/powerpoint/2010/main" val="16255091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36549"/>
                                        </p:tgtEl>
                                        <p:attrNameLst>
                                          <p:attrName>style.visibility</p:attrName>
                                        </p:attrNameLst>
                                      </p:cBhvr>
                                      <p:to>
                                        <p:strVal val="visible"/>
                                      </p:to>
                                    </p:set>
                                    <p:anim calcmode="lin" valueType="num">
                                      <p:cBhvr>
                                        <p:cTn id="7" dur="1000" fill="hold"/>
                                        <p:tgtEl>
                                          <p:spTgt spid="236549"/>
                                        </p:tgtEl>
                                        <p:attrNameLst>
                                          <p:attrName>ppt_w</p:attrName>
                                        </p:attrNameLst>
                                      </p:cBhvr>
                                      <p:tavLst>
                                        <p:tav tm="0">
                                          <p:val>
                                            <p:fltVal val="0"/>
                                          </p:val>
                                        </p:tav>
                                        <p:tav tm="100000">
                                          <p:val>
                                            <p:strVal val="#ppt_w"/>
                                          </p:val>
                                        </p:tav>
                                      </p:tavLst>
                                    </p:anim>
                                    <p:anim calcmode="lin" valueType="num">
                                      <p:cBhvr>
                                        <p:cTn id="8" dur="1000" fill="hold"/>
                                        <p:tgtEl>
                                          <p:spTgt spid="236549"/>
                                        </p:tgtEl>
                                        <p:attrNameLst>
                                          <p:attrName>ppt_h</p:attrName>
                                        </p:attrNameLst>
                                      </p:cBhvr>
                                      <p:tavLst>
                                        <p:tav tm="0">
                                          <p:val>
                                            <p:fltVal val="0"/>
                                          </p:val>
                                        </p:tav>
                                        <p:tav tm="100000">
                                          <p:val>
                                            <p:strVal val="#ppt_h"/>
                                          </p:val>
                                        </p:tav>
                                      </p:tavLst>
                                    </p:anim>
                                    <p:anim calcmode="lin" valueType="num">
                                      <p:cBhvr>
                                        <p:cTn id="9" dur="1000" fill="hold"/>
                                        <p:tgtEl>
                                          <p:spTgt spid="23654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654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9"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Image result for holy spirit acts 2">
            <a:extLst>
              <a:ext uri="{FF2B5EF4-FFF2-40B4-BE49-F238E27FC236}">
                <a16:creationId xmlns:a16="http://schemas.microsoft.com/office/drawing/2014/main" id="{9AF808F3-FEE7-D14A-8DED-297D121FEBA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09603" name="Rectangle 3"/>
          <p:cNvSpPr>
            <a:spLocks noGrp="1" noChangeArrowheads="1"/>
          </p:cNvSpPr>
          <p:nvPr>
            <p:ph type="title"/>
          </p:nvPr>
        </p:nvSpPr>
        <p:spPr>
          <a:xfrm>
            <a:off x="0" y="179387"/>
            <a:ext cx="9144000" cy="1177925"/>
          </a:xfrm>
        </p:spPr>
        <p:txBody>
          <a:bodyPr/>
          <a:lstStyle/>
          <a:p>
            <a:pPr eaLnBrk="1" hangingPunct="1">
              <a:defRPr/>
            </a:pPr>
            <a:r>
              <a:rPr lang="ar-JO" sz="3600" dirty="0">
                <a:solidFill>
                  <a:schemeClr val="tx1"/>
                </a:solidFill>
                <a:ea typeface="ＭＳ Ｐゴシック" charset="0"/>
                <a:cs typeface="ＭＳ Ｐゴシック" charset="0"/>
              </a:rPr>
              <a:t>جاء الروح القدس في يوم الخمسين</a:t>
            </a:r>
            <a:br>
              <a:rPr lang="en-US" sz="3600" dirty="0">
                <a:solidFill>
                  <a:schemeClr val="tx1"/>
                </a:solidFill>
                <a:ea typeface="ＭＳ Ｐゴシック" charset="0"/>
                <a:cs typeface="ＭＳ Ｐゴシック" charset="0"/>
              </a:rPr>
            </a:br>
            <a:r>
              <a:rPr lang="en-US" sz="3600" dirty="0">
                <a:solidFill>
                  <a:schemeClr val="tx1"/>
                </a:solidFill>
                <a:ea typeface="ＭＳ Ｐゴシック" charset="0"/>
                <a:cs typeface="ＭＳ Ｐゴシック" charset="0"/>
              </a:rPr>
              <a:t>(</a:t>
            </a:r>
            <a:r>
              <a:rPr lang="ar-SA" sz="3600" dirty="0">
                <a:solidFill>
                  <a:schemeClr val="tx1"/>
                </a:solidFill>
                <a:ea typeface="ＭＳ Ｐゴシック" charset="0"/>
                <a:cs typeface="ＭＳ Ｐゴシック" charset="0"/>
              </a:rPr>
              <a:t>أعما</a:t>
            </a:r>
            <a:r>
              <a:rPr lang="ar-JO" sz="3600" dirty="0">
                <a:solidFill>
                  <a:schemeClr val="tx1"/>
                </a:solidFill>
                <a:ea typeface="ＭＳ Ｐゴシック" charset="0"/>
                <a:cs typeface="ＭＳ Ｐゴシック" charset="0"/>
              </a:rPr>
              <a:t>ل الرسل 2: 1-13)</a:t>
            </a:r>
            <a:r>
              <a:rPr lang="en-US" sz="3600" dirty="0">
                <a:solidFill>
                  <a:schemeClr val="tx1"/>
                </a:solidFill>
                <a:ea typeface="ＭＳ Ｐゴシック" charset="0"/>
                <a:cs typeface="ＭＳ Ｐゴシック" charset="0"/>
              </a:rPr>
              <a:t>)</a:t>
            </a:r>
            <a:endParaRPr lang="en-US" sz="3600" dirty="0">
              <a:solidFill>
                <a:schemeClr val="bg2"/>
              </a:solidFill>
              <a:ea typeface="ＭＳ Ｐゴシック" charset="0"/>
              <a:cs typeface="ＭＳ Ｐゴシック" charset="0"/>
            </a:endParaRPr>
          </a:p>
        </p:txBody>
      </p:sp>
    </p:spTree>
    <p:extLst>
      <p:ext uri="{BB962C8B-B14F-4D97-AF65-F5344CB8AC3E}">
        <p14:creationId xmlns:p14="http://schemas.microsoft.com/office/powerpoint/2010/main" val="1521966076"/>
      </p:ext>
    </p:extLst>
  </p:cSld>
  <p:clrMapOvr>
    <a:masterClrMapping/>
  </p:clrMapOvr>
  <p:transition/>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15382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2000"/>
                                        <p:tgtEl>
                                          <p:spTgt spid="38"/>
                                        </p:tgtEl>
                                      </p:cBhvr>
                                    </p:animEffect>
                                    <p:anim calcmode="lin" valueType="num">
                                      <p:cBhvr>
                                        <p:cTn id="8" dur="2000" fill="hold"/>
                                        <p:tgtEl>
                                          <p:spTgt spid="38"/>
                                        </p:tgtEl>
                                        <p:attrNameLst>
                                          <p:attrName>style.rotation</p:attrName>
                                        </p:attrNameLst>
                                      </p:cBhvr>
                                      <p:tavLst>
                                        <p:tav tm="0">
                                          <p:val>
                                            <p:fltVal val="720"/>
                                          </p:val>
                                        </p:tav>
                                        <p:tav tm="100000">
                                          <p:val>
                                            <p:fltVal val="0"/>
                                          </p:val>
                                        </p:tav>
                                      </p:tavLst>
                                    </p:anim>
                                    <p:anim calcmode="lin" valueType="num">
                                      <p:cBhvr>
                                        <p:cTn id="9" dur="2000" fill="hold"/>
                                        <p:tgtEl>
                                          <p:spTgt spid="38"/>
                                        </p:tgtEl>
                                        <p:attrNameLst>
                                          <p:attrName>ppt_h</p:attrName>
                                        </p:attrNameLst>
                                      </p:cBhvr>
                                      <p:tavLst>
                                        <p:tav tm="0">
                                          <p:val>
                                            <p:fltVal val="0"/>
                                          </p:val>
                                        </p:tav>
                                        <p:tav tm="100000">
                                          <p:val>
                                            <p:strVal val="#ppt_h"/>
                                          </p:val>
                                        </p:tav>
                                      </p:tavLst>
                                    </p:anim>
                                    <p:anim calcmode="lin" valueType="num">
                                      <p:cBhvr>
                                        <p:cTn id="10" dur="2000" fill="hold"/>
                                        <p:tgtEl>
                                          <p:spTgt spid="3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p:cNvSpPr>
            <a:spLocks noGrp="1" noChangeArrowheads="1"/>
          </p:cNvSpPr>
          <p:nvPr>
            <p:ph type="title"/>
          </p:nvPr>
        </p:nvSpPr>
        <p:spPr>
          <a:xfrm>
            <a:off x="25400" y="53975"/>
            <a:ext cx="9010650" cy="1143000"/>
          </a:xfrm>
        </p:spPr>
        <p:txBody>
          <a:bodyPr/>
          <a:lstStyle/>
          <a:p>
            <a:pPr eaLnBrk="1" hangingPunct="1"/>
            <a:r>
              <a:rPr lang="ar-JO" altLang="en-US" b="1" dirty="0">
                <a:latin typeface="Arial" panose="020B0604020202020204" pitchFamily="34" charset="0"/>
                <a:cs typeface="Arial" panose="020B0604020202020204" pitchFamily="34" charset="0"/>
              </a:rPr>
              <a:t>روش هاشاناه (السنة الجديدة)</a:t>
            </a:r>
            <a:endParaRPr lang="en-US" altLang="en-US" b="1" dirty="0">
              <a:latin typeface="Arial" panose="020B0604020202020204" pitchFamily="34" charset="0"/>
              <a:cs typeface="Arial" panose="020B0604020202020204" pitchFamily="34" charset="0"/>
            </a:endParaRPr>
          </a:p>
        </p:txBody>
      </p:sp>
      <p:pic>
        <p:nvPicPr>
          <p:cNvPr id="176145" name="Picture 17" descr="Tabernac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04925"/>
            <a:ext cx="9144000" cy="554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6" name="Picture 18" descr="rabbi at western w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95963" y="1304925"/>
            <a:ext cx="3348037" cy="56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7" name="Picture 19" descr="shofa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843213" y="1412875"/>
            <a:ext cx="284638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293" name="Text Box 20"/>
          <p:cNvSpPr txBox="1">
            <a:spLocks noChangeArrowheads="1"/>
          </p:cNvSpPr>
          <p:nvPr/>
        </p:nvSpPr>
        <p:spPr bwMode="auto">
          <a:xfrm>
            <a:off x="8153400" y="8255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0511742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76145"/>
                                        </p:tgtEl>
                                        <p:attrNameLst>
                                          <p:attrName>style.visibility</p:attrName>
                                        </p:attrNameLst>
                                      </p:cBhvr>
                                      <p:to>
                                        <p:strVal val="visible"/>
                                      </p:to>
                                    </p:set>
                                    <p:animEffect transition="in" filter="fade">
                                      <p:cBhvr>
                                        <p:cTn id="7" dur="770" decel="100000"/>
                                        <p:tgtEl>
                                          <p:spTgt spid="176145"/>
                                        </p:tgtEl>
                                      </p:cBhvr>
                                    </p:animEffect>
                                    <p:animScale>
                                      <p:cBhvr>
                                        <p:cTn id="8" dur="770" decel="100000"/>
                                        <p:tgtEl>
                                          <p:spTgt spid="176145"/>
                                        </p:tgtEl>
                                      </p:cBhvr>
                                      <p:from x="10000" y="10000"/>
                                      <p:to x="200000" y="450000"/>
                                    </p:animScale>
                                    <p:animScale>
                                      <p:cBhvr>
                                        <p:cTn id="9" dur="1230" accel="100000" fill="hold">
                                          <p:stCondLst>
                                            <p:cond delay="770"/>
                                          </p:stCondLst>
                                        </p:cTn>
                                        <p:tgtEl>
                                          <p:spTgt spid="176145"/>
                                        </p:tgtEl>
                                      </p:cBhvr>
                                      <p:from x="200000" y="450000"/>
                                      <p:to x="100000" y="100000"/>
                                    </p:animScale>
                                    <p:set>
                                      <p:cBhvr>
                                        <p:cTn id="10" dur="770" fill="hold"/>
                                        <p:tgtEl>
                                          <p:spTgt spid="176145"/>
                                        </p:tgtEl>
                                        <p:attrNameLst>
                                          <p:attrName>ppt_x</p:attrName>
                                        </p:attrNameLst>
                                      </p:cBhvr>
                                      <p:to>
                                        <p:strVal val="(0.5)"/>
                                      </p:to>
                                    </p:set>
                                    <p:anim from="(0.5)" to="(#ppt_x)" calcmode="lin" valueType="num">
                                      <p:cBhvr>
                                        <p:cTn id="11" dur="1230" accel="100000" fill="hold">
                                          <p:stCondLst>
                                            <p:cond delay="770"/>
                                          </p:stCondLst>
                                        </p:cTn>
                                        <p:tgtEl>
                                          <p:spTgt spid="176145"/>
                                        </p:tgtEl>
                                        <p:attrNameLst>
                                          <p:attrName>ppt_x</p:attrName>
                                        </p:attrNameLst>
                                      </p:cBhvr>
                                    </p:anim>
                                    <p:set>
                                      <p:cBhvr>
                                        <p:cTn id="12" dur="770" fill="hold"/>
                                        <p:tgtEl>
                                          <p:spTgt spid="176145"/>
                                        </p:tgtEl>
                                        <p:attrNameLst>
                                          <p:attrName>ppt_y</p:attrName>
                                        </p:attrNameLst>
                                      </p:cBhvr>
                                      <p:to>
                                        <p:strVal val="(#ppt_y+0.4)"/>
                                      </p:to>
                                    </p:set>
                                    <p:anim from="(#ppt_y+0.4)" to="(#ppt_y)" calcmode="lin" valueType="num">
                                      <p:cBhvr>
                                        <p:cTn id="13" dur="1230" accel="100000" fill="hold">
                                          <p:stCondLst>
                                            <p:cond delay="770"/>
                                          </p:stCondLst>
                                        </p:cTn>
                                        <p:tgtEl>
                                          <p:spTgt spid="176145"/>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176146"/>
                                        </p:tgtEl>
                                        <p:attrNameLst>
                                          <p:attrName>style.visibility</p:attrName>
                                        </p:attrNameLst>
                                      </p:cBhvr>
                                      <p:to>
                                        <p:strVal val="visible"/>
                                      </p:to>
                                    </p:set>
                                    <p:animEffect transition="in" filter="dissolve">
                                      <p:cBhvr>
                                        <p:cTn id="18" dur="500"/>
                                        <p:tgtEl>
                                          <p:spTgt spid="17614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nodeType="clickEffect">
                                  <p:stCondLst>
                                    <p:cond delay="0"/>
                                  </p:stCondLst>
                                  <p:childTnLst>
                                    <p:set>
                                      <p:cBhvr>
                                        <p:cTn id="22" dur="1" fill="hold">
                                          <p:stCondLst>
                                            <p:cond delay="0"/>
                                          </p:stCondLst>
                                        </p:cTn>
                                        <p:tgtEl>
                                          <p:spTgt spid="176147"/>
                                        </p:tgtEl>
                                        <p:attrNameLst>
                                          <p:attrName>style.visibility</p:attrName>
                                        </p:attrNameLst>
                                      </p:cBhvr>
                                      <p:to>
                                        <p:strVal val="visible"/>
                                      </p:to>
                                    </p:set>
                                    <p:animEffect transition="in" filter="fade">
                                      <p:cBhvr>
                                        <p:cTn id="23" dur="2000"/>
                                        <p:tgtEl>
                                          <p:spTgt spid="176147"/>
                                        </p:tgtEl>
                                      </p:cBhvr>
                                    </p:animEffect>
                                    <p:anim calcmode="lin" valueType="num">
                                      <p:cBhvr>
                                        <p:cTn id="24" dur="2000" fill="hold"/>
                                        <p:tgtEl>
                                          <p:spTgt spid="176147"/>
                                        </p:tgtEl>
                                        <p:attrNameLst>
                                          <p:attrName>style.rotation</p:attrName>
                                        </p:attrNameLst>
                                      </p:cBhvr>
                                      <p:tavLst>
                                        <p:tav tm="0">
                                          <p:val>
                                            <p:fltVal val="720"/>
                                          </p:val>
                                        </p:tav>
                                        <p:tav tm="100000">
                                          <p:val>
                                            <p:fltVal val="0"/>
                                          </p:val>
                                        </p:tav>
                                      </p:tavLst>
                                    </p:anim>
                                    <p:anim calcmode="lin" valueType="num">
                                      <p:cBhvr>
                                        <p:cTn id="25" dur="2000" fill="hold"/>
                                        <p:tgtEl>
                                          <p:spTgt spid="176147"/>
                                        </p:tgtEl>
                                        <p:attrNameLst>
                                          <p:attrName>ppt_h</p:attrName>
                                        </p:attrNameLst>
                                      </p:cBhvr>
                                      <p:tavLst>
                                        <p:tav tm="0">
                                          <p:val>
                                            <p:fltVal val="0"/>
                                          </p:val>
                                        </p:tav>
                                        <p:tav tm="100000">
                                          <p:val>
                                            <p:strVal val="#ppt_h"/>
                                          </p:val>
                                        </p:tav>
                                      </p:tavLst>
                                    </p:anim>
                                    <p:anim calcmode="lin" valueType="num">
                                      <p:cBhvr>
                                        <p:cTn id="26" dur="2000" fill="hold"/>
                                        <p:tgtEl>
                                          <p:spTgt spid="17614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21859"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60"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61"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62" name="Text Box 6"/>
          <p:cNvSpPr txBox="1">
            <a:spLocks noChangeArrowheads="1"/>
          </p:cNvSpPr>
          <p:nvPr/>
        </p:nvSpPr>
        <p:spPr bwMode="auto">
          <a:xfrm rot="-3154037">
            <a:off x="-1062832" y="1350169"/>
            <a:ext cx="504666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808080"/>
                </a:solidFill>
                <a:latin typeface="Arial" panose="020B0604020202020204" pitchFamily="34" charset="0"/>
                <a:ea typeface="Times New Roman" pitchFamily="-111" charset="0"/>
                <a:cs typeface="Arial" panose="020B0604020202020204" pitchFamily="34" charset="0"/>
              </a:rPr>
              <a:t>إبراهيم (2166-1991)</a:t>
            </a:r>
            <a:endParaRPr lang="en-US" sz="2800" b="1" dirty="0">
              <a:solidFill>
                <a:srgbClr val="808080"/>
              </a:solidFill>
              <a:latin typeface="Arial" panose="020B0604020202020204" pitchFamily="34" charset="0"/>
              <a:ea typeface="Times New Roman" pitchFamily="-111" charset="0"/>
              <a:cs typeface="Arial" panose="020B0604020202020204" pitchFamily="34" charset="0"/>
            </a:endParaRPr>
          </a:p>
        </p:txBody>
      </p:sp>
      <p:grpSp>
        <p:nvGrpSpPr>
          <p:cNvPr id="155656" name="Group 7"/>
          <p:cNvGrpSpPr>
            <a:grpSpLocks/>
          </p:cNvGrpSpPr>
          <p:nvPr/>
        </p:nvGrpSpPr>
        <p:grpSpPr bwMode="auto">
          <a:xfrm>
            <a:off x="304800" y="4448175"/>
            <a:ext cx="8686800" cy="1816100"/>
            <a:chOff x="192" y="2802"/>
            <a:chExt cx="5472" cy="1144"/>
          </a:xfrm>
        </p:grpSpPr>
        <p:sp>
          <p:nvSpPr>
            <p:cNvPr id="121864" name="Text Box 8"/>
            <p:cNvSpPr txBox="1">
              <a:spLocks noChangeArrowheads="1"/>
            </p:cNvSpPr>
            <p:nvPr/>
          </p:nvSpPr>
          <p:spPr bwMode="auto">
            <a:xfrm>
              <a:off x="477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1300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5" name="Text Box 9"/>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1200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6" name="Text Box 10"/>
            <p:cNvSpPr txBox="1">
              <a:spLocks noChangeArrowheads="1"/>
            </p:cNvSpPr>
            <p:nvPr/>
          </p:nvSpPr>
          <p:spPr bwMode="auto">
            <a:xfrm>
              <a:off x="41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1400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7" name="Text Box 11"/>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panose="020B0604020202020204" pitchFamily="34" charset="0"/>
                  <a:ea typeface="Times New Roman" pitchFamily="-111" charset="0"/>
                  <a:cs typeface="Arial" panose="020B0604020202020204" pitchFamily="34" charset="0"/>
                </a:rPr>
                <a:t>1500</a:t>
              </a:r>
            </a:p>
          </p:txBody>
        </p:sp>
        <p:sp>
          <p:nvSpPr>
            <p:cNvPr id="121868" name="Text Box 12"/>
            <p:cNvSpPr txBox="1">
              <a:spLocks noChangeArrowheads="1"/>
            </p:cNvSpPr>
            <p:nvPr/>
          </p:nvSpPr>
          <p:spPr bwMode="auto">
            <a:xfrm>
              <a:off x="2808"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1600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9" name="Text Box 13"/>
            <p:cNvSpPr txBox="1">
              <a:spLocks noChangeArrowheads="1"/>
            </p:cNvSpPr>
            <p:nvPr/>
          </p:nvSpPr>
          <p:spPr bwMode="auto">
            <a:xfrm>
              <a:off x="215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1700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70" name="Text Box 14"/>
            <p:cNvSpPr txBox="1">
              <a:spLocks noChangeArrowheads="1"/>
            </p:cNvSpPr>
            <p:nvPr/>
          </p:nvSpPr>
          <p:spPr bwMode="auto">
            <a:xfrm>
              <a:off x="150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1800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71" name="Text Box 15"/>
            <p:cNvSpPr txBox="1">
              <a:spLocks noChangeArrowheads="1"/>
            </p:cNvSpPr>
            <p:nvPr/>
          </p:nvSpPr>
          <p:spPr bwMode="auto">
            <a:xfrm>
              <a:off x="84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1900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72" name="Text Box 16"/>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21873"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4"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5"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6"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7"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8"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9"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80" name="Text Box 24"/>
          <p:cNvSpPr txBox="1">
            <a:spLocks noChangeArrowheads="1"/>
          </p:cNvSpPr>
          <p:nvPr/>
        </p:nvSpPr>
        <p:spPr bwMode="auto">
          <a:xfrm rot="-3154037">
            <a:off x="177800" y="1670050"/>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808080"/>
                </a:solidFill>
                <a:latin typeface="Arial" panose="020B0604020202020204" pitchFamily="34" charset="0"/>
                <a:cs typeface="Arial" panose="020B0604020202020204" pitchFamily="34" charset="0"/>
              </a:rPr>
              <a:t>يوسف (1915-1805)</a:t>
            </a:r>
            <a:endParaRPr lang="en-US" sz="3600" b="1" dirty="0">
              <a:solidFill>
                <a:srgbClr val="808080"/>
              </a:solidFill>
              <a:latin typeface="Arial" panose="020B0604020202020204" pitchFamily="34" charset="0"/>
              <a:cs typeface="Arial" panose="020B0604020202020204" pitchFamily="34" charset="0"/>
            </a:endParaRPr>
          </a:p>
        </p:txBody>
      </p:sp>
      <p:sp>
        <p:nvSpPr>
          <p:cNvPr id="121881" name="Text Box 25"/>
          <p:cNvSpPr txBox="1">
            <a:spLocks noChangeArrowheads="1"/>
          </p:cNvSpPr>
          <p:nvPr/>
        </p:nvSpPr>
        <p:spPr bwMode="auto">
          <a:xfrm rot="-3154037">
            <a:off x="4264025" y="1800225"/>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808080"/>
                </a:solidFill>
                <a:latin typeface="Arial" panose="020B0604020202020204" pitchFamily="34" charset="0"/>
                <a:cs typeface="Arial" panose="020B0604020202020204" pitchFamily="34" charset="0"/>
              </a:rPr>
              <a:t>موسى (1525-1405)</a:t>
            </a:r>
            <a:endParaRPr lang="en-US" sz="3600" b="1" dirty="0">
              <a:solidFill>
                <a:srgbClr val="808080"/>
              </a:solidFill>
              <a:latin typeface="Arial" panose="020B0604020202020204" pitchFamily="34" charset="0"/>
              <a:cs typeface="Arial" panose="020B0604020202020204" pitchFamily="34" charset="0"/>
            </a:endParaRPr>
          </a:p>
        </p:txBody>
      </p:sp>
      <p:sp>
        <p:nvSpPr>
          <p:cNvPr id="121882" name="Line 26"/>
          <p:cNvSpPr>
            <a:spLocks noChangeShapeType="1"/>
          </p:cNvSpPr>
          <p:nvPr/>
        </p:nvSpPr>
        <p:spPr bwMode="auto">
          <a:xfrm flipH="1">
            <a:off x="6172200" y="220980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1883" name="Text Box 27"/>
          <p:cNvSpPr txBox="1">
            <a:spLocks noChangeArrowheads="1"/>
          </p:cNvSpPr>
          <p:nvPr/>
        </p:nvSpPr>
        <p:spPr bwMode="auto">
          <a:xfrm>
            <a:off x="4876800" y="121920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نيسان 1445</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84" name="Text Box 28"/>
          <p:cNvSpPr txBox="1">
            <a:spLocks noChangeArrowheads="1"/>
          </p:cNvSpPr>
          <p:nvPr/>
        </p:nvSpPr>
        <p:spPr bwMode="auto">
          <a:xfrm>
            <a:off x="3352800" y="669925"/>
            <a:ext cx="2667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FF00"/>
                </a:solidFill>
                <a:latin typeface="Arial" panose="020B0604020202020204" pitchFamily="34" charset="0"/>
                <a:ea typeface="Times New Roman" pitchFamily="-111" charset="0"/>
                <a:cs typeface="Arial" panose="020B0604020202020204" pitchFamily="34" charset="0"/>
              </a:rPr>
              <a:t>الخروج</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21885" name="Text Box 29"/>
          <p:cNvSpPr txBox="1">
            <a:spLocks noChangeArrowheads="1"/>
          </p:cNvSpPr>
          <p:nvPr/>
        </p:nvSpPr>
        <p:spPr bwMode="auto">
          <a:xfrm>
            <a:off x="6096000" y="121920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نيسان 1444</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86" name="Text Box 30"/>
          <p:cNvSpPr txBox="1">
            <a:spLocks noChangeArrowheads="1"/>
          </p:cNvSpPr>
          <p:nvPr/>
        </p:nvSpPr>
        <p:spPr bwMode="auto">
          <a:xfrm>
            <a:off x="6248400" y="669925"/>
            <a:ext cx="2716213"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SA" sz="4000" b="1" dirty="0">
                <a:solidFill>
                  <a:srgbClr val="FFFF00"/>
                </a:solidFill>
                <a:latin typeface="Arial" panose="020B0604020202020204" pitchFamily="34" charset="0"/>
                <a:ea typeface="Times New Roman" pitchFamily="-111" charset="0"/>
                <a:cs typeface="Arial" panose="020B0604020202020204" pitchFamily="34" charset="0"/>
              </a:rPr>
              <a:t>لاوِيّين</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55671" name="Text Box 31"/>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5672" name="Rectangle 32"/>
          <p:cNvSpPr>
            <a:spLocks noGrp="1" noChangeArrowheads="1"/>
          </p:cNvSpPr>
          <p:nvPr>
            <p:ph type="title" idx="4294967295"/>
          </p:nvPr>
        </p:nvSpPr>
        <p:spPr>
          <a:xfrm>
            <a:off x="38100" y="6019800"/>
            <a:ext cx="9070975" cy="838200"/>
          </a:xfrm>
        </p:spPr>
        <p:txBody>
          <a:bodyPr/>
          <a:lstStyle/>
          <a:p>
            <a:pPr eaLnBrk="1" hangingPunct="1"/>
            <a:r>
              <a:rPr lang="ar-JO" sz="4000" dirty="0">
                <a:solidFill>
                  <a:schemeClr val="bg1"/>
                </a:solidFill>
                <a:ea typeface="ＭＳ Ｐゴシック" charset="0"/>
              </a:rPr>
              <a:t>متى كتب سفر اللاويين</a:t>
            </a:r>
            <a:endParaRPr lang="en-US" sz="4000" dirty="0">
              <a:solidFill>
                <a:schemeClr val="bg1"/>
              </a:solidFill>
              <a:ea typeface="ＭＳ Ｐゴシック" charset="0"/>
            </a:endParaRPr>
          </a:p>
        </p:txBody>
      </p:sp>
    </p:spTree>
    <p:extLst>
      <p:ext uri="{BB962C8B-B14F-4D97-AF65-F5344CB8AC3E}">
        <p14:creationId xmlns:p14="http://schemas.microsoft.com/office/powerpoint/2010/main" val="253470653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21883"/>
                                        </p:tgtEl>
                                        <p:attrNameLst>
                                          <p:attrName>style.visibility</p:attrName>
                                        </p:attrNameLst>
                                      </p:cBhvr>
                                      <p:to>
                                        <p:strVal val="visible"/>
                                      </p:to>
                                    </p:set>
                                    <p:animEffect transition="in" filter="dissolve">
                                      <p:cBhvr>
                                        <p:cTn id="7" dur="500"/>
                                        <p:tgtEl>
                                          <p:spTgt spid="121883"/>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21885"/>
                                        </p:tgtEl>
                                        <p:attrNameLst>
                                          <p:attrName>style.visibility</p:attrName>
                                        </p:attrNameLst>
                                      </p:cBhvr>
                                      <p:to>
                                        <p:strVal val="visible"/>
                                      </p:to>
                                    </p:set>
                                    <p:animEffect transition="in" filter="dissolve">
                                      <p:cBhvr>
                                        <p:cTn id="11" dur="500"/>
                                        <p:tgtEl>
                                          <p:spTgt spid="121885"/>
                                        </p:tgtEl>
                                      </p:cBhvr>
                                    </p:animEffect>
                                  </p:childTnLst>
                                </p:cTn>
                              </p:par>
                            </p:childTnLst>
                          </p:cTn>
                        </p:par>
                        <p:par>
                          <p:cTn id="12" fill="hold" nodeType="afterGroup">
                            <p:stCondLst>
                              <p:cond delay="7000"/>
                            </p:stCondLst>
                            <p:childTnLst>
                              <p:par>
                                <p:cTn id="13" presetID="22" presetClass="entr" presetSubtype="1" fill="hold" grpId="0" nodeType="afterEffect">
                                  <p:stCondLst>
                                    <p:cond delay="1000"/>
                                  </p:stCondLst>
                                  <p:childTnLst>
                                    <p:set>
                                      <p:cBhvr>
                                        <p:cTn id="14" dur="1" fill="hold">
                                          <p:stCondLst>
                                            <p:cond delay="0"/>
                                          </p:stCondLst>
                                        </p:cTn>
                                        <p:tgtEl>
                                          <p:spTgt spid="121882"/>
                                        </p:tgtEl>
                                        <p:attrNameLst>
                                          <p:attrName>style.visibility</p:attrName>
                                        </p:attrNameLst>
                                      </p:cBhvr>
                                      <p:to>
                                        <p:strVal val="visible"/>
                                      </p:to>
                                    </p:set>
                                    <p:animEffect transition="in" filter="wipe(up)">
                                      <p:cBhvr>
                                        <p:cTn id="15" dur="5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82" grpId="0" animBg="1"/>
      <p:bldP spid="121883" grpId="0" autoUpdateAnimBg="0"/>
      <p:bldP spid="121885" grpId="0"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079349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a:xfrm>
            <a:off x="0" y="0"/>
            <a:ext cx="9220200" cy="914400"/>
          </a:xfrm>
        </p:spPr>
        <p:txBody>
          <a:bodyPr/>
          <a:lstStyle/>
          <a:p>
            <a:pPr eaLnBrk="1" hangingPunct="1"/>
            <a:r>
              <a:rPr lang="ar-JO" altLang="en-US" sz="3600" b="1" dirty="0">
                <a:latin typeface="Arial" panose="020B0604020202020204" pitchFamily="34" charset="0"/>
                <a:cs typeface="Arial" panose="020B0604020202020204" pitchFamily="34" charset="0"/>
              </a:rPr>
              <a:t>يوم كيبور : يوم الكفارة</a:t>
            </a:r>
            <a:endParaRPr lang="en-US" altLang="en-US" sz="3600" b="1" dirty="0">
              <a:latin typeface="Arial" panose="020B0604020202020204" pitchFamily="34" charset="0"/>
              <a:cs typeface="Arial" panose="020B0604020202020204" pitchFamily="34" charset="0"/>
            </a:endParaRPr>
          </a:p>
        </p:txBody>
      </p:sp>
      <p:pic>
        <p:nvPicPr>
          <p:cNvPr id="271362"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22111">
            <a:off x="0" y="1524000"/>
            <a:ext cx="9144000" cy="563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1" name="Text Box 5"/>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71364" name="Rectangle 2"/>
          <p:cNvSpPr txBox="1">
            <a:spLocks noChangeArrowheads="1"/>
          </p:cNvSpPr>
          <p:nvPr/>
        </p:nvSpPr>
        <p:spPr bwMode="auto">
          <a:xfrm rot="448697">
            <a:off x="-23813" y="1214438"/>
            <a:ext cx="9220201" cy="13557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2800" b="1" dirty="0">
                <a:solidFill>
                  <a:schemeClr val="bg1"/>
                </a:solidFill>
              </a:rPr>
              <a:t>يتم إخراج العجلة الحمراء من جبل الهيكل في يوم الكفارة </a:t>
            </a:r>
          </a:p>
          <a:p>
            <a:pPr lvl="0" algn="ctr" defTabSz="914400" fontAlgn="base">
              <a:spcBef>
                <a:spcPct val="0"/>
              </a:spcBef>
              <a:spcAft>
                <a:spcPct val="0"/>
              </a:spcAft>
              <a:defRPr/>
            </a:pPr>
            <a:r>
              <a:rPr lang="ar-JO" sz="2800" b="1" dirty="0">
                <a:solidFill>
                  <a:schemeClr val="bg1"/>
                </a:solidFill>
              </a:rPr>
              <a:t>لإحراقها في جبل الزيتون</a:t>
            </a:r>
            <a:endParaRPr kumimoji="0" lang="en-US" altLang="en-US" sz="2800" b="1"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67593959"/>
      </p:ext>
    </p:extLst>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3409" name="Group 2"/>
          <p:cNvGrpSpPr>
            <a:grpSpLocks/>
          </p:cNvGrpSpPr>
          <p:nvPr/>
        </p:nvGrpSpPr>
        <p:grpSpPr bwMode="auto">
          <a:xfrm>
            <a:off x="0" y="0"/>
            <a:ext cx="9263063" cy="7086600"/>
            <a:chOff x="0" y="0"/>
            <a:chExt cx="5835" cy="4464"/>
          </a:xfrm>
        </p:grpSpPr>
        <p:pic>
          <p:nvPicPr>
            <p:cNvPr id="273414"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5" name="Freeform 4"/>
            <p:cNvSpPr>
              <a:spLocks/>
            </p:cNvSpPr>
            <p:nvPr/>
          </p:nvSpPr>
          <p:spPr bwMode="auto">
            <a:xfrm>
              <a:off x="1152" y="0"/>
              <a:ext cx="4683" cy="1200"/>
            </a:xfrm>
            <a:custGeom>
              <a:avLst/>
              <a:gdLst>
                <a:gd name="T0" fmla="*/ 196 w 4658"/>
                <a:gd name="T1" fmla="*/ 965 h 1116"/>
                <a:gd name="T2" fmla="*/ 618 w 4658"/>
                <a:gd name="T3" fmla="*/ 1433 h 1116"/>
                <a:gd name="T4" fmla="*/ 1236 w 4658"/>
                <a:gd name="T5" fmla="*/ 1834 h 1116"/>
                <a:gd name="T6" fmla="*/ 1334 w 4658"/>
                <a:gd name="T7" fmla="*/ 1986 h 1116"/>
                <a:gd name="T8" fmla="*/ 1457 w 4658"/>
                <a:gd name="T9" fmla="*/ 2360 h 1116"/>
                <a:gd name="T10" fmla="*/ 1587 w 4658"/>
                <a:gd name="T11" fmla="*/ 2612 h 1116"/>
                <a:gd name="T12" fmla="*/ 1643 w 4658"/>
                <a:gd name="T13" fmla="*/ 2755 h 1116"/>
                <a:gd name="T14" fmla="*/ 1711 w 4658"/>
                <a:gd name="T15" fmla="*/ 2800 h 1116"/>
                <a:gd name="T16" fmla="*/ 2007 w 4658"/>
                <a:gd name="T17" fmla="*/ 3099 h 1116"/>
                <a:gd name="T18" fmla="*/ 2192 w 4658"/>
                <a:gd name="T19" fmla="*/ 3239 h 1116"/>
                <a:gd name="T20" fmla="*/ 2333 w 4658"/>
                <a:gd name="T21" fmla="*/ 3424 h 1116"/>
                <a:gd name="T22" fmla="*/ 2418 w 4658"/>
                <a:gd name="T23" fmla="*/ 3494 h 1116"/>
                <a:gd name="T24" fmla="*/ 2554 w 4658"/>
                <a:gd name="T25" fmla="*/ 3574 h 1116"/>
                <a:gd name="T26" fmla="*/ 2699 w 4658"/>
                <a:gd name="T27" fmla="*/ 3789 h 1116"/>
                <a:gd name="T28" fmla="*/ 2788 w 4658"/>
                <a:gd name="T29" fmla="*/ 3935 h 1116"/>
                <a:gd name="T30" fmla="*/ 2925 w 4658"/>
                <a:gd name="T31" fmla="*/ 4015 h 1116"/>
                <a:gd name="T32" fmla="*/ 3200 w 4658"/>
                <a:gd name="T33" fmla="*/ 4314 h 1116"/>
                <a:gd name="T34" fmla="*/ 3530 w 4658"/>
                <a:gd name="T35" fmla="*/ 4704 h 1116"/>
                <a:gd name="T36" fmla="*/ 3913 w 4658"/>
                <a:gd name="T37" fmla="*/ 4891 h 1116"/>
                <a:gd name="T38" fmla="*/ 4036 w 4658"/>
                <a:gd name="T39" fmla="*/ 5006 h 1116"/>
                <a:gd name="T40" fmla="*/ 4317 w 4658"/>
                <a:gd name="T41" fmla="*/ 5409 h 1116"/>
                <a:gd name="T42" fmla="*/ 4386 w 4658"/>
                <a:gd name="T43" fmla="*/ 5557 h 1116"/>
                <a:gd name="T44" fmla="*/ 4400 w 4658"/>
                <a:gd name="T45" fmla="*/ 6076 h 1116"/>
                <a:gd name="T46" fmla="*/ 4503 w 4658"/>
                <a:gd name="T47" fmla="*/ 6269 h 1116"/>
                <a:gd name="T48" fmla="*/ 4873 w 4658"/>
                <a:gd name="T49" fmla="*/ 6287 h 1116"/>
                <a:gd name="T50" fmla="*/ 4997 w 4658"/>
                <a:gd name="T51" fmla="*/ 6699 h 1116"/>
                <a:gd name="T52" fmla="*/ 5073 w 4658"/>
                <a:gd name="T53" fmla="*/ 6844 h 1116"/>
                <a:gd name="T54" fmla="*/ 5146 w 4658"/>
                <a:gd name="T55" fmla="*/ 6749 h 1116"/>
                <a:gd name="T56" fmla="*/ 5174 w 4658"/>
                <a:gd name="T57" fmla="*/ 6415 h 1116"/>
                <a:gd name="T58" fmla="*/ 5217 w 4658"/>
                <a:gd name="T59" fmla="*/ 6341 h 1116"/>
                <a:gd name="T60" fmla="*/ 5239 w 4658"/>
                <a:gd name="T61" fmla="*/ 6287 h 1116"/>
                <a:gd name="T62" fmla="*/ 5272 w 4658"/>
                <a:gd name="T63" fmla="*/ 6041 h 1116"/>
                <a:gd name="T64" fmla="*/ 5284 w 4658"/>
                <a:gd name="T65" fmla="*/ 5737 h 1116"/>
                <a:gd name="T66" fmla="*/ 5292 w 4658"/>
                <a:gd name="T67" fmla="*/ 4790 h 1116"/>
                <a:gd name="T68" fmla="*/ 5305 w 4658"/>
                <a:gd name="T69" fmla="*/ 4083 h 1116"/>
                <a:gd name="T70" fmla="*/ 5284 w 4658"/>
                <a:gd name="T71" fmla="*/ 1472 h 1116"/>
                <a:gd name="T72" fmla="*/ 5272 w 4658"/>
                <a:gd name="T73" fmla="*/ 965 h 1116"/>
                <a:gd name="T74" fmla="*/ 4791 w 4658"/>
                <a:gd name="T75" fmla="*/ 737 h 1116"/>
                <a:gd name="T76" fmla="*/ 3789 w 4658"/>
                <a:gd name="T77" fmla="*/ 406 h 1116"/>
                <a:gd name="T78" fmla="*/ 2733 w 4658"/>
                <a:gd name="T79" fmla="*/ 441 h 1116"/>
                <a:gd name="T80" fmla="*/ 1823 w 4658"/>
                <a:gd name="T81" fmla="*/ 261 h 1116"/>
                <a:gd name="T82" fmla="*/ 1560 w 4658"/>
                <a:gd name="T83" fmla="*/ 147 h 1116"/>
                <a:gd name="T84" fmla="*/ 1129 w 4658"/>
                <a:gd name="T85" fmla="*/ 0 h 1116"/>
                <a:gd name="T86" fmla="*/ 718 w 4658"/>
                <a:gd name="T87" fmla="*/ 6 h 1116"/>
                <a:gd name="T88" fmla="*/ 81 w 4658"/>
                <a:gd name="T89" fmla="*/ 441 h 1116"/>
                <a:gd name="T90" fmla="*/ 39 w 4658"/>
                <a:gd name="T91" fmla="*/ 476 h 1116"/>
                <a:gd name="T92" fmla="*/ 136 w 4658"/>
                <a:gd name="T93" fmla="*/ 1063 h 1116"/>
                <a:gd name="T94" fmla="*/ 530 w 4658"/>
                <a:gd name="T95" fmla="*/ 1651 h 1116"/>
                <a:gd name="T96" fmla="*/ 686 w 4658"/>
                <a:gd name="T97" fmla="*/ 1768 h 1116"/>
                <a:gd name="T98" fmla="*/ 781 w 4658"/>
                <a:gd name="T99" fmla="*/ 1880 h 1116"/>
                <a:gd name="T100" fmla="*/ 856 w 4658"/>
                <a:gd name="T101" fmla="*/ 1954 h 1116"/>
                <a:gd name="T102" fmla="*/ 1086 w 4658"/>
                <a:gd name="T103" fmla="*/ 2277 h 1116"/>
                <a:gd name="T104" fmla="*/ 1278 w 4658"/>
                <a:gd name="T105" fmla="*/ 2580 h 1116"/>
                <a:gd name="T106" fmla="*/ 1430 w 4658"/>
                <a:gd name="T107" fmla="*/ 2800 h 1116"/>
                <a:gd name="T108" fmla="*/ 1567 w 4658"/>
                <a:gd name="T109" fmla="*/ 2944 h 1116"/>
                <a:gd name="T110" fmla="*/ 1801 w 4658"/>
                <a:gd name="T111" fmla="*/ 3125 h 1116"/>
                <a:gd name="T112" fmla="*/ 1943 w 4658"/>
                <a:gd name="T113" fmla="*/ 3343 h 1116"/>
                <a:gd name="T114" fmla="*/ 2021 w 4658"/>
                <a:gd name="T115" fmla="*/ 3494 h 1116"/>
                <a:gd name="T116" fmla="*/ 2333 w 4658"/>
                <a:gd name="T117" fmla="*/ 3606 h 1116"/>
                <a:gd name="T118" fmla="*/ 2666 w 4658"/>
                <a:gd name="T119" fmla="*/ 3754 h 1116"/>
                <a:gd name="T120" fmla="*/ 2795 w 4658"/>
                <a:gd name="T121" fmla="*/ 3865 h 1116"/>
                <a:gd name="T122" fmla="*/ 3432 w 4658"/>
                <a:gd name="T123" fmla="*/ 434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73416"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73417"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الساحة الخارجية</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0" name="Text Box 8"/>
          <p:cNvSpPr txBox="1">
            <a:spLocks noChangeArrowheads="1"/>
          </p:cNvSpPr>
          <p:nvPr/>
        </p:nvSpPr>
        <p:spPr bwMode="auto">
          <a:xfrm>
            <a:off x="4343400" y="162458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القدس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1" name="Text Box 9"/>
          <p:cNvSpPr txBox="1">
            <a:spLocks noChangeArrowheads="1"/>
          </p:cNvSpPr>
          <p:nvPr/>
        </p:nvSpPr>
        <p:spPr bwMode="auto">
          <a:xfrm>
            <a:off x="7162800" y="2310383"/>
            <a:ext cx="1981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قدس الأقداس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273413" name="Rectangle 10"/>
          <p:cNvSpPr>
            <a:spLocks noGrp="1" noChangeArrowheads="1"/>
          </p:cNvSpPr>
          <p:nvPr>
            <p:ph type="title" idx="4294967295"/>
          </p:nvPr>
        </p:nvSpPr>
        <p:spPr>
          <a:xfrm>
            <a:off x="0" y="5943600"/>
            <a:ext cx="9144000" cy="1143000"/>
          </a:xfrm>
        </p:spPr>
        <p:txBody>
          <a:bodyPr/>
          <a:lstStyle/>
          <a:p>
            <a:pPr eaLnBrk="1" hangingPunct="1"/>
            <a:r>
              <a:rPr lang="ar-JO" altLang="en-US" sz="4000" dirty="0">
                <a:solidFill>
                  <a:schemeClr val="tx1"/>
                </a:solidFill>
              </a:rPr>
              <a:t>يوم الكفارة (لا 16: 29-34)</a:t>
            </a:r>
            <a:endParaRPr lang="en-US" altLang="en-US" sz="4000" dirty="0">
              <a:solidFill>
                <a:schemeClr val="tx1"/>
              </a:solidFill>
            </a:endParaRPr>
          </a:p>
        </p:txBody>
      </p:sp>
    </p:spTree>
    <p:extLst>
      <p:ext uri="{BB962C8B-B14F-4D97-AF65-F5344CB8AC3E}">
        <p14:creationId xmlns:p14="http://schemas.microsoft.com/office/powerpoint/2010/main" val="6632026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descr="Slide5"/>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6988"/>
            <a:ext cx="45593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 16: 29-34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2821" name="Text Box 5"/>
          <p:cNvSpPr txBox="1">
            <a:spLocks noChangeArrowheads="1"/>
          </p:cNvSpPr>
          <p:nvPr/>
        </p:nvSpPr>
        <p:spPr bwMode="auto">
          <a:xfrm>
            <a:off x="4616450" y="1473200"/>
            <a:ext cx="4527550" cy="35401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تحضير الكاهن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تقدمة خطية الكاهن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تقدمة خطية الشعب</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كبش 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التطهير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2822" name="Rectangle 6"/>
          <p:cNvSpPr>
            <a:spLocks noGrp="1" noChangeArrowheads="1"/>
          </p:cNvSpPr>
          <p:nvPr>
            <p:ph type="title" idx="4294967295"/>
          </p:nvPr>
        </p:nvSpPr>
        <p:spPr>
          <a:xfrm>
            <a:off x="4724400" y="457200"/>
            <a:ext cx="44958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sz="3600" u="sng" dirty="0">
                <a:solidFill>
                  <a:schemeClr val="bg1"/>
                </a:solidFill>
                <a:ea typeface="ＭＳ Ｐゴシック" pitchFamily="-111" charset="-128"/>
              </a:rPr>
              <a:t>يوم الكفارة</a:t>
            </a:r>
            <a:endParaRPr lang="en-US" sz="3600" u="sng" dirty="0">
              <a:solidFill>
                <a:schemeClr val="bg1"/>
              </a:solidFill>
              <a:ea typeface="ＭＳ Ｐゴシック" pitchFamily="-111" charset="-128"/>
            </a:endParaRPr>
          </a:p>
        </p:txBody>
      </p:sp>
    </p:spTree>
    <p:extLst>
      <p:ext uri="{BB962C8B-B14F-4D97-AF65-F5344CB8AC3E}">
        <p14:creationId xmlns:p14="http://schemas.microsoft.com/office/powerpoint/2010/main" val="13897787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62821">
                                            <p:txEl>
                                              <p:pRg st="0" end="0"/>
                                            </p:txEl>
                                          </p:spTgt>
                                        </p:tgtEl>
                                        <p:attrNameLst>
                                          <p:attrName>style.visibility</p:attrName>
                                        </p:attrNameLst>
                                      </p:cBhvr>
                                      <p:to>
                                        <p:strVal val="visible"/>
                                      </p:to>
                                    </p:set>
                                    <p:animEffect transition="in" filter="dissolve">
                                      <p:cBhvr>
                                        <p:cTn id="7" dur="75"/>
                                        <p:tgtEl>
                                          <p:spTgt spid="162821">
                                            <p:txEl>
                                              <p:pRg st="0" end="0"/>
                                            </p:txEl>
                                          </p:spTgt>
                                        </p:tgtEl>
                                      </p:cBhvr>
                                    </p:animEffect>
                                  </p:childTnLst>
                                </p:cTn>
                              </p:par>
                            </p:childTnLst>
                          </p:cTn>
                        </p:par>
                        <p:par>
                          <p:cTn id="8" fill="hold">
                            <p:stCondLst>
                              <p:cond delay="182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162821">
                                            <p:txEl>
                                              <p:pRg st="1" end="1"/>
                                            </p:txEl>
                                          </p:spTgt>
                                        </p:tgtEl>
                                        <p:attrNameLst>
                                          <p:attrName>style.visibility</p:attrName>
                                        </p:attrNameLst>
                                      </p:cBhvr>
                                      <p:to>
                                        <p:strVal val="visible"/>
                                      </p:to>
                                    </p:set>
                                    <p:animEffect transition="in" filter="dissolve">
                                      <p:cBhvr>
                                        <p:cTn id="11" dur="75"/>
                                        <p:tgtEl>
                                          <p:spTgt spid="162821">
                                            <p:txEl>
                                              <p:pRg st="1" end="1"/>
                                            </p:txEl>
                                          </p:spTgt>
                                        </p:tgtEl>
                                      </p:cBhvr>
                                    </p:animEffect>
                                  </p:childTnLst>
                                </p:cTn>
                              </p:par>
                            </p:childTnLst>
                          </p:cTn>
                        </p:par>
                        <p:par>
                          <p:cTn id="12" fill="hold" nodeType="afterGroup">
                            <p:stCondLst>
                              <p:cond delay="39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162821">
                                            <p:txEl>
                                              <p:pRg st="2" end="2"/>
                                            </p:txEl>
                                          </p:spTgt>
                                        </p:tgtEl>
                                        <p:attrNameLst>
                                          <p:attrName>style.visibility</p:attrName>
                                        </p:attrNameLst>
                                      </p:cBhvr>
                                      <p:to>
                                        <p:strVal val="visible"/>
                                      </p:to>
                                    </p:set>
                                    <p:animEffect transition="in" filter="dissolve">
                                      <p:cBhvr>
                                        <p:cTn id="15" dur="75"/>
                                        <p:tgtEl>
                                          <p:spTgt spid="162821">
                                            <p:txEl>
                                              <p:pRg st="2" end="2"/>
                                            </p:txEl>
                                          </p:spTgt>
                                        </p:tgtEl>
                                      </p:cBhvr>
                                    </p:animEffect>
                                  </p:childTnLst>
                                </p:cTn>
                              </p:par>
                            </p:childTnLst>
                          </p:cTn>
                        </p:par>
                        <p:par>
                          <p:cTn id="16" fill="hold">
                            <p:stCondLst>
                              <p:cond delay="6000"/>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162821">
                                            <p:txEl>
                                              <p:pRg st="3" end="3"/>
                                            </p:txEl>
                                          </p:spTgt>
                                        </p:tgtEl>
                                        <p:attrNameLst>
                                          <p:attrName>style.visibility</p:attrName>
                                        </p:attrNameLst>
                                      </p:cBhvr>
                                      <p:to>
                                        <p:strVal val="visible"/>
                                      </p:to>
                                    </p:set>
                                    <p:animEffect transition="in" filter="dissolve">
                                      <p:cBhvr>
                                        <p:cTn id="19" dur="75"/>
                                        <p:tgtEl>
                                          <p:spTgt spid="162821">
                                            <p:txEl>
                                              <p:pRg st="3" end="3"/>
                                            </p:txEl>
                                          </p:spTgt>
                                        </p:tgtEl>
                                      </p:cBhvr>
                                    </p:animEffect>
                                  </p:childTnLst>
                                </p:cTn>
                              </p:par>
                            </p:childTnLst>
                          </p:cTn>
                        </p:par>
                        <p:par>
                          <p:cTn id="20" fill="hold">
                            <p:stCondLst>
                              <p:cond delay="7675"/>
                            </p:stCondLst>
                            <p:childTnLst>
                              <p:par>
                                <p:cTn id="21" presetID="9" presetClass="entr" presetSubtype="0" fill="hold" grpId="0" nodeType="afterEffect">
                                  <p:stCondLst>
                                    <p:cond delay="1000"/>
                                  </p:stCondLst>
                                  <p:iterate type="lt">
                                    <p:tmPct val="100000"/>
                                  </p:iterate>
                                  <p:childTnLst>
                                    <p:set>
                                      <p:cBhvr>
                                        <p:cTn id="22" dur="1" fill="hold">
                                          <p:stCondLst>
                                            <p:cond delay="0"/>
                                          </p:stCondLst>
                                        </p:cTn>
                                        <p:tgtEl>
                                          <p:spTgt spid="162821">
                                            <p:txEl>
                                              <p:pRg st="4" end="4"/>
                                            </p:txEl>
                                          </p:spTgt>
                                        </p:tgtEl>
                                        <p:attrNameLst>
                                          <p:attrName>style.visibility</p:attrName>
                                        </p:attrNameLst>
                                      </p:cBhvr>
                                      <p:to>
                                        <p:strVal val="visible"/>
                                      </p:to>
                                    </p:set>
                                    <p:animEffect transition="in" filter="dissolve">
                                      <p:cBhvr>
                                        <p:cTn id="23" dur="75"/>
                                        <p:tgtEl>
                                          <p:spTgt spid="16282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1" grpId="0" build="p" autoUpdateAnimBg="0" advAuto="1000"/>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3845" name="Text Box 5"/>
          <p:cNvSpPr txBox="1">
            <a:spLocks noChangeArrowheads="1"/>
          </p:cNvSpPr>
          <p:nvPr/>
        </p:nvSpPr>
        <p:spPr bwMode="auto">
          <a:xfrm>
            <a:off x="381000" y="1812925"/>
            <a:ext cx="8153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و أما المسيح و هو قد جاء رئيس كهنة للخيرات العتيدة فبالمسكن الأعظم و الأكمل غير المصنوع بيد أي الذي ليس من هذه الخليقة</a:t>
            </a:r>
            <a:endParaRPr kumimoji="0" lang="en-US"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63846" name="Rectangle 6"/>
          <p:cNvSpPr>
            <a:spLocks noGrp="1" noChangeArrowheads="1"/>
          </p:cNvSpPr>
          <p:nvPr>
            <p:ph type="title" idx="4294967295"/>
          </p:nvPr>
        </p:nvSpPr>
        <p:spPr>
          <a:xfrm>
            <a:off x="0" y="609600"/>
            <a:ext cx="9144000" cy="1143000"/>
          </a:xfrm>
          <a:effectLst>
            <a:outerShdw blurRad="63500" dist="35921" dir="2700000" algn="ctr" rotWithShape="0">
              <a:schemeClr val="tx2">
                <a:alpha val="74997"/>
              </a:schemeClr>
            </a:outerShdw>
          </a:effectLst>
        </p:spPr>
        <p:txBody>
          <a:bodyPr/>
          <a:lstStyle/>
          <a:p>
            <a:pPr eaLnBrk="1" hangingPunct="1"/>
            <a:r>
              <a:rPr lang="ar-JO" altLang="en-US" sz="4000" u="sng" dirty="0">
                <a:solidFill>
                  <a:schemeClr val="bg1"/>
                </a:solidFill>
              </a:rPr>
              <a:t>رمزية يوم الكفارة</a:t>
            </a:r>
            <a:endParaRPr lang="en-US" altLang="en-US" sz="4000" dirty="0"/>
          </a:p>
        </p:txBody>
      </p:sp>
    </p:spTree>
    <p:extLst>
      <p:ext uri="{BB962C8B-B14F-4D97-AF65-F5344CB8AC3E}">
        <p14:creationId xmlns:p14="http://schemas.microsoft.com/office/powerpoint/2010/main" val="2628288816"/>
      </p:ext>
    </p:extLst>
  </p:cSld>
  <p:clrMapOvr>
    <a:masterClrMapping/>
  </p:clrMapOvr>
  <p:transition spd="med">
    <p:randomBar dir="vert"/>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12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4869" name="Text Box 5"/>
          <p:cNvSpPr txBox="1">
            <a:spLocks noChangeArrowheads="1"/>
          </p:cNvSpPr>
          <p:nvPr/>
        </p:nvSpPr>
        <p:spPr bwMode="auto">
          <a:xfrm>
            <a:off x="381000" y="1812925"/>
            <a:ext cx="8153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و ليس بدم تيوس و عجول بل بدم نفسه دخل مرة واحدة إلى الأقداس فوجد فداء أبدياً</a:t>
            </a:r>
            <a:endParaRPr kumimoji="0" lang="en-US"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79556" name="Rectangle 6"/>
          <p:cNvSpPr>
            <a:spLocks noGrp="1" noChangeArrowheads="1"/>
          </p:cNvSpPr>
          <p:nvPr>
            <p:ph type="title" idx="4294967295"/>
          </p:nvPr>
        </p:nvSpPr>
        <p:spPr/>
        <p:txBody>
          <a:bodyPr/>
          <a:lstStyle/>
          <a:p>
            <a:pPr eaLnBrk="1" hangingPunct="1"/>
            <a:r>
              <a:rPr lang="ar-JO" altLang="en-US" sz="3600" u="sng" dirty="0">
                <a:solidFill>
                  <a:schemeClr val="bg1"/>
                </a:solidFill>
              </a:rPr>
              <a:t>مرة واحدة بدمه للجميع</a:t>
            </a:r>
            <a:endParaRPr lang="en-US" altLang="en-US" sz="4000" dirty="0"/>
          </a:p>
        </p:txBody>
      </p:sp>
    </p:spTree>
    <p:extLst>
      <p:ext uri="{BB962C8B-B14F-4D97-AF65-F5344CB8AC3E}">
        <p14:creationId xmlns:p14="http://schemas.microsoft.com/office/powerpoint/2010/main" val="756685309"/>
      </p:ext>
    </p:extLst>
  </p:cSld>
  <p:clrMapOvr>
    <a:masterClrMapping/>
  </p:clrMapOvr>
  <p:transition spd="med">
    <p:randomBar dir="vert"/>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601"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5893" name="Text Box 5"/>
          <p:cNvSpPr txBox="1">
            <a:spLocks noChangeArrowheads="1"/>
          </p:cNvSpPr>
          <p:nvPr/>
        </p:nvSpPr>
        <p:spPr bwMode="auto">
          <a:xfrm>
            <a:off x="381000" y="1812925"/>
            <a:ext cx="8153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و لا ليقدم نفسه مراراً كثيرة كما يدخل رئيس الكهنة إلى الأقداس كل سنة بدم آخر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5894" name="Rectangle 6"/>
          <p:cNvSpPr>
            <a:spLocks noGrp="1" noChangeArrowheads="1"/>
          </p:cNvSpPr>
          <p:nvPr>
            <p:ph type="title" idx="4294967295"/>
          </p:nvPr>
        </p:nvSpPr>
        <p:spPr>
          <a:xfrm>
            <a:off x="0" y="609600"/>
            <a:ext cx="8991600" cy="708025"/>
          </a:xfrm>
          <a:effectLst>
            <a:outerShdw blurRad="63500" dist="35921" dir="2700000" algn="ctr" rotWithShape="0">
              <a:schemeClr val="tx2">
                <a:alpha val="74997"/>
              </a:schemeClr>
            </a:outerShdw>
          </a:effectLst>
        </p:spPr>
        <p:txBody>
          <a:bodyPr anchor="t">
            <a:spAutoFit/>
          </a:bodyPr>
          <a:lstStyle/>
          <a:p>
            <a:pPr eaLnBrk="1" hangingPunct="1">
              <a:spcBef>
                <a:spcPct val="50000"/>
              </a:spcBef>
            </a:pPr>
            <a:r>
              <a:rPr lang="ar-JO" altLang="en-US" sz="4000" u="sng" dirty="0">
                <a:solidFill>
                  <a:schemeClr val="bg1"/>
                </a:solidFill>
              </a:rPr>
              <a:t>لا حاجة لكفارة أخرى</a:t>
            </a:r>
            <a:endParaRPr lang="en-US" altLang="en-US" sz="3600" dirty="0">
              <a:solidFill>
                <a:schemeClr val="bg1"/>
              </a:solidFill>
            </a:endParaRPr>
          </a:p>
        </p:txBody>
      </p:sp>
    </p:spTree>
    <p:extLst>
      <p:ext uri="{BB962C8B-B14F-4D97-AF65-F5344CB8AC3E}">
        <p14:creationId xmlns:p14="http://schemas.microsoft.com/office/powerpoint/2010/main" val="1157966964"/>
      </p:ext>
    </p:extLst>
  </p:cSld>
  <p:clrMapOvr>
    <a:masterClrMapping/>
  </p:clrMapOvr>
  <p:transition spd="med">
    <p:randomBar dir="vert"/>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26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6917" name="Text Box 5"/>
          <p:cNvSpPr txBox="1">
            <a:spLocks noChangeArrowheads="1"/>
          </p:cNvSpPr>
          <p:nvPr/>
        </p:nvSpPr>
        <p:spPr bwMode="auto">
          <a:xfrm>
            <a:off x="381000" y="1812925"/>
            <a:ext cx="8153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فإذ ذاك كان يجب أن يتألم مراراً كثيرة منذ تأسيس العالم و لكنه الآن قد أظهر مرة عند انقضاء الدهور ليبطل الخطية بذبيحة نفسه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ar-JO" altLang="en-US" sz="3600" u="sng" dirty="0">
                <a:solidFill>
                  <a:schemeClr val="bg1"/>
                </a:solidFill>
              </a:rPr>
              <a:t>تم إزالة الخطية (ليس تغطيتها فقط)</a:t>
            </a:r>
            <a:endParaRPr lang="en-US" altLang="en-US" sz="3600" dirty="0">
              <a:solidFill>
                <a:schemeClr val="bg1"/>
              </a:solidFill>
            </a:endParaRPr>
          </a:p>
        </p:txBody>
      </p:sp>
    </p:spTree>
    <p:extLst>
      <p:ext uri="{BB962C8B-B14F-4D97-AF65-F5344CB8AC3E}">
        <p14:creationId xmlns:p14="http://schemas.microsoft.com/office/powerpoint/2010/main" val="316469824"/>
      </p:ext>
    </p:extLst>
  </p:cSld>
  <p:clrMapOvr>
    <a:masterClrMapping/>
  </p:clrMapOvr>
  <p:transition spd="med">
    <p:randomBar dir="vert"/>
  </p:transition>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97"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10: 12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7941" name="Text Box 5"/>
          <p:cNvSpPr txBox="1">
            <a:spLocks noChangeArrowheads="1"/>
          </p:cNvSpPr>
          <p:nvPr/>
        </p:nvSpPr>
        <p:spPr bwMode="auto">
          <a:xfrm>
            <a:off x="381000" y="1812925"/>
            <a:ext cx="8153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و أما هذا فبعدما قدم عن الخطايا ذبيحة واحدة جلس إلى الأبد عن يمين الله</a:t>
            </a:r>
            <a:endParaRPr kumimoji="0" lang="en-US"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sz="3600" u="sng" dirty="0">
                <a:solidFill>
                  <a:schemeClr val="bg1"/>
                </a:solidFill>
                <a:ea typeface="ＭＳ Ｐゴシック" pitchFamily="-111" charset="-128"/>
              </a:rPr>
              <a:t>الجلوس في قدس الأقداس ؟</a:t>
            </a:r>
            <a:endParaRPr lang="en-US" sz="3600" u="sng" dirty="0">
              <a:solidFill>
                <a:schemeClr val="bg1"/>
              </a:solidFill>
              <a:ea typeface="ＭＳ Ｐゴシック" pitchFamily="-111" charset="-128"/>
            </a:endParaRPr>
          </a:p>
        </p:txBody>
      </p:sp>
    </p:spTree>
    <p:extLst>
      <p:ext uri="{BB962C8B-B14F-4D97-AF65-F5344CB8AC3E}">
        <p14:creationId xmlns:p14="http://schemas.microsoft.com/office/powerpoint/2010/main" val="4211669316"/>
      </p:ext>
    </p:extLst>
  </p:cSld>
  <p:clrMapOvr>
    <a:masterClrMapping/>
  </p:clrMapOvr>
  <p:transition spd="med">
    <p:randomBar dir="vert"/>
  </p:transition>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82913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0"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22883" name="Text Box 3"/>
          <p:cNvSpPr txBox="1">
            <a:spLocks noChangeArrowheads="1"/>
          </p:cNvSpPr>
          <p:nvPr/>
        </p:nvSpPr>
        <p:spPr bwMode="auto">
          <a:xfrm>
            <a:off x="381000" y="609600"/>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00"/>
                </a:solidFill>
                <a:latin typeface="Arial" panose="020B0604020202020204" pitchFamily="34" charset="0"/>
                <a:ea typeface="Times New Roman" pitchFamily="-111" charset="0"/>
                <a:cs typeface="Arial" panose="020B0604020202020204" pitchFamily="34" charset="0"/>
              </a:rPr>
              <a:t>الخروج</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22884" name="Line 4"/>
          <p:cNvSpPr>
            <a:spLocks noChangeShapeType="1"/>
          </p:cNvSpPr>
          <p:nvPr/>
        </p:nvSpPr>
        <p:spPr bwMode="auto">
          <a:xfrm flipH="1">
            <a:off x="1743075" y="226695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157702" name="Group 5"/>
          <p:cNvGrpSpPr>
            <a:grpSpLocks/>
          </p:cNvGrpSpPr>
          <p:nvPr/>
        </p:nvGrpSpPr>
        <p:grpSpPr bwMode="auto">
          <a:xfrm>
            <a:off x="304800" y="4448174"/>
            <a:ext cx="8686800" cy="523875"/>
            <a:chOff x="192" y="2802"/>
            <a:chExt cx="5472" cy="330"/>
          </a:xfrm>
        </p:grpSpPr>
        <p:sp>
          <p:nvSpPr>
            <p:cNvPr id="122886" name="Text Box 6"/>
            <p:cNvSpPr txBox="1">
              <a:spLocks noChangeArrowheads="1"/>
            </p:cNvSpPr>
            <p:nvPr/>
          </p:nvSpPr>
          <p:spPr bwMode="auto">
            <a:xfrm>
              <a:off x="4752"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4</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87" name="Text Box 7"/>
            <p:cNvSpPr txBox="1">
              <a:spLocks noChangeArrowheads="1"/>
            </p:cNvSpPr>
            <p:nvPr/>
          </p:nvSpPr>
          <p:spPr bwMode="auto">
            <a:xfrm>
              <a:off x="5424"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6</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88" name="Text Box 8"/>
            <p:cNvSpPr txBox="1">
              <a:spLocks noChangeArrowheads="1"/>
            </p:cNvSpPr>
            <p:nvPr/>
          </p:nvSpPr>
          <p:spPr bwMode="auto">
            <a:xfrm>
              <a:off x="4080"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89" name="Text Box 9"/>
            <p:cNvSpPr txBox="1">
              <a:spLocks noChangeArrowheads="1"/>
            </p:cNvSpPr>
            <p:nvPr/>
          </p:nvSpPr>
          <p:spPr bwMode="auto">
            <a:xfrm>
              <a:off x="3360" y="2802"/>
              <a:ext cx="37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0" name="Text Box 10"/>
            <p:cNvSpPr txBox="1">
              <a:spLocks noChangeArrowheads="1"/>
            </p:cNvSpPr>
            <p:nvPr/>
          </p:nvSpPr>
          <p:spPr bwMode="auto">
            <a:xfrm>
              <a:off x="2625" y="2802"/>
              <a:ext cx="461"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1" name="Text Box 11"/>
            <p:cNvSpPr txBox="1">
              <a:spLocks noChangeArrowheads="1"/>
            </p:cNvSpPr>
            <p:nvPr/>
          </p:nvSpPr>
          <p:spPr bwMode="auto">
            <a:xfrm>
              <a:off x="2112"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8</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2" name="Text Box 12"/>
            <p:cNvSpPr txBox="1">
              <a:spLocks noChangeArrowheads="1"/>
            </p:cNvSpPr>
            <p:nvPr/>
          </p:nvSpPr>
          <p:spPr bwMode="auto">
            <a:xfrm>
              <a:off x="1440" y="2802"/>
              <a:ext cx="32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6</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3" name="Text Box 13"/>
            <p:cNvSpPr txBox="1">
              <a:spLocks noChangeArrowheads="1"/>
            </p:cNvSpPr>
            <p:nvPr/>
          </p:nvSpPr>
          <p:spPr bwMode="auto">
            <a:xfrm>
              <a:off x="816"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4</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4" name="Text Box 14"/>
            <p:cNvSpPr txBox="1">
              <a:spLocks noChangeArrowheads="1"/>
            </p:cNvSpPr>
            <p:nvPr/>
          </p:nvSpPr>
          <p:spPr bwMode="auto">
            <a:xfrm>
              <a:off x="192"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grpSp>
        <p:nvGrpSpPr>
          <p:cNvPr id="157703" name="Group 15"/>
          <p:cNvGrpSpPr>
            <a:grpSpLocks/>
          </p:cNvGrpSpPr>
          <p:nvPr/>
        </p:nvGrpSpPr>
        <p:grpSpPr bwMode="auto">
          <a:xfrm>
            <a:off x="371475" y="3425825"/>
            <a:ext cx="8620125" cy="844550"/>
            <a:chOff x="234" y="2158"/>
            <a:chExt cx="5430" cy="532"/>
          </a:xfrm>
        </p:grpSpPr>
        <p:sp>
          <p:nvSpPr>
            <p:cNvPr id="1228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8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8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8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sp>
        <p:nvSpPr>
          <p:cNvPr id="122906" name="Text Box 26"/>
          <p:cNvSpPr txBox="1">
            <a:spLocks noChangeArrowheads="1"/>
          </p:cNvSpPr>
          <p:nvPr/>
        </p:nvSpPr>
        <p:spPr bwMode="auto">
          <a:xfrm>
            <a:off x="1028700" y="120015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00"/>
                </a:solidFill>
                <a:latin typeface="Arial" panose="020B0604020202020204" pitchFamily="34" charset="0"/>
                <a:ea typeface="Times New Roman" pitchFamily="-111" charset="0"/>
                <a:cs typeface="Arial" panose="020B0604020202020204" pitchFamily="34" charset="0"/>
              </a:rPr>
              <a:t>نيسان 1445</a:t>
            </a:r>
            <a:endParaRPr lang="en-US" sz="32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22907" name="Text Box 27"/>
          <p:cNvSpPr txBox="1">
            <a:spLocks noChangeArrowheads="1"/>
          </p:cNvSpPr>
          <p:nvPr/>
        </p:nvSpPr>
        <p:spPr bwMode="auto">
          <a:xfrm>
            <a:off x="6400800" y="609600"/>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SA" sz="4000" b="1" dirty="0">
                <a:solidFill>
                  <a:srgbClr val="66FFFF"/>
                </a:solidFill>
                <a:latin typeface="Arial" panose="020B0604020202020204" pitchFamily="34" charset="0"/>
                <a:ea typeface="Times New Roman" pitchFamily="-111" charset="0"/>
                <a:cs typeface="Arial" panose="020B0604020202020204" pitchFamily="34" charset="0"/>
              </a:rPr>
              <a:t>لاوِيّين</a:t>
            </a:r>
            <a:endParaRPr lang="en-US" sz="4000" b="1" dirty="0">
              <a:solidFill>
                <a:srgbClr val="66FFFF"/>
              </a:solidFill>
              <a:latin typeface="Arial" panose="020B0604020202020204" pitchFamily="34" charset="0"/>
              <a:ea typeface="Times New Roman" pitchFamily="-111" charset="0"/>
              <a:cs typeface="Arial" panose="020B0604020202020204" pitchFamily="34" charset="0"/>
            </a:endParaRPr>
          </a:p>
        </p:txBody>
      </p:sp>
      <p:sp>
        <p:nvSpPr>
          <p:cNvPr id="122908" name="Line 28"/>
          <p:cNvSpPr>
            <a:spLocks noChangeShapeType="1"/>
          </p:cNvSpPr>
          <p:nvPr/>
        </p:nvSpPr>
        <p:spPr bwMode="auto">
          <a:xfrm flipH="1">
            <a:off x="79629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2909" name="Text Box 29"/>
          <p:cNvSpPr txBox="1">
            <a:spLocks noChangeArrowheads="1"/>
          </p:cNvSpPr>
          <p:nvPr/>
        </p:nvSpPr>
        <p:spPr bwMode="auto">
          <a:xfrm>
            <a:off x="7239000" y="120015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66FFFF"/>
                </a:solidFill>
                <a:latin typeface="Arial" panose="020B0604020202020204" pitchFamily="34" charset="0"/>
                <a:ea typeface="Times New Roman" pitchFamily="-111" charset="0"/>
                <a:cs typeface="Arial" panose="020B0604020202020204" pitchFamily="34" charset="0"/>
              </a:rPr>
              <a:t>نيسان 1444</a:t>
            </a:r>
            <a:endParaRPr lang="en-US" sz="3200" b="1" dirty="0">
              <a:solidFill>
                <a:srgbClr val="66FFFF"/>
              </a:solidFill>
              <a:latin typeface="Arial" panose="020B0604020202020204" pitchFamily="34" charset="0"/>
              <a:ea typeface="Times New Roman" pitchFamily="-111" charset="0"/>
              <a:cs typeface="Arial" panose="020B0604020202020204" pitchFamily="34" charset="0"/>
            </a:endParaRPr>
          </a:p>
        </p:txBody>
      </p:sp>
      <p:sp>
        <p:nvSpPr>
          <p:cNvPr id="122910" name="Line 30"/>
          <p:cNvSpPr>
            <a:spLocks noChangeShapeType="1"/>
          </p:cNvSpPr>
          <p:nvPr/>
        </p:nvSpPr>
        <p:spPr bwMode="auto">
          <a:xfrm>
            <a:off x="612457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11" name="AutoShape 31"/>
          <p:cNvSpPr>
            <a:spLocks noChangeArrowheads="1"/>
          </p:cNvSpPr>
          <p:nvPr/>
        </p:nvSpPr>
        <p:spPr bwMode="auto">
          <a:xfrm>
            <a:off x="6629400" y="2743200"/>
            <a:ext cx="1295400" cy="1447800"/>
          </a:xfrm>
          <a:prstGeom prst="pentagon">
            <a:avLst/>
          </a:prstGeom>
          <a:solidFill>
            <a:srgbClr val="FFFF99"/>
          </a:solidFill>
          <a:ln w="9525">
            <a:solidFill>
              <a:schemeClr val="tx1"/>
            </a:solidFill>
            <a:miter lim="800000"/>
            <a:headEnd/>
            <a:tailEnd/>
          </a:ln>
        </p:spPr>
        <p:txBody>
          <a:bodyPr wrap="none" anchor="ctr"/>
          <a:lstStyle/>
          <a:p>
            <a:pPr algn="ctr" defTabSz="914400" eaLnBrk="0" fontAlgn="base" hangingPunct="0">
              <a:spcBef>
                <a:spcPct val="0"/>
              </a:spcBef>
              <a:spcAft>
                <a:spcPct val="0"/>
              </a:spcAft>
            </a:pPr>
            <a:r>
              <a:rPr lang="ar-JO" b="1" dirty="0">
                <a:solidFill>
                  <a:srgbClr val="000000"/>
                </a:solidFill>
                <a:latin typeface="Arial" panose="020B0604020202020204" pitchFamily="34" charset="0"/>
                <a:ea typeface="ＭＳ Ｐゴシック" charset="0"/>
                <a:cs typeface="Arial" panose="020B0604020202020204" pitchFamily="34" charset="0"/>
              </a:rPr>
              <a:t>ملأ </a:t>
            </a:r>
          </a:p>
          <a:p>
            <a:pPr algn="ctr" defTabSz="914400" eaLnBrk="0" fontAlgn="base" hangingPunct="0">
              <a:spcBef>
                <a:spcPct val="0"/>
              </a:spcBef>
              <a:spcAft>
                <a:spcPct val="0"/>
              </a:spcAft>
            </a:pPr>
            <a:r>
              <a:rPr lang="ar-JO" b="1" dirty="0">
                <a:solidFill>
                  <a:srgbClr val="000000"/>
                </a:solidFill>
                <a:latin typeface="Arial" panose="020B0604020202020204" pitchFamily="34" charset="0"/>
                <a:ea typeface="ＭＳ Ｐゴシック" charset="0"/>
                <a:cs typeface="Arial" panose="020B0604020202020204" pitchFamily="34" charset="0"/>
              </a:rPr>
              <a:t>خيمة </a:t>
            </a:r>
          </a:p>
          <a:p>
            <a:pPr algn="ctr" defTabSz="914400" eaLnBrk="0" fontAlgn="base" hangingPunct="0">
              <a:spcBef>
                <a:spcPct val="0"/>
              </a:spcBef>
              <a:spcAft>
                <a:spcPct val="0"/>
              </a:spcAft>
            </a:pPr>
            <a:r>
              <a:rPr lang="ar-JO" b="1" dirty="0">
                <a:solidFill>
                  <a:srgbClr val="000000"/>
                </a:solidFill>
                <a:latin typeface="Arial" panose="020B0604020202020204" pitchFamily="34" charset="0"/>
                <a:ea typeface="ＭＳ Ｐゴシック" charset="0"/>
                <a:cs typeface="Arial" panose="020B0604020202020204" pitchFamily="34" charset="0"/>
              </a:rPr>
              <a:t>الإجتماع</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57710" name="Text Box 33"/>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7711" name="Rectangle 35"/>
          <p:cNvSpPr>
            <a:spLocks noGrp="1" noChangeArrowheads="1"/>
          </p:cNvSpPr>
          <p:nvPr>
            <p:ph type="title" idx="4294967295"/>
          </p:nvPr>
        </p:nvSpPr>
        <p:spPr>
          <a:xfrm>
            <a:off x="685800" y="44450"/>
            <a:ext cx="7772400" cy="874713"/>
          </a:xfrm>
        </p:spPr>
        <p:txBody>
          <a:bodyPr/>
          <a:lstStyle/>
          <a:p>
            <a:pPr eaLnBrk="1" hangingPunct="1"/>
            <a:r>
              <a:rPr lang="ar-JO" dirty="0">
                <a:solidFill>
                  <a:schemeClr val="bg1"/>
                </a:solidFill>
                <a:ea typeface="ＭＳ Ｐゴシック" charset="0"/>
              </a:rPr>
              <a:t>نظرة أقرب</a:t>
            </a:r>
            <a:endParaRPr lang="en-US" dirty="0">
              <a:ea typeface="ＭＳ Ｐゴシック" charset="0"/>
            </a:endParaRPr>
          </a:p>
        </p:txBody>
      </p:sp>
    </p:spTree>
    <p:extLst>
      <p:ext uri="{BB962C8B-B14F-4D97-AF65-F5344CB8AC3E}">
        <p14:creationId xmlns:p14="http://schemas.microsoft.com/office/powerpoint/2010/main" val="34405004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122884"/>
                                        </p:tgtEl>
                                        <p:attrNameLst>
                                          <p:attrName>style.visibility</p:attrName>
                                        </p:attrNameLst>
                                      </p:cBhvr>
                                      <p:to>
                                        <p:strVal val="visible"/>
                                      </p:to>
                                    </p:set>
                                    <p:animEffect transition="in" filter="wipe(up)">
                                      <p:cBhvr>
                                        <p:cTn id="7" dur="500"/>
                                        <p:tgtEl>
                                          <p:spTgt spid="122884"/>
                                        </p:tgtEl>
                                      </p:cBhvr>
                                    </p:animEffect>
                                  </p:childTnLst>
                                </p:cTn>
                              </p:par>
                            </p:childTnLst>
                          </p:cTn>
                        </p:par>
                        <p:par>
                          <p:cTn id="8" fill="hold" nodeType="afterGroup">
                            <p:stCondLst>
                              <p:cond delay="1500"/>
                            </p:stCondLst>
                            <p:childTnLst>
                              <p:par>
                                <p:cTn id="9" presetID="23" presetClass="entr" presetSubtype="16" fill="hold" nodeType="afterEffect">
                                  <p:stCondLst>
                                    <p:cond delay="3000"/>
                                  </p:stCondLst>
                                  <p:childTnLst>
                                    <p:set>
                                      <p:cBhvr>
                                        <p:cTn id="10" dur="1" fill="hold">
                                          <p:stCondLst>
                                            <p:cond delay="0"/>
                                          </p:stCondLst>
                                        </p:cTn>
                                        <p:tgtEl>
                                          <p:spTgt spid="122911"/>
                                        </p:tgtEl>
                                        <p:attrNameLst>
                                          <p:attrName>style.visibility</p:attrName>
                                        </p:attrNameLst>
                                      </p:cBhvr>
                                      <p:to>
                                        <p:strVal val="visible"/>
                                      </p:to>
                                    </p:set>
                                    <p:anim calcmode="lin" valueType="num">
                                      <p:cBhvr>
                                        <p:cTn id="11" dur="500" fill="hold"/>
                                        <p:tgtEl>
                                          <p:spTgt spid="122911"/>
                                        </p:tgtEl>
                                        <p:attrNameLst>
                                          <p:attrName>ppt_w</p:attrName>
                                        </p:attrNameLst>
                                      </p:cBhvr>
                                      <p:tavLst>
                                        <p:tav tm="0">
                                          <p:val>
                                            <p:fltVal val="0"/>
                                          </p:val>
                                        </p:tav>
                                        <p:tav tm="100000">
                                          <p:val>
                                            <p:strVal val="#ppt_w"/>
                                          </p:val>
                                        </p:tav>
                                      </p:tavLst>
                                    </p:anim>
                                    <p:anim calcmode="lin" valueType="num">
                                      <p:cBhvr>
                                        <p:cTn id="12" dur="500" fill="hold"/>
                                        <p:tgtEl>
                                          <p:spTgt spid="1229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122907"/>
                                        </p:tgtEl>
                                        <p:attrNameLst>
                                          <p:attrName>style.visibility</p:attrName>
                                        </p:attrNameLst>
                                      </p:cBhvr>
                                      <p:to>
                                        <p:strVal val="visible"/>
                                      </p:to>
                                    </p:set>
                                    <p:animEffect transition="in" filter="dissolve">
                                      <p:cBhvr>
                                        <p:cTn id="16" dur="500"/>
                                        <p:tgtEl>
                                          <p:spTgt spid="1229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122909"/>
                                        </p:tgtEl>
                                        <p:attrNameLst>
                                          <p:attrName>style.visibility</p:attrName>
                                        </p:attrNameLst>
                                      </p:cBhvr>
                                      <p:to>
                                        <p:strVal val="visible"/>
                                      </p:to>
                                    </p:set>
                                    <p:animEffect transition="in" filter="dissolve">
                                      <p:cBhvr>
                                        <p:cTn id="20" dur="500"/>
                                        <p:tgtEl>
                                          <p:spTgt spid="1229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122908"/>
                                        </p:tgtEl>
                                        <p:attrNameLst>
                                          <p:attrName>style.visibility</p:attrName>
                                        </p:attrNameLst>
                                      </p:cBhvr>
                                      <p:to>
                                        <p:strVal val="visible"/>
                                      </p:to>
                                    </p:set>
                                    <p:animEffect transition="in" filter="wipe(up)">
                                      <p:cBhvr>
                                        <p:cTn id="24" dur="500"/>
                                        <p:tgtEl>
                                          <p:spTgt spid="122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907" grpId="0" autoUpdateAnimBg="0"/>
      <p:bldP spid="122908" grpId="0" animBg="1"/>
      <p:bldP spid="122909" grpId="0"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69" name="Picture 8" descr="booth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05200" y="1600200"/>
            <a:ext cx="5638800"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0" name="Rectangle 2"/>
          <p:cNvSpPr>
            <a:spLocks noGrp="1" noChangeArrowheads="1"/>
          </p:cNvSpPr>
          <p:nvPr>
            <p:ph type="title"/>
          </p:nvPr>
        </p:nvSpPr>
        <p:spPr>
          <a:xfrm>
            <a:off x="3200400" y="457200"/>
            <a:ext cx="5410200" cy="1096963"/>
          </a:xfrm>
        </p:spPr>
        <p:txBody>
          <a:bodyPr/>
          <a:lstStyle/>
          <a:p>
            <a:pPr eaLnBrk="1" hangingPunct="1"/>
            <a:r>
              <a:rPr lang="ar-JO" altLang="en-US" dirty="0"/>
              <a:t>عيد المظال</a:t>
            </a:r>
            <a:endParaRPr lang="en-US" altLang="en-US" dirty="0"/>
          </a:p>
        </p:txBody>
      </p:sp>
      <p:pic>
        <p:nvPicPr>
          <p:cNvPr id="288771" name="Picture 3" descr="sukkah1">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953000" y="5811838"/>
            <a:ext cx="1981200" cy="104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2" name="Picture 4" descr="succah1">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934200" y="5238750"/>
            <a:ext cx="1752600" cy="161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3" name="Picture 5" descr="succoth">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62400" y="5195888"/>
            <a:ext cx="1006475" cy="166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4" name="Picture 6" descr="sukkot_model">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5562600" y="4876800"/>
            <a:ext cx="1371600"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5" name="Text Box 9"/>
          <p:cNvSpPr txBox="1">
            <a:spLocks noChangeArrowheads="1"/>
          </p:cNvSpPr>
          <p:nvPr/>
        </p:nvSpPr>
        <p:spPr bwMode="auto">
          <a:xfrm>
            <a:off x="136525" y="304800"/>
            <a:ext cx="3216275"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altLang="en-US" b="1" dirty="0">
                <a:solidFill>
                  <a:srgbClr val="FFFFFF"/>
                </a:solidFill>
                <a:latin typeface="Arial" panose="020B0604020202020204" pitchFamily="34" charset="0"/>
              </a:rPr>
              <a:t>لاويين 23: 42-34 </a:t>
            </a:r>
          </a:p>
          <a:p>
            <a:pPr marL="0" marR="0" lvl="0" indent="0" algn="r" defTabSz="914400" rtl="0" eaLnBrk="0" fontAlgn="base" latinLnBrk="0" hangingPunct="0">
              <a:lnSpc>
                <a:spcPct val="100000"/>
              </a:lnSpc>
              <a:spcBef>
                <a:spcPct val="0"/>
              </a:spcBef>
              <a:spcAft>
                <a:spcPct val="0"/>
              </a:spcAft>
              <a:buClrTx/>
              <a:buSzTx/>
              <a:buFontTx/>
              <a:buNone/>
              <a:tabLst/>
              <a:defRPr/>
            </a:pPr>
            <a:r>
              <a:rPr lang="ar-JO" altLang="en-US" b="1" dirty="0">
                <a:solidFill>
                  <a:srgbClr val="FFFF00"/>
                </a:solidFill>
                <a:latin typeface="Arial" panose="020B0604020202020204" pitchFamily="34" charset="0"/>
              </a:rPr>
              <a:t>في مظال تسكنون سبعة أيام </a:t>
            </a:r>
            <a:r>
              <a:rPr lang="ar-JO" altLang="en-US" b="1" dirty="0">
                <a:solidFill>
                  <a:srgbClr val="FFFFFF"/>
                </a:solidFill>
                <a:latin typeface="Arial" panose="020B0604020202020204" pitchFamily="34" charset="0"/>
              </a:rPr>
              <a:t>كل الوطنيين في إسرائيل يسكنون في المظال لكي </a:t>
            </a:r>
            <a:r>
              <a:rPr lang="ar-JO" altLang="en-US" b="1" dirty="0">
                <a:solidFill>
                  <a:srgbClr val="FFFF00"/>
                </a:solidFill>
                <a:latin typeface="Arial" panose="020B0604020202020204" pitchFamily="34" charset="0"/>
              </a:rPr>
              <a:t>تعلم أجيالكم أني في مظال أسكنت بني إسرائيل </a:t>
            </a:r>
            <a:r>
              <a:rPr lang="ar-JO" altLang="en-US" b="1" dirty="0">
                <a:solidFill>
                  <a:srgbClr val="FFFFFF"/>
                </a:solidFill>
                <a:latin typeface="Arial" panose="020B0604020202020204" pitchFamily="34" charset="0"/>
              </a:rPr>
              <a:t>لما أخرجتهم من أرض مصر أنا الرب إلهكم</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11" name="Text Box 23"/>
          <p:cNvSpPr txBox="1">
            <a:spLocks noChangeArrowheads="1"/>
          </p:cNvSpPr>
          <p:nvPr/>
        </p:nvSpPr>
        <p:spPr bwMode="auto">
          <a:xfrm>
            <a:off x="8388350"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184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12" name="Rectangle 2"/>
          <p:cNvSpPr txBox="1">
            <a:spLocks noChangeArrowheads="1"/>
          </p:cNvSpPr>
          <p:nvPr/>
        </p:nvSpPr>
        <p:spPr bwMode="auto">
          <a:xfrm>
            <a:off x="179388" y="5373688"/>
            <a:ext cx="3887787" cy="1368425"/>
          </a:xfrm>
          <a:prstGeom prst="rect">
            <a:avLst/>
          </a:prstGeom>
          <a:solidFill>
            <a:schemeClr val="accent5">
              <a:lumMod val="10000"/>
            </a:schemeClr>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4000" dirty="0">
                <a:solidFill>
                  <a:srgbClr val="FFFFCC"/>
                </a:solidFill>
                <a:effectLst>
                  <a:outerShdw blurRad="38100" dist="38100" dir="2700000" algn="tl">
                    <a:srgbClr val="000000"/>
                  </a:outerShdw>
                </a:effectLst>
              </a:rPr>
              <a:t>الخيام</a:t>
            </a:r>
            <a:br>
              <a:rPr kumimoji="0" lang="en-US" altLang="en-US" sz="4000" b="0" i="0" u="none" strike="noStrike" kern="1200" cap="none" spc="0" normalizeH="0" baseline="0" noProof="0" dirty="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br>
            <a:r>
              <a:rPr kumimoji="0" lang="en-US" altLang="en-US" sz="4000" b="0" i="0" u="none" strike="noStrike" kern="1200" cap="none" spc="0" normalizeH="0" baseline="0" noProof="0" dirty="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t>(</a:t>
            </a:r>
            <a:r>
              <a:rPr lang="ar-JO" altLang="en-US" sz="4000" dirty="0">
                <a:solidFill>
                  <a:srgbClr val="FFFFCC"/>
                </a:solidFill>
                <a:effectLst>
                  <a:outerShdw blurRad="38100" dist="38100" dir="2700000" algn="tl">
                    <a:srgbClr val="000000"/>
                  </a:outerShdw>
                </a:effectLst>
              </a:rPr>
              <a:t>السقائف</a:t>
            </a:r>
            <a:r>
              <a:rPr kumimoji="0" lang="en-US" altLang="en-US" sz="4000" b="0" i="0" u="none" strike="noStrike" kern="1200" cap="none" spc="0" normalizeH="0" baseline="0" noProof="0" dirty="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t>)</a:t>
            </a:r>
          </a:p>
        </p:txBody>
      </p:sp>
    </p:spTree>
    <p:extLst>
      <p:ext uri="{BB962C8B-B14F-4D97-AF65-F5344CB8AC3E}">
        <p14:creationId xmlns:p14="http://schemas.microsoft.com/office/powerpoint/2010/main" val="1113805981"/>
      </p:ext>
    </p:extLst>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rPr>
              <a:t>المرأة اليهودية تزين خيمتها</a:t>
            </a:r>
            <a:endParaRPr lang="en-US" sz="2800" dirty="0">
              <a:solidFill>
                <a:schemeClr val="bg1"/>
              </a:solidFill>
            </a:endParaRPr>
          </a:p>
        </p:txBody>
      </p:sp>
    </p:spTree>
    <p:extLst>
      <p:ext uri="{BB962C8B-B14F-4D97-AF65-F5344CB8AC3E}">
        <p14:creationId xmlns:p14="http://schemas.microsoft.com/office/powerpoint/2010/main" val="2912413987"/>
      </p:ext>
    </p:extLst>
  </p:cSld>
  <p:clrMapOvr>
    <a:masterClrMapping/>
  </p:clrMapOvr>
  <p:transition spd="med">
    <p:randomBar dir="vert"/>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p:cNvSpPr>
            <a:spLocks noGrp="1" noChangeArrowheads="1"/>
          </p:cNvSpPr>
          <p:nvPr>
            <p:ph type="title"/>
          </p:nvPr>
        </p:nvSpPr>
        <p:spPr>
          <a:xfrm>
            <a:off x="0" y="0"/>
            <a:ext cx="8153400" cy="1143000"/>
          </a:xfrm>
        </p:spPr>
        <p:txBody>
          <a:bodyPr/>
          <a:lstStyle/>
          <a:p>
            <a:pPr eaLnBrk="1" hangingPunct="1"/>
            <a:r>
              <a:rPr lang="ar-JO" altLang="en-US" dirty="0"/>
              <a:t>عيد المظال</a:t>
            </a:r>
            <a:endParaRPr lang="en-US" altLang="en-US" dirty="0"/>
          </a:p>
        </p:txBody>
      </p:sp>
      <p:pic>
        <p:nvPicPr>
          <p:cNvPr id="290818"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90600"/>
            <a:ext cx="59436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819" name="Picture 4" descr="Tabernacle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038600" y="3767138"/>
            <a:ext cx="5105400" cy="309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20" name="Text Box 5"/>
          <p:cNvSpPr txBox="1">
            <a:spLocks noChangeArrowheads="1"/>
          </p:cNvSpPr>
          <p:nvPr/>
        </p:nvSpPr>
        <p:spPr bwMode="auto">
          <a:xfrm>
            <a:off x="0" y="4191000"/>
            <a:ext cx="39624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2400" b="1" u="sng"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تثنية 16: 13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تعمل لنفسك عيد المظال سبعة أيام عندما تجمع من بيدرك و من معصرتك</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208902"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928810655"/>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ar-JO" altLang="en-US" sz="3600" b="1" dirty="0">
                <a:latin typeface="Arial" panose="020B0604020202020204" pitchFamily="34" charset="0"/>
                <a:cs typeface="Arial" panose="020B0604020202020204" pitchFamily="34" charset="0"/>
              </a:rPr>
              <a:t>يستمر الحصاد من نيسان إلى تشرين الثاني</a:t>
            </a:r>
            <a:endParaRPr lang="en-US" altLang="en-US" sz="3600" b="1" dirty="0">
              <a:latin typeface="Arial" panose="020B0604020202020204" pitchFamily="34" charset="0"/>
              <a:cs typeface="Arial" panose="020B0604020202020204" pitchFamily="34" charset="0"/>
            </a:endParaRPr>
          </a:p>
        </p:txBody>
      </p:sp>
      <p:sp>
        <p:nvSpPr>
          <p:cNvPr id="210949" name="Text Box 5"/>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183</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graphicFrame>
        <p:nvGraphicFramePr>
          <p:cNvPr id="3" name="Table 2"/>
          <p:cNvGraphicFramePr>
            <a:graphicFrameLocks noGrp="1"/>
          </p:cNvGraphicFramePr>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آذار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نيسان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حزيران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تموز</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آب</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أيلول</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1</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2</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القمح</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الشعير</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الشوفان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Tahoma" pitchFamily="34" charset="0"/>
                          <a:ea typeface="MS PGothic" pitchFamily="34" charset="-128"/>
                        </a:rPr>
                        <a:t>البازيلاء</a:t>
                      </a:r>
                      <a:endParaRPr kumimoji="0" lang="en-US" altLang="en-US" sz="1800" b="1" i="0" u="none" strike="noStrike" cap="none" normalizeH="0" baseline="0" dirty="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الحمص</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العدس</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البيقية</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السمسم</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الكتان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الدخن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العنب</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التين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الرمان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الزيتون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DADADA">
                    <a:lumMod val="10000"/>
                  </a:srgbClr>
                </a:solidFill>
                <a:effectLst/>
                <a:uLnTx/>
                <a:uFillTx/>
                <a:latin typeface="Arial" panose="020B0604020202020204" pitchFamily="34" charset="0"/>
                <a:ea typeface="ＭＳ Ｐゴシック" charset="0"/>
              </a:rPr>
              <a:t>http://www.wcg.org/lit/law/festivals/harvest.htm</a:t>
            </a:r>
          </a:p>
        </p:txBody>
      </p:sp>
      <p:sp>
        <p:nvSpPr>
          <p:cNvPr id="6" name="Text Box 4"/>
          <p:cNvSpPr txBox="1">
            <a:spLocks noChangeArrowheads="1"/>
          </p:cNvSpPr>
          <p:nvPr/>
        </p:nvSpPr>
        <p:spPr bwMode="auto">
          <a:xfrm>
            <a:off x="0" y="868363"/>
            <a:ext cx="9144000" cy="40011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lvl="0" algn="ctr" defTabSz="914400" eaLnBrk="0" fontAlgn="base" hangingPunct="0">
              <a:spcBef>
                <a:spcPct val="0"/>
              </a:spcBef>
              <a:spcAft>
                <a:spcPct val="0"/>
              </a:spcAft>
              <a:defRPr/>
            </a:pPr>
            <a:r>
              <a:rPr lang="ar-JO" sz="2000" b="1" dirty="0"/>
              <a:t>الحصاد والتجميع على أساس الممارسات الزراعية الحديثة في إسرائيل</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lvl="0" algn="r" defTabSz="914400" eaLnBrk="0" fontAlgn="base" hangingPunct="0">
              <a:spcBef>
                <a:spcPct val="0"/>
              </a:spcBef>
              <a:spcAft>
                <a:spcPct val="0"/>
              </a:spcAft>
              <a:defRPr/>
            </a:pPr>
            <a:r>
              <a:rPr lang="ar-JO" b="1" dirty="0"/>
              <a:t>كان حصاد الزيتون هو الحصاد النهائي. لا عجب لماذا ترمز شجرة الزيتون لإسرائيل من جديد وثمارها في الأيام </a:t>
            </a:r>
            <a:endParaRPr lang="en-US" b="1" dirty="0"/>
          </a:p>
          <a:p>
            <a:pPr lvl="0" algn="r" defTabSz="914400" eaLnBrk="0" fontAlgn="base" hangingPunct="0">
              <a:spcBef>
                <a:spcPct val="0"/>
              </a:spcBef>
              <a:spcAft>
                <a:spcPct val="0"/>
              </a:spcAft>
              <a:defRPr/>
            </a:pPr>
            <a:r>
              <a:rPr lang="ar-JO" b="1" dirty="0"/>
              <a:t>الأخيرة</a:t>
            </a:r>
          </a:p>
          <a:p>
            <a:pPr lvl="0" algn="r" defTabSz="914400" eaLnBrk="0" fontAlgn="base" hangingPunct="0">
              <a:spcBef>
                <a:spcPct val="0"/>
              </a:spcBef>
              <a:spcAft>
                <a:spcPct val="0"/>
              </a:spcAft>
              <a:defRPr/>
            </a:pPr>
            <a:r>
              <a:rPr lang="ar-JO" b="1" dirty="0">
                <a:solidFill>
                  <a:srgbClr val="FFFFFF"/>
                </a:solidFill>
                <a:latin typeface="Arial" pitchFamily="34" charset="0"/>
                <a:ea typeface="MS PGothic" pitchFamily="34" charset="-128"/>
              </a:rPr>
              <a:t>(إرميا 11: 16، هوشع 14: 6، </a:t>
            </a:r>
          </a:p>
          <a:p>
            <a:pPr lvl="0" algn="r" defTabSz="914400" eaLnBrk="0" fontAlgn="base" hangingPunct="0">
              <a:spcBef>
                <a:spcPct val="0"/>
              </a:spcBef>
              <a:spcAft>
                <a:spcPct val="0"/>
              </a:spcAft>
              <a:defRPr/>
            </a:pPr>
            <a:r>
              <a:rPr lang="ar-JO" b="1" dirty="0">
                <a:solidFill>
                  <a:srgbClr val="FFFFFF"/>
                </a:solidFill>
                <a:latin typeface="Arial" pitchFamily="34" charset="0"/>
                <a:ea typeface="MS PGothic" pitchFamily="34" charset="-128"/>
              </a:rPr>
              <a:t>رومية 11: 16-21)</a:t>
            </a:r>
            <a:endParaRPr kumimoji="0" lang="en-US" sz="1800" b="1"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a:xfrm>
            <a:off x="381000" y="381000"/>
            <a:ext cx="7772400" cy="1143000"/>
          </a:xfrm>
          <a:gradFill rotWithShape="0">
            <a:gsLst>
              <a:gs pos="0">
                <a:srgbClr val="767600"/>
              </a:gs>
              <a:gs pos="50000">
                <a:srgbClr val="FFFF00"/>
              </a:gs>
              <a:gs pos="100000">
                <a:srgbClr val="767600"/>
              </a:gs>
            </a:gsLst>
            <a:lin ang="5400000" scaled="1"/>
          </a:gradFill>
        </p:spPr>
        <p:txBody>
          <a:bodyPr/>
          <a:lstStyle/>
          <a:p>
            <a:pPr eaLnBrk="1" hangingPunct="1"/>
            <a:r>
              <a:rPr lang="ar-JO" altLang="en-US" b="1" dirty="0">
                <a:latin typeface="Arail" charset="0"/>
              </a:rPr>
              <a:t>المظال = الحصاد النهائي</a:t>
            </a:r>
            <a:endParaRPr lang="en-US" altLang="en-US" b="1" dirty="0">
              <a:latin typeface="Arail" charset="0"/>
            </a:endParaRPr>
          </a:p>
        </p:txBody>
      </p:sp>
      <p:sp>
        <p:nvSpPr>
          <p:cNvPr id="292867"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ail" charset="0"/>
              <a:ea typeface="MS PGothic" pitchFamily="34" charset="-128"/>
              <a:cs typeface="Times New Roman" pitchFamily="18" charset="0"/>
            </a:endParaRPr>
          </a:p>
        </p:txBody>
      </p:sp>
      <p:sp>
        <p:nvSpPr>
          <p:cNvPr id="214020" name="Text Box 4"/>
          <p:cNvSpPr txBox="1">
            <a:spLocks noChangeArrowheads="1"/>
          </p:cNvSpPr>
          <p:nvPr/>
        </p:nvSpPr>
        <p:spPr bwMode="auto">
          <a:xfrm>
            <a:off x="228600" y="3429000"/>
            <a:ext cx="4191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4488" indent="-344488">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4488" marR="0" lvl="0" indent="-344488" algn="r" defTabSz="914400" rtl="1" eaLnBrk="1" fontAlgn="base" latinLnBrk="0" hangingPunct="1">
              <a:lnSpc>
                <a:spcPct val="100000"/>
              </a:lnSpc>
              <a:spcBef>
                <a:spcPct val="50000"/>
              </a:spcBef>
              <a:spcAft>
                <a:spcPct val="0"/>
              </a:spcAft>
              <a:buClrTx/>
              <a:buSzTx/>
              <a:buFontTx/>
              <a:buChar char="•"/>
              <a:tabLst/>
              <a:defRPr/>
            </a:pPr>
            <a:r>
              <a:rPr lang="ar-JO" altLang="en-US" sz="3200" b="1" dirty="0">
                <a:solidFill>
                  <a:srgbClr val="FFFFFF"/>
                </a:solidFill>
                <a:latin typeface="Arail" charset="0"/>
                <a:cs typeface="Times New Roman" pitchFamily="18" charset="0"/>
              </a:rPr>
              <a:t>دينونة الأمم (مت 13: 30، 39، رؤ 14: 15)</a:t>
            </a:r>
            <a:endParaRPr kumimoji="0" lang="en-US" altLang="en-US" sz="3200" b="1" i="0" u="none" strike="noStrike" kern="1200" cap="none" spc="0" normalizeH="0" baseline="0" noProof="0" dirty="0">
              <a:ln>
                <a:noFill/>
              </a:ln>
              <a:solidFill>
                <a:srgbClr val="FFFFFF"/>
              </a:solidFill>
              <a:effectLst/>
              <a:uLnTx/>
              <a:uFillTx/>
              <a:latin typeface="Arail" charset="0"/>
              <a:ea typeface="MS PGothic" pitchFamily="34" charset="-128"/>
              <a:cs typeface="Times New Roman" pitchFamily="18" charset="0"/>
            </a:endParaRPr>
          </a:p>
          <a:p>
            <a:pPr marL="344488" marR="0" lvl="0" indent="-344488" algn="r" defTabSz="914400" rtl="1" eaLnBrk="1" fontAlgn="base" latinLnBrk="0" hangingPunct="1">
              <a:lnSpc>
                <a:spcPct val="100000"/>
              </a:lnSpc>
              <a:spcBef>
                <a:spcPct val="50000"/>
              </a:spcBef>
              <a:spcAft>
                <a:spcPct val="0"/>
              </a:spcAft>
              <a:buClrTx/>
              <a:buSzTx/>
              <a:buFontTx/>
              <a:buChar char="•"/>
              <a:tabLst/>
              <a:defRPr/>
            </a:pPr>
            <a:r>
              <a:rPr lang="ar-JO" altLang="en-US" sz="3200" b="1" dirty="0">
                <a:solidFill>
                  <a:srgbClr val="FFFFFF"/>
                </a:solidFill>
                <a:latin typeface="Arail" charset="0"/>
                <a:cs typeface="Times New Roman" pitchFamily="18" charset="0"/>
              </a:rPr>
              <a:t>التجلي = المملكة الآتية (مت 17: 4)</a:t>
            </a:r>
            <a:endParaRPr kumimoji="0" lang="en-US" altLang="en-US" sz="3200" b="1" i="0" u="none" strike="noStrike" kern="1200" cap="none" spc="0" normalizeH="0" baseline="0" noProof="0" dirty="0">
              <a:ln>
                <a:noFill/>
              </a:ln>
              <a:solidFill>
                <a:srgbClr val="FFFFFF"/>
              </a:solidFill>
              <a:effectLst/>
              <a:uLnTx/>
              <a:uFillTx/>
              <a:latin typeface="Arail" charset="0"/>
              <a:ea typeface="MS PGothic" pitchFamily="34" charset="-128"/>
              <a:cs typeface="Times New Roman" pitchFamily="18" charset="0"/>
            </a:endParaRPr>
          </a:p>
        </p:txBody>
      </p:sp>
      <p:pic>
        <p:nvPicPr>
          <p:cNvPr id="214021" name="Picture 5" descr="Winnow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19600" y="3352800"/>
            <a:ext cx="3962400" cy="324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2" name="Picture 6" descr="Winnowi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733925" y="1768475"/>
            <a:ext cx="23622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3" name="Picture 7" descr="winnowfor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24725" y="2438400"/>
            <a:ext cx="159067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4" name="Text Box 8"/>
          <p:cNvSpPr txBox="1">
            <a:spLocks noChangeArrowheads="1"/>
          </p:cNvSpPr>
          <p:nvPr/>
        </p:nvSpPr>
        <p:spPr bwMode="auto">
          <a:xfrm>
            <a:off x="304800" y="1752600"/>
            <a:ext cx="37338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altLang="en-US" sz="3200" b="1" dirty="0">
                <a:solidFill>
                  <a:srgbClr val="FFFFFF"/>
                </a:solidFill>
                <a:latin typeface="Arail" charset="0"/>
                <a:cs typeface="Times New Roman" pitchFamily="18" charset="0"/>
              </a:rPr>
              <a:t>التذرية = أحداث رجوع المسيح إلى الأرض</a:t>
            </a:r>
            <a:endParaRPr kumimoji="0" lang="en-US" altLang="en-US" sz="3200" b="1" i="0" u="none" strike="noStrike" kern="1200" cap="none" spc="0" normalizeH="0" baseline="0" noProof="0" dirty="0">
              <a:ln>
                <a:noFill/>
              </a:ln>
              <a:solidFill>
                <a:srgbClr val="FFFFFF"/>
              </a:solidFill>
              <a:effectLst/>
              <a:uLnTx/>
              <a:uFillTx/>
              <a:latin typeface="Arail" charset="0"/>
              <a:ea typeface="MS PGothic" pitchFamily="34" charset="-128"/>
              <a:cs typeface="Times New Roman" pitchFamily="18" charset="0"/>
            </a:endParaRPr>
          </a:p>
        </p:txBody>
      </p:sp>
      <p:sp>
        <p:nvSpPr>
          <p:cNvPr id="214025" name="Text Box 9"/>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ail" charset="0"/>
                <a:ea typeface="MS PGothic" pitchFamily="34" charset="-128"/>
                <a:cs typeface="+mn-cs"/>
              </a:rPr>
              <a:t>184</a:t>
            </a:r>
            <a:endParaRPr kumimoji="0" lang="en-US" altLang="en-US" sz="1800" b="1" i="0" u="none" strike="noStrike" kern="1200" cap="none" spc="0" normalizeH="0" baseline="0" noProof="0" dirty="0">
              <a:ln>
                <a:noFill/>
              </a:ln>
              <a:solidFill>
                <a:srgbClr val="FFFFFF"/>
              </a:solidFill>
              <a:effectLst/>
              <a:uLnTx/>
              <a:uFillTx/>
              <a:latin typeface="Arail" charset="0"/>
              <a:ea typeface="MS PGothic" pitchFamily="34" charset="-128"/>
              <a:cs typeface="+mn-cs"/>
            </a:endParaRPr>
          </a:p>
        </p:txBody>
      </p:sp>
    </p:spTree>
    <p:extLst>
      <p:ext uri="{BB962C8B-B14F-4D97-AF65-F5344CB8AC3E}">
        <p14:creationId xmlns:p14="http://schemas.microsoft.com/office/powerpoint/2010/main" val="34157832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214021"/>
                                        </p:tgtEl>
                                        <p:attrNameLst>
                                          <p:attrName>style.visibility</p:attrName>
                                        </p:attrNameLst>
                                      </p:cBhvr>
                                      <p:to>
                                        <p:strVal val="visible"/>
                                      </p:to>
                                    </p:set>
                                    <p:anim calcmode="lin" valueType="num">
                                      <p:cBhvr additive="base">
                                        <p:cTn id="7" dur="500" fill="hold"/>
                                        <p:tgtEl>
                                          <p:spTgt spid="214021"/>
                                        </p:tgtEl>
                                        <p:attrNameLst>
                                          <p:attrName>ppt_x</p:attrName>
                                        </p:attrNameLst>
                                      </p:cBhvr>
                                      <p:tavLst>
                                        <p:tav tm="0">
                                          <p:val>
                                            <p:strVal val="#ppt_x"/>
                                          </p:val>
                                        </p:tav>
                                        <p:tav tm="100000">
                                          <p:val>
                                            <p:strVal val="#ppt_x"/>
                                          </p:val>
                                        </p:tav>
                                      </p:tavLst>
                                    </p:anim>
                                    <p:anim calcmode="lin" valueType="num">
                                      <p:cBhvr additive="base">
                                        <p:cTn id="8" dur="500" fill="hold"/>
                                        <p:tgtEl>
                                          <p:spTgt spid="214021"/>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214023"/>
                                        </p:tgtEl>
                                        <p:attrNameLst>
                                          <p:attrName>style.visibility</p:attrName>
                                        </p:attrNameLst>
                                      </p:cBhvr>
                                      <p:to>
                                        <p:strVal val="visible"/>
                                      </p:to>
                                    </p:set>
                                    <p:anim calcmode="lin" valueType="num">
                                      <p:cBhvr additive="base">
                                        <p:cTn id="12" dur="500" fill="hold"/>
                                        <p:tgtEl>
                                          <p:spTgt spid="214023"/>
                                        </p:tgtEl>
                                        <p:attrNameLst>
                                          <p:attrName>ppt_x</p:attrName>
                                        </p:attrNameLst>
                                      </p:cBhvr>
                                      <p:tavLst>
                                        <p:tav tm="0">
                                          <p:val>
                                            <p:strVal val="#ppt_x"/>
                                          </p:val>
                                        </p:tav>
                                        <p:tav tm="100000">
                                          <p:val>
                                            <p:strVal val="#ppt_x"/>
                                          </p:val>
                                        </p:tav>
                                      </p:tavLst>
                                    </p:anim>
                                    <p:anim calcmode="lin" valueType="num">
                                      <p:cBhvr additive="base">
                                        <p:cTn id="13" dur="500" fill="hold"/>
                                        <p:tgtEl>
                                          <p:spTgt spid="214023"/>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nodeType="afterEffect">
                                  <p:stCondLst>
                                    <p:cond delay="0"/>
                                  </p:stCondLst>
                                  <p:childTnLst>
                                    <p:set>
                                      <p:cBhvr>
                                        <p:cTn id="16" dur="1" fill="hold">
                                          <p:stCondLst>
                                            <p:cond delay="0"/>
                                          </p:stCondLst>
                                        </p:cTn>
                                        <p:tgtEl>
                                          <p:spTgt spid="214022"/>
                                        </p:tgtEl>
                                        <p:attrNameLst>
                                          <p:attrName>style.visibility</p:attrName>
                                        </p:attrNameLst>
                                      </p:cBhvr>
                                      <p:to>
                                        <p:strVal val="visible"/>
                                      </p:to>
                                    </p:set>
                                    <p:anim calcmode="lin" valueType="num">
                                      <p:cBhvr additive="base">
                                        <p:cTn id="17" dur="500" fill="hold"/>
                                        <p:tgtEl>
                                          <p:spTgt spid="214022"/>
                                        </p:tgtEl>
                                        <p:attrNameLst>
                                          <p:attrName>ppt_x</p:attrName>
                                        </p:attrNameLst>
                                      </p:cBhvr>
                                      <p:tavLst>
                                        <p:tav tm="0">
                                          <p:val>
                                            <p:strVal val="#ppt_x"/>
                                          </p:val>
                                        </p:tav>
                                        <p:tav tm="100000">
                                          <p:val>
                                            <p:strVal val="#ppt_x"/>
                                          </p:val>
                                        </p:tav>
                                      </p:tavLst>
                                    </p:anim>
                                    <p:anim calcmode="lin" valueType="num">
                                      <p:cBhvr additive="base">
                                        <p:cTn id="18" dur="500" fill="hold"/>
                                        <p:tgtEl>
                                          <p:spTgt spid="21402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grpId="0" nodeType="clickEffect">
                                  <p:stCondLst>
                                    <p:cond delay="0"/>
                                  </p:stCondLst>
                                  <p:childTnLst>
                                    <p:set>
                                      <p:cBhvr>
                                        <p:cTn id="22" dur="1" fill="hold">
                                          <p:stCondLst>
                                            <p:cond delay="0"/>
                                          </p:stCondLst>
                                        </p:cTn>
                                        <p:tgtEl>
                                          <p:spTgt spid="214024"/>
                                        </p:tgtEl>
                                        <p:attrNameLst>
                                          <p:attrName>style.visibility</p:attrName>
                                        </p:attrNameLst>
                                      </p:cBhvr>
                                      <p:to>
                                        <p:strVal val="visible"/>
                                      </p:to>
                                    </p:set>
                                    <p:animEffect transition="in" filter="diamond(in)">
                                      <p:cBhvr>
                                        <p:cTn id="23" dur="2000"/>
                                        <p:tgtEl>
                                          <p:spTgt spid="214024"/>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6" fill="hold" grpId="0" nodeType="clickEffect">
                                  <p:stCondLst>
                                    <p:cond delay="0"/>
                                  </p:stCondLst>
                                  <p:childTnLst>
                                    <p:set>
                                      <p:cBhvr>
                                        <p:cTn id="27" dur="1" fill="hold">
                                          <p:stCondLst>
                                            <p:cond delay="0"/>
                                          </p:stCondLst>
                                        </p:cTn>
                                        <p:tgtEl>
                                          <p:spTgt spid="214020">
                                            <p:txEl>
                                              <p:pRg st="0" end="0"/>
                                            </p:txEl>
                                          </p:spTgt>
                                        </p:tgtEl>
                                        <p:attrNameLst>
                                          <p:attrName>style.visibility</p:attrName>
                                        </p:attrNameLst>
                                      </p:cBhvr>
                                      <p:to>
                                        <p:strVal val="visible"/>
                                      </p:to>
                                    </p:set>
                                    <p:animEffect transition="in" filter="barn(inHorizontal)">
                                      <p:cBhvr>
                                        <p:cTn id="28" dur="500"/>
                                        <p:tgtEl>
                                          <p:spTgt spid="214020">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6" fill="hold" grpId="0" nodeType="clickEffect">
                                  <p:stCondLst>
                                    <p:cond delay="0"/>
                                  </p:stCondLst>
                                  <p:childTnLst>
                                    <p:set>
                                      <p:cBhvr>
                                        <p:cTn id="32" dur="1" fill="hold">
                                          <p:stCondLst>
                                            <p:cond delay="0"/>
                                          </p:stCondLst>
                                        </p:cTn>
                                        <p:tgtEl>
                                          <p:spTgt spid="214020">
                                            <p:txEl>
                                              <p:pRg st="1" end="1"/>
                                            </p:txEl>
                                          </p:spTgt>
                                        </p:tgtEl>
                                        <p:attrNameLst>
                                          <p:attrName>style.visibility</p:attrName>
                                        </p:attrNameLst>
                                      </p:cBhvr>
                                      <p:to>
                                        <p:strVal val="visible"/>
                                      </p:to>
                                    </p:set>
                                    <p:animEffect transition="in" filter="barn(inHorizontal)">
                                      <p:cBhvr>
                                        <p:cTn id="33" dur="500"/>
                                        <p:tgtEl>
                                          <p:spTgt spid="21402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20" grpId="0" build="p"/>
      <p:bldP spid="214024" grpId="0"/>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94914" name="Picture 2" descr="Tabernacles Carl_Bloch_The_Transfiguration_40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217026"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826" name="Rectangle 2"/>
          <p:cNvSpPr>
            <a:spLocks noGrp="1" noChangeArrowheads="1"/>
          </p:cNvSpPr>
          <p:nvPr>
            <p:ph type="title"/>
          </p:nvPr>
        </p:nvSpPr>
        <p:spPr>
          <a:xfrm>
            <a:off x="5774" y="5213445"/>
            <a:ext cx="9144000" cy="1551587"/>
          </a:xfrm>
          <a:extLst>
            <a:ext uri="{FAA26D3D-D897-4be2-8F04-BA451C77F1D7}">
              <ma14:placeholderFlag xmlns="" xmlns:ma14="http://schemas.microsoft.com/office/mac/drawingml/2011/main" val="1"/>
            </a:ext>
          </a:extLst>
        </p:spPr>
        <p:txBody>
          <a:bodyPr/>
          <a:lstStyle/>
          <a:p>
            <a:pPr eaLnBrk="1" hangingPunct="1">
              <a:spcBef>
                <a:spcPct val="50000"/>
              </a:spcBef>
              <a:defRPr/>
            </a:pPr>
            <a:br>
              <a:rPr lang="en-US" sz="3600" b="1" dirty="0">
                <a:solidFill>
                  <a:srgbClr val="FFFFFF"/>
                </a:solidFill>
                <a:effectLst>
                  <a:glow rad="228600">
                    <a:schemeClr val="tx1">
                      <a:alpha val="89000"/>
                    </a:schemeClr>
                  </a:glow>
                </a:effectLst>
                <a:latin typeface="Arail" charset="0"/>
                <a:ea typeface="ＭＳ Ｐゴシック" charset="-128"/>
                <a:cs typeface="Times New Roman" charset="0"/>
              </a:rPr>
            </a:br>
            <a:r>
              <a:rPr lang="ar-JO" sz="3600" b="1" dirty="0">
                <a:solidFill>
                  <a:srgbClr val="FFFFFF"/>
                </a:solidFill>
                <a:effectLst>
                  <a:glow rad="228600">
                    <a:schemeClr val="tx1">
                      <a:alpha val="89000"/>
                    </a:schemeClr>
                  </a:glow>
                </a:effectLst>
                <a:latin typeface="Arail" charset="0"/>
                <a:ea typeface="ＭＳ Ｐゴシック" charset="-128"/>
                <a:cs typeface="Times New Roman" charset="0"/>
              </a:rPr>
              <a:t>التجلي = المظال = الملكوت</a:t>
            </a:r>
            <a:br>
              <a:rPr lang="ar-JO" sz="3600" b="1" dirty="0">
                <a:solidFill>
                  <a:srgbClr val="FFFFFF"/>
                </a:solidFill>
                <a:effectLst>
                  <a:glow rad="228600">
                    <a:schemeClr val="tx1">
                      <a:alpha val="89000"/>
                    </a:schemeClr>
                  </a:glow>
                </a:effectLst>
                <a:latin typeface="Arail" charset="0"/>
                <a:ea typeface="ＭＳ Ｐゴシック" charset="-128"/>
                <a:cs typeface="Times New Roman" charset="0"/>
              </a:rPr>
            </a:br>
            <a:r>
              <a:rPr lang="ar-JO" sz="3600" b="1" dirty="0">
                <a:solidFill>
                  <a:srgbClr val="FFFFFF"/>
                </a:solidFill>
                <a:effectLst>
                  <a:glow rad="228600">
                    <a:schemeClr val="tx1">
                      <a:alpha val="89000"/>
                    </a:schemeClr>
                  </a:glow>
                </a:effectLst>
                <a:latin typeface="Arail" charset="0"/>
                <a:ea typeface="ＭＳ Ｐゴシック" charset="-128"/>
                <a:cs typeface="Times New Roman" charset="0"/>
              </a:rPr>
              <a:t>(مت 17: 4)</a:t>
            </a:r>
            <a:endParaRPr lang="en-US" sz="3600" b="1" dirty="0">
              <a:solidFill>
                <a:srgbClr val="FFFFFF"/>
              </a:solidFill>
              <a:effectLst>
                <a:glow rad="228600">
                  <a:schemeClr val="tx1">
                    <a:alpha val="89000"/>
                  </a:schemeClr>
                </a:glow>
              </a:effectLst>
              <a:latin typeface="Arail" charset="0"/>
              <a:ea typeface="ＭＳ Ｐゴシック" charset="-128"/>
              <a:cs typeface="Times New Roman" charset="0"/>
            </a:endParaRPr>
          </a:p>
        </p:txBody>
      </p:sp>
      <p:sp>
        <p:nvSpPr>
          <p:cNvPr id="294916"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ail" charset="0"/>
              <a:ea typeface="MS PGothic" pitchFamily="34" charset="-128"/>
              <a:cs typeface="Times New Roman" pitchFamily="18" charset="0"/>
            </a:endParaRPr>
          </a:p>
        </p:txBody>
      </p:sp>
    </p:spTree>
    <p:extLst>
      <p:ext uri="{BB962C8B-B14F-4D97-AF65-F5344CB8AC3E}">
        <p14:creationId xmlns:p14="http://schemas.microsoft.com/office/powerpoint/2010/main" val="614270033"/>
      </p:ext>
    </p:extLst>
  </p:cSld>
  <p:clrMapOvr>
    <a:masterClrMapping/>
  </p:clrMapOvr>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10502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Rectangle 2"/>
          <p:cNvSpPr>
            <a:spLocks noGrp="1" noChangeArrowheads="1"/>
          </p:cNvSpPr>
          <p:nvPr>
            <p:ph type="title"/>
          </p:nvPr>
        </p:nvSpPr>
        <p:spPr/>
        <p:txBody>
          <a:bodyPr/>
          <a:lstStyle/>
          <a:p>
            <a:pPr eaLnBrk="1" hangingPunct="1"/>
            <a:r>
              <a:rPr lang="ar-JO" altLang="en-US" dirty="0">
                <a:cs typeface="Arial" panose="020B0604020202020204" pitchFamily="34" charset="0"/>
              </a:rPr>
              <a:t>ملخص أعياد إسرائيل</a:t>
            </a:r>
            <a:endParaRPr lang="en-US" altLang="en-US" dirty="0">
              <a:cs typeface="Arial" panose="020B0604020202020204" pitchFamily="34" charset="0"/>
            </a:endParaRPr>
          </a:p>
        </p:txBody>
      </p:sp>
      <p:sp>
        <p:nvSpPr>
          <p:cNvPr id="11267" name="Rectangle 3"/>
          <p:cNvSpPr>
            <a:spLocks noGrp="1" noChangeArrowheads="1"/>
          </p:cNvSpPr>
          <p:nvPr>
            <p:ph type="body" sz="half" idx="1"/>
          </p:nvPr>
        </p:nvSpPr>
        <p:spPr>
          <a:xfrm>
            <a:off x="152400" y="1600200"/>
            <a:ext cx="7696200" cy="4648200"/>
          </a:xfrm>
        </p:spPr>
        <p:txBody>
          <a:bodyPr/>
          <a:lstStyle/>
          <a:p>
            <a:pPr marL="457200" indent="-457200" algn="r" eaLnBrk="1" hangingPunct="1">
              <a:buNone/>
            </a:pPr>
            <a:r>
              <a:rPr lang="ar-JO" altLang="en-US" sz="3600" b="1" dirty="0">
                <a:latin typeface="Arial" pitchFamily="34" charset="0"/>
                <a:cs typeface="Arial" pitchFamily="34" charset="0"/>
              </a:rPr>
              <a:t>1. تتجمع في الغالب في شهرين</a:t>
            </a:r>
          </a:p>
          <a:p>
            <a:pPr marL="457200" indent="-457200" algn="r" eaLnBrk="1" hangingPunct="1">
              <a:buNone/>
            </a:pPr>
            <a:r>
              <a:rPr lang="ar-JO" altLang="en-US" sz="3600" b="1" dirty="0">
                <a:latin typeface="Arial" pitchFamily="34" charset="0"/>
                <a:cs typeface="Arial" pitchFamily="34" charset="0"/>
              </a:rPr>
              <a:t>2. مفرحة و كئيبة</a:t>
            </a:r>
          </a:p>
          <a:p>
            <a:pPr marL="457200" indent="-457200" algn="r" eaLnBrk="1" hangingPunct="1">
              <a:buNone/>
            </a:pPr>
            <a:r>
              <a:rPr lang="ar-JO" altLang="en-US" sz="3600" b="1" dirty="0">
                <a:latin typeface="Arial" pitchFamily="34" charset="0"/>
                <a:cs typeface="Arial" pitchFamily="34" charset="0"/>
              </a:rPr>
              <a:t>3. في أورشليم و في البيت</a:t>
            </a:r>
          </a:p>
          <a:p>
            <a:pPr marL="457200" indent="-457200" algn="r" eaLnBrk="1" hangingPunct="1">
              <a:buNone/>
            </a:pPr>
            <a:r>
              <a:rPr lang="ar-JO" altLang="en-US" sz="3600" b="1" dirty="0">
                <a:latin typeface="Arial" pitchFamily="34" charset="0"/>
                <a:cs typeface="Arial" pitchFamily="34" charset="0"/>
              </a:rPr>
              <a:t>4. مصممة بحسب الزراعة</a:t>
            </a:r>
            <a:endParaRPr lang="en-US" altLang="en-US" sz="3600" b="1" dirty="0">
              <a:latin typeface="Arial" panose="020B0604020202020204" pitchFamily="34" charset="0"/>
              <a:cs typeface="Arial" panose="020B0604020202020204" pitchFamily="34" charset="0"/>
            </a:endParaRPr>
          </a:p>
        </p:txBody>
      </p:sp>
      <p:pic>
        <p:nvPicPr>
          <p:cNvPr id="297988" name="Picture 5"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297989" name="Picture 12"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11277" name="Text Box 13"/>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183</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94500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Effect transition="in" filter="dissolve">
                                      <p:cBhvr>
                                        <p:cTn id="7" dur="500"/>
                                        <p:tgtEl>
                                          <p:spTgt spid="1126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267">
                                            <p:txEl>
                                              <p:pRg st="1" end="1"/>
                                            </p:txEl>
                                          </p:spTgt>
                                        </p:tgtEl>
                                        <p:attrNameLst>
                                          <p:attrName>style.visibility</p:attrName>
                                        </p:attrNameLst>
                                      </p:cBhvr>
                                      <p:to>
                                        <p:strVal val="visible"/>
                                      </p:to>
                                    </p:set>
                                    <p:animEffect transition="in" filter="dissolve">
                                      <p:cBhvr>
                                        <p:cTn id="12" dur="500"/>
                                        <p:tgtEl>
                                          <p:spTgt spid="1126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267">
                                            <p:txEl>
                                              <p:pRg st="2" end="2"/>
                                            </p:txEl>
                                          </p:spTgt>
                                        </p:tgtEl>
                                        <p:attrNameLst>
                                          <p:attrName>style.visibility</p:attrName>
                                        </p:attrNameLst>
                                      </p:cBhvr>
                                      <p:to>
                                        <p:strVal val="visible"/>
                                      </p:to>
                                    </p:set>
                                    <p:animEffect transition="in" filter="dissolve">
                                      <p:cBhvr>
                                        <p:cTn id="17" dur="500"/>
                                        <p:tgtEl>
                                          <p:spTgt spid="1126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267">
                                            <p:txEl>
                                              <p:pRg st="3" end="3"/>
                                            </p:txEl>
                                          </p:spTgt>
                                        </p:tgtEl>
                                        <p:attrNameLst>
                                          <p:attrName>style.visibility</p:attrName>
                                        </p:attrNameLst>
                                      </p:cBhvr>
                                      <p:to>
                                        <p:strVal val="visible"/>
                                      </p:to>
                                    </p:set>
                                    <p:animEffect transition="in" filter="dissolve">
                                      <p:cBhvr>
                                        <p:cTn id="22" dur="500"/>
                                        <p:tgtEl>
                                          <p:spTgt spid="1126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p:txBody>
          <a:bodyPr/>
          <a:lstStyle/>
          <a:p>
            <a:pPr eaLnBrk="1" hangingPunct="1"/>
            <a:r>
              <a:rPr lang="ar-JO" altLang="en-US" dirty="0">
                <a:cs typeface="Arial" panose="020B0604020202020204" pitchFamily="34" charset="0"/>
              </a:rPr>
              <a:t>ملخص أعياد إسرائيل</a:t>
            </a:r>
            <a:endParaRPr lang="en-US" altLang="en-US" dirty="0">
              <a:cs typeface="Arial" panose="020B0604020202020204" pitchFamily="34" charset="0"/>
            </a:endParaRPr>
          </a:p>
        </p:txBody>
      </p:sp>
      <p:sp>
        <p:nvSpPr>
          <p:cNvPr id="264195" name="Rectangle 3"/>
          <p:cNvSpPr>
            <a:spLocks noGrp="1" noChangeArrowheads="1"/>
          </p:cNvSpPr>
          <p:nvPr>
            <p:ph type="body" sz="half" idx="1"/>
          </p:nvPr>
        </p:nvSpPr>
        <p:spPr>
          <a:xfrm>
            <a:off x="152400" y="1600200"/>
            <a:ext cx="7696200" cy="5257800"/>
          </a:xfrm>
        </p:spPr>
        <p:txBody>
          <a:bodyPr/>
          <a:lstStyle/>
          <a:p>
            <a:pPr marL="457200" indent="-457200" algn="r" eaLnBrk="1" hangingPunct="1">
              <a:buNone/>
            </a:pPr>
            <a:r>
              <a:rPr lang="ar-JO" altLang="en-US" sz="3600" b="1" dirty="0">
                <a:latin typeface="Arial" pitchFamily="34" charset="0"/>
                <a:cs typeface="Arial" pitchFamily="34" charset="0"/>
              </a:rPr>
              <a:t>1. تتجمع في الغالب في شهرين</a:t>
            </a:r>
          </a:p>
          <a:p>
            <a:pPr marL="457200" indent="-457200" algn="r" eaLnBrk="1" hangingPunct="1">
              <a:buNone/>
            </a:pPr>
            <a:r>
              <a:rPr lang="ar-JO" altLang="en-US" sz="3600" b="1" dirty="0">
                <a:latin typeface="Arial" pitchFamily="34" charset="0"/>
                <a:cs typeface="Arial" pitchFamily="34" charset="0"/>
              </a:rPr>
              <a:t>2. مفرحة و كئيبة</a:t>
            </a:r>
          </a:p>
          <a:p>
            <a:pPr marL="457200" indent="-457200" algn="r" eaLnBrk="1" hangingPunct="1">
              <a:buNone/>
            </a:pPr>
            <a:r>
              <a:rPr lang="ar-JO" altLang="en-US" sz="3600" b="1" dirty="0">
                <a:latin typeface="Arial" pitchFamily="34" charset="0"/>
                <a:cs typeface="Arial" pitchFamily="34" charset="0"/>
              </a:rPr>
              <a:t>3. في أورشليم و في البيت</a:t>
            </a:r>
          </a:p>
          <a:p>
            <a:pPr marL="457200" indent="-457200" algn="r" eaLnBrk="1" hangingPunct="1">
              <a:buNone/>
            </a:pPr>
            <a:r>
              <a:rPr lang="ar-JO" altLang="en-US" sz="3600" b="1" dirty="0">
                <a:latin typeface="Arial" pitchFamily="34" charset="0"/>
                <a:cs typeface="Arial" pitchFamily="34" charset="0"/>
              </a:rPr>
              <a:t>4. مصممة بحسب الزراعة</a:t>
            </a:r>
            <a:endParaRPr lang="en-US" altLang="en-US" sz="3600" b="1" dirty="0">
              <a:latin typeface="Arial" panose="020B0604020202020204" pitchFamily="34" charset="0"/>
              <a:cs typeface="Arial" panose="020B0604020202020204" pitchFamily="34" charset="0"/>
            </a:endParaRPr>
          </a:p>
          <a:p>
            <a:pPr marL="457200" indent="-457200" algn="r" eaLnBrk="1" hangingPunct="1">
              <a:buNone/>
            </a:pPr>
            <a:r>
              <a:rPr lang="ar-JO" altLang="en-US" sz="3600" b="1" dirty="0">
                <a:latin typeface="Arial" pitchFamily="34" charset="0"/>
                <a:cs typeface="Arial" pitchFamily="34" charset="0"/>
              </a:rPr>
              <a:t>5. توحد الأمة</a:t>
            </a:r>
          </a:p>
          <a:p>
            <a:pPr marL="457200" indent="-457200" algn="r" eaLnBrk="1" hangingPunct="1">
              <a:buNone/>
            </a:pPr>
            <a:r>
              <a:rPr lang="ar-JO" altLang="en-US" sz="3600" b="1" dirty="0">
                <a:latin typeface="Arial" pitchFamily="34" charset="0"/>
                <a:cs typeface="Arial" pitchFamily="34" charset="0"/>
              </a:rPr>
              <a:t>6. تقدم الراحة</a:t>
            </a:r>
          </a:p>
          <a:p>
            <a:pPr marL="457200" indent="-457200" algn="r" eaLnBrk="1" hangingPunct="1">
              <a:buNone/>
            </a:pPr>
            <a:r>
              <a:rPr lang="ar-JO" altLang="en-US" sz="3600" b="1" dirty="0">
                <a:latin typeface="Arial" pitchFamily="34" charset="0"/>
                <a:cs typeface="Arial" pitchFamily="34" charset="0"/>
              </a:rPr>
              <a:t>7. تشير إلى الماضي و المستقبل</a:t>
            </a:r>
            <a:endParaRPr lang="en-US" altLang="en-US" sz="3600" b="1" dirty="0">
              <a:latin typeface="Arial" panose="020B0604020202020204" pitchFamily="34" charset="0"/>
              <a:cs typeface="Arial" panose="020B0604020202020204" pitchFamily="34" charset="0"/>
            </a:endParaRPr>
          </a:p>
        </p:txBody>
      </p:sp>
      <p:pic>
        <p:nvPicPr>
          <p:cNvPr id="302084"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302085"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183</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7774842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64195">
                                            <p:txEl>
                                              <p:pRg st="0" end="0"/>
                                            </p:txEl>
                                          </p:spTgt>
                                        </p:tgtEl>
                                        <p:attrNameLst>
                                          <p:attrName>style.visibility</p:attrName>
                                        </p:attrNameLst>
                                      </p:cBhvr>
                                      <p:to>
                                        <p:strVal val="visible"/>
                                      </p:to>
                                    </p:set>
                                    <p:animEffect transition="in" filter="dissolve">
                                      <p:cBhvr>
                                        <p:cTn id="7" dur="500"/>
                                        <p:tgtEl>
                                          <p:spTgt spid="26419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4195">
                                            <p:txEl>
                                              <p:pRg st="1" end="1"/>
                                            </p:txEl>
                                          </p:spTgt>
                                        </p:tgtEl>
                                        <p:attrNameLst>
                                          <p:attrName>style.visibility</p:attrName>
                                        </p:attrNameLst>
                                      </p:cBhvr>
                                      <p:to>
                                        <p:strVal val="visible"/>
                                      </p:to>
                                    </p:set>
                                    <p:animEffect transition="in" filter="dissolve">
                                      <p:cBhvr>
                                        <p:cTn id="12" dur="500"/>
                                        <p:tgtEl>
                                          <p:spTgt spid="26419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4195">
                                            <p:txEl>
                                              <p:pRg st="2" end="2"/>
                                            </p:txEl>
                                          </p:spTgt>
                                        </p:tgtEl>
                                        <p:attrNameLst>
                                          <p:attrName>style.visibility</p:attrName>
                                        </p:attrNameLst>
                                      </p:cBhvr>
                                      <p:to>
                                        <p:strVal val="visible"/>
                                      </p:to>
                                    </p:set>
                                    <p:animEffect transition="in" filter="dissolve">
                                      <p:cBhvr>
                                        <p:cTn id="17" dur="500"/>
                                        <p:tgtEl>
                                          <p:spTgt spid="26419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64195">
                                            <p:txEl>
                                              <p:pRg st="3" end="3"/>
                                            </p:txEl>
                                          </p:spTgt>
                                        </p:tgtEl>
                                        <p:attrNameLst>
                                          <p:attrName>style.visibility</p:attrName>
                                        </p:attrNameLst>
                                      </p:cBhvr>
                                      <p:to>
                                        <p:strVal val="visible"/>
                                      </p:to>
                                    </p:set>
                                    <p:animEffect transition="in" filter="dissolve">
                                      <p:cBhvr>
                                        <p:cTn id="22" dur="500"/>
                                        <p:tgtEl>
                                          <p:spTgt spid="26419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4195">
                                            <p:txEl>
                                              <p:pRg st="4" end="4"/>
                                            </p:txEl>
                                          </p:spTgt>
                                        </p:tgtEl>
                                        <p:attrNameLst>
                                          <p:attrName>style.visibility</p:attrName>
                                        </p:attrNameLst>
                                      </p:cBhvr>
                                      <p:to>
                                        <p:strVal val="visible"/>
                                      </p:to>
                                    </p:set>
                                    <p:animEffect transition="in" filter="dissolve">
                                      <p:cBhvr>
                                        <p:cTn id="27" dur="500"/>
                                        <p:tgtEl>
                                          <p:spTgt spid="26419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264195">
                                            <p:txEl>
                                              <p:pRg st="5" end="5"/>
                                            </p:txEl>
                                          </p:spTgt>
                                        </p:tgtEl>
                                        <p:attrNameLst>
                                          <p:attrName>style.visibility</p:attrName>
                                        </p:attrNameLst>
                                      </p:cBhvr>
                                      <p:to>
                                        <p:strVal val="visible"/>
                                      </p:to>
                                    </p:set>
                                    <p:animEffect transition="in" filter="dissolve">
                                      <p:cBhvr>
                                        <p:cTn id="32" dur="500"/>
                                        <p:tgtEl>
                                          <p:spTgt spid="26419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64195">
                                            <p:txEl>
                                              <p:pRg st="6" end="6"/>
                                            </p:txEl>
                                          </p:spTgt>
                                        </p:tgtEl>
                                        <p:attrNameLst>
                                          <p:attrName>style.visibility</p:attrName>
                                        </p:attrNameLst>
                                      </p:cBhvr>
                                      <p:to>
                                        <p:strVal val="visible"/>
                                      </p:to>
                                    </p:set>
                                    <p:animEffect transition="in" filter="dissolve">
                                      <p:cBhvr>
                                        <p:cTn id="37" dur="500"/>
                                        <p:tgtEl>
                                          <p:spTgt spid="264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1026"/>
          <p:cNvSpPr>
            <a:spLocks noGrp="1" noChangeArrowheads="1"/>
          </p:cNvSpPr>
          <p:nvPr>
            <p:ph type="title"/>
          </p:nvPr>
        </p:nvSpPr>
        <p:spPr>
          <a:xfrm>
            <a:off x="457200" y="277813"/>
            <a:ext cx="8077200" cy="5437187"/>
          </a:xfrm>
          <a:ln>
            <a:miter lim="800000"/>
            <a:headEnd/>
            <a:tailEnd/>
          </a:ln>
          <a:effectLst/>
        </p:spPr>
        <p:txBody>
          <a:bodyPr/>
          <a:lstStyle/>
          <a:p>
            <a:pPr eaLnBrk="1" hangingPunct="1">
              <a:defRPr/>
            </a:pPr>
            <a:r>
              <a:rPr lang="ar-JO" sz="8000" dirty="0">
                <a:solidFill>
                  <a:srgbClr val="FFFFFF"/>
                </a:solidFill>
                <a:effectLst>
                  <a:glow rad="203200">
                    <a:schemeClr val="tx1">
                      <a:alpha val="91000"/>
                    </a:schemeClr>
                  </a:glow>
                </a:effectLst>
              </a:rPr>
              <a:t>ثلاثة أعياد أخرى </a:t>
            </a:r>
            <a:br>
              <a:rPr lang="ar-JO" sz="8000" dirty="0">
                <a:solidFill>
                  <a:srgbClr val="FFFFFF"/>
                </a:solidFill>
                <a:effectLst>
                  <a:glow rad="203200">
                    <a:schemeClr val="tx1">
                      <a:alpha val="91000"/>
                    </a:schemeClr>
                  </a:glow>
                </a:effectLst>
              </a:rPr>
            </a:br>
            <a:r>
              <a:rPr lang="ar-JO" sz="8000" dirty="0">
                <a:solidFill>
                  <a:srgbClr val="FFFFFF"/>
                </a:solidFill>
                <a:effectLst>
                  <a:glow rad="203200">
                    <a:schemeClr val="tx1">
                      <a:alpha val="91000"/>
                    </a:schemeClr>
                  </a:glow>
                </a:effectLst>
              </a:rPr>
              <a:t>غير موضى بها </a:t>
            </a:r>
            <a:br>
              <a:rPr lang="ar-JO" sz="8000" dirty="0">
                <a:solidFill>
                  <a:srgbClr val="FFFFFF"/>
                </a:solidFill>
                <a:effectLst>
                  <a:glow rad="203200">
                    <a:schemeClr val="tx1">
                      <a:alpha val="91000"/>
                    </a:schemeClr>
                  </a:glow>
                </a:effectLst>
              </a:rPr>
            </a:br>
            <a:r>
              <a:rPr lang="ar-JO" sz="8000" dirty="0">
                <a:solidFill>
                  <a:srgbClr val="FFFFFF"/>
                </a:solidFill>
                <a:effectLst>
                  <a:glow rad="203200">
                    <a:schemeClr val="tx1">
                      <a:alpha val="91000"/>
                    </a:schemeClr>
                  </a:glow>
                </a:effectLst>
              </a:rPr>
              <a:t>في الكتاب المقدس</a:t>
            </a:r>
            <a:endParaRPr lang="en-US" dirty="0">
              <a:solidFill>
                <a:srgbClr val="FFFFFF"/>
              </a:solidFill>
              <a:effectLst>
                <a:glow rad="203200">
                  <a:schemeClr val="tx1">
                    <a:alpha val="91000"/>
                  </a:schemeClr>
                </a:glow>
              </a:effectLst>
            </a:endParaRPr>
          </a:p>
        </p:txBody>
      </p:sp>
    </p:spTree>
    <p:extLst>
      <p:ext uri="{BB962C8B-B14F-4D97-AF65-F5344CB8AC3E}">
        <p14:creationId xmlns:p14="http://schemas.microsoft.com/office/powerpoint/2010/main" val="2296695491"/>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ar-JO" sz="4000" dirty="0">
                <a:solidFill>
                  <a:schemeClr val="bg1"/>
                </a:solidFill>
              </a:rPr>
              <a:t>خط سير رحلة الخروج</a:t>
            </a:r>
            <a:endParaRPr lang="en-US" sz="4000" dirty="0">
              <a:solidFill>
                <a:schemeClr val="bg1"/>
              </a:solidFill>
            </a:endParaRP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جاسان</a:t>
            </a:r>
            <a:endPar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مارَّة</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إيليم</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صحراء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4" name="Rectangle 7"/>
          <p:cNvSpPr txBox="1">
            <a:spLocks noChangeArrowheads="1"/>
          </p:cNvSpPr>
          <p:nvPr/>
        </p:nvSpPr>
        <p:spPr bwMode="auto">
          <a:xfrm>
            <a:off x="4191000" y="4772025"/>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جبل 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مِديان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كنعان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7" name="Text Box 6"/>
          <p:cNvSpPr txBox="1">
            <a:spLocks noChangeArrowheads="1"/>
          </p:cNvSpPr>
          <p:nvPr/>
        </p:nvSpPr>
        <p:spPr bwMode="auto">
          <a:xfrm>
            <a:off x="8232775" y="76200"/>
            <a:ext cx="77136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111أ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526029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rPr>
              <a:t>عيد </a:t>
            </a:r>
            <a:br>
              <a:rPr kumimoji="1" lang="ar-JO" altLang="en-US" sz="3600" dirty="0">
                <a:solidFill>
                  <a:schemeClr val="bg1"/>
                </a:solidFill>
              </a:rPr>
            </a:br>
            <a:r>
              <a:rPr kumimoji="1" lang="ar-JO" altLang="en-US" sz="3600" dirty="0">
                <a:solidFill>
                  <a:schemeClr val="bg1"/>
                </a:solidFill>
              </a:rPr>
              <a:t>كتابي </a:t>
            </a:r>
            <a:br>
              <a:rPr kumimoji="1" lang="ar-JO" altLang="en-US" sz="3600" dirty="0">
                <a:solidFill>
                  <a:schemeClr val="bg1"/>
                </a:solidFill>
              </a:rPr>
            </a:br>
            <a:r>
              <a:rPr kumimoji="1" lang="ar-JO" altLang="en-US" sz="3600" dirty="0">
                <a:solidFill>
                  <a:schemeClr val="bg1"/>
                </a:solidFill>
              </a:rPr>
              <a:t>إضافي </a:t>
            </a:r>
            <a:br>
              <a:rPr kumimoji="1" lang="ar-JO" altLang="en-US" sz="3600" dirty="0">
                <a:solidFill>
                  <a:schemeClr val="bg1"/>
                </a:solidFill>
              </a:rPr>
            </a:br>
            <a:r>
              <a:rPr kumimoji="1" lang="ar-JO" altLang="en-US" sz="3600" dirty="0">
                <a:solidFill>
                  <a:schemeClr val="bg1"/>
                </a:solidFill>
              </a:rPr>
              <a:t>رقم 1</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9</a:t>
            </a:r>
            <a:r>
              <a:rPr kumimoji="0" lang="en-US" sz="2000" b="1" u="none" strike="noStrike" kern="0" cap="none" spc="0" normalizeH="0" baseline="30000" noProof="0" dirty="0">
                <a:ln>
                  <a:noFill/>
                </a:ln>
                <a:solidFill>
                  <a:srgbClr val="060400"/>
                </a:solidFill>
                <a:effectLst/>
                <a:uLnTx/>
                <a:uFillTx/>
                <a:latin typeface="Arial" panose="020B0604020202020204" pitchFamily="34" charset="0"/>
                <a:ea typeface="Times New Roman" charset="0"/>
                <a:cs typeface="Times New Roman" charset="0"/>
              </a:rPr>
              <a:t>th</a:t>
            </a: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 of Av</a:t>
            </a:r>
          </a:p>
        </p:txBody>
      </p:sp>
    </p:spTree>
    <p:extLst>
      <p:ext uri="{BB962C8B-B14F-4D97-AF65-F5344CB8AC3E}">
        <p14:creationId xmlns:p14="http://schemas.microsoft.com/office/powerpoint/2010/main" val="20524515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0" fill="hold"/>
                                        <p:tgtEl>
                                          <p:spTgt spid="32"/>
                                        </p:tgtEl>
                                        <p:attrNameLst>
                                          <p:attrName>ppt_w</p:attrName>
                                        </p:attrNameLst>
                                      </p:cBhvr>
                                      <p:tavLst>
                                        <p:tav tm="0" fmla="#ppt_w*sin(2.5*pi*$)">
                                          <p:val>
                                            <p:fltVal val="0"/>
                                          </p:val>
                                        </p:tav>
                                        <p:tav tm="100000">
                                          <p:val>
                                            <p:fltVal val="1"/>
                                          </p:val>
                                        </p:tav>
                                      </p:tavLst>
                                    </p:anim>
                                    <p:anim calcmode="lin" valueType="num">
                                      <p:cBhvr>
                                        <p:cTn id="8" dur="5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0800"/>
            <a:ext cx="74676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78" name="Rectangle 3"/>
          <p:cNvSpPr>
            <a:spLocks noChangeArrowheads="1"/>
          </p:cNvSpPr>
          <p:nvPr/>
        </p:nvSpPr>
        <p:spPr bwMode="auto">
          <a:xfrm>
            <a:off x="7275513" y="0"/>
            <a:ext cx="1905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ail" charset="0"/>
              <a:ea typeface="MS PGothic" pitchFamily="34" charset="-128"/>
              <a:cs typeface="+mn-cs"/>
            </a:endParaRPr>
          </a:p>
        </p:txBody>
      </p:sp>
      <p:sp>
        <p:nvSpPr>
          <p:cNvPr id="188420" name="Rectangle 4"/>
          <p:cNvSpPr>
            <a:spLocks noGrp="1" noChangeArrowheads="1"/>
          </p:cNvSpPr>
          <p:nvPr>
            <p:ph type="title"/>
          </p:nvPr>
        </p:nvSpPr>
        <p:spPr>
          <a:xfrm>
            <a:off x="990600" y="5715000"/>
            <a:ext cx="8153400" cy="1143000"/>
          </a:xfrm>
          <a:solidFill>
            <a:srgbClr val="336600"/>
          </a:solidFill>
        </p:spPr>
        <p:txBody>
          <a:bodyPr/>
          <a:lstStyle/>
          <a:p>
            <a:pPr eaLnBrk="1" hangingPunct="1"/>
            <a:r>
              <a:rPr lang="ar-JO" altLang="en-US" sz="3600" dirty="0">
                <a:latin typeface="Arail" charset="0"/>
              </a:rPr>
              <a:t>دارت الحياة اليهودية حول هيكل سليمان لمدة 400 سنة (959-586 ق.م)</a:t>
            </a:r>
            <a:endParaRPr lang="en-US" altLang="en-US" sz="3600" dirty="0">
              <a:latin typeface="Arail" charset="0"/>
            </a:endParaRPr>
          </a:p>
        </p:txBody>
      </p:sp>
      <p:sp>
        <p:nvSpPr>
          <p:cNvPr id="306180" name="Text Box 5"/>
          <p:cNvSpPr txBox="1">
            <a:spLocks noChangeArrowheads="1"/>
          </p:cNvSpPr>
          <p:nvPr/>
        </p:nvSpPr>
        <p:spPr bwMode="auto">
          <a:xfrm>
            <a:off x="1120556" y="76200"/>
            <a:ext cx="3225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en-US" sz="1800" b="1" dirty="0">
                <a:solidFill>
                  <a:srgbClr val="060400"/>
                </a:solidFill>
                <a:latin typeface="Arail" charset="0"/>
              </a:rPr>
              <a:t>اليهودية في إسرائيل و في الشتات (يتبع)</a:t>
            </a:r>
            <a:endParaRPr kumimoji="0" lang="en-US" altLang="en-US" sz="1800" b="1" i="0" u="none" strike="noStrike" kern="1200" cap="none" spc="0" normalizeH="0" baseline="0" noProof="0" dirty="0">
              <a:ln>
                <a:noFill/>
              </a:ln>
              <a:solidFill>
                <a:srgbClr val="060400"/>
              </a:solidFill>
              <a:effectLst/>
              <a:uLnTx/>
              <a:uFillTx/>
              <a:latin typeface="Arail" charset="0"/>
              <a:ea typeface="MS PGothic" pitchFamily="34" charset="-128"/>
              <a:cs typeface="+mn-cs"/>
            </a:endParaRPr>
          </a:p>
        </p:txBody>
      </p:sp>
      <p:sp>
        <p:nvSpPr>
          <p:cNvPr id="188422"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ail" charset="0"/>
                <a:ea typeface="MS PGothic" pitchFamily="34" charset="-128"/>
                <a:cs typeface="+mn-cs"/>
              </a:rPr>
              <a:t>184</a:t>
            </a:r>
            <a:endParaRPr kumimoji="0" lang="en-US" altLang="en-US" sz="1800" b="0" i="0" u="none" strike="noStrike" kern="1200" cap="none" spc="0" normalizeH="0" baseline="0" noProof="0" dirty="0">
              <a:ln>
                <a:noFill/>
              </a:ln>
              <a:solidFill>
                <a:srgbClr val="FFFFFF"/>
              </a:solidFill>
              <a:effectLst/>
              <a:uLnTx/>
              <a:uFillTx/>
              <a:latin typeface="Arail" charset="0"/>
              <a:ea typeface="MS PGothic" pitchFamily="34" charset="-128"/>
              <a:cs typeface="+mn-cs"/>
            </a:endParaRPr>
          </a:p>
        </p:txBody>
      </p:sp>
    </p:spTree>
    <p:extLst>
      <p:ext uri="{BB962C8B-B14F-4D97-AF65-F5344CB8AC3E}">
        <p14:creationId xmlns:p14="http://schemas.microsoft.com/office/powerpoint/2010/main" val="2623692951"/>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Temple Bowl"/>
          <p:cNvPicPr>
            <a:picLocks noChangeAspect="1" noChangeArrowheads="1"/>
          </p:cNvPicPr>
          <p:nvPr/>
        </p:nvPicPr>
        <p:blipFill>
          <a:blip r:embed="rId3" cstate="screen">
            <a:extLst>
              <a:ext uri="{28A0092B-C50C-407E-A947-70E740481C1C}">
                <a14:useLocalDpi xmlns:a14="http://schemas.microsoft.com/office/drawing/2010/main"/>
              </a:ext>
            </a:extLst>
          </a:blip>
          <a:srcRect r="-217"/>
          <a:stretch>
            <a:fillRect/>
          </a:stretch>
        </p:blipFill>
        <p:spPr bwMode="auto">
          <a:xfrm>
            <a:off x="0" y="0"/>
            <a:ext cx="9393238" cy="693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467" name="Rectangle 3"/>
          <p:cNvSpPr>
            <a:spLocks noGrp="1" noChangeArrowheads="1"/>
          </p:cNvSpPr>
          <p:nvPr>
            <p:ph type="title"/>
          </p:nvPr>
        </p:nvSpPr>
        <p:spPr>
          <a:xfrm>
            <a:off x="3810000" y="0"/>
            <a:ext cx="5562600" cy="1752600"/>
          </a:xfrm>
          <a:solidFill>
            <a:schemeClr val="bg1"/>
          </a:solidFill>
        </p:spPr>
        <p:txBody>
          <a:bodyPr/>
          <a:lstStyle/>
          <a:p>
            <a:pPr eaLnBrk="1" hangingPunct="1"/>
            <a:r>
              <a:rPr lang="ar-JO" sz="4000" b="1" dirty="0"/>
              <a:t>احتفظ اليهود بالقداسة </a:t>
            </a:r>
            <a:br>
              <a:rPr lang="ar-JO" sz="4000" b="1" dirty="0"/>
            </a:br>
            <a:r>
              <a:rPr lang="ar-JO" sz="4000" b="1" dirty="0"/>
              <a:t>في المرحضة</a:t>
            </a:r>
            <a:endParaRPr lang="en-US" altLang="en-US" sz="4000" b="1" dirty="0">
              <a:latin typeface="Arial" panose="020B0604020202020204" pitchFamily="34" charset="0"/>
              <a:cs typeface="Arial" panose="020B0604020202020204" pitchFamily="34" charset="0"/>
            </a:endParaRPr>
          </a:p>
        </p:txBody>
      </p:sp>
      <p:sp>
        <p:nvSpPr>
          <p:cNvPr id="190468" name="Line 4"/>
          <p:cNvSpPr>
            <a:spLocks noChangeShapeType="1"/>
          </p:cNvSpPr>
          <p:nvPr/>
        </p:nvSpPr>
        <p:spPr bwMode="auto">
          <a:xfrm>
            <a:off x="0" y="0"/>
            <a:ext cx="9144000" cy="685800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90469" name="Line 5"/>
          <p:cNvSpPr>
            <a:spLocks noChangeShapeType="1"/>
          </p:cNvSpPr>
          <p:nvPr/>
        </p:nvSpPr>
        <p:spPr bwMode="auto">
          <a:xfrm rot="5400000">
            <a:off x="1143000" y="-1143000"/>
            <a:ext cx="6858000" cy="914400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90470" name="Rectangle 6"/>
          <p:cNvSpPr>
            <a:spLocks noChangeArrowheads="1"/>
          </p:cNvSpPr>
          <p:nvPr/>
        </p:nvSpPr>
        <p:spPr bwMode="auto">
          <a:xfrm rot="-929834">
            <a:off x="-14382" y="2207517"/>
            <a:ext cx="9149202" cy="3041650"/>
          </a:xfrm>
          <a:prstGeom prst="rect">
            <a:avLst/>
          </a:prstGeom>
          <a:solidFill>
            <a:srgbClr val="FF000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8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rPr>
              <a:t>تدمر                 الهيكل</a:t>
            </a:r>
            <a:endParaRPr kumimoji="0" lang="en-US" altLang="en-US" sz="8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endParaRPr>
          </a:p>
        </p:txBody>
      </p:sp>
      <p:sp>
        <p:nvSpPr>
          <p:cNvPr id="190471" name="Text Box 7"/>
          <p:cNvSpPr txBox="1">
            <a:spLocks noChangeArrowheads="1"/>
          </p:cNvSpPr>
          <p:nvPr/>
        </p:nvSpPr>
        <p:spPr bwMode="auto">
          <a:xfrm>
            <a:off x="6248400" y="4876800"/>
            <a:ext cx="3124200" cy="180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rPr>
              <a:t>التاسع من آب</a:t>
            </a:r>
            <a:endParaRPr kumimoji="0" lang="en-US" altLang="en-US" sz="2800" b="1"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rPr>
              <a:t>  • </a:t>
            </a:r>
            <a:r>
              <a:rPr lang="ar-JO" altLang="en-US" sz="2800" b="1" dirty="0">
                <a:solidFill>
                  <a:srgbClr val="060400"/>
                </a:solidFill>
              </a:rPr>
              <a:t>586 ق.م</a:t>
            </a:r>
            <a:endParaRPr kumimoji="0" lang="en-US" altLang="en-US" sz="2800" b="1"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rPr>
              <a:t>  • </a:t>
            </a:r>
            <a:r>
              <a:rPr lang="ar-JO" altLang="en-US" sz="2800" b="1" dirty="0">
                <a:solidFill>
                  <a:srgbClr val="060400"/>
                </a:solidFill>
              </a:rPr>
              <a:t>70 م</a:t>
            </a:r>
            <a:r>
              <a:rPr kumimoji="0" lang="en-US" altLang="en-US" sz="2800" b="1"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rPr>
              <a:t> </a:t>
            </a:r>
          </a:p>
        </p:txBody>
      </p:sp>
    </p:spTree>
    <p:extLst>
      <p:ext uri="{BB962C8B-B14F-4D97-AF65-F5344CB8AC3E}">
        <p14:creationId xmlns:p14="http://schemas.microsoft.com/office/powerpoint/2010/main" val="32460963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90469"/>
                                        </p:tgtEl>
                                        <p:attrNameLst>
                                          <p:attrName>style.visibility</p:attrName>
                                        </p:attrNameLst>
                                      </p:cBhvr>
                                      <p:to>
                                        <p:strVal val="visible"/>
                                      </p:to>
                                    </p:set>
                                    <p:animEffect transition="in" filter="fade">
                                      <p:cBhvr>
                                        <p:cTn id="7" dur="770" decel="100000"/>
                                        <p:tgtEl>
                                          <p:spTgt spid="190469"/>
                                        </p:tgtEl>
                                      </p:cBhvr>
                                    </p:animEffect>
                                    <p:animScale>
                                      <p:cBhvr>
                                        <p:cTn id="8" dur="770" decel="100000"/>
                                        <p:tgtEl>
                                          <p:spTgt spid="190469"/>
                                        </p:tgtEl>
                                      </p:cBhvr>
                                      <p:from x="10000" y="10000"/>
                                      <p:to x="200000" y="450000"/>
                                    </p:animScale>
                                    <p:animScale>
                                      <p:cBhvr>
                                        <p:cTn id="9" dur="1230" accel="100000" fill="hold">
                                          <p:stCondLst>
                                            <p:cond delay="770"/>
                                          </p:stCondLst>
                                        </p:cTn>
                                        <p:tgtEl>
                                          <p:spTgt spid="190469"/>
                                        </p:tgtEl>
                                      </p:cBhvr>
                                      <p:from x="200000" y="450000"/>
                                      <p:to x="100000" y="100000"/>
                                    </p:animScale>
                                    <p:set>
                                      <p:cBhvr>
                                        <p:cTn id="10" dur="770" fill="hold"/>
                                        <p:tgtEl>
                                          <p:spTgt spid="190469"/>
                                        </p:tgtEl>
                                        <p:attrNameLst>
                                          <p:attrName>ppt_x</p:attrName>
                                        </p:attrNameLst>
                                      </p:cBhvr>
                                      <p:to>
                                        <p:strVal val="(0.5)"/>
                                      </p:to>
                                    </p:set>
                                    <p:anim from="(0.5)" to="(#ppt_x)" calcmode="lin" valueType="num">
                                      <p:cBhvr>
                                        <p:cTn id="11" dur="1230" accel="100000" fill="hold">
                                          <p:stCondLst>
                                            <p:cond delay="770"/>
                                          </p:stCondLst>
                                        </p:cTn>
                                        <p:tgtEl>
                                          <p:spTgt spid="190469"/>
                                        </p:tgtEl>
                                        <p:attrNameLst>
                                          <p:attrName>ppt_x</p:attrName>
                                        </p:attrNameLst>
                                      </p:cBhvr>
                                    </p:anim>
                                    <p:set>
                                      <p:cBhvr>
                                        <p:cTn id="12" dur="770" fill="hold"/>
                                        <p:tgtEl>
                                          <p:spTgt spid="190469"/>
                                        </p:tgtEl>
                                        <p:attrNameLst>
                                          <p:attrName>ppt_y</p:attrName>
                                        </p:attrNameLst>
                                      </p:cBhvr>
                                      <p:to>
                                        <p:strVal val="(#ppt_y+0.4)"/>
                                      </p:to>
                                    </p:set>
                                    <p:anim from="(#ppt_y+0.4)" to="(#ppt_y)" calcmode="lin" valueType="num">
                                      <p:cBhvr>
                                        <p:cTn id="13" dur="1230" accel="100000" fill="hold">
                                          <p:stCondLst>
                                            <p:cond delay="770"/>
                                          </p:stCondLst>
                                        </p:cTn>
                                        <p:tgtEl>
                                          <p:spTgt spid="190469"/>
                                        </p:tgtEl>
                                        <p:attrNameLst>
                                          <p:attrName>ppt_y</p:attrName>
                                        </p:attrNameLst>
                                      </p:cBhvr>
                                    </p:anim>
                                  </p:childTnLst>
                                </p:cTn>
                              </p:par>
                              <p:par>
                                <p:cTn id="14" presetID="51" presetClass="entr" presetSubtype="0" fill="hold" grpId="0" nodeType="withEffect">
                                  <p:stCondLst>
                                    <p:cond delay="0"/>
                                  </p:stCondLst>
                                  <p:childTnLst>
                                    <p:set>
                                      <p:cBhvr>
                                        <p:cTn id="15" dur="1" fill="hold">
                                          <p:stCondLst>
                                            <p:cond delay="0"/>
                                          </p:stCondLst>
                                        </p:cTn>
                                        <p:tgtEl>
                                          <p:spTgt spid="190468"/>
                                        </p:tgtEl>
                                        <p:attrNameLst>
                                          <p:attrName>style.visibility</p:attrName>
                                        </p:attrNameLst>
                                      </p:cBhvr>
                                      <p:to>
                                        <p:strVal val="visible"/>
                                      </p:to>
                                    </p:set>
                                    <p:animEffect transition="in" filter="fade">
                                      <p:cBhvr>
                                        <p:cTn id="16" dur="770" decel="100000"/>
                                        <p:tgtEl>
                                          <p:spTgt spid="190468"/>
                                        </p:tgtEl>
                                      </p:cBhvr>
                                    </p:animEffect>
                                    <p:animScale>
                                      <p:cBhvr>
                                        <p:cTn id="17" dur="770" decel="100000"/>
                                        <p:tgtEl>
                                          <p:spTgt spid="190468"/>
                                        </p:tgtEl>
                                      </p:cBhvr>
                                      <p:from x="10000" y="10000"/>
                                      <p:to x="200000" y="450000"/>
                                    </p:animScale>
                                    <p:animScale>
                                      <p:cBhvr>
                                        <p:cTn id="18" dur="1230" accel="100000" fill="hold">
                                          <p:stCondLst>
                                            <p:cond delay="770"/>
                                          </p:stCondLst>
                                        </p:cTn>
                                        <p:tgtEl>
                                          <p:spTgt spid="190468"/>
                                        </p:tgtEl>
                                      </p:cBhvr>
                                      <p:from x="200000" y="450000"/>
                                      <p:to x="100000" y="100000"/>
                                    </p:animScale>
                                    <p:set>
                                      <p:cBhvr>
                                        <p:cTn id="19" dur="770" fill="hold"/>
                                        <p:tgtEl>
                                          <p:spTgt spid="190468"/>
                                        </p:tgtEl>
                                        <p:attrNameLst>
                                          <p:attrName>ppt_x</p:attrName>
                                        </p:attrNameLst>
                                      </p:cBhvr>
                                      <p:to>
                                        <p:strVal val="(0.5)"/>
                                      </p:to>
                                    </p:set>
                                    <p:anim from="(0.5)" to="(#ppt_x)" calcmode="lin" valueType="num">
                                      <p:cBhvr>
                                        <p:cTn id="20" dur="1230" accel="100000" fill="hold">
                                          <p:stCondLst>
                                            <p:cond delay="770"/>
                                          </p:stCondLst>
                                        </p:cTn>
                                        <p:tgtEl>
                                          <p:spTgt spid="190468"/>
                                        </p:tgtEl>
                                        <p:attrNameLst>
                                          <p:attrName>ppt_x</p:attrName>
                                        </p:attrNameLst>
                                      </p:cBhvr>
                                    </p:anim>
                                    <p:set>
                                      <p:cBhvr>
                                        <p:cTn id="21" dur="770" fill="hold"/>
                                        <p:tgtEl>
                                          <p:spTgt spid="190468"/>
                                        </p:tgtEl>
                                        <p:attrNameLst>
                                          <p:attrName>ppt_y</p:attrName>
                                        </p:attrNameLst>
                                      </p:cBhvr>
                                      <p:to>
                                        <p:strVal val="(#ppt_y+0.4)"/>
                                      </p:to>
                                    </p:set>
                                    <p:anim from="(#ppt_y+0.4)" to="(#ppt_y)" calcmode="lin" valueType="num">
                                      <p:cBhvr>
                                        <p:cTn id="22" dur="1230" accel="100000" fill="hold">
                                          <p:stCondLst>
                                            <p:cond delay="770"/>
                                          </p:stCondLst>
                                        </p:cTn>
                                        <p:tgtEl>
                                          <p:spTgt spid="190468"/>
                                        </p:tgtEl>
                                        <p:attrNameLst>
                                          <p:attrName>ppt_y</p:attrName>
                                        </p:attrNameLst>
                                      </p:cBhvr>
                                    </p:anim>
                                  </p:childTnLst>
                                </p:cTn>
                              </p:par>
                              <p:par>
                                <p:cTn id="23" presetID="51" presetClass="entr" presetSubtype="0" fill="hold" grpId="0" nodeType="withEffect">
                                  <p:stCondLst>
                                    <p:cond delay="0"/>
                                  </p:stCondLst>
                                  <p:childTnLst>
                                    <p:set>
                                      <p:cBhvr>
                                        <p:cTn id="24" dur="1" fill="hold">
                                          <p:stCondLst>
                                            <p:cond delay="0"/>
                                          </p:stCondLst>
                                        </p:cTn>
                                        <p:tgtEl>
                                          <p:spTgt spid="190470"/>
                                        </p:tgtEl>
                                        <p:attrNameLst>
                                          <p:attrName>style.visibility</p:attrName>
                                        </p:attrNameLst>
                                      </p:cBhvr>
                                      <p:to>
                                        <p:strVal val="visible"/>
                                      </p:to>
                                    </p:set>
                                    <p:animEffect transition="in" filter="fade">
                                      <p:cBhvr>
                                        <p:cTn id="25" dur="770" decel="100000"/>
                                        <p:tgtEl>
                                          <p:spTgt spid="190470"/>
                                        </p:tgtEl>
                                      </p:cBhvr>
                                    </p:animEffect>
                                    <p:animScale>
                                      <p:cBhvr>
                                        <p:cTn id="26" dur="770" decel="100000"/>
                                        <p:tgtEl>
                                          <p:spTgt spid="190470"/>
                                        </p:tgtEl>
                                      </p:cBhvr>
                                      <p:from x="10000" y="10000"/>
                                      <p:to x="200000" y="450000"/>
                                    </p:animScale>
                                    <p:animScale>
                                      <p:cBhvr>
                                        <p:cTn id="27" dur="1230" accel="100000" fill="hold">
                                          <p:stCondLst>
                                            <p:cond delay="770"/>
                                          </p:stCondLst>
                                        </p:cTn>
                                        <p:tgtEl>
                                          <p:spTgt spid="190470"/>
                                        </p:tgtEl>
                                      </p:cBhvr>
                                      <p:from x="200000" y="450000"/>
                                      <p:to x="100000" y="100000"/>
                                    </p:animScale>
                                    <p:set>
                                      <p:cBhvr>
                                        <p:cTn id="28" dur="770" fill="hold"/>
                                        <p:tgtEl>
                                          <p:spTgt spid="190470"/>
                                        </p:tgtEl>
                                        <p:attrNameLst>
                                          <p:attrName>ppt_x</p:attrName>
                                        </p:attrNameLst>
                                      </p:cBhvr>
                                      <p:to>
                                        <p:strVal val="(0.5)"/>
                                      </p:to>
                                    </p:set>
                                    <p:anim from="(0.5)" to="(#ppt_x)" calcmode="lin" valueType="num">
                                      <p:cBhvr>
                                        <p:cTn id="29" dur="1230" accel="100000" fill="hold">
                                          <p:stCondLst>
                                            <p:cond delay="770"/>
                                          </p:stCondLst>
                                        </p:cTn>
                                        <p:tgtEl>
                                          <p:spTgt spid="190470"/>
                                        </p:tgtEl>
                                        <p:attrNameLst>
                                          <p:attrName>ppt_x</p:attrName>
                                        </p:attrNameLst>
                                      </p:cBhvr>
                                    </p:anim>
                                    <p:set>
                                      <p:cBhvr>
                                        <p:cTn id="30" dur="770" fill="hold"/>
                                        <p:tgtEl>
                                          <p:spTgt spid="190470"/>
                                        </p:tgtEl>
                                        <p:attrNameLst>
                                          <p:attrName>ppt_y</p:attrName>
                                        </p:attrNameLst>
                                      </p:cBhvr>
                                      <p:to>
                                        <p:strVal val="(#ppt_y+0.4)"/>
                                      </p:to>
                                    </p:set>
                                    <p:anim from="(#ppt_y+0.4)" to="(#ppt_y)" calcmode="lin" valueType="num">
                                      <p:cBhvr>
                                        <p:cTn id="31" dur="1230" accel="100000" fill="hold">
                                          <p:stCondLst>
                                            <p:cond delay="770"/>
                                          </p:stCondLst>
                                        </p:cTn>
                                        <p:tgtEl>
                                          <p:spTgt spid="190470"/>
                                        </p:tgtEl>
                                        <p:attrNameLst>
                                          <p:attrName>ppt_y</p:attrName>
                                        </p:attrNameLst>
                                      </p:cBhvr>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1" presetClass="entr" presetSubtype="4" fill="hold" grpId="0" nodeType="clickEffect">
                                  <p:stCondLst>
                                    <p:cond delay="0"/>
                                  </p:stCondLst>
                                  <p:childTnLst>
                                    <p:set>
                                      <p:cBhvr>
                                        <p:cTn id="35" dur="1" fill="hold">
                                          <p:stCondLst>
                                            <p:cond delay="0"/>
                                          </p:stCondLst>
                                        </p:cTn>
                                        <p:tgtEl>
                                          <p:spTgt spid="190471"/>
                                        </p:tgtEl>
                                        <p:attrNameLst>
                                          <p:attrName>style.visibility</p:attrName>
                                        </p:attrNameLst>
                                      </p:cBhvr>
                                      <p:to>
                                        <p:strVal val="visible"/>
                                      </p:to>
                                    </p:set>
                                    <p:animEffect transition="in" filter="wheel(4)">
                                      <p:cBhvr>
                                        <p:cTn id="36" dur="2000"/>
                                        <p:tgtEl>
                                          <p:spTgt spid="190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68" grpId="0" animBg="1"/>
      <p:bldP spid="190469" grpId="0" animBg="1"/>
      <p:bldP spid="190470" grpId="0" animBg="1"/>
      <p:bldP spid="190471"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rPr>
              <a:t>عيد             كتابي         إضافي            رقم 2</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620683"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9 آب</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endParaRPr>
          </a:p>
        </p:txBody>
      </p:sp>
      <p:sp>
        <p:nvSpPr>
          <p:cNvPr id="33" name="Text Box 21">
            <a:extLst>
              <a:ext uri="{FF2B5EF4-FFF2-40B4-BE49-F238E27FC236}">
                <a16:creationId xmlns:a16="http://schemas.microsoft.com/office/drawing/2014/main" id="{45649B14-70B9-F940-9668-6CC6574FB628}"/>
              </a:ext>
            </a:extLst>
          </p:cNvPr>
          <p:cNvSpPr txBox="1">
            <a:spLocks noChangeArrowheads="1"/>
          </p:cNvSpPr>
          <p:nvPr/>
        </p:nvSpPr>
        <p:spPr bwMode="auto">
          <a:xfrm>
            <a:off x="1331913" y="3429000"/>
            <a:ext cx="923651"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الحانوكاه</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endParaRPr>
          </a:p>
        </p:txBody>
      </p:sp>
    </p:spTree>
    <p:extLst>
      <p:ext uri="{BB962C8B-B14F-4D97-AF65-F5344CB8AC3E}">
        <p14:creationId xmlns:p14="http://schemas.microsoft.com/office/powerpoint/2010/main" val="24662447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0" fill="hold"/>
                                        <p:tgtEl>
                                          <p:spTgt spid="33"/>
                                        </p:tgtEl>
                                        <p:attrNameLst>
                                          <p:attrName>ppt_w</p:attrName>
                                        </p:attrNameLst>
                                      </p:cBhvr>
                                      <p:tavLst>
                                        <p:tav tm="0" fmla="#ppt_w*sin(2.5*pi*$)">
                                          <p:val>
                                            <p:fltVal val="0"/>
                                          </p:val>
                                        </p:tav>
                                        <p:tav tm="100000">
                                          <p:val>
                                            <p:fltVal val="1"/>
                                          </p:val>
                                        </p:tav>
                                      </p:tavLst>
                                    </p:anim>
                                    <p:anim calcmode="lin" valueType="num">
                                      <p:cBhvr>
                                        <p:cTn id="8" dur="5000" fill="hold"/>
                                        <p:tgtEl>
                                          <p:spTgt spid="3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4" name="Picture 4" descr="hanuk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10400" y="5257800"/>
            <a:ext cx="21336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25" name="Picture 5" descr="Feast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35500" y="3276600"/>
            <a:ext cx="24511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29" name="Text Box 9"/>
          <p:cNvSpPr txBox="1">
            <a:spLocks noChangeArrowheads="1"/>
          </p:cNvSpPr>
          <p:nvPr/>
        </p:nvSpPr>
        <p:spPr bwMode="auto">
          <a:xfrm>
            <a:off x="7086600" y="4267200"/>
            <a:ext cx="1981200" cy="10156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rPr>
              <a:t>منارة من</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FFFFFF"/>
                </a:solidFill>
                <a:latin typeface="Tahoma" pitchFamily="-107" charset="-52"/>
                <a:ea typeface="MS PGothic" pitchFamily="34" charset="-128"/>
              </a:rPr>
              <a:t>9 فروع</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rPr>
              <a:t>(</a:t>
            </a:r>
            <a:r>
              <a:rPr kumimoji="0" lang="ar-JO" sz="2000" b="1"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rPr>
              <a:t>الحانوكاه</a:t>
            </a:r>
            <a:r>
              <a:rPr kumimoji="0" lang="en-US" sz="2000" b="1"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rPr>
              <a:t>)</a:t>
            </a:r>
          </a:p>
        </p:txBody>
      </p:sp>
      <p:grpSp>
        <p:nvGrpSpPr>
          <p:cNvPr id="311300" name="Group 11"/>
          <p:cNvGrpSpPr>
            <a:grpSpLocks/>
          </p:cNvGrpSpPr>
          <p:nvPr/>
        </p:nvGrpSpPr>
        <p:grpSpPr bwMode="auto">
          <a:xfrm>
            <a:off x="0" y="990600"/>
            <a:ext cx="4660900" cy="5867400"/>
            <a:chOff x="0" y="624"/>
            <a:chExt cx="2936" cy="3696"/>
          </a:xfrm>
        </p:grpSpPr>
        <p:pic>
          <p:nvPicPr>
            <p:cNvPr id="311305" name="Picture 2" descr="Hanukkah"/>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624"/>
              <a:ext cx="2936" cy="3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306" name="Rectangle 10"/>
            <p:cNvSpPr>
              <a:spLocks noChangeArrowheads="1"/>
            </p:cNvSpPr>
            <p:nvPr/>
          </p:nvSpPr>
          <p:spPr bwMode="auto">
            <a:xfrm rot="918402">
              <a:off x="240" y="960"/>
              <a:ext cx="2592" cy="624"/>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pSp>
      <p:sp>
        <p:nvSpPr>
          <p:cNvPr id="184323" name="Rectangle 3"/>
          <p:cNvSpPr>
            <a:spLocks noGrp="1" noChangeArrowheads="1"/>
          </p:cNvSpPr>
          <p:nvPr>
            <p:ph type="title"/>
          </p:nvPr>
        </p:nvSpPr>
        <p:spPr>
          <a:xfrm rot="735820">
            <a:off x="0" y="457200"/>
            <a:ext cx="9448800" cy="2084388"/>
          </a:xfrm>
          <a:solidFill>
            <a:srgbClr val="336600"/>
          </a:solidFill>
        </p:spPr>
        <p:txBody>
          <a:bodyPr/>
          <a:lstStyle/>
          <a:p>
            <a:pPr eaLnBrk="1" hangingPunct="1"/>
            <a:r>
              <a:rPr lang="ar-JO" altLang="en-US" sz="4000" b="1" dirty="0">
                <a:latin typeface="Arial" panose="020B0604020202020204" pitchFamily="34" charset="0"/>
                <a:cs typeface="Arial" panose="020B0604020202020204" pitchFamily="34" charset="0"/>
              </a:rPr>
              <a:t>الحانوكاه (عيد النور)</a:t>
            </a:r>
            <a:br>
              <a:rPr lang="ar-JO" altLang="en-US" sz="4000" b="1" dirty="0">
                <a:latin typeface="Arial" panose="020B0604020202020204" pitchFamily="34" charset="0"/>
                <a:cs typeface="Arial" panose="020B0604020202020204" pitchFamily="34" charset="0"/>
              </a:rPr>
            </a:br>
            <a:r>
              <a:rPr lang="ar-JO" sz="4000" dirty="0"/>
              <a:t>يحيي ذكرى انتصار يهوذا المكابي على السلوقيين </a:t>
            </a:r>
            <a:br>
              <a:rPr lang="ar-JO" sz="4000" dirty="0"/>
            </a:br>
            <a:r>
              <a:rPr lang="ar-JO" sz="4000" dirty="0"/>
              <a:t>عام 164 قبل الميلاد</a:t>
            </a:r>
            <a:endParaRPr lang="en-US" altLang="en-US" sz="3200" b="1" dirty="0">
              <a:latin typeface="Arial" panose="020B0604020202020204" pitchFamily="34" charset="0"/>
              <a:cs typeface="Arial" panose="020B0604020202020204" pitchFamily="34" charset="0"/>
            </a:endParaRPr>
          </a:p>
        </p:txBody>
      </p:sp>
      <p:sp>
        <p:nvSpPr>
          <p:cNvPr id="184328" name="Text Box 8"/>
          <p:cNvSpPr txBox="1">
            <a:spLocks noChangeArrowheads="1"/>
          </p:cNvSpPr>
          <p:nvPr/>
        </p:nvSpPr>
        <p:spPr bwMode="auto">
          <a:xfrm>
            <a:off x="5105400" y="2743200"/>
            <a:ext cx="1828800" cy="10156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rPr>
              <a:t>منارة من            7 فروع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FFFFFF"/>
                </a:solidFill>
                <a:latin typeface="Tahoma" pitchFamily="-107" charset="-52"/>
                <a:ea typeface="MS PGothic" pitchFamily="34" charset="-128"/>
              </a:rPr>
              <a:t>(منتظم)</a:t>
            </a:r>
            <a:endParaRPr kumimoji="0" lang="en-US" sz="2000" b="1"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84326" name="Picture 6" descr="hanukkah lights"/>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629025" y="4038600"/>
            <a:ext cx="1611313"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 Box 23"/>
          <p:cNvSpPr txBox="1">
            <a:spLocks noChangeArrowheads="1"/>
          </p:cNvSpPr>
          <p:nvPr/>
        </p:nvSpPr>
        <p:spPr bwMode="auto">
          <a:xfrm>
            <a:off x="8388350"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184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Tree>
    <p:extLst>
      <p:ext uri="{BB962C8B-B14F-4D97-AF65-F5344CB8AC3E}">
        <p14:creationId xmlns:p14="http://schemas.microsoft.com/office/powerpoint/2010/main" val="31046657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184326"/>
                                        </p:tgtEl>
                                        <p:attrNameLst>
                                          <p:attrName>style.visibility</p:attrName>
                                        </p:attrNameLst>
                                      </p:cBhvr>
                                      <p:to>
                                        <p:strVal val="visible"/>
                                      </p:to>
                                    </p:set>
                                    <p:animEffect transition="in" filter="wedge">
                                      <p:cBhvr>
                                        <p:cTn id="7" dur="2000"/>
                                        <p:tgtEl>
                                          <p:spTgt spid="1843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84325"/>
                                        </p:tgtEl>
                                        <p:attrNameLst>
                                          <p:attrName>style.visibility</p:attrName>
                                        </p:attrNameLst>
                                      </p:cBhvr>
                                      <p:to>
                                        <p:strVal val="visible"/>
                                      </p:to>
                                    </p:set>
                                    <p:animEffect transition="in" filter="dissolve">
                                      <p:cBhvr>
                                        <p:cTn id="12" dur="500"/>
                                        <p:tgtEl>
                                          <p:spTgt spid="1843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4328"/>
                                        </p:tgtEl>
                                        <p:attrNameLst>
                                          <p:attrName>style.visibility</p:attrName>
                                        </p:attrNameLst>
                                      </p:cBhvr>
                                      <p:to>
                                        <p:strVal val="visible"/>
                                      </p:to>
                                    </p:set>
                                    <p:animEffect transition="in" filter="dissolve">
                                      <p:cBhvr>
                                        <p:cTn id="17" dur="500"/>
                                        <p:tgtEl>
                                          <p:spTgt spid="18432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84324"/>
                                        </p:tgtEl>
                                        <p:attrNameLst>
                                          <p:attrName>style.visibility</p:attrName>
                                        </p:attrNameLst>
                                      </p:cBhvr>
                                      <p:to>
                                        <p:strVal val="visible"/>
                                      </p:to>
                                    </p:set>
                                    <p:animEffect transition="in" filter="dissolve">
                                      <p:cBhvr>
                                        <p:cTn id="22" dur="500"/>
                                        <p:tgtEl>
                                          <p:spTgt spid="1843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84329"/>
                                        </p:tgtEl>
                                        <p:attrNameLst>
                                          <p:attrName>style.visibility</p:attrName>
                                        </p:attrNameLst>
                                      </p:cBhvr>
                                      <p:to>
                                        <p:strVal val="visible"/>
                                      </p:to>
                                    </p:set>
                                    <p:animEffect transition="in" filter="blinds(horizontal)">
                                      <p:cBhvr>
                                        <p:cTn id="27" dur="500"/>
                                        <p:tgtEl>
                                          <p:spTgt spid="184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9" grpId="0"/>
      <p:bldP spid="184328"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rPr>
              <a:t>عيد </a:t>
            </a:r>
            <a:br>
              <a:rPr kumimoji="1" lang="ar-JO" altLang="en-US" sz="3600" dirty="0">
                <a:solidFill>
                  <a:schemeClr val="bg1"/>
                </a:solidFill>
              </a:rPr>
            </a:br>
            <a:r>
              <a:rPr kumimoji="1" lang="ar-JO" altLang="en-US" sz="3600" dirty="0">
                <a:solidFill>
                  <a:schemeClr val="bg1"/>
                </a:solidFill>
              </a:rPr>
              <a:t>كتابي</a:t>
            </a:r>
            <a:br>
              <a:rPr kumimoji="1" lang="ar-JO" altLang="en-US" sz="3600" dirty="0">
                <a:solidFill>
                  <a:schemeClr val="bg1"/>
                </a:solidFill>
              </a:rPr>
            </a:br>
            <a:r>
              <a:rPr kumimoji="1" lang="ar-JO" altLang="en-US" sz="3600" dirty="0">
                <a:solidFill>
                  <a:schemeClr val="bg1"/>
                </a:solidFill>
              </a:rPr>
              <a:t>إضافي</a:t>
            </a:r>
            <a:br>
              <a:rPr kumimoji="1" lang="ar-JO" altLang="en-US" sz="3600" dirty="0">
                <a:solidFill>
                  <a:schemeClr val="bg1"/>
                </a:solidFill>
              </a:rPr>
            </a:br>
            <a:r>
              <a:rPr kumimoji="1" lang="ar-JO" altLang="en-US" sz="3600" dirty="0">
                <a:solidFill>
                  <a:schemeClr val="bg1"/>
                </a:solidFill>
              </a:rPr>
              <a:t>رقم 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9</a:t>
            </a:r>
            <a:r>
              <a:rPr kumimoji="0" lang="en-US" sz="2000" b="1" u="none" strike="noStrike" kern="0" cap="none" spc="0" normalizeH="0" baseline="30000" noProof="0" dirty="0">
                <a:ln>
                  <a:noFill/>
                </a:ln>
                <a:solidFill>
                  <a:srgbClr val="060400"/>
                </a:solidFill>
                <a:effectLst/>
                <a:uLnTx/>
                <a:uFillTx/>
                <a:latin typeface="Arial" panose="020B0604020202020204" pitchFamily="34" charset="0"/>
                <a:ea typeface="Times New Roman" charset="0"/>
                <a:cs typeface="Times New Roman" charset="0"/>
              </a:rPr>
              <a:t>th</a:t>
            </a: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 of Av</a:t>
            </a:r>
          </a:p>
        </p:txBody>
      </p:sp>
      <p:sp>
        <p:nvSpPr>
          <p:cNvPr id="33" name="Text Box 21">
            <a:extLst>
              <a:ext uri="{FF2B5EF4-FFF2-40B4-BE49-F238E27FC236}">
                <a16:creationId xmlns:a16="http://schemas.microsoft.com/office/drawing/2014/main" id="{45649B14-70B9-F940-9668-6CC6574FB628}"/>
              </a:ext>
            </a:extLst>
          </p:cNvPr>
          <p:cNvSpPr txBox="1">
            <a:spLocks noChangeArrowheads="1"/>
          </p:cNvSpPr>
          <p:nvPr/>
        </p:nvSpPr>
        <p:spPr bwMode="auto">
          <a:xfrm>
            <a:off x="1331913" y="34290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Hanukkah</a:t>
            </a:r>
          </a:p>
        </p:txBody>
      </p:sp>
      <p:sp>
        <p:nvSpPr>
          <p:cNvPr id="43" name="Text Box 21">
            <a:extLst>
              <a:ext uri="{FF2B5EF4-FFF2-40B4-BE49-F238E27FC236}">
                <a16:creationId xmlns:a16="http://schemas.microsoft.com/office/drawing/2014/main" id="{1B333332-70C2-3948-B9B0-085453062E30}"/>
              </a:ext>
            </a:extLst>
          </p:cNvPr>
          <p:cNvSpPr txBox="1">
            <a:spLocks noChangeArrowheads="1"/>
          </p:cNvSpPr>
          <p:nvPr/>
        </p:nvSpPr>
        <p:spPr bwMode="auto">
          <a:xfrm>
            <a:off x="4140200" y="115888"/>
            <a:ext cx="776175"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الفوريم</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endParaRPr>
          </a:p>
        </p:txBody>
      </p:sp>
    </p:spTree>
    <p:extLst>
      <p:ext uri="{BB962C8B-B14F-4D97-AF65-F5344CB8AC3E}">
        <p14:creationId xmlns:p14="http://schemas.microsoft.com/office/powerpoint/2010/main" val="4539568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0" fill="hold"/>
                                        <p:tgtEl>
                                          <p:spTgt spid="43"/>
                                        </p:tgtEl>
                                        <p:attrNameLst>
                                          <p:attrName>ppt_w</p:attrName>
                                        </p:attrNameLst>
                                      </p:cBhvr>
                                      <p:tavLst>
                                        <p:tav tm="0" fmla="#ppt_w*sin(2.5*pi*$)">
                                          <p:val>
                                            <p:fltVal val="0"/>
                                          </p:val>
                                        </p:tav>
                                        <p:tav tm="100000">
                                          <p:val>
                                            <p:fltVal val="1"/>
                                          </p:val>
                                        </p:tav>
                                      </p:tavLst>
                                    </p:anim>
                                    <p:anim calcmode="lin" valueType="num">
                                      <p:cBhvr>
                                        <p:cTn id="8" dur="5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6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371" name="Rectangle 3"/>
          <p:cNvSpPr>
            <a:spLocks noGrp="1" noChangeArrowheads="1"/>
          </p:cNvSpPr>
          <p:nvPr>
            <p:ph type="title"/>
          </p:nvPr>
        </p:nvSpPr>
        <p:spPr>
          <a:xfrm>
            <a:off x="457200" y="76200"/>
            <a:ext cx="8229600" cy="788988"/>
          </a:xfrm>
        </p:spPr>
        <p:txBody>
          <a:bodyPr/>
          <a:lstStyle/>
          <a:p>
            <a:pPr eaLnBrk="1" hangingPunct="1"/>
            <a:r>
              <a:rPr lang="ar-JO" altLang="en-US" dirty="0">
                <a:solidFill>
                  <a:schemeClr val="tx1"/>
                </a:solidFill>
              </a:rPr>
              <a:t>الفوريم : النصر الكبير</a:t>
            </a:r>
            <a:endParaRPr lang="en-US" altLang="en-US" dirty="0">
              <a:solidFill>
                <a:schemeClr val="tx1"/>
              </a:solidFill>
            </a:endParaRPr>
          </a:p>
        </p:txBody>
      </p:sp>
      <p:sp>
        <p:nvSpPr>
          <p:cNvPr id="186373" name="Text Box 5"/>
          <p:cNvSpPr txBox="1">
            <a:spLocks noChangeArrowheads="1"/>
          </p:cNvSpPr>
          <p:nvPr/>
        </p:nvSpPr>
        <p:spPr bwMode="auto">
          <a:xfrm>
            <a:off x="8229600" y="0"/>
            <a:ext cx="914400" cy="457200"/>
          </a:xfrm>
          <a:prstGeom prst="rect">
            <a:avLst/>
          </a:prstGeom>
          <a:solidFill>
            <a:srgbClr val="800000"/>
          </a:solidFill>
          <a:ln>
            <a:noFill/>
          </a:ln>
          <a:effectLst>
            <a:outerShdw dist="35921" dir="2700000" algn="ctr" rotWithShape="0">
              <a:schemeClr val="tx1">
                <a:alpha val="74997"/>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679282100"/>
      </p:ext>
    </p:extLst>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6" name="Rectangle 2"/>
          <p:cNvSpPr>
            <a:spLocks noGrp="1" noChangeArrowheads="1"/>
          </p:cNvSpPr>
          <p:nvPr>
            <p:ph type="title"/>
          </p:nvPr>
        </p:nvSpPr>
        <p:spPr/>
        <p:txBody>
          <a:bodyPr/>
          <a:lstStyle/>
          <a:p>
            <a:pPr marL="914400" indent="-914400" algn="r" eaLnBrk="1" hangingPunct="1">
              <a:tabLst>
                <a:tab pos="914400" algn="l"/>
              </a:tabLst>
            </a:pPr>
            <a:r>
              <a:rPr lang="ar-JO" altLang="en-US" sz="4000" dirty="0">
                <a:cs typeface="Arial" panose="020B0604020202020204" pitchFamily="34" charset="0"/>
              </a:rPr>
              <a:t>1. استراحت إسرائيل لتحافظ على سير مقدس مع الله</a:t>
            </a:r>
            <a:endParaRPr lang="en-US" altLang="en-US" sz="4000" dirty="0">
              <a:cs typeface="Arial" panose="020B0604020202020204" pitchFamily="34" charset="0"/>
            </a:endParaRPr>
          </a:p>
        </p:txBody>
      </p:sp>
      <p:sp>
        <p:nvSpPr>
          <p:cNvPr id="52227" name="Rectangle 3"/>
          <p:cNvSpPr>
            <a:spLocks noGrp="1" noChangeArrowheads="1"/>
          </p:cNvSpPr>
          <p:nvPr>
            <p:ph type="body" idx="1"/>
          </p:nvPr>
        </p:nvSpPr>
        <p:spPr>
          <a:xfrm>
            <a:off x="1009934" y="1600200"/>
            <a:ext cx="7600666" cy="4953000"/>
          </a:xfrm>
        </p:spPr>
        <p:txBody>
          <a:bodyPr/>
          <a:lstStyle/>
          <a:p>
            <a:pPr marL="609600" indent="-609600" algn="r" eaLnBrk="1" hangingPunct="1">
              <a:buSzTx/>
              <a:buNone/>
            </a:pPr>
            <a:r>
              <a:rPr lang="ar-JO" altLang="zh-CN" b="1" dirty="0">
                <a:latin typeface="Arial" panose="020B0604020202020204" pitchFamily="34" charset="0"/>
                <a:cs typeface="Arial" panose="020B0604020202020204" pitchFamily="34" charset="0"/>
              </a:rPr>
              <a:t>أ. يشارك كل الرجال اليهود في </a:t>
            </a:r>
            <a:r>
              <a:rPr lang="ar-JO" altLang="zh-CN" b="1" u="sng" dirty="0">
                <a:latin typeface="Arial" panose="020B0604020202020204" pitchFamily="34" charset="0"/>
                <a:cs typeface="Arial" panose="020B0604020202020204" pitchFamily="34" charset="0"/>
              </a:rPr>
              <a:t>الأعياد السنوية الثلاثة </a:t>
            </a:r>
            <a:r>
              <a:rPr lang="ar-JO" altLang="zh-CN" b="1" dirty="0">
                <a:latin typeface="Arial" panose="020B0604020202020204" pitchFamily="34" charset="0"/>
                <a:cs typeface="Arial" panose="020B0604020202020204" pitchFamily="34" charset="0"/>
              </a:rPr>
              <a:t>لتذكيرهم ببركات الله في حياتهم (خر 23: 14-19)</a:t>
            </a:r>
            <a:endParaRPr lang="en-US" altLang="zh-CN" b="1" dirty="0">
              <a:latin typeface="Arial" panose="020B0604020202020204" pitchFamily="34" charset="0"/>
              <a:cs typeface="Arial" panose="020B0604020202020204" pitchFamily="34" charset="0"/>
            </a:endParaRPr>
          </a:p>
          <a:p>
            <a:pPr marL="609600" indent="-609600" algn="r" eaLnBrk="1" hangingPunct="1">
              <a:buSzTx/>
              <a:buNone/>
            </a:pPr>
            <a:r>
              <a:rPr lang="ar-JO" altLang="zh-CN" b="1" dirty="0">
                <a:latin typeface="Arial" panose="020B0604020202020204" pitchFamily="34" charset="0"/>
                <a:cs typeface="Arial" panose="020B0604020202020204" pitchFamily="34" charset="0"/>
              </a:rPr>
              <a:t>ب. حفظ </a:t>
            </a:r>
            <a:r>
              <a:rPr lang="ar-JO" altLang="zh-CN" b="1" u="sng" dirty="0">
                <a:latin typeface="Arial" panose="020B0604020202020204" pitchFamily="34" charset="0"/>
                <a:cs typeface="Arial" panose="020B0604020202020204" pitchFamily="34" charset="0"/>
              </a:rPr>
              <a:t>السبت</a:t>
            </a:r>
            <a:r>
              <a:rPr lang="ar-JO" altLang="zh-CN" b="1" dirty="0">
                <a:latin typeface="Arial" panose="020B0604020202020204" pitchFamily="34" charset="0"/>
                <a:cs typeface="Arial" panose="020B0604020202020204" pitchFamily="34" charset="0"/>
              </a:rPr>
              <a:t> كان وصية الله الرئيسية لأنها تصور عهد إسرائيل مع الإله القدوس (31: 12-17)</a:t>
            </a:r>
            <a:endParaRPr lang="en-US" altLang="zh-CN" b="1" dirty="0">
              <a:latin typeface="Arial" panose="020B0604020202020204" pitchFamily="34" charset="0"/>
              <a:cs typeface="Arial" panose="020B0604020202020204" pitchFamily="34" charset="0"/>
            </a:endParaRPr>
          </a:p>
        </p:txBody>
      </p:sp>
      <p:sp>
        <p:nvSpPr>
          <p:cNvPr id="52228" name="Text Box 4"/>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098440880"/>
      </p:ext>
    </p:extLst>
  </p:cSld>
  <p:clrMapOvr>
    <a:masterClrMapping/>
  </p:clrMapOvr>
  <p:transition/>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3" descr="sabbath Relaxing_Converse_by_Fallakk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180513"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2" name="Rectangle 2"/>
          <p:cNvSpPr>
            <a:spLocks noGrp="1" noChangeArrowheads="1"/>
          </p:cNvSpPr>
          <p:nvPr>
            <p:ph type="title"/>
          </p:nvPr>
        </p:nvSpPr>
        <p:spPr>
          <a:xfrm>
            <a:off x="4211638" y="5253038"/>
            <a:ext cx="4608512" cy="984250"/>
          </a:xfrm>
        </p:spPr>
        <p:txBody>
          <a:bodyPr/>
          <a:lstStyle/>
          <a:p>
            <a:pPr algn="r" eaLnBrk="1" hangingPunct="1">
              <a:defRPr/>
            </a:pPr>
            <a:r>
              <a:rPr lang="ar-SA" sz="8000" dirty="0">
                <a:solidFill>
                  <a:schemeClr val="tx1"/>
                </a:solidFill>
                <a:effectLst/>
                <a:ea typeface="+mj-ea"/>
                <a:cs typeface="+mj-cs"/>
              </a:rPr>
              <a:t>السبت</a:t>
            </a:r>
            <a:endParaRPr lang="en-US" sz="8000" dirty="0">
              <a:solidFill>
                <a:schemeClr val="tx1"/>
              </a:solidFill>
              <a:effectLst/>
              <a:ea typeface="+mj-ea"/>
              <a:cs typeface="+mj-cs"/>
            </a:endParaRPr>
          </a:p>
        </p:txBody>
      </p:sp>
      <p:sp>
        <p:nvSpPr>
          <p:cNvPr id="7"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182</a:t>
            </a:r>
          </a:p>
        </p:txBody>
      </p:sp>
    </p:spTree>
    <p:extLst>
      <p:ext uri="{BB962C8B-B14F-4D97-AF65-F5344CB8AC3E}">
        <p14:creationId xmlns:p14="http://schemas.microsoft.com/office/powerpoint/2010/main" val="3998524326"/>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pPr eaLnBrk="1" hangingPunct="1"/>
            <a:endParaRPr lang="en-US" altLang="en-US" dirty="0">
              <a:cs typeface="Arial" panose="020B0604020202020204" pitchFamily="34" charset="0"/>
            </a:endParaRPr>
          </a:p>
        </p:txBody>
      </p:sp>
      <p:sp>
        <p:nvSpPr>
          <p:cNvPr id="62467" name="Rectangle 3"/>
          <p:cNvSpPr>
            <a:spLocks noGrp="1" noChangeArrowheads="1"/>
          </p:cNvSpPr>
          <p:nvPr>
            <p:ph type="body" idx="1"/>
          </p:nvPr>
        </p:nvSpPr>
        <p:spPr/>
        <p:txBody>
          <a:bodyPr/>
          <a:lstStyle/>
          <a:p>
            <a:pPr eaLnBrk="1" hangingPunct="1"/>
            <a:endParaRPr lang="en-US" altLang="en-US" b="1" dirty="0">
              <a:latin typeface="Arial" panose="020B0604020202020204" pitchFamily="34" charset="0"/>
              <a:cs typeface="Arial" panose="020B0604020202020204" pitchFamily="34" charset="0"/>
            </a:endParaRPr>
          </a:p>
        </p:txBody>
      </p:sp>
      <p:pic>
        <p:nvPicPr>
          <p:cNvPr id="320515" name="Picture 4" descr="292_IMG2">
            <a:hlinkClick r:id="rId3"/>
          </p:cNvPr>
          <p:cNvPicPr>
            <a:picLocks noChangeAspect="1" noChangeArrowheads="1"/>
          </p:cNvPicPr>
          <p:nvPr/>
        </p:nvPicPr>
        <p:blipFill>
          <a:blip r:embed="rId4">
            <a:lum bright="-36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9" name="Rectangle 5"/>
          <p:cNvSpPr>
            <a:spLocks noChangeArrowheads="1"/>
          </p:cNvSpPr>
          <p:nvPr/>
        </p:nvSpPr>
        <p:spPr bwMode="auto">
          <a:xfrm>
            <a:off x="457200" y="277813"/>
            <a:ext cx="8229600" cy="1143000"/>
          </a:xfrm>
          <a:prstGeom prst="rect">
            <a:avLst/>
          </a:prstGeom>
          <a:noFill/>
          <a:ln w="9525">
            <a:noFill/>
            <a:miter lim="800000"/>
            <a:headEnd/>
            <a:tailEnd/>
          </a:ln>
          <a:effectLst/>
        </p:spPr>
        <p:txBody>
          <a:bodyPr anchor="ctr"/>
          <a:lstStyle>
            <a:lvl1pPr marL="914400" indent="-914400">
              <a:tabLst>
                <a:tab pos="914400" algn="l"/>
              </a:tabLst>
              <a:defRPr sz="2400">
                <a:solidFill>
                  <a:schemeClr val="tx1"/>
                </a:solidFill>
                <a:latin typeface="Tahoma" pitchFamily="34" charset="0"/>
                <a:ea typeface="MS PGothic" pitchFamily="34" charset="-128"/>
              </a:defRPr>
            </a:lvl1pPr>
            <a:lvl2pPr marL="742950" indent="-285750">
              <a:tabLst>
                <a:tab pos="914400" algn="l"/>
              </a:tabLst>
              <a:defRPr sz="2400">
                <a:solidFill>
                  <a:schemeClr val="tx1"/>
                </a:solidFill>
                <a:latin typeface="Tahoma" pitchFamily="34" charset="0"/>
                <a:ea typeface="MS PGothic" pitchFamily="34" charset="-128"/>
              </a:defRPr>
            </a:lvl2pPr>
            <a:lvl3pPr marL="1143000" indent="-228600">
              <a:tabLst>
                <a:tab pos="914400" algn="l"/>
              </a:tabLst>
              <a:defRPr sz="2400">
                <a:solidFill>
                  <a:schemeClr val="tx1"/>
                </a:solidFill>
                <a:latin typeface="Tahoma" pitchFamily="34" charset="0"/>
                <a:ea typeface="MS PGothic" pitchFamily="34" charset="-128"/>
              </a:defRPr>
            </a:lvl3pPr>
            <a:lvl4pPr marL="1600200" indent="-228600">
              <a:tabLst>
                <a:tab pos="914400" algn="l"/>
              </a:tabLst>
              <a:defRPr sz="2400">
                <a:solidFill>
                  <a:schemeClr val="tx1"/>
                </a:solidFill>
                <a:latin typeface="Tahoma" pitchFamily="34" charset="0"/>
                <a:ea typeface="MS PGothic" pitchFamily="34" charset="-128"/>
              </a:defRPr>
            </a:lvl4pPr>
            <a:lvl5pPr marL="2057400" indent="-228600">
              <a:tabLst>
                <a:tab pos="9144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9pPr>
          </a:lstStyle>
          <a:p>
            <a:pPr marL="581025" lvl="0" indent="-581025" algn="r" defTabSz="914400" fontAlgn="base">
              <a:spcBef>
                <a:spcPct val="0"/>
              </a:spcBef>
              <a:spcAft>
                <a:spcPct val="0"/>
              </a:spcAft>
              <a:tabLst/>
              <a:defRPr/>
            </a:pPr>
            <a:r>
              <a:rPr lang="ar-JO" altLang="en-US" sz="3600" b="1" dirty="0">
                <a:cs typeface="Arial" panose="020B0604020202020204" pitchFamily="34" charset="0"/>
              </a:rPr>
              <a:t>1. استراحت إسرائيل لتحافظ على سير مقدس مع الله</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62470" name="Rectangle 6"/>
          <p:cNvSpPr>
            <a:spLocks noChangeArrowheads="1"/>
          </p:cNvSpPr>
          <p:nvPr/>
        </p:nvSpPr>
        <p:spPr bwMode="auto">
          <a:xfrm>
            <a:off x="259307" y="1600200"/>
            <a:ext cx="8427493" cy="4953000"/>
          </a:xfrm>
          <a:prstGeom prst="rect">
            <a:avLst/>
          </a:prstGeom>
          <a:noFill/>
          <a:ln w="9525">
            <a:noFill/>
            <a:miter lim="800000"/>
            <a:headEnd/>
            <a:tailEnd/>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r>
              <a:rPr lang="ar-JO" altLang="zh-CN" sz="3200" b="1" dirty="0">
                <a:latin typeface="Arial" panose="020B0604020202020204" pitchFamily="34" charset="0"/>
                <a:cs typeface="Arial" panose="020B0604020202020204" pitchFamily="34" charset="0"/>
              </a:rPr>
              <a:t>أ. يشارك كل الرجال اليهود في </a:t>
            </a:r>
            <a:r>
              <a:rPr lang="ar-JO" altLang="zh-CN" sz="3200" b="1" u="sng" dirty="0">
                <a:latin typeface="Arial" panose="020B0604020202020204" pitchFamily="34" charset="0"/>
                <a:cs typeface="Arial" panose="020B0604020202020204" pitchFamily="34" charset="0"/>
              </a:rPr>
              <a:t>الأعياد السنوية الثلاثة </a:t>
            </a:r>
            <a:r>
              <a:rPr lang="ar-JO" altLang="zh-CN" sz="3200" b="1" dirty="0">
                <a:latin typeface="Arial" panose="020B0604020202020204" pitchFamily="34" charset="0"/>
                <a:cs typeface="Arial" panose="020B0604020202020204" pitchFamily="34" charset="0"/>
              </a:rPr>
              <a:t>لتذكيرهم ببركات الله في حياتهم (خر 23: 14-19)</a:t>
            </a:r>
            <a:endParaRPr lang="en-US" altLang="zh-CN" sz="3200" b="1" dirty="0">
              <a:latin typeface="Arial" panose="020B0604020202020204" pitchFamily="34" charset="0"/>
              <a:cs typeface="Arial" panose="020B0604020202020204" pitchFamily="34" charset="0"/>
            </a:endParaRPr>
          </a:p>
          <a:p>
            <a:pPr algn="r"/>
            <a:r>
              <a:rPr lang="ar-JO" altLang="zh-CN" sz="3200" b="1" dirty="0">
                <a:latin typeface="Arial" panose="020B0604020202020204" pitchFamily="34" charset="0"/>
                <a:cs typeface="Arial" panose="020B0604020202020204" pitchFamily="34" charset="0"/>
              </a:rPr>
              <a:t>ب. حفظ </a:t>
            </a:r>
            <a:r>
              <a:rPr lang="ar-JO" altLang="zh-CN" sz="3200" b="1" u="sng" dirty="0">
                <a:latin typeface="Arial" panose="020B0604020202020204" pitchFamily="34" charset="0"/>
                <a:cs typeface="Arial" panose="020B0604020202020204" pitchFamily="34" charset="0"/>
              </a:rPr>
              <a:t>السبت</a:t>
            </a:r>
            <a:r>
              <a:rPr lang="ar-JO" altLang="zh-CN" sz="3200" b="1" dirty="0">
                <a:latin typeface="Arial" panose="020B0604020202020204" pitchFamily="34" charset="0"/>
                <a:cs typeface="Arial" panose="020B0604020202020204" pitchFamily="34" charset="0"/>
              </a:rPr>
              <a:t> كان وصية الله الرئيسية لأنها تصور عهد إسرائيل مع الإله القدوس (31: 12-17)</a:t>
            </a:r>
            <a:endParaRPr kumimoji="0" lang="en-US"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zh-CN"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 عصياننا للراحة المقدسة </a:t>
            </a:r>
            <a:r>
              <a:rPr lang="ar-JO" altLang="zh-CN" sz="3200" b="1" u="sng"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أتى بنار </a:t>
            </a:r>
            <a:r>
              <a:rPr lang="ar-JO" altLang="zh-CN"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السبت (35: 1-3)</a:t>
            </a:r>
            <a:endParaRPr kumimoji="0" lang="en-US"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62471" name="Text Box 7"/>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1997421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nodeType="withEffect">
                                  <p:stCondLst>
                                    <p:cond delay="0"/>
                                  </p:stCondLst>
                                  <p:childTnLst>
                                    <p:set>
                                      <p:cBhvr>
                                        <p:cTn id="6" dur="1" fill="hold">
                                          <p:stCondLst>
                                            <p:cond delay="0"/>
                                          </p:stCondLst>
                                        </p:cTn>
                                        <p:tgtEl>
                                          <p:spTgt spid="62470">
                                            <p:txEl>
                                              <p:pRg st="0" end="0"/>
                                            </p:txEl>
                                          </p:spTgt>
                                        </p:tgtEl>
                                        <p:attrNameLst>
                                          <p:attrName>style.visibility</p:attrName>
                                        </p:attrNameLst>
                                      </p:cBhvr>
                                      <p:to>
                                        <p:strVal val="visible"/>
                                      </p:to>
                                    </p:set>
                                    <p:animEffect transition="in" filter="fade">
                                      <p:cBhvr>
                                        <p:cTn id="7" dur="800" decel="100000"/>
                                        <p:tgtEl>
                                          <p:spTgt spid="62470">
                                            <p:txEl>
                                              <p:pRg st="0" end="0"/>
                                            </p:txEl>
                                          </p:spTgt>
                                        </p:tgtEl>
                                      </p:cBhvr>
                                    </p:animEffect>
                                    <p:anim calcmode="lin" valueType="num">
                                      <p:cBhvr>
                                        <p:cTn id="8" dur="800" decel="100000" fill="hold"/>
                                        <p:tgtEl>
                                          <p:spTgt spid="62470">
                                            <p:txEl>
                                              <p:pRg st="0" end="0"/>
                                            </p:txEl>
                                          </p:spTgt>
                                        </p:tgtEl>
                                        <p:attrNameLst>
                                          <p:attrName>style.rotation</p:attrName>
                                        </p:attrNameLst>
                                      </p:cBhvr>
                                      <p:tavLst>
                                        <p:tav tm="0">
                                          <p:val>
                                            <p:fltVal val="-90"/>
                                          </p:val>
                                        </p:tav>
                                        <p:tav tm="100000">
                                          <p:val>
                                            <p:fltVal val="0"/>
                                          </p:val>
                                        </p:tav>
                                      </p:tavLst>
                                    </p:anim>
                                    <p:anim calcmode="lin" valueType="num">
                                      <p:cBhvr>
                                        <p:cTn id="9" dur="800" decel="100000" fill="hold"/>
                                        <p:tgtEl>
                                          <p:spTgt spid="62470">
                                            <p:txEl>
                                              <p:pRg st="0" end="0"/>
                                            </p:txEl>
                                          </p:spTgt>
                                        </p:tgtEl>
                                        <p:attrNameLst>
                                          <p:attrName>ppt_x</p:attrName>
                                        </p:attrNameLst>
                                      </p:cBhvr>
                                      <p:tavLst>
                                        <p:tav tm="0">
                                          <p:val>
                                            <p:strVal val="#ppt_x+0.4"/>
                                          </p:val>
                                        </p:tav>
                                        <p:tav tm="100000">
                                          <p:val>
                                            <p:strVal val="#ppt_x-0.05"/>
                                          </p:val>
                                        </p:tav>
                                      </p:tavLst>
                                    </p:anim>
                                    <p:anim calcmode="lin" valueType="num">
                                      <p:cBhvr>
                                        <p:cTn id="10" dur="800" decel="100000" fill="hold"/>
                                        <p:tgtEl>
                                          <p:spTgt spid="62470">
                                            <p:txEl>
                                              <p:pRg st="0" end="0"/>
                                            </p:txEl>
                                          </p:spTgt>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2470">
                                            <p:txEl>
                                              <p:pRg st="0" end="0"/>
                                            </p:txEl>
                                          </p:spTgt>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2470">
                                            <p:txEl>
                                              <p:pRg st="0" end="0"/>
                                            </p:txEl>
                                          </p:spTgt>
                                        </p:tgtEl>
                                        <p:attrNameLst>
                                          <p:attrName>ppt_y</p:attrName>
                                        </p:attrNameLst>
                                      </p:cBhvr>
                                      <p:tavLst>
                                        <p:tav tm="0">
                                          <p:val>
                                            <p:strVal val="#ppt_y+0.1"/>
                                          </p:val>
                                        </p:tav>
                                        <p:tav tm="100000">
                                          <p:val>
                                            <p:strVal val="#ppt_y"/>
                                          </p:val>
                                        </p:tav>
                                      </p:tavLst>
                                    </p:anim>
                                  </p:childTnLst>
                                </p:cTn>
                              </p:par>
                              <p:par>
                                <p:cTn id="13" presetID="30" presetClass="entr" presetSubtype="0" fill="hold" nodeType="withEffect">
                                  <p:stCondLst>
                                    <p:cond delay="0"/>
                                  </p:stCondLst>
                                  <p:childTnLst>
                                    <p:set>
                                      <p:cBhvr>
                                        <p:cTn id="14" dur="1" fill="hold">
                                          <p:stCondLst>
                                            <p:cond delay="0"/>
                                          </p:stCondLst>
                                        </p:cTn>
                                        <p:tgtEl>
                                          <p:spTgt spid="62470">
                                            <p:txEl>
                                              <p:pRg st="1" end="1"/>
                                            </p:txEl>
                                          </p:spTgt>
                                        </p:tgtEl>
                                        <p:attrNameLst>
                                          <p:attrName>style.visibility</p:attrName>
                                        </p:attrNameLst>
                                      </p:cBhvr>
                                      <p:to>
                                        <p:strVal val="visible"/>
                                      </p:to>
                                    </p:set>
                                    <p:animEffect transition="in" filter="fade">
                                      <p:cBhvr>
                                        <p:cTn id="15" dur="800" decel="100000"/>
                                        <p:tgtEl>
                                          <p:spTgt spid="62470">
                                            <p:txEl>
                                              <p:pRg st="1" end="1"/>
                                            </p:txEl>
                                          </p:spTgt>
                                        </p:tgtEl>
                                      </p:cBhvr>
                                    </p:animEffect>
                                    <p:anim calcmode="lin" valueType="num">
                                      <p:cBhvr>
                                        <p:cTn id="16" dur="800" decel="100000" fill="hold"/>
                                        <p:tgtEl>
                                          <p:spTgt spid="62470">
                                            <p:txEl>
                                              <p:pRg st="1" end="1"/>
                                            </p:txEl>
                                          </p:spTgt>
                                        </p:tgtEl>
                                        <p:attrNameLst>
                                          <p:attrName>style.rotation</p:attrName>
                                        </p:attrNameLst>
                                      </p:cBhvr>
                                      <p:tavLst>
                                        <p:tav tm="0">
                                          <p:val>
                                            <p:fltVal val="-90"/>
                                          </p:val>
                                        </p:tav>
                                        <p:tav tm="100000">
                                          <p:val>
                                            <p:fltVal val="0"/>
                                          </p:val>
                                        </p:tav>
                                      </p:tavLst>
                                    </p:anim>
                                    <p:anim calcmode="lin" valueType="num">
                                      <p:cBhvr>
                                        <p:cTn id="17" dur="800" decel="100000" fill="hold"/>
                                        <p:tgtEl>
                                          <p:spTgt spid="62470">
                                            <p:txEl>
                                              <p:pRg st="1" end="1"/>
                                            </p:txEl>
                                          </p:spTgt>
                                        </p:tgtEl>
                                        <p:attrNameLst>
                                          <p:attrName>ppt_x</p:attrName>
                                        </p:attrNameLst>
                                      </p:cBhvr>
                                      <p:tavLst>
                                        <p:tav tm="0">
                                          <p:val>
                                            <p:strVal val="#ppt_x+0.4"/>
                                          </p:val>
                                        </p:tav>
                                        <p:tav tm="100000">
                                          <p:val>
                                            <p:strVal val="#ppt_x-0.05"/>
                                          </p:val>
                                        </p:tav>
                                      </p:tavLst>
                                    </p:anim>
                                    <p:anim calcmode="lin" valueType="num">
                                      <p:cBhvr>
                                        <p:cTn id="18" dur="800" decel="100000" fill="hold"/>
                                        <p:tgtEl>
                                          <p:spTgt spid="62470">
                                            <p:txEl>
                                              <p:pRg st="1" end="1"/>
                                            </p:txEl>
                                          </p:spTgt>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62470">
                                            <p:txEl>
                                              <p:pRg st="1" end="1"/>
                                            </p:txEl>
                                          </p:spTgt>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62470">
                                            <p:txEl>
                                              <p:pRg st="1" end="1"/>
                                            </p:txEl>
                                          </p:spTgt>
                                        </p:tgtEl>
                                        <p:attrNameLst>
                                          <p:attrName>ppt_y</p:attrName>
                                        </p:attrNameLst>
                                      </p:cBhvr>
                                      <p:tavLst>
                                        <p:tav tm="0">
                                          <p:val>
                                            <p:strVal val="#ppt_y+0.1"/>
                                          </p:val>
                                        </p:tav>
                                        <p:tav tm="100000">
                                          <p:val>
                                            <p:strVal val="#ppt_y"/>
                                          </p:val>
                                        </p:tav>
                                      </p:tavLst>
                                    </p:anim>
                                  </p:childTnLst>
                                </p:cTn>
                              </p:par>
                              <p:par>
                                <p:cTn id="21" presetID="30" presetClass="entr" presetSubtype="0" fill="hold" nodeType="withEffect">
                                  <p:stCondLst>
                                    <p:cond delay="0"/>
                                  </p:stCondLst>
                                  <p:childTnLst>
                                    <p:set>
                                      <p:cBhvr>
                                        <p:cTn id="22" dur="1" fill="hold">
                                          <p:stCondLst>
                                            <p:cond delay="0"/>
                                          </p:stCondLst>
                                        </p:cTn>
                                        <p:tgtEl>
                                          <p:spTgt spid="62470">
                                            <p:txEl>
                                              <p:pRg st="2" end="2"/>
                                            </p:txEl>
                                          </p:spTgt>
                                        </p:tgtEl>
                                        <p:attrNameLst>
                                          <p:attrName>style.visibility</p:attrName>
                                        </p:attrNameLst>
                                      </p:cBhvr>
                                      <p:to>
                                        <p:strVal val="visible"/>
                                      </p:to>
                                    </p:set>
                                    <p:animEffect transition="in" filter="fade">
                                      <p:cBhvr>
                                        <p:cTn id="23" dur="800" decel="100000"/>
                                        <p:tgtEl>
                                          <p:spTgt spid="62470">
                                            <p:txEl>
                                              <p:pRg st="2" end="2"/>
                                            </p:txEl>
                                          </p:spTgt>
                                        </p:tgtEl>
                                      </p:cBhvr>
                                    </p:animEffect>
                                    <p:anim calcmode="lin" valueType="num">
                                      <p:cBhvr>
                                        <p:cTn id="24" dur="800" decel="100000" fill="hold"/>
                                        <p:tgtEl>
                                          <p:spTgt spid="62470">
                                            <p:txEl>
                                              <p:pRg st="2" end="2"/>
                                            </p:txEl>
                                          </p:spTgt>
                                        </p:tgtEl>
                                        <p:attrNameLst>
                                          <p:attrName>style.rotation</p:attrName>
                                        </p:attrNameLst>
                                      </p:cBhvr>
                                      <p:tavLst>
                                        <p:tav tm="0">
                                          <p:val>
                                            <p:fltVal val="-90"/>
                                          </p:val>
                                        </p:tav>
                                        <p:tav tm="100000">
                                          <p:val>
                                            <p:fltVal val="0"/>
                                          </p:val>
                                        </p:tav>
                                      </p:tavLst>
                                    </p:anim>
                                    <p:anim calcmode="lin" valueType="num">
                                      <p:cBhvr>
                                        <p:cTn id="25" dur="800" decel="100000" fill="hold"/>
                                        <p:tgtEl>
                                          <p:spTgt spid="62470">
                                            <p:txEl>
                                              <p:pRg st="2" end="2"/>
                                            </p:txEl>
                                          </p:spTgt>
                                        </p:tgtEl>
                                        <p:attrNameLst>
                                          <p:attrName>ppt_x</p:attrName>
                                        </p:attrNameLst>
                                      </p:cBhvr>
                                      <p:tavLst>
                                        <p:tav tm="0">
                                          <p:val>
                                            <p:strVal val="#ppt_x+0.4"/>
                                          </p:val>
                                        </p:tav>
                                        <p:tav tm="100000">
                                          <p:val>
                                            <p:strVal val="#ppt_x-0.05"/>
                                          </p:val>
                                        </p:tav>
                                      </p:tavLst>
                                    </p:anim>
                                    <p:anim calcmode="lin" valueType="num">
                                      <p:cBhvr>
                                        <p:cTn id="26" dur="800" decel="100000" fill="hold"/>
                                        <p:tgtEl>
                                          <p:spTgt spid="62470">
                                            <p:txEl>
                                              <p:pRg st="2" end="2"/>
                                            </p:txEl>
                                          </p:spTgt>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62470">
                                            <p:txEl>
                                              <p:pRg st="2" end="2"/>
                                            </p:txEl>
                                          </p:spTgt>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62470">
                                            <p:txEl>
                                              <p:pRg st="2" end="2"/>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3" name="Picture 7"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68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7"/>
          <p:cNvSpPr txBox="1">
            <a:spLocks noChangeArrowheads="1"/>
          </p:cNvSpPr>
          <p:nvPr/>
        </p:nvSpPr>
        <p:spPr bwMode="auto">
          <a:xfrm>
            <a:off x="2514600" y="3962400"/>
            <a:ext cx="20574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ar-JO" sz="4000" b="1" kern="0" dirty="0">
                <a:solidFill>
                  <a:srgbClr val="000000"/>
                </a:solidFill>
                <a:latin typeface="Arial" panose="020B0604020202020204" pitchFamily="34" charset="0"/>
                <a:ea typeface="ＭＳ Ｐゴシック" pitchFamily="-111" charset="-128"/>
                <a:cs typeface="Arial" panose="020B0604020202020204" pitchFamily="34" charset="0"/>
              </a:rPr>
              <a:t>جبل </a:t>
            </a:r>
          </a:p>
          <a:p>
            <a:pPr algn="ctr" defTabSz="914400" fontAlgn="base">
              <a:spcBef>
                <a:spcPct val="50000"/>
              </a:spcBef>
              <a:spcAft>
                <a:spcPct val="0"/>
              </a:spcAft>
              <a:defRPr/>
            </a:pPr>
            <a:r>
              <a:rPr lang="ar-JO" sz="4000" b="1" kern="0" dirty="0">
                <a:solidFill>
                  <a:srgbClr val="000000"/>
                </a:solidFill>
                <a:latin typeface="Arial" panose="020B0604020202020204" pitchFamily="34" charset="0"/>
                <a:ea typeface="ＭＳ Ｐゴシック" pitchFamily="-111" charset="-128"/>
                <a:cs typeface="Arial" panose="020B0604020202020204" pitchFamily="34" charset="0"/>
              </a:rPr>
              <a:t>سيناء</a:t>
            </a:r>
            <a:endParaRPr lang="en-US" sz="4000" b="1" kern="0" dirty="0">
              <a:solidFill>
                <a:srgbClr val="000000"/>
              </a:solidFill>
              <a:latin typeface="Arial" panose="020B0604020202020204" pitchFamily="34" charset="0"/>
              <a:ea typeface="ＭＳ Ｐゴシック" pitchFamily="-111" charset="-128"/>
              <a:cs typeface="Arial" panose="020B0604020202020204" pitchFamily="34" charset="0"/>
            </a:endParaRPr>
          </a:p>
        </p:txBody>
      </p:sp>
      <p:sp>
        <p:nvSpPr>
          <p:cNvPr id="124933" name="Oval 5"/>
          <p:cNvSpPr>
            <a:spLocks noChangeArrowheads="1"/>
          </p:cNvSpPr>
          <p:nvPr/>
        </p:nvSpPr>
        <p:spPr bwMode="auto">
          <a:xfrm>
            <a:off x="2438400" y="3657600"/>
            <a:ext cx="2133600" cy="2057400"/>
          </a:xfrm>
          <a:prstGeom prst="ellipse">
            <a:avLst/>
          </a:prstGeom>
          <a:noFill/>
          <a:ln w="76200">
            <a:solidFill>
              <a:srgbClr val="FF3300"/>
            </a:solidFill>
            <a:round/>
            <a:headEnd/>
            <a:tailEnd/>
          </a:ln>
          <a:effectLst>
            <a:outerShdw blurRad="63500" dist="38099" dir="2700000" algn="ctr" rotWithShape="0">
              <a:schemeClr val="tx1">
                <a:alpha val="74997"/>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Narrow" pitchFamily="34" charset="0"/>
              <a:ea typeface="Times New Roman" charset="0"/>
              <a:cs typeface="Times New Roman" charset="0"/>
            </a:endParaRPr>
          </a:p>
        </p:txBody>
      </p:sp>
      <p:sp>
        <p:nvSpPr>
          <p:cNvPr id="161796" name="Text Box 6"/>
          <p:cNvSpPr txBox="1">
            <a:spLocks noChangeArrowheads="1"/>
          </p:cNvSpPr>
          <p:nvPr/>
        </p:nvSpPr>
        <p:spPr bwMode="auto">
          <a:xfrm>
            <a:off x="8232775" y="76200"/>
            <a:ext cx="732893"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latin typeface="Arial" panose="020B0604020202020204" pitchFamily="34" charset="0"/>
              </a:rPr>
              <a:t>107</a:t>
            </a:r>
            <a:endParaRPr lang="en-US" sz="2400" b="1" dirty="0">
              <a:latin typeface="Arial" panose="020B0604020202020204" pitchFamily="34" charset="0"/>
            </a:endParaRPr>
          </a:p>
          <a:p>
            <a:pPr defTabSz="914400" eaLnBrk="0" fontAlgn="base" hangingPunct="0">
              <a:spcBef>
                <a:spcPct val="0"/>
              </a:spcBef>
              <a:spcAft>
                <a:spcPct val="0"/>
              </a:spcAft>
            </a:pPr>
            <a:r>
              <a:rPr lang="ar-JO" sz="2400" b="1" dirty="0">
                <a:latin typeface="Arial" panose="020B0604020202020204" pitchFamily="34" charset="0"/>
              </a:rPr>
              <a:t>111أ</a:t>
            </a:r>
            <a:endParaRPr lang="en-US" sz="2400" b="1" dirty="0">
              <a:latin typeface="Arial" panose="020B0604020202020204" pitchFamily="34" charset="0"/>
            </a:endParaRPr>
          </a:p>
          <a:p>
            <a:pPr defTabSz="914400" eaLnBrk="0" fontAlgn="base" hangingPunct="0">
              <a:spcBef>
                <a:spcPct val="0"/>
              </a:spcBef>
              <a:spcAft>
                <a:spcPct val="0"/>
              </a:spcAft>
            </a:pPr>
            <a:r>
              <a:rPr lang="ar-JO" sz="2400" b="1" dirty="0">
                <a:latin typeface="Arial" panose="020B0604020202020204" pitchFamily="34" charset="0"/>
              </a:rPr>
              <a:t>123</a:t>
            </a:r>
            <a:endParaRPr lang="en-US" sz="2400" b="1" dirty="0">
              <a:latin typeface="Arial" panose="020B0604020202020204" pitchFamily="34" charset="0"/>
            </a:endParaRPr>
          </a:p>
        </p:txBody>
      </p:sp>
      <p:sp>
        <p:nvSpPr>
          <p:cNvPr id="161797" name="Rectangle 7"/>
          <p:cNvSpPr>
            <a:spLocks noGrp="1" noChangeArrowheads="1"/>
          </p:cNvSpPr>
          <p:nvPr>
            <p:ph type="title" idx="4294967295"/>
          </p:nvPr>
        </p:nvSpPr>
        <p:spPr>
          <a:xfrm>
            <a:off x="152400" y="152400"/>
            <a:ext cx="5867400" cy="1143000"/>
          </a:xfrm>
        </p:spPr>
        <p:txBody>
          <a:bodyPr/>
          <a:lstStyle/>
          <a:p>
            <a:pPr algn="r" eaLnBrk="1" hangingPunct="1"/>
            <a:r>
              <a:rPr lang="ar-JO" dirty="0">
                <a:ea typeface="ＭＳ Ｐゴシック" charset="0"/>
              </a:rPr>
              <a:t>مكان الكتابة :</a:t>
            </a:r>
            <a:br>
              <a:rPr lang="ar-JO" dirty="0">
                <a:ea typeface="ＭＳ Ｐゴシック" charset="0"/>
              </a:rPr>
            </a:br>
            <a:r>
              <a:rPr lang="ar-JO" dirty="0">
                <a:ea typeface="ＭＳ Ｐゴシック" charset="0"/>
              </a:rPr>
              <a:t>أين يقع جبل سيناء ؟</a:t>
            </a:r>
            <a:endParaRPr lang="en-US" dirty="0">
              <a:ea typeface="ＭＳ Ｐゴシック" charset="0"/>
            </a:endParaRPr>
          </a:p>
        </p:txBody>
      </p:sp>
      <p:sp>
        <p:nvSpPr>
          <p:cNvPr id="11" name="Rectangle 7"/>
          <p:cNvSpPr txBox="1">
            <a:spLocks noChangeArrowheads="1"/>
          </p:cNvSpPr>
          <p:nvPr/>
        </p:nvSpPr>
        <p:spPr bwMode="auto">
          <a:xfrm>
            <a:off x="5791200" y="3733800"/>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ar-JO" sz="4000" b="1" kern="0" dirty="0">
                <a:solidFill>
                  <a:srgbClr val="000000"/>
                </a:solidFill>
                <a:latin typeface="Arial" panose="020B0604020202020204" pitchFamily="34" charset="0"/>
                <a:ea typeface="ＭＳ Ｐゴシック" pitchFamily="-111" charset="-128"/>
                <a:cs typeface="Arial" panose="020B0604020202020204" pitchFamily="34" charset="0"/>
              </a:rPr>
              <a:t>اللوز</a:t>
            </a:r>
            <a:endParaRPr lang="en-US" sz="4000" b="1" kern="0" dirty="0">
              <a:solidFill>
                <a:srgbClr val="000000"/>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2854169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24933"/>
                                        </p:tgtEl>
                                        <p:attrNameLst>
                                          <p:attrName>style.visibility</p:attrName>
                                        </p:attrNameLst>
                                      </p:cBhvr>
                                      <p:to>
                                        <p:strVal val="visible"/>
                                      </p:to>
                                    </p:set>
                                    <p:anim calcmode="lin" valueType="num">
                                      <p:cBhvr>
                                        <p:cTn id="7" dur="500" fill="hold"/>
                                        <p:tgtEl>
                                          <p:spTgt spid="124933"/>
                                        </p:tgtEl>
                                        <p:attrNameLst>
                                          <p:attrName>ppt_w</p:attrName>
                                        </p:attrNameLst>
                                      </p:cBhvr>
                                      <p:tavLst>
                                        <p:tav tm="0">
                                          <p:val>
                                            <p:fltVal val="0"/>
                                          </p:val>
                                        </p:tav>
                                        <p:tav tm="100000">
                                          <p:val>
                                            <p:strVal val="#ppt_w"/>
                                          </p:val>
                                        </p:tav>
                                      </p:tavLst>
                                    </p:anim>
                                    <p:anim calcmode="lin" valueType="num">
                                      <p:cBhvr>
                                        <p:cTn id="8" dur="500" fill="hold"/>
                                        <p:tgtEl>
                                          <p:spTgt spid="124933"/>
                                        </p:tgtEl>
                                        <p:attrNameLst>
                                          <p:attrName>ppt_h</p:attrName>
                                        </p:attrNameLst>
                                      </p:cBhvr>
                                      <p:tavLst>
                                        <p:tav tm="0">
                                          <p:val>
                                            <p:fltVal val="0"/>
                                          </p:val>
                                        </p:tav>
                                        <p:tav tm="100000">
                                          <p:val>
                                            <p:strVal val="#ppt_h"/>
                                          </p:val>
                                        </p:tav>
                                      </p:tavLst>
                                    </p:anim>
                                    <p:animEffect transition="in" filter="fade">
                                      <p:cBhvr>
                                        <p:cTn id="9" dur="500"/>
                                        <p:tgtEl>
                                          <p:spTgt spid="124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3"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1026"/>
          <p:cNvSpPr>
            <a:spLocks noGrp="1" noChangeArrowheads="1"/>
          </p:cNvSpPr>
          <p:nvPr>
            <p:ph type="title"/>
          </p:nvPr>
        </p:nvSpPr>
        <p:spPr/>
        <p:txBody>
          <a:bodyPr/>
          <a:lstStyle/>
          <a:p>
            <a:pPr eaLnBrk="1" hangingPunct="1"/>
            <a:endParaRPr lang="en-US" altLang="en-US" dirty="0">
              <a:cs typeface="Arial" panose="020B0604020202020204" pitchFamily="34" charset="0"/>
            </a:endParaRPr>
          </a:p>
        </p:txBody>
      </p:sp>
      <p:sp>
        <p:nvSpPr>
          <p:cNvPr id="68611" name="Rectangle 1027"/>
          <p:cNvSpPr>
            <a:spLocks noGrp="1" noChangeArrowheads="1"/>
          </p:cNvSpPr>
          <p:nvPr>
            <p:ph type="body" idx="1"/>
          </p:nvPr>
        </p:nvSpPr>
        <p:spPr/>
        <p:txBody>
          <a:bodyPr/>
          <a:lstStyle/>
          <a:p>
            <a:pPr eaLnBrk="1" hangingPunct="1"/>
            <a:endParaRPr lang="en-US" altLang="en-US" b="1" dirty="0">
              <a:latin typeface="Arial" panose="020B0604020202020204" pitchFamily="34" charset="0"/>
              <a:cs typeface="Arial" panose="020B0604020202020204" pitchFamily="34" charset="0"/>
            </a:endParaRPr>
          </a:p>
        </p:txBody>
      </p:sp>
      <p:pic>
        <p:nvPicPr>
          <p:cNvPr id="322563" name="Picture 1028" descr="Flowers 055"/>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3" name="Rectangle 1029"/>
          <p:cNvSpPr>
            <a:spLocks noChangeArrowheads="1"/>
          </p:cNvSpPr>
          <p:nvPr/>
        </p:nvSpPr>
        <p:spPr bwMode="auto">
          <a:xfrm>
            <a:off x="0" y="188640"/>
            <a:ext cx="9144000" cy="1246187"/>
          </a:xfrm>
          <a:prstGeom prst="rect">
            <a:avLst/>
          </a:prstGeom>
          <a:noFill/>
          <a:ln w="9525">
            <a:noFill/>
            <a:miter lim="800000"/>
            <a:headEnd/>
            <a:tailEnd/>
          </a:ln>
          <a:effectLst/>
        </p:spPr>
        <p:txBody>
          <a:bodyPr anchor="ctr"/>
          <a:lstStyle>
            <a:lvl1pPr marL="914400" indent="-9144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914400" marR="0" lvl="0" indent="-914400" algn="r" defTabSz="914400" rtl="0" eaLnBrk="1" fontAlgn="base" latinLnBrk="0" hangingPunct="1">
              <a:lnSpc>
                <a:spcPct val="100000"/>
              </a:lnSpc>
              <a:spcBef>
                <a:spcPct val="0"/>
              </a:spcBef>
              <a:spcAft>
                <a:spcPct val="0"/>
              </a:spcAft>
              <a:buClrTx/>
              <a:buSzTx/>
              <a:tabLst/>
              <a:defRPr/>
            </a:pPr>
            <a:r>
              <a:rPr lang="ar-JO" altLang="zh-CN"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 نحن أيضاً نحتاج أوقاتاً مقدسة للراحة و حتى </a:t>
            </a:r>
            <a:r>
              <a:rPr lang="ar-JO" altLang="zh-CN" sz="3600" b="1" u="sng"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نعكس</a:t>
            </a:r>
            <a:r>
              <a:rPr lang="ar-JO" altLang="zh-CN"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عمل الله في حياتنا</a:t>
            </a:r>
            <a:endParaRPr kumimoji="0" lang="en-US" altLang="zh-CN"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68614" name="Rectangle 1030"/>
          <p:cNvSpPr>
            <a:spLocks noChangeArrowheads="1"/>
          </p:cNvSpPr>
          <p:nvPr/>
        </p:nvSpPr>
        <p:spPr bwMode="auto">
          <a:xfrm>
            <a:off x="1295400" y="1857102"/>
            <a:ext cx="7848600" cy="3997325"/>
          </a:xfrm>
          <a:prstGeom prst="rect">
            <a:avLst/>
          </a:prstGeom>
          <a:noFill/>
          <a:ln w="9525">
            <a:noFill/>
            <a:miter lim="800000"/>
            <a:headEnd/>
            <a:tailEnd/>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 وقتاً مقدساً ؟</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 كإسرائيل نحن نحتاج احتفالات سنوية للراحة المقدسة</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 كإسرائيل نحن نحتاج احتفالات أسبوعية للراحة المقدسة</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532186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8614">
                                            <p:txEl>
                                              <p:pRg st="0" end="0"/>
                                            </p:txEl>
                                          </p:spTgt>
                                        </p:tgtEl>
                                        <p:attrNameLst>
                                          <p:attrName>style.visibility</p:attrName>
                                        </p:attrNameLst>
                                      </p:cBhvr>
                                      <p:to>
                                        <p:strVal val="visible"/>
                                      </p:to>
                                    </p:set>
                                    <p:animEffect transition="in" filter="wipe(down)">
                                      <p:cBhvr>
                                        <p:cTn id="7" dur="500"/>
                                        <p:tgtEl>
                                          <p:spTgt spid="6861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68614">
                                            <p:txEl>
                                              <p:pRg st="1" end="1"/>
                                            </p:txEl>
                                          </p:spTgt>
                                        </p:tgtEl>
                                        <p:attrNameLst>
                                          <p:attrName>style.visibility</p:attrName>
                                        </p:attrNameLst>
                                      </p:cBhvr>
                                      <p:to>
                                        <p:strVal val="visible"/>
                                      </p:to>
                                    </p:set>
                                    <p:animEffect transition="in" filter="wipe(down)">
                                      <p:cBhvr>
                                        <p:cTn id="12" dur="500"/>
                                        <p:tgtEl>
                                          <p:spTgt spid="6861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68614">
                                            <p:txEl>
                                              <p:pRg st="2" end="2"/>
                                            </p:txEl>
                                          </p:spTgt>
                                        </p:tgtEl>
                                        <p:attrNameLst>
                                          <p:attrName>style.visibility</p:attrName>
                                        </p:attrNameLst>
                                      </p:cBhvr>
                                      <p:to>
                                        <p:strVal val="visible"/>
                                      </p:to>
                                    </p:set>
                                    <p:animEffect transition="in" filter="wipe(down)">
                                      <p:cBhvr>
                                        <p:cTn id="17" dur="500"/>
                                        <p:tgtEl>
                                          <p:spTgt spid="686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 descr="27028"/>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1" name="Rectangle 3"/>
          <p:cNvSpPr>
            <a:spLocks noChangeArrowheads="1"/>
          </p:cNvSpPr>
          <p:nvPr/>
        </p:nvSpPr>
        <p:spPr bwMode="auto">
          <a:xfrm>
            <a:off x="457200" y="277813"/>
            <a:ext cx="8229600" cy="11430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4400" b="1" dirty="0">
                <a:solidFill>
                  <a:srgbClr val="FFFFFF"/>
                </a:solidFill>
                <a:effectLst>
                  <a:outerShdw blurRad="38100" dist="38100" dir="2700000" algn="tl">
                    <a:srgbClr val="000000"/>
                  </a:outerShdw>
                </a:effectLst>
                <a:latin typeface="Arial" panose="020B0604020202020204" pitchFamily="34" charset="0"/>
                <a:ea typeface="SimSun" pitchFamily="2" charset="-122"/>
              </a:rPr>
              <a:t>الفكرة الرئيسية : خذ راحة </a:t>
            </a:r>
            <a:r>
              <a:rPr lang="ar-JO" altLang="zh-CN" sz="4400" b="1" u="sng" dirty="0">
                <a:solidFill>
                  <a:srgbClr val="FFFFFF"/>
                </a:solidFill>
                <a:effectLst>
                  <a:outerShdw blurRad="38100" dist="38100" dir="2700000" algn="tl">
                    <a:srgbClr val="000000"/>
                  </a:outerShdw>
                </a:effectLst>
                <a:latin typeface="Arial" panose="020B0604020202020204" pitchFamily="34" charset="0"/>
                <a:ea typeface="SimSun" pitchFamily="2" charset="-122"/>
              </a:rPr>
              <a:t>مقدسة</a:t>
            </a:r>
            <a:endParaRPr kumimoji="0" lang="en-US" altLang="zh-CN" sz="44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pitchFamily="2" charset="-122"/>
              <a:cs typeface="+mn-cs"/>
            </a:endParaRPr>
          </a:p>
        </p:txBody>
      </p:sp>
    </p:spTree>
    <p:extLst>
      <p:ext uri="{BB962C8B-B14F-4D97-AF65-F5344CB8AC3E}">
        <p14:creationId xmlns:p14="http://schemas.microsoft.com/office/powerpoint/2010/main" val="1527880840"/>
      </p:ext>
    </p:extLst>
  </p:cSld>
  <p:clrMapOvr>
    <a:masterClrMapping/>
  </p:clrMapOvr>
  <p:transition>
    <p:randomBar dir="vert"/>
  </p:transition>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4"/>
          <p:cNvSpPr>
            <a:spLocks noChangeArrowheads="1"/>
          </p:cNvSpPr>
          <p:nvPr/>
        </p:nvSpPr>
        <p:spPr bwMode="auto">
          <a:xfrm>
            <a:off x="0" y="0"/>
            <a:ext cx="9144000" cy="6858000"/>
          </a:xfrm>
          <a:prstGeom prst="rect">
            <a:avLst/>
          </a:prstGeom>
          <a:gradFill rotWithShape="0">
            <a:gsLst>
              <a:gs pos="0">
                <a:schemeClr val="bg2"/>
              </a:gs>
              <a:gs pos="100000">
                <a:srgbClr val="0000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71682" name="Rectangle 2"/>
          <p:cNvSpPr>
            <a:spLocks noGrp="1" noChangeArrowheads="1"/>
          </p:cNvSpPr>
          <p:nvPr>
            <p:ph type="title"/>
          </p:nvPr>
        </p:nvSpPr>
        <p:spPr/>
        <p:txBody>
          <a:bodyPr/>
          <a:lstStyle/>
          <a:p>
            <a:pPr eaLnBrk="1" hangingPunct="1"/>
            <a:r>
              <a:rPr lang="ar-JO" sz="4800" dirty="0"/>
              <a:t>ما هي الأعياد المسيحية </a:t>
            </a:r>
            <a:br>
              <a:rPr lang="ar-JO" sz="4800" dirty="0"/>
            </a:br>
            <a:r>
              <a:rPr lang="ar-JO" sz="4800" dirty="0"/>
              <a:t>المتكررة الموازية اليوم؟</a:t>
            </a:r>
            <a:endParaRPr lang="en-US" altLang="en-US" dirty="0">
              <a:cs typeface="Arial" panose="020B0604020202020204" pitchFamily="34" charset="0"/>
            </a:endParaRPr>
          </a:p>
        </p:txBody>
      </p:sp>
      <p:sp>
        <p:nvSpPr>
          <p:cNvPr id="71683" name="Rectangle 3"/>
          <p:cNvSpPr>
            <a:spLocks noGrp="1" noChangeArrowheads="1"/>
          </p:cNvSpPr>
          <p:nvPr>
            <p:ph type="body" idx="1"/>
          </p:nvPr>
        </p:nvSpPr>
        <p:spPr>
          <a:xfrm>
            <a:off x="457200" y="2209800"/>
            <a:ext cx="8229600" cy="3921125"/>
          </a:xfrm>
        </p:spPr>
        <p:txBody>
          <a:bodyPr/>
          <a:lstStyle/>
          <a:p>
            <a:pPr algn="r" rtl="1" eaLnBrk="1" hangingPunct="1">
              <a:lnSpc>
                <a:spcPct val="90000"/>
              </a:lnSpc>
            </a:pPr>
            <a:r>
              <a:rPr lang="ar-JO" altLang="en-US" sz="4000" b="1" dirty="0">
                <a:latin typeface="Arial" panose="020B0604020202020204" pitchFamily="34" charset="0"/>
                <a:cs typeface="Arial" panose="020B0604020202020204" pitchFamily="34" charset="0"/>
              </a:rPr>
              <a:t>الصوم الكبير</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الفصح</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الميلاد</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مائدة الرب</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المعمودية ؟ (لكن هذا يحدث مرة واحدة لكل شخص)</a:t>
            </a:r>
            <a:endParaRPr lang="en-US" alt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12457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Effect transition="in" filter="checkerboard(across)">
                                      <p:cBhvr>
                                        <p:cTn id="7" dur="500"/>
                                        <p:tgtEl>
                                          <p:spTgt spid="7168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1683">
                                            <p:txEl>
                                              <p:pRg st="1" end="1"/>
                                            </p:txEl>
                                          </p:spTgt>
                                        </p:tgtEl>
                                        <p:attrNameLst>
                                          <p:attrName>style.visibility</p:attrName>
                                        </p:attrNameLst>
                                      </p:cBhvr>
                                      <p:to>
                                        <p:strVal val="visible"/>
                                      </p:to>
                                    </p:set>
                                    <p:animEffect transition="in" filter="checkerboard(across)">
                                      <p:cBhvr>
                                        <p:cTn id="12" dur="500"/>
                                        <p:tgtEl>
                                          <p:spTgt spid="7168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1683">
                                            <p:txEl>
                                              <p:pRg st="2" end="2"/>
                                            </p:txEl>
                                          </p:spTgt>
                                        </p:tgtEl>
                                        <p:attrNameLst>
                                          <p:attrName>style.visibility</p:attrName>
                                        </p:attrNameLst>
                                      </p:cBhvr>
                                      <p:to>
                                        <p:strVal val="visible"/>
                                      </p:to>
                                    </p:set>
                                    <p:animEffect transition="in" filter="checkerboard(across)">
                                      <p:cBhvr>
                                        <p:cTn id="17" dur="500"/>
                                        <p:tgtEl>
                                          <p:spTgt spid="7168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1683">
                                            <p:txEl>
                                              <p:pRg st="3" end="3"/>
                                            </p:txEl>
                                          </p:spTgt>
                                        </p:tgtEl>
                                        <p:attrNameLst>
                                          <p:attrName>style.visibility</p:attrName>
                                        </p:attrNameLst>
                                      </p:cBhvr>
                                      <p:to>
                                        <p:strVal val="visible"/>
                                      </p:to>
                                    </p:set>
                                    <p:animEffect transition="in" filter="checkerboard(across)">
                                      <p:cBhvr>
                                        <p:cTn id="22" dur="500"/>
                                        <p:tgtEl>
                                          <p:spTgt spid="7168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71683">
                                            <p:txEl>
                                              <p:pRg st="4" end="4"/>
                                            </p:txEl>
                                          </p:spTgt>
                                        </p:tgtEl>
                                        <p:attrNameLst>
                                          <p:attrName>style.visibility</p:attrName>
                                        </p:attrNameLst>
                                      </p:cBhvr>
                                      <p:to>
                                        <p:strVal val="visible"/>
                                      </p:to>
                                    </p:set>
                                    <p:animEffect transition="in" filter="checkerboard(across)">
                                      <p:cBhvr>
                                        <p:cTn id="27" dur="500"/>
                                        <p:tgtEl>
                                          <p:spTgt spid="716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3" grpId="0" build="p"/>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3" descr="Sunset Sabba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050" y="0"/>
            <a:ext cx="9137650" cy="685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4" name="Rectangle 2"/>
          <p:cNvSpPr>
            <a:spLocks noGrp="1" noChangeArrowheads="1"/>
          </p:cNvSpPr>
          <p:nvPr>
            <p:ph type="title"/>
          </p:nvPr>
        </p:nvSpPr>
        <p:spPr>
          <a:xfrm>
            <a:off x="72008" y="277813"/>
            <a:ext cx="8792225" cy="1143000"/>
          </a:xfrm>
        </p:spPr>
        <p:txBody>
          <a:bodyPr/>
          <a:lstStyle/>
          <a:p>
            <a:pPr eaLnBrk="1" hangingPunct="1"/>
            <a:r>
              <a:rPr lang="ar-JO" altLang="en-US" dirty="0">
                <a:effectLst>
                  <a:glow rad="228600">
                    <a:srgbClr val="060400"/>
                  </a:glow>
                </a:effectLst>
                <a:cs typeface="Arial" panose="020B0604020202020204" pitchFamily="34" charset="0"/>
              </a:rPr>
              <a:t>أسئلة نقاشية</a:t>
            </a:r>
            <a:endParaRPr lang="en-US" altLang="en-US" dirty="0">
              <a:effectLst>
                <a:glow rad="228600">
                  <a:srgbClr val="060400"/>
                </a:glow>
              </a:effectLst>
              <a:cs typeface="Arial" panose="020B0604020202020204" pitchFamily="34" charset="0"/>
            </a:endParaRPr>
          </a:p>
        </p:txBody>
      </p:sp>
      <p:sp>
        <p:nvSpPr>
          <p:cNvPr id="54275" name="Rectangle 3"/>
          <p:cNvSpPr>
            <a:spLocks noGrp="1" noChangeArrowheads="1"/>
          </p:cNvSpPr>
          <p:nvPr>
            <p:ph type="body" idx="1"/>
          </p:nvPr>
        </p:nvSpPr>
        <p:spPr>
          <a:xfrm>
            <a:off x="72008" y="1600200"/>
            <a:ext cx="9036496" cy="4530725"/>
          </a:xfrm>
        </p:spPr>
        <p:txBody>
          <a:bodyPr/>
          <a:lstStyle/>
          <a:p>
            <a:pPr marL="609600" indent="-609600" algn="r" eaLnBrk="1" hangingPunct="1">
              <a:buNone/>
            </a:pPr>
            <a:r>
              <a:rPr lang="ar-JO" altLang="zh-CN" b="1" dirty="0">
                <a:effectLst>
                  <a:glow rad="228600">
                    <a:srgbClr val="060400"/>
                  </a:glow>
                </a:effectLst>
                <a:latin typeface="Arial" panose="020B0604020202020204" pitchFamily="34" charset="0"/>
                <a:cs typeface="Arial" panose="020B0604020202020204" pitchFamily="34" charset="0"/>
              </a:rPr>
              <a:t>1. ما الذي نقوله عندما نتذمر بأننا لا نمتلك وقتاً للراحة ؟</a:t>
            </a:r>
            <a:endParaRPr lang="en-US" altLang="zh-CN" b="1" dirty="0">
              <a:effectLst>
                <a:glow rad="228600">
                  <a:srgbClr val="060400"/>
                </a:glow>
              </a:effectLst>
              <a:latin typeface="Arial" pitchFamily="34" charset="0"/>
              <a:cs typeface="Arial" pitchFamily="34" charset="0"/>
            </a:endParaRPr>
          </a:p>
          <a:p>
            <a:pPr marL="609600" indent="-609600" eaLnBrk="1" hangingPunct="1">
              <a:buNone/>
            </a:pPr>
            <a:endParaRPr lang="en-US" altLang="zh-CN" b="1" dirty="0">
              <a:effectLst>
                <a:glow rad="228600">
                  <a:srgbClr val="060400"/>
                </a:glow>
              </a:effectLst>
              <a:latin typeface="Arial" pitchFamily="34" charset="0"/>
              <a:cs typeface="Arial" pitchFamily="34" charset="0"/>
            </a:endParaRPr>
          </a:p>
          <a:p>
            <a:pPr marL="609600" indent="-609600" algn="r" eaLnBrk="1" hangingPunct="1">
              <a:buNone/>
            </a:pPr>
            <a:r>
              <a:rPr lang="ar-JO" altLang="zh-CN" b="1" dirty="0">
                <a:effectLst>
                  <a:glow rad="228600">
                    <a:srgbClr val="060400"/>
                  </a:glow>
                </a:effectLst>
                <a:latin typeface="Arial" panose="020B0604020202020204" pitchFamily="34" charset="0"/>
                <a:cs typeface="Arial" panose="020B0604020202020204" pitchFamily="34" charset="0"/>
              </a:rPr>
              <a:t>2. كيف سيكون العيد المسيحي القادم أكثر راحة و روحانية ؟</a:t>
            </a:r>
            <a:endParaRPr lang="en-US" altLang="zh-CN" b="1" dirty="0">
              <a:effectLst>
                <a:glow rad="228600">
                  <a:srgbClr val="060400"/>
                </a:glow>
              </a:effectLst>
              <a:latin typeface="Arial" pitchFamily="34" charset="0"/>
              <a:cs typeface="Arial" pitchFamily="34" charset="0"/>
            </a:endParaRPr>
          </a:p>
          <a:p>
            <a:pPr marL="609600" indent="-609600" eaLnBrk="1" hangingPunct="1">
              <a:buNone/>
            </a:pPr>
            <a:endParaRPr lang="en-US" altLang="zh-CN" b="1" dirty="0">
              <a:effectLst>
                <a:glow rad="228600">
                  <a:srgbClr val="060400"/>
                </a:glow>
              </a:effectLst>
              <a:latin typeface="Arial" pitchFamily="34" charset="0"/>
              <a:cs typeface="Arial" pitchFamily="34" charset="0"/>
            </a:endParaRPr>
          </a:p>
          <a:p>
            <a:pPr marL="609600" indent="-609600" algn="r" eaLnBrk="1" hangingPunct="1">
              <a:buNone/>
            </a:pPr>
            <a:r>
              <a:rPr lang="ar-JO" altLang="zh-CN" b="1" dirty="0">
                <a:effectLst>
                  <a:glow rad="228600">
                    <a:srgbClr val="060400"/>
                  </a:glow>
                </a:effectLst>
                <a:latin typeface="Arial" panose="020B0604020202020204" pitchFamily="34" charset="0"/>
                <a:cs typeface="Arial" panose="020B0604020202020204" pitchFamily="34" charset="0"/>
              </a:rPr>
              <a:t>3. باي طريقة يخبرك الله أن تجعل الوقت مقدساً ؟</a:t>
            </a:r>
            <a:endParaRPr lang="en-US" altLang="zh-CN" b="1" dirty="0">
              <a:effectLst>
                <a:glow rad="228600">
                  <a:srgbClr val="0604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7353168"/>
      </p:ext>
    </p:extLst>
  </p:cSld>
  <p:clrMapOvr>
    <a:masterClrMapping/>
  </p:clrMapOvr>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ea typeface="MS PGothic" pitchFamily="34" charset="-128"/>
              </a:rPr>
              <a:t>التقويم         الديني      لإسرائيل</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620683"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9 آب</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endParaRPr>
          </a:p>
        </p:txBody>
      </p:sp>
      <p:sp>
        <p:nvSpPr>
          <p:cNvPr id="33" name="Text Box 21">
            <a:extLst>
              <a:ext uri="{FF2B5EF4-FFF2-40B4-BE49-F238E27FC236}">
                <a16:creationId xmlns:a16="http://schemas.microsoft.com/office/drawing/2014/main" id="{45649B14-70B9-F940-9668-6CC6574FB628}"/>
              </a:ext>
            </a:extLst>
          </p:cNvPr>
          <p:cNvSpPr txBox="1">
            <a:spLocks noChangeArrowheads="1"/>
          </p:cNvSpPr>
          <p:nvPr/>
        </p:nvSpPr>
        <p:spPr bwMode="auto">
          <a:xfrm>
            <a:off x="1331913" y="3429000"/>
            <a:ext cx="923651"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الحانوكاه</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endParaRPr>
          </a:p>
        </p:txBody>
      </p:sp>
      <p:sp>
        <p:nvSpPr>
          <p:cNvPr id="43" name="Text Box 21">
            <a:extLst>
              <a:ext uri="{FF2B5EF4-FFF2-40B4-BE49-F238E27FC236}">
                <a16:creationId xmlns:a16="http://schemas.microsoft.com/office/drawing/2014/main" id="{1B333332-70C2-3948-B9B0-085453062E30}"/>
              </a:ext>
            </a:extLst>
          </p:cNvPr>
          <p:cNvSpPr txBox="1">
            <a:spLocks noChangeArrowheads="1"/>
          </p:cNvSpPr>
          <p:nvPr/>
        </p:nvSpPr>
        <p:spPr bwMode="auto">
          <a:xfrm>
            <a:off x="4140200" y="115888"/>
            <a:ext cx="776175"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rPr>
              <a:t>الفوريم</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Times New Roman" charset="0"/>
            </a:endParaRPr>
          </a:p>
        </p:txBody>
      </p:sp>
    </p:spTree>
    <p:extLst>
      <p:ext uri="{BB962C8B-B14F-4D97-AF65-F5344CB8AC3E}">
        <p14:creationId xmlns:p14="http://schemas.microsoft.com/office/powerpoint/2010/main" val="540220479"/>
      </p:ext>
    </p:extLst>
  </p:cSld>
  <p:clrMapOvr>
    <a:masterClrMapping/>
  </p:clrMapOvr>
  <p:transition spd="med">
    <p:randomBar dir="vert"/>
  </p:transition>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15687433"/>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0" y="854075"/>
          <a:ext cx="9144000" cy="6005514"/>
        </p:xfrm>
        <a:graphic>
          <a:graphicData uri="http://schemas.openxmlformats.org/drawingml/2006/table">
            <a:tbl>
              <a:tblPr/>
              <a:tblGrid>
                <a:gridCol w="12192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238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التوازي المعاصر</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3858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السبت</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خر 20: 8-11، 31: 12-17،</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 لا 23: 3،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تث 5: 12-15</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اليوم السابع</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نفس الشيء</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يوم الراحة – لا عمل</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راحة للناس و الحيوانات</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مت 12: 1-14،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لو 4: 16،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 5: 9،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13: 42،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كو 2: 16،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عب 4: 1-11</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699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السنة  السبتية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خر 23: 10-11،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25: 1-7</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السنة السابعة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نفس الشيء</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سنة الراحة – الحقول بوار</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راحة للأرض</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7240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سنة اليوبيل</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25: 8-55، 27: 17-24، عد 38: 4</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السنة الخمسين</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نفس الشيء</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الديون الملغاة </a:t>
                      </a:r>
                      <a:endParaRPr lang="en-US" sz="1400" b="1" dirty="0">
                        <a:solidFill>
                          <a:schemeClr val="bg2"/>
                        </a:solidFill>
                      </a:endParaRPr>
                    </a:p>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العبيد المحررين </a:t>
                      </a:r>
                    </a:p>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والخدم بعقود ؛ </a:t>
                      </a:r>
                    </a:p>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أعيدت الأرض إلى أصحابها الأصليين</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مساعدة الفقراء</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توازن المجتمع</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6017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الفصح</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خر 12: 1-14، لا 23: 5،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عد 9: 1-14، 28: 16</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14 من الشهر الأول (أبيب)</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 - نيسان</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ذبح خروف وأكله مع الأعشاب المرة والخبز المصنوع بدون خميرة في كل بيت</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تذكر تحرير إسرائيل من مصر</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مت 26، 17</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مر 14: 12-26</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 2: 13</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 11: 55</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5: 17</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عب 11: 28</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bl>
          </a:graphicData>
        </a:graphic>
      </p:graphicFrame>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8212" name="Text Box 23"/>
          <p:cNvSpPr>
            <a:spLocks noGrp="1" noChangeArrowheads="1"/>
          </p:cNvSpPr>
          <p:nvPr>
            <p:ph type="title"/>
          </p:nvPr>
        </p:nvSpPr>
        <p:spPr>
          <a:xfrm>
            <a:off x="0" y="0"/>
            <a:ext cx="8077200" cy="838200"/>
          </a:xfrm>
          <a:solidFill>
            <a:srgbClr val="000000"/>
          </a:solidFill>
        </p:spPr>
        <p:txBody>
          <a:bodyPr/>
          <a:lstStyle/>
          <a:p>
            <a:r>
              <a:rPr kumimoji="0" lang="ar-JO" altLang="zh-CN" sz="2800" dirty="0">
                <a:solidFill>
                  <a:schemeClr val="tx1"/>
                </a:solidFill>
                <a:ea typeface="SimSun" charset="0"/>
                <a:cs typeface="SimSun" charset="0"/>
              </a:rPr>
              <a:t>أعياد العهد القديم و الأيام المقدسة</a:t>
            </a:r>
            <a:endParaRPr kumimoji="0" lang="en-US" sz="1600" dirty="0">
              <a:solidFill>
                <a:schemeClr val="tx1"/>
              </a:solidFill>
              <a:ea typeface="SimSun" charset="0"/>
              <a:cs typeface="SimSun" charset="0"/>
            </a:endParaRPr>
          </a:p>
        </p:txBody>
      </p:sp>
      <p:sp>
        <p:nvSpPr>
          <p:cNvPr id="348213"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b="1" dirty="0">
                <a:solidFill>
                  <a:srgbClr val="FFFFFF"/>
                </a:solidFill>
                <a:latin typeface="Arial" panose="020B0604020202020204" pitchFamily="34" charset="0"/>
                <a:cs typeface="Arial" panose="020B0604020202020204" pitchFamily="34" charset="0"/>
              </a:rPr>
              <a:t>الكتاب المقدس المرئي، 31</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50321389"/>
      </p:ext>
    </p:extLst>
  </p:cSld>
  <p:clrMapOvr>
    <a:masterClrMapping/>
  </p:clrMapOvr>
  <p:transition/>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50210" name="Text Box 23"/>
          <p:cNvSpPr>
            <a:spLocks noGrp="1" noChangeArrowheads="1"/>
          </p:cNvSpPr>
          <p:nvPr>
            <p:ph type="title"/>
          </p:nvPr>
        </p:nvSpPr>
        <p:spPr>
          <a:xfrm>
            <a:off x="0" y="0"/>
            <a:ext cx="8077200" cy="838200"/>
          </a:xfrm>
          <a:solidFill>
            <a:srgbClr val="000000"/>
          </a:solidFill>
        </p:spPr>
        <p:txBody>
          <a:bodyPr/>
          <a:lstStyle/>
          <a:p>
            <a:r>
              <a:rPr kumimoji="0" lang="ar-JO" altLang="zh-CN" sz="2800" dirty="0">
                <a:solidFill>
                  <a:schemeClr val="tx1"/>
                </a:solidFill>
                <a:ea typeface="SimSun" charset="0"/>
                <a:cs typeface="SimSun" charset="0"/>
              </a:rPr>
              <a:t>أعياد العهد القديم و الأيام المقدسة</a:t>
            </a:r>
            <a:endParaRPr kumimoji="0" lang="en-US" sz="1600" dirty="0">
              <a:solidFill>
                <a:schemeClr val="tx1"/>
              </a:solidFill>
              <a:ea typeface="SimSun" charset="0"/>
              <a:cs typeface="SimSun" charset="0"/>
            </a:endParaRPr>
          </a:p>
        </p:txBody>
      </p:sp>
      <p:sp>
        <p:nvSpPr>
          <p:cNvPr id="350211"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b="1" dirty="0">
                <a:solidFill>
                  <a:srgbClr val="FFFFFF"/>
                </a:solidFill>
                <a:latin typeface="Arial" panose="020B0604020202020204" pitchFamily="34" charset="0"/>
                <a:cs typeface="Arial" panose="020B0604020202020204" pitchFamily="34" charset="0"/>
              </a:rPr>
              <a:t>الكتاب المقدس المرئي، 31</a:t>
            </a:r>
            <a:endParaRPr lang="en-US" b="1" dirty="0">
              <a:solidFill>
                <a:srgbClr val="FFFFFF"/>
              </a:solidFill>
              <a:latin typeface="Arial" panose="020B0604020202020204" pitchFamily="34" charset="0"/>
              <a:cs typeface="Arial" panose="020B0604020202020204" pitchFamily="34"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772700163"/>
              </p:ext>
            </p:extLst>
          </p:nvPr>
        </p:nvGraphicFramePr>
        <p:xfrm>
          <a:off x="0" y="838200"/>
          <a:ext cx="9144000" cy="6516483"/>
        </p:xfrm>
        <a:graphic>
          <a:graphicData uri="http://schemas.openxmlformats.org/drawingml/2006/table">
            <a:tbl>
              <a:tblPr/>
              <a:tblGrid>
                <a:gridCol w="1219200">
                  <a:extLst>
                    <a:ext uri="{9D8B030D-6E8A-4147-A177-3AD203B41FA5}">
                      <a16:colId xmlns:a16="http://schemas.microsoft.com/office/drawing/2014/main" val="20000"/>
                    </a:ext>
                  </a:extLst>
                </a:gridCol>
                <a:gridCol w="12954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8366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الموازي المعاصر</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12185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الخبز غير المختمر</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خروج. 12: 15-20 ؛ 13: 3-10 ؛ 23:15 ؛ 34:18 ؛ </a:t>
                      </a:r>
                    </a:p>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لا. 23: 6-8 ؛ عد. 28: 17-25</a:t>
                      </a:r>
                    </a:p>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تثنية. 16: 3 ب ، 4 أ ، 8</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الأول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(أبيب)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15-21</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 - نيسان</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أكل الخبز المصنوع بدون خميرة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عمل اجتماعات متعددة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تقديم ذبائح محددة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اذكر كيف اخرج الرب بني اسرائيل من مصر على عجل</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مر 14: 1، 12</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12: 3</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5: 6-8</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7853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الباكورة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23: 9-14</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الأول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(أبيب)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16</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 - نيسان</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تقديم أول حزمة شعير كتقدمة ترديد؛ عمل محرقة وتقدمة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تعرفوا على فضل الرب في الأرض</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رو 8: 23</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15: 20-23</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202564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الأسابيع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الخمسين</a:t>
                      </a:r>
                      <a:r>
                        <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الحصاد</a:t>
                      </a:r>
                      <a:r>
                        <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خروج. 23:16 ؛ 34:22 أ ؛ </a:t>
                      </a:r>
                    </a:p>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لا. 23: 15-21 ؛ عد 28: 26-31 ؛ تثنية. 16: 9-12</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الثالث</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(سيفان)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6</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أيار - حزيران</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مهرجان الفرح. التقدمات الإلزامية والطوعية ، بما في ذلك باكورة حصاد القمح</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أظهر الفرح والشكر على بركة الرب للحصاد</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2: 1-4</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20: 16</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16: 8</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925717120"/>
      </p:ext>
    </p:extLst>
  </p:cSld>
  <p:clrMapOvr>
    <a:masterClrMapping/>
  </p:clrMapOvr>
  <p:transition/>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52258" name="Text Box 23"/>
          <p:cNvSpPr>
            <a:spLocks noGrp="1" noChangeArrowheads="1"/>
          </p:cNvSpPr>
          <p:nvPr>
            <p:ph type="title"/>
          </p:nvPr>
        </p:nvSpPr>
        <p:spPr>
          <a:xfrm>
            <a:off x="0" y="0"/>
            <a:ext cx="8077200" cy="1066800"/>
          </a:xfrm>
          <a:solidFill>
            <a:srgbClr val="000000"/>
          </a:solidFill>
        </p:spPr>
        <p:txBody>
          <a:bodyPr/>
          <a:lstStyle/>
          <a:p>
            <a:r>
              <a:rPr kumimoji="0" lang="ar-JO" altLang="zh-CN" sz="2800" dirty="0">
                <a:solidFill>
                  <a:schemeClr val="tx1"/>
                </a:solidFill>
                <a:ea typeface="SimSun" charset="0"/>
                <a:cs typeface="SimSun" charset="0"/>
              </a:rPr>
              <a:t>أعياد العهد القديم و الأيام المقدسة</a:t>
            </a:r>
            <a:endParaRPr kumimoji="0" lang="en-US" sz="1600" dirty="0">
              <a:solidFill>
                <a:schemeClr val="tx1"/>
              </a:solidFill>
              <a:ea typeface="SimSun" charset="0"/>
              <a:cs typeface="SimSun" charset="0"/>
            </a:endParaRPr>
          </a:p>
        </p:txBody>
      </p:sp>
      <p:sp>
        <p:nvSpPr>
          <p:cNvPr id="352259" name="Text Box 24"/>
          <p:cNvSpPr txBox="1">
            <a:spLocks noChangeArrowheads="1"/>
          </p:cNvSpPr>
          <p:nvPr/>
        </p:nvSpPr>
        <p:spPr bwMode="auto">
          <a:xfrm>
            <a:off x="1835150" y="765175"/>
            <a:ext cx="4262438"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sz="1600" b="1" dirty="0">
                <a:solidFill>
                  <a:srgbClr val="FFFFFF"/>
                </a:solidFill>
                <a:latin typeface="Arial" panose="020B0604020202020204" pitchFamily="34" charset="0"/>
                <a:cs typeface="Arial" panose="020B0604020202020204" pitchFamily="34" charset="0"/>
              </a:rPr>
              <a:t>الكتاب المقدس المرئي، 31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852591787"/>
              </p:ext>
            </p:extLst>
          </p:nvPr>
        </p:nvGraphicFramePr>
        <p:xfrm>
          <a:off x="0" y="1066799"/>
          <a:ext cx="9144000" cy="6838908"/>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9928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التوازي المعاصر</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58634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الأبواق</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(لاحقاً : روش هاشاناه – يوم راس السنة)</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23: 23-25، عد 29: 1-6</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تجمع في يوم راحة يتم الاحتفال به مع النفخ في البوق والتضحيات</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احضار</a:t>
                      </a:r>
                      <a:r>
                        <a:rPr lang="ar-JO" sz="1400" b="1" baseline="0" dirty="0">
                          <a:solidFill>
                            <a:schemeClr val="bg2"/>
                          </a:solidFill>
                        </a:rPr>
                        <a:t> </a:t>
                      </a:r>
                      <a:r>
                        <a:rPr lang="ar-JO" sz="1400" b="1" dirty="0">
                          <a:solidFill>
                            <a:schemeClr val="bg2"/>
                          </a:solidFill>
                        </a:rPr>
                        <a:t>اسرائيل امامالرب لاجل نعمته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23266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يوم الكفارة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(يوم كيبور)</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16، 23: 26-32، عد 29: 7-11</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10</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يوم راحة وصوم وذبائح تكفير عن الكهنة والناس والتكفير عن المسكن والمذبح</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تطهّير الكهنة والناس من خطاياهم واطهّير القدس</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رو 3: 24-26</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عب 9: 7، 10: 3، 19-22</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23266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المظال</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(الخيام)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(التجميع)</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خر 23:16 ب ؛ 34:22 ب ؛ لا. 23: 33-36 ، 39-43 ؛ عد. 29: 12-34</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15-21</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تث 16: 13-15، زك 14: 16-19</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أسبوع الاحتفال بالحصاد ؛ حيث يعيشون في أكشاك ويقدمون الذبائح</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إحياء ذكرى الرحلة من مصر إلى كنعان ؛ الشكر على انتاجية كنعان</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 7: 2، 37</a:t>
                      </a:r>
                      <a:endParaRPr kumimoji="0" lang="en-US"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21034011"/>
      </p:ext>
    </p:extLst>
  </p:cSld>
  <p:clrMapOvr>
    <a:masterClrMapping/>
  </p:clrMapOvr>
  <p:transition/>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54306" name="Text Box 23"/>
          <p:cNvSpPr>
            <a:spLocks noGrp="1" noChangeArrowheads="1"/>
          </p:cNvSpPr>
          <p:nvPr>
            <p:ph type="title"/>
          </p:nvPr>
        </p:nvSpPr>
        <p:spPr>
          <a:xfrm>
            <a:off x="0" y="0"/>
            <a:ext cx="8077200" cy="1066800"/>
          </a:xfrm>
          <a:solidFill>
            <a:srgbClr val="000000"/>
          </a:solidFill>
        </p:spPr>
        <p:txBody>
          <a:bodyPr/>
          <a:lstStyle/>
          <a:p>
            <a:r>
              <a:rPr kumimoji="0" lang="ar-JO" altLang="zh-CN" sz="2800" dirty="0">
                <a:solidFill>
                  <a:schemeClr val="tx1"/>
                </a:solidFill>
                <a:ea typeface="SimSun" charset="0"/>
                <a:cs typeface="SimSun" charset="0"/>
              </a:rPr>
              <a:t>أعياد العهد القديم و الأيام المقدسة</a:t>
            </a:r>
            <a:endParaRPr kumimoji="0" lang="en-US" sz="1600" dirty="0">
              <a:solidFill>
                <a:schemeClr val="tx1"/>
              </a:solidFill>
              <a:ea typeface="SimSun" charset="0"/>
              <a:cs typeface="SimSun" charset="0"/>
            </a:endParaRPr>
          </a:p>
        </p:txBody>
      </p:sp>
      <p:sp>
        <p:nvSpPr>
          <p:cNvPr id="354307" name="Text Box 24"/>
          <p:cNvSpPr txBox="1">
            <a:spLocks noChangeArrowheads="1"/>
          </p:cNvSpPr>
          <p:nvPr/>
        </p:nvSpPr>
        <p:spPr bwMode="auto">
          <a:xfrm>
            <a:off x="1966913" y="765175"/>
            <a:ext cx="4044950"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sz="1600" b="1" dirty="0">
                <a:solidFill>
                  <a:srgbClr val="FFFFFF"/>
                </a:solidFill>
                <a:latin typeface="Arial" panose="020B0604020202020204" pitchFamily="34" charset="0"/>
                <a:cs typeface="Arial" panose="020B0604020202020204" pitchFamily="34" charset="0"/>
              </a:rPr>
              <a:t>الكتاب المقدس المرئي، 31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6" name="Table 5"/>
          <p:cNvGraphicFramePr>
            <a:graphicFrameLocks noGrp="1"/>
          </p:cNvGraphicFramePr>
          <p:nvPr/>
        </p:nvGraphicFramePr>
        <p:xfrm>
          <a:off x="0" y="1066800"/>
          <a:ext cx="9144000" cy="5791201"/>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tblGrid>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التوازي المعاصر</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5765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التجمع المقدس</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23: 36ب، عد 29: 35-38</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22</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يوم دعوة واستراحة وتقدمة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إحياء ذكرى اختتام دورة الأعياد</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23336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الفوريم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أس 9: 18-32</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الثاني عشر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14، 15</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شباط - آذار</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يوم فرح و احتفال و تبادل هدايا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تذكير الإسرائيليين بنجاتهم الوطنية في زمن استير</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463870471"/>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163842" name="Picture 10" descr="summitofJebelMusa(Mt sinai)"/>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3" name="AutoShape 11"/>
          <p:cNvSpPr>
            <a:spLocks noChangeArrowheads="1"/>
          </p:cNvSpPr>
          <p:nvPr/>
        </p:nvSpPr>
        <p:spPr bwMode="auto">
          <a:xfrm rot="1882380">
            <a:off x="1708150" y="1065213"/>
            <a:ext cx="1430338" cy="779462"/>
          </a:xfrm>
          <a:prstGeom prst="chevron">
            <a:avLst>
              <a:gd name="adj" fmla="val 88591"/>
            </a:avLst>
          </a:prstGeom>
          <a:solidFill>
            <a:schemeClr val="accent1"/>
          </a:soli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1752" name="Text Box 8"/>
          <p:cNvSpPr txBox="1">
            <a:spLocks noChangeArrowheads="1"/>
          </p:cNvSpPr>
          <p:nvPr/>
        </p:nvSpPr>
        <p:spPr bwMode="auto">
          <a:xfrm>
            <a:off x="1828800" y="4651375"/>
            <a:ext cx="5562600" cy="147732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altLang="zh-CN" sz="2400" b="1" u="sng" dirty="0">
                <a:solidFill>
                  <a:srgbClr val="FFFFFF"/>
                </a:solidFill>
                <a:latin typeface="Arial Black" charset="0"/>
                <a:ea typeface="SimSun" charset="0"/>
                <a:cs typeface="SimSun" charset="0"/>
              </a:rPr>
              <a:t>المستلمين</a:t>
            </a:r>
            <a:endParaRPr lang="en-US" altLang="zh-CN" sz="2400" b="1" dirty="0">
              <a:solidFill>
                <a:srgbClr val="FFFFFF"/>
              </a:solidFill>
              <a:latin typeface="Arial Black" charset="0"/>
              <a:ea typeface="SimSun" charset="0"/>
              <a:cs typeface="SimSun" charset="0"/>
            </a:endParaRPr>
          </a:p>
          <a:p>
            <a:pPr algn="ctr" defTabSz="914400" eaLnBrk="0" fontAlgn="base" hangingPunct="0">
              <a:spcBef>
                <a:spcPct val="0"/>
              </a:spcBef>
              <a:spcAft>
                <a:spcPct val="0"/>
              </a:spcAft>
            </a:pPr>
            <a:r>
              <a:rPr lang="ar-JO" sz="2400" b="1" dirty="0">
                <a:solidFill>
                  <a:srgbClr val="FFFFFF"/>
                </a:solidFill>
                <a:latin typeface="Arial Black" charset="0"/>
                <a:ea typeface="SimSun" charset="0"/>
                <a:cs typeface="SimSun" charset="0"/>
              </a:rPr>
              <a:t>مات موسى قبل دخول إسرائيل أرض الموعد و لذلك فإن القراء الأصليين كانوا اليهود الذين كانوا على جبل سيناء معه</a:t>
            </a:r>
            <a:endParaRPr lang="en-US" sz="2400" b="1" dirty="0">
              <a:solidFill>
                <a:srgbClr val="FFFFFF"/>
              </a:solidFill>
              <a:latin typeface="Arial Black" charset="0"/>
              <a:ea typeface="SimSun" charset="0"/>
              <a:cs typeface="SimSun" charset="0"/>
            </a:endParaRPr>
          </a:p>
        </p:txBody>
      </p:sp>
      <p:sp>
        <p:nvSpPr>
          <p:cNvPr id="163845" name="Rectangle 2"/>
          <p:cNvSpPr>
            <a:spLocks noGrp="1" noChangeArrowheads="1"/>
          </p:cNvSpPr>
          <p:nvPr>
            <p:ph type="title"/>
          </p:nvPr>
        </p:nvSpPr>
        <p:spPr/>
        <p:txBody>
          <a:bodyPr/>
          <a:lstStyle/>
          <a:p>
            <a:r>
              <a:rPr lang="ar-JO" b="1" dirty="0">
                <a:solidFill>
                  <a:schemeClr val="bg2"/>
                </a:solidFill>
                <a:latin typeface="Impact" charset="0"/>
                <a:ea typeface="ＭＳ Ｐゴシック" charset="0"/>
                <a:cs typeface="ＭＳ Ｐゴシック" charset="0"/>
              </a:rPr>
              <a:t>الإتجاهات</a:t>
            </a:r>
            <a:endParaRPr lang="en-US" b="1" dirty="0">
              <a:solidFill>
                <a:schemeClr val="bg2"/>
              </a:solidFill>
              <a:latin typeface="Impact" charset="0"/>
              <a:ea typeface="ＭＳ Ｐゴシック" charset="0"/>
              <a:cs typeface="ＭＳ Ｐゴシック" charset="0"/>
            </a:endParaRPr>
          </a:p>
        </p:txBody>
      </p:sp>
      <p:sp>
        <p:nvSpPr>
          <p:cNvPr id="163846" name="Text Box 4"/>
          <p:cNvSpPr txBox="1">
            <a:spLocks noChangeArrowheads="1"/>
          </p:cNvSpPr>
          <p:nvPr/>
        </p:nvSpPr>
        <p:spPr bwMode="auto">
          <a:xfrm>
            <a:off x="8229600" y="228600"/>
            <a:ext cx="670376"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rPr>
              <a:t>123</a:t>
            </a:r>
            <a:endParaRPr lang="en-US" sz="2400" b="1" dirty="0">
              <a:solidFill>
                <a:srgbClr val="CBCBCB"/>
              </a:solidFill>
              <a:latin typeface="Arial" panose="020B0604020202020204" pitchFamily="34" charset="0"/>
            </a:endParaRPr>
          </a:p>
        </p:txBody>
      </p:sp>
    </p:spTree>
    <p:extLst>
      <p:ext uri="{BB962C8B-B14F-4D97-AF65-F5344CB8AC3E}">
        <p14:creationId xmlns:p14="http://schemas.microsoft.com/office/powerpoint/2010/main" val="273968263"/>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Effect transition="in" filter="checkerboard(across)">
                                      <p:cBhvr>
                                        <p:cTn id="7" dur="500"/>
                                        <p:tgtEl>
                                          <p:spTgt spid="317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E56A2BD9-CE68-4348-B2A0-941ED174B85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0" y="4221088"/>
            <a:ext cx="9180513" cy="769441"/>
          </a:xfrm>
          <a:prstGeom prst="rect">
            <a:avLst/>
          </a:prstGeom>
          <a:noFill/>
        </p:spPr>
        <p:txBody>
          <a:bodyPr wrap="square">
            <a:spAutoFit/>
          </a:bodyPr>
          <a:lstStyle/>
          <a:p>
            <a:pPr algn="ctr" eaLnBrk="0" hangingPunct="0">
              <a:spcBef>
                <a:spcPct val="50000"/>
              </a:spcBef>
              <a:defRPr/>
            </a:pPr>
            <a:r>
              <a:rPr lang="ar-JO" sz="4400" b="1" dirty="0">
                <a:solidFill>
                  <a:schemeClr val="bg1"/>
                </a:solidFill>
                <a:effectLst>
                  <a:glow rad="228600">
                    <a:srgbClr val="000000">
                      <a:alpha val="75000"/>
                    </a:srgbClr>
                  </a:glow>
                  <a:outerShdw blurRad="50800" dist="38100" dir="2700000" algn="tl" rotWithShape="0">
                    <a:srgbClr val="000000"/>
                  </a:outerShdw>
                </a:effectLst>
                <a:latin typeface="Arial" panose="020B0604020202020204" pitchFamily="34" charset="0"/>
              </a:rPr>
              <a:t>صنع خبز الوجوه</a:t>
            </a:r>
            <a:endParaRPr lang="en-US" sz="4400" b="1" dirty="0">
              <a:solidFill>
                <a:schemeClr val="bg1"/>
              </a:solidFill>
              <a:effectLst>
                <a:glow rad="228600">
                  <a:srgbClr val="000000">
                    <a:alpha val="75000"/>
                  </a:srgbClr>
                </a:glow>
                <a:outerShdw blurRad="50800" dist="38100" dir="2700000" algn="tl" rotWithShape="0">
                  <a:srgbClr val="000000"/>
                </a:outerShdw>
              </a:effectLst>
              <a:latin typeface="Arial" panose="020B0604020202020204" pitchFamily="34" charset="0"/>
            </a:endParaRP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1588" y="5013176"/>
            <a:ext cx="8545514" cy="1015663"/>
          </a:xfrm>
          <a:prstGeom prst="rect">
            <a:avLst/>
          </a:prstGeom>
          <a:noFill/>
        </p:spPr>
        <p:txBody>
          <a:bodyPr wrap="square">
            <a:spAutoFit/>
          </a:bodyPr>
          <a:lstStyle/>
          <a:p>
            <a:pPr algn="r" eaLnBrk="0" hangingPunct="0">
              <a:spcBef>
                <a:spcPct val="50000"/>
              </a:spcBef>
              <a:defRPr/>
            </a:pPr>
            <a:endParaRPr lang="en-US" sz="24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endParaRPr>
          </a:p>
          <a:p>
            <a:pPr algn="r" eaLnBrk="0" hangingPunct="0">
              <a:spcBef>
                <a:spcPct val="50000"/>
              </a:spcBef>
              <a:defRPr/>
            </a:pPr>
            <a:r>
              <a:rPr lang="ar-JO" sz="24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rPr>
              <a:t>لاويين 24: 5-9، 1 أخبار 9: 32</a:t>
            </a:r>
            <a:r>
              <a:rPr lang="en-US" sz="24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rPr>
              <a:t> </a:t>
            </a:r>
          </a:p>
        </p:txBody>
      </p:sp>
      <p:grpSp>
        <p:nvGrpSpPr>
          <p:cNvPr id="9" name="Group 8"/>
          <p:cNvGrpSpPr/>
          <p:nvPr/>
        </p:nvGrpSpPr>
        <p:grpSpPr>
          <a:xfrm>
            <a:off x="251520" y="188640"/>
            <a:ext cx="3312880" cy="1335878"/>
            <a:chOff x="5508104" y="620690"/>
            <a:chExt cx="3312880" cy="1335878"/>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defRPr/>
                </a:pPr>
                <a:endParaRPr lang="en-US" b="1" kern="0" dirty="0">
                  <a:solidFill>
                    <a:srgbClr val="FFFFFF"/>
                  </a:solidFill>
                  <a:latin typeface="Arial" panose="020B0604020202020204" pitchFamily="34" charset="0"/>
                  <a:ea typeface="Osaka"/>
                  <a:cs typeface="Osaka"/>
                </a:endParaRPr>
              </a:p>
            </p:txBody>
          </p:sp>
        </p:grpSp>
        <p:sp>
          <p:nvSpPr>
            <p:cNvPr id="11" name="TextBox 10"/>
            <p:cNvSpPr txBox="1"/>
            <p:nvPr/>
          </p:nvSpPr>
          <p:spPr>
            <a:xfrm>
              <a:off x="6660232" y="692696"/>
              <a:ext cx="2160752" cy="1263872"/>
            </a:xfrm>
            <a:prstGeom prst="rect">
              <a:avLst/>
            </a:prstGeom>
            <a:noFill/>
          </p:spPr>
          <p:txBody>
            <a:bodyPr wrap="square" rtlCol="0">
              <a:spAutoFit/>
            </a:bodyPr>
            <a:lstStyle/>
            <a:p>
              <a:pPr fontAlgn="auto">
                <a:lnSpc>
                  <a:spcPct val="70000"/>
                </a:lnSpc>
                <a:spcBef>
                  <a:spcPts val="0"/>
                </a:spcBef>
                <a:spcAft>
                  <a:spcPts val="0"/>
                </a:spcAft>
                <a:defRPr/>
              </a:pPr>
              <a:r>
                <a:rPr lang="ar-JO" altLang="zh-CN" sz="3600" kern="0" spc="-250" dirty="0">
                  <a:solidFill>
                    <a:srgbClr val="002060"/>
                  </a:solidFill>
                  <a:latin typeface="Avenir Black"/>
                  <a:cs typeface="Avenir Black"/>
                </a:rPr>
                <a:t>صور       كتابية       مجانية</a:t>
              </a:r>
              <a:endParaRPr lang="en-GB" sz="48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422106791"/>
      </p:ext>
    </p:extLst>
  </p:cSld>
  <p:clrMapOvr>
    <a:masterClrMapping/>
  </p:clrMapOvr>
  <p:transition/>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75E0D36C-0AAD-744C-8DA6-DCEF3D50DD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427044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C9516937-DDFA-3940-807F-5A8DFF1759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029864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DFC8AD8C-EBA8-2245-80A5-67B7C59CAA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731774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648F182C-2FB9-8642-B05A-0BF33930E7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023477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D7E8CE0D-3CA0-6A4F-A909-CE14AAD781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042024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7705755-8F38-D640-AB1B-7D9905C32E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662777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108343D4-61A2-A943-AB03-85F417EA98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578972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3852549B-7019-5542-BDFA-B361B7A600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745879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B9BD3F7B-48C3-4B44-BF3B-70F92D0A8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92605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6" descr="psalm-b"/>
          <p:cNvPicPr>
            <a:picLocks noChangeAspect="1" noChangeArrowheads="1"/>
          </p:cNvPicPr>
          <p:nvPr/>
        </p:nvPicPr>
        <p:blipFill>
          <a:blip r:embed="rId3" cstate="screen">
            <a:lum contrast="18000"/>
            <a:extLst>
              <a:ext uri="{28A0092B-C50C-407E-A947-70E740481C1C}">
                <a14:useLocalDpi xmlns:a14="http://schemas.microsoft.com/office/drawing/2010/main"/>
              </a:ext>
            </a:extLst>
          </a:blip>
          <a:srcRect l="9883" r="20349" b="2184"/>
          <a:stretch>
            <a:fillRect/>
          </a:stretch>
        </p:blipFill>
        <p:spPr bwMode="auto">
          <a:xfrm>
            <a:off x="0" y="-76200"/>
            <a:ext cx="9144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0" name="Rectangle 2"/>
          <p:cNvSpPr>
            <a:spLocks noGrp="1" noChangeArrowheads="1"/>
          </p:cNvSpPr>
          <p:nvPr>
            <p:ph type="title"/>
          </p:nvPr>
        </p:nvSpPr>
        <p:spPr/>
        <p:txBody>
          <a:bodyPr/>
          <a:lstStyle/>
          <a:p>
            <a:r>
              <a:rPr lang="ar-JO" sz="4800" dirty="0">
                <a:solidFill>
                  <a:schemeClr val="bg2"/>
                </a:solidFill>
                <a:ea typeface="ＭＳ Ｐゴシック" charset="0"/>
              </a:rPr>
              <a:t>التأليف</a:t>
            </a:r>
            <a:endParaRPr lang="en-US" sz="4800" dirty="0">
              <a:solidFill>
                <a:schemeClr val="bg2"/>
              </a:solidFill>
              <a:ea typeface="ＭＳ Ｐゴシック" charset="0"/>
            </a:endParaRPr>
          </a:p>
        </p:txBody>
      </p:sp>
      <p:sp>
        <p:nvSpPr>
          <p:cNvPr id="165891" name="Text Box 5"/>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123</a:t>
            </a:r>
            <a:endParaRPr lang="en-US" sz="2400" b="1" dirty="0">
              <a:solidFill>
                <a:srgbClr val="CBCBCB"/>
              </a:solidFill>
              <a:latin typeface="Arial" panose="020B0604020202020204" pitchFamily="34" charset="0"/>
              <a:cs typeface="Arial" panose="020B0604020202020204" pitchFamily="34" charset="0"/>
            </a:endParaRPr>
          </a:p>
        </p:txBody>
      </p:sp>
      <p:sp>
        <p:nvSpPr>
          <p:cNvPr id="30728" name="Rectangle 8"/>
          <p:cNvSpPr>
            <a:spLocks noChangeArrowheads="1"/>
          </p:cNvSpPr>
          <p:nvPr/>
        </p:nvSpPr>
        <p:spPr bwMode="auto">
          <a:xfrm>
            <a:off x="152400" y="1828800"/>
            <a:ext cx="38100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defTabSz="914400" eaLnBrk="0" fontAlgn="base" hangingPunct="0">
              <a:spcBef>
                <a:spcPct val="20000"/>
              </a:spcBef>
              <a:spcAft>
                <a:spcPct val="0"/>
              </a:spcAft>
            </a:pPr>
            <a:r>
              <a:rPr kumimoji="1" lang="ar-JO" altLang="zh-CN" sz="3200" b="1" u="sng" dirty="0">
                <a:solidFill>
                  <a:srgbClr val="000000"/>
                </a:solidFill>
                <a:latin typeface="Arial" panose="020B0604020202020204" pitchFamily="34" charset="0"/>
                <a:ea typeface="ＭＳ Ｐゴシック" charset="0"/>
                <a:cs typeface="Arial" panose="020B0604020202020204" pitchFamily="34" charset="0"/>
              </a:rPr>
              <a:t>الدليل الخارجي</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النظرة القديمة = موسى هو الكاتب</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المسيح نفسه وافق عندما تحدث عن ناموس البرص (لا 14: 2-32) كتب من قبل موسى (مت 8: 4، مر 1: 44)</a:t>
            </a:r>
            <a:r>
              <a:rPr kumimoji="1" lang="en-US" altLang="zh-CN" sz="2800" b="1" dirty="0">
                <a:solidFill>
                  <a:srgbClr val="000000"/>
                </a:solidFill>
                <a:latin typeface="Arial" panose="020B0604020202020204" pitchFamily="34" charset="0"/>
                <a:ea typeface="ＭＳ Ｐゴシック" charset="0"/>
                <a:cs typeface="Arial" panose="020B0604020202020204" pitchFamily="34" charset="0"/>
              </a:rPr>
              <a:t> </a:t>
            </a:r>
            <a:endParaRPr kumimoji="1"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0729" name="Rectangle 9"/>
          <p:cNvSpPr>
            <a:spLocks noChangeArrowheads="1"/>
          </p:cNvSpPr>
          <p:nvPr/>
        </p:nvSpPr>
        <p:spPr bwMode="auto">
          <a:xfrm>
            <a:off x="4038600" y="1828800"/>
            <a:ext cx="48768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defTabSz="914400" eaLnBrk="0" fontAlgn="base" hangingPunct="0">
              <a:lnSpc>
                <a:spcPct val="90000"/>
              </a:lnSpc>
              <a:spcBef>
                <a:spcPct val="20000"/>
              </a:spcBef>
              <a:spcAft>
                <a:spcPct val="0"/>
              </a:spcAft>
            </a:pPr>
            <a:r>
              <a:rPr kumimoji="1" lang="ar-JO" altLang="zh-CN" sz="3200" b="1" u="sng" dirty="0">
                <a:solidFill>
                  <a:srgbClr val="000000"/>
                </a:solidFill>
                <a:latin typeface="Arial" panose="020B0604020202020204" pitchFamily="34" charset="0"/>
                <a:ea typeface="ＭＳ Ｐゴシック" charset="0"/>
                <a:cs typeface="Arial" panose="020B0604020202020204" pitchFamily="34" charset="0"/>
              </a:rPr>
              <a:t>الدليل الداخلي</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الكاتب غير مذكور</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لكنه يكمل سفر الخروج الذي يفترض التأليف الموسوي</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بما أن الله أعلن هذا لموسى على جبل سيناء تقول أنه سجل سفر اللاويين هناك</a:t>
            </a:r>
            <a:r>
              <a:rPr kumimoji="1" lang="en-US" altLang="zh-CN" sz="2800" b="1" dirty="0">
                <a:solidFill>
                  <a:srgbClr val="000000"/>
                </a:solidFill>
                <a:latin typeface="Arial" panose="020B0604020202020204" pitchFamily="34" charset="0"/>
                <a:ea typeface="ＭＳ Ｐゴシック" charset="0"/>
                <a:cs typeface="Arial" panose="020B0604020202020204" pitchFamily="34" charset="0"/>
              </a:rPr>
              <a:t> </a:t>
            </a: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ثبات النمط يتوقع كاتب واحد</a:t>
            </a:r>
            <a:r>
              <a:rPr kumimoji="1" lang="en-US" altLang="zh-CN" sz="2800" b="1" dirty="0">
                <a:solidFill>
                  <a:srgbClr val="000000"/>
                </a:solidFill>
                <a:latin typeface="Arial" panose="020B0604020202020204" pitchFamily="34" charset="0"/>
                <a:ea typeface="ＭＳ Ｐゴシック" charset="0"/>
                <a:cs typeface="Arial" panose="020B0604020202020204" pitchFamily="34" charset="0"/>
              </a:rPr>
              <a:t> </a:t>
            </a:r>
            <a:endParaRPr kumimoji="1"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440351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8">
                                            <p:txEl>
                                              <p:pRg st="1" end="1"/>
                                            </p:txEl>
                                          </p:spTgt>
                                        </p:tgtEl>
                                        <p:attrNameLst>
                                          <p:attrName>style.visibility</p:attrName>
                                        </p:attrNameLst>
                                      </p:cBhvr>
                                      <p:to>
                                        <p:strVal val="visible"/>
                                      </p:to>
                                    </p:set>
                                    <p:anim calcmode="lin" valueType="num">
                                      <p:cBhvr additive="base">
                                        <p:cTn id="7" dur="500" fill="hold"/>
                                        <p:tgtEl>
                                          <p:spTgt spid="3072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28">
                                            <p:txEl>
                                              <p:pRg st="2" end="2"/>
                                            </p:txEl>
                                          </p:spTgt>
                                        </p:tgtEl>
                                        <p:attrNameLst>
                                          <p:attrName>style.visibility</p:attrName>
                                        </p:attrNameLst>
                                      </p:cBhvr>
                                      <p:to>
                                        <p:strVal val="visible"/>
                                      </p:to>
                                    </p:set>
                                    <p:anim calcmode="lin" valueType="num">
                                      <p:cBhvr additive="base">
                                        <p:cTn id="13" dur="500" fill="hold"/>
                                        <p:tgtEl>
                                          <p:spTgt spid="30728">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0729">
                                            <p:txEl>
                                              <p:pRg st="0" end="0"/>
                                            </p:txEl>
                                          </p:spTgt>
                                        </p:tgtEl>
                                        <p:attrNameLst>
                                          <p:attrName>style.visibility</p:attrName>
                                        </p:attrNameLst>
                                      </p:cBhvr>
                                      <p:to>
                                        <p:strVal val="visible"/>
                                      </p:to>
                                    </p:set>
                                    <p:anim calcmode="lin" valueType="num">
                                      <p:cBhvr additive="base">
                                        <p:cTn id="19" dur="500" fill="hold"/>
                                        <p:tgtEl>
                                          <p:spTgt spid="30729">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07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0729">
                                            <p:txEl>
                                              <p:pRg st="1" end="1"/>
                                            </p:txEl>
                                          </p:spTgt>
                                        </p:tgtEl>
                                        <p:attrNameLst>
                                          <p:attrName>style.visibility</p:attrName>
                                        </p:attrNameLst>
                                      </p:cBhvr>
                                      <p:to>
                                        <p:strVal val="visible"/>
                                      </p:to>
                                    </p:set>
                                    <p:anim calcmode="lin" valueType="num">
                                      <p:cBhvr additive="base">
                                        <p:cTn id="25" dur="500" fill="hold"/>
                                        <p:tgtEl>
                                          <p:spTgt spid="30729">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07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0729">
                                            <p:txEl>
                                              <p:pRg st="2" end="2"/>
                                            </p:txEl>
                                          </p:spTgt>
                                        </p:tgtEl>
                                        <p:attrNameLst>
                                          <p:attrName>style.visibility</p:attrName>
                                        </p:attrNameLst>
                                      </p:cBhvr>
                                      <p:to>
                                        <p:strVal val="visible"/>
                                      </p:to>
                                    </p:set>
                                    <p:anim calcmode="lin" valueType="num">
                                      <p:cBhvr additive="base">
                                        <p:cTn id="31" dur="500" fill="hold"/>
                                        <p:tgtEl>
                                          <p:spTgt spid="30729">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07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0729">
                                            <p:txEl>
                                              <p:pRg st="3" end="3"/>
                                            </p:txEl>
                                          </p:spTgt>
                                        </p:tgtEl>
                                        <p:attrNameLst>
                                          <p:attrName>style.visibility</p:attrName>
                                        </p:attrNameLst>
                                      </p:cBhvr>
                                      <p:to>
                                        <p:strVal val="visible"/>
                                      </p:to>
                                    </p:set>
                                    <p:anim calcmode="lin" valueType="num">
                                      <p:cBhvr additive="base">
                                        <p:cTn id="37" dur="500" fill="hold"/>
                                        <p:tgtEl>
                                          <p:spTgt spid="30729">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07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0729">
                                            <p:txEl>
                                              <p:pRg st="4" end="4"/>
                                            </p:txEl>
                                          </p:spTgt>
                                        </p:tgtEl>
                                        <p:attrNameLst>
                                          <p:attrName>style.visibility</p:attrName>
                                        </p:attrNameLst>
                                      </p:cBhvr>
                                      <p:to>
                                        <p:strVal val="visible"/>
                                      </p:to>
                                    </p:set>
                                    <p:anim calcmode="lin" valueType="num">
                                      <p:cBhvr additive="base">
                                        <p:cTn id="43" dur="500" fill="hold"/>
                                        <p:tgtEl>
                                          <p:spTgt spid="30729">
                                            <p:txEl>
                                              <p:pRg st="4" end="4"/>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3072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8" grpId="0" build="p" autoUpdateAnimBg="0"/>
      <p:bldP spid="3072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ED0957C9-AD4E-4848-AA7B-A4C5FC51A3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645471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729C863D-0A8A-454B-B8DD-AC772E0732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204865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4E6B7D32-939F-2D40-A770-66D4508B35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186032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8E408EF6-AE38-1B46-A0E2-E960D8498D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042522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13CD706A-9B23-3946-A56F-CBE896F0CA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8093780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918493D4-B351-B84D-B8C3-CB7C262061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450921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614D1259-EDBE-7E40-AF58-2B8CB6B9C8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22110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91DE7E90-0EBC-9346-9EAA-25B0E9E2B1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121709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586F3AE8-0EBF-9B48-841F-CC5AD6B60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707955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0B941710-986E-6743-8FCF-960E96CFE7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405550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69986" name="Title 1"/>
          <p:cNvSpPr>
            <a:spLocks noGrp="1"/>
          </p:cNvSpPr>
          <p:nvPr>
            <p:ph type="title"/>
          </p:nvPr>
        </p:nvSpPr>
        <p:spPr>
          <a:xfrm>
            <a:off x="685800" y="152400"/>
            <a:ext cx="7772400" cy="1143000"/>
          </a:xfrm>
        </p:spPr>
        <p:txBody>
          <a:bodyPr/>
          <a:lstStyle/>
          <a:p>
            <a:r>
              <a:rPr lang="ar-JO" dirty="0">
                <a:ea typeface="ＭＳ Ｐゴシック" charset="0"/>
              </a:rPr>
              <a:t>القدس</a:t>
            </a:r>
            <a:endParaRPr lang="en-US" dirty="0">
              <a:ea typeface="ＭＳ Ｐゴシック" charset="0"/>
            </a:endParaRPr>
          </a:p>
        </p:txBody>
      </p:sp>
      <p:sp>
        <p:nvSpPr>
          <p:cNvPr id="169987" name="Content Placeholder 2"/>
          <p:cNvSpPr>
            <a:spLocks noGrp="1"/>
          </p:cNvSpPr>
          <p:nvPr>
            <p:ph idx="1"/>
          </p:nvPr>
        </p:nvSpPr>
        <p:spPr/>
        <p:txBody>
          <a:bodyPr/>
          <a:lstStyle/>
          <a:p>
            <a:endParaRPr lang="en-US" dirty="0">
              <a:ea typeface="ＭＳ Ｐゴシック" charset="0"/>
            </a:endParaRPr>
          </a:p>
        </p:txBody>
      </p:sp>
      <p:pic>
        <p:nvPicPr>
          <p:cNvPr id="169988" name="Picture 3" descr="Holy Plac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50524928"/>
      </p:ext>
    </p:extLst>
  </p:cSld>
  <p:clrMapOvr>
    <a:masterClrMapping/>
  </p:clrMapOvr>
  <p:transition/>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a:extLst>
              <a:ext uri="{FF2B5EF4-FFF2-40B4-BE49-F238E27FC236}">
                <a16:creationId xmlns:a16="http://schemas.microsoft.com/office/drawing/2014/main" id="{789C4E73-BE06-B64A-BC16-B38199AB87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024812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a:extLst>
              <a:ext uri="{FF2B5EF4-FFF2-40B4-BE49-F238E27FC236}">
                <a16:creationId xmlns:a16="http://schemas.microsoft.com/office/drawing/2014/main" id="{DCBD3EDC-D81D-0945-8243-0EBE937487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813516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a:extLst>
              <a:ext uri="{FF2B5EF4-FFF2-40B4-BE49-F238E27FC236}">
                <a16:creationId xmlns:a16="http://schemas.microsoft.com/office/drawing/2014/main" id="{5B270A95-B530-A94D-AC74-1DD148B2A0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57305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a:extLst>
              <a:ext uri="{FF2B5EF4-FFF2-40B4-BE49-F238E27FC236}">
                <a16:creationId xmlns:a16="http://schemas.microsoft.com/office/drawing/2014/main" id="{26B5A44F-9C46-9D4E-95B5-C48D81896D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46330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132998862"/>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p:cNvSpPr>
            <a:spLocks noChangeArrowheads="1"/>
          </p:cNvSpPr>
          <p:nvPr/>
        </p:nvSpPr>
        <p:spPr bwMode="auto">
          <a:xfrm>
            <a:off x="0" y="0"/>
            <a:ext cx="9144000" cy="6858000"/>
          </a:xfrm>
          <a:prstGeom prst="rect">
            <a:avLst/>
          </a:prstGeom>
          <a:gradFill rotWithShape="0">
            <a:gsLst>
              <a:gs pos="0">
                <a:srgbClr val="996600"/>
              </a:gs>
              <a:gs pos="100000">
                <a:srgbClr val="FF9900"/>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b="1" dirty="0">
              <a:solidFill>
                <a:srgbClr val="000000"/>
              </a:solidFill>
              <a:latin typeface="Arial" panose="020B0604020202020204" pitchFamily="34" charset="0"/>
              <a:ea typeface="ＭＳ Ｐゴシック" charset="0"/>
              <a:cs typeface="Arial" panose="020B0604020202020204" pitchFamily="34" charset="0"/>
            </a:endParaRPr>
          </a:p>
        </p:txBody>
      </p:sp>
      <p:pic>
        <p:nvPicPr>
          <p:cNvPr id="356354" name="Picture 3" descr="libertybellfaq.gif (29799 bytes)"/>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2590800" y="838200"/>
            <a:ext cx="37719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0" name="Text Box 4"/>
          <p:cNvSpPr txBox="1">
            <a:spLocks noChangeArrowheads="1"/>
          </p:cNvSpPr>
          <p:nvPr/>
        </p:nvSpPr>
        <p:spPr bwMode="auto">
          <a:xfrm>
            <a:off x="685800" y="1220788"/>
            <a:ext cx="7543800" cy="36625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eaLnBrk="0" fontAlgn="base" hangingPunct="0">
              <a:spcBef>
                <a:spcPct val="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و تنادون بالعتق في الأرض لجميع سكانها</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r>
              <a:rPr lang="ar-SA" sz="2800" b="1" dirty="0">
                <a:solidFill>
                  <a:srgbClr val="FFFFFF"/>
                </a:solidFill>
                <a:latin typeface="Arial" panose="020B0604020202020204" pitchFamily="34" charset="0"/>
                <a:ea typeface="Times New Roman" pitchFamily="-111" charset="0"/>
                <a:cs typeface="Arial" panose="020B0604020202020204" pitchFamily="34" charset="0"/>
              </a:rPr>
              <a:t>لاوِيّين</a:t>
            </a:r>
            <a:r>
              <a:rPr lang="ar-JO" sz="2800" b="1" dirty="0">
                <a:solidFill>
                  <a:srgbClr val="FFFFFF"/>
                </a:solidFill>
                <a:latin typeface="Arial" panose="020B0604020202020204" pitchFamily="34" charset="0"/>
                <a:ea typeface="Times New Roman" pitchFamily="-111" charset="0"/>
                <a:cs typeface="Arial" panose="020B0604020202020204" pitchFamily="34" charset="0"/>
              </a:rPr>
              <a:t> 25: 10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88421" name="Rectangle 5"/>
          <p:cNvSpPr>
            <a:spLocks noGrp="1" noChangeArrowheads="1"/>
          </p:cNvSpPr>
          <p:nvPr>
            <p:ph type="title" idx="4294967295"/>
          </p:nvPr>
        </p:nvSpPr>
        <p:spPr>
          <a:xfrm>
            <a:off x="0" y="0"/>
            <a:ext cx="9144000" cy="914400"/>
          </a:xfrm>
          <a:effectLst>
            <a:outerShdw blurRad="63500" dist="107763" dir="2700000" algn="ctr" rotWithShape="0">
              <a:schemeClr val="tx2">
                <a:alpha val="74998"/>
              </a:schemeClr>
            </a:outerShdw>
          </a:effectLst>
        </p:spPr>
        <p:txBody>
          <a:bodyPr/>
          <a:lstStyle/>
          <a:p>
            <a:pPr eaLnBrk="1" hangingPunct="1">
              <a:defRPr/>
            </a:pPr>
            <a:r>
              <a:rPr lang="ar-JO" sz="4000" dirty="0">
                <a:solidFill>
                  <a:schemeClr val="bg1"/>
                </a:solidFill>
              </a:rPr>
              <a:t>سنة اليوبيل</a:t>
            </a:r>
            <a:endParaRPr lang="en-US" sz="4000" dirty="0">
              <a:solidFill>
                <a:schemeClr val="bg1"/>
              </a:solidFill>
            </a:endParaRPr>
          </a:p>
        </p:txBody>
      </p:sp>
    </p:spTree>
    <p:extLst>
      <p:ext uri="{BB962C8B-B14F-4D97-AF65-F5344CB8AC3E}">
        <p14:creationId xmlns:p14="http://schemas.microsoft.com/office/powerpoint/2010/main" val="11208441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88420"/>
                                        </p:tgtEl>
                                        <p:attrNameLst>
                                          <p:attrName>style.visibility</p:attrName>
                                        </p:attrNameLst>
                                      </p:cBhvr>
                                      <p:to>
                                        <p:strVal val="visible"/>
                                      </p:to>
                                    </p:set>
                                    <p:animEffect transition="in" filter="dissolve">
                                      <p:cBhvr>
                                        <p:cTn id="7" dur="500"/>
                                        <p:tgtEl>
                                          <p:spTgt spid="188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20" grpId="0" autoUpdateAnimBg="0"/>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٢٦</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982158758"/>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r" defTabSz="914400" rtl="0" eaLnBrk="0" fontAlgn="base" latinLnBrk="0" hangingPunct="0">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147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0" eaLnBrk="0" fontAlgn="base" latinLnBrk="0" hangingPunct="0">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361475"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147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sz="4000" dirty="0">
                <a:solidFill>
                  <a:srgbClr val="FFFFFF"/>
                </a:solidFill>
                <a:ea typeface="ＭＳ Ｐゴシック" charset="0"/>
              </a:rPr>
              <a:t>اللعنات النبوية</a:t>
            </a:r>
            <a:endParaRPr lang="en-US" sz="4000" dirty="0">
              <a:solidFill>
                <a:srgbClr val="FFFFFF"/>
              </a:solidFill>
              <a:ea typeface="ＭＳ Ｐゴシック" charset="0"/>
            </a:endParaRPr>
          </a:p>
        </p:txBody>
      </p:sp>
      <p:pic>
        <p:nvPicPr>
          <p:cNvPr id="361477" name="Picture 6" descr="BS0060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لماذا؟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294" name="AutoShape 14"/>
          <p:cNvSpPr>
            <a:spLocks noChangeArrowheads="1"/>
          </p:cNvSpPr>
          <p:nvPr/>
        </p:nvSpPr>
        <p:spPr bwMode="auto">
          <a:xfrm>
            <a:off x="3773602" y="2909451"/>
            <a:ext cx="3449415" cy="3371136"/>
          </a:xfrm>
          <a:prstGeom prst="irregularSeal1">
            <a:avLst/>
          </a:prstGeom>
          <a:solidFill>
            <a:srgbClr val="990000"/>
          </a:solidFill>
          <a:ln w="57150" cap="sq">
            <a:solidFill>
              <a:srgbClr val="FFFFFF"/>
            </a:solidFill>
            <a:miter lim="800000"/>
            <a:headEnd/>
            <a:tailEnd/>
          </a:ln>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السبي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7296" name="AutoShape 16"/>
          <p:cNvSpPr>
            <a:spLocks noChangeArrowheads="1"/>
          </p:cNvSpPr>
          <p:nvPr/>
        </p:nvSpPr>
        <p:spPr bwMode="auto">
          <a:xfrm>
            <a:off x="19952" y="3481131"/>
            <a:ext cx="3373234" cy="2699266"/>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26 و</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تثنية 28</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9023247"/>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97296"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987899897"/>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356531"/>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ＭＳ Ｐゴシック" charset="0"/>
              </a:rPr>
              <a:t>يجب أن تعكس سلوكياتنا قداسة الله</a:t>
            </a:r>
            <a:endParaRPr lang="en-US" sz="5400" dirty="0">
              <a:effectLst>
                <a:glow rad="127000">
                  <a:schemeClr val="tx1"/>
                </a:glow>
              </a:effectLst>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571500" y="2190467"/>
            <a:ext cx="8001000" cy="4495800"/>
          </a:xfrm>
          <a:prstGeom prst="rect">
            <a:avLst/>
          </a:prstGeom>
        </p:spPr>
      </p:pic>
    </p:spTree>
    <p:extLst>
      <p:ext uri="{BB962C8B-B14F-4D97-AF65-F5344CB8AC3E}">
        <p14:creationId xmlns:p14="http://schemas.microsoft.com/office/powerpoint/2010/main" val="407416256"/>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showMasterPhAnim="0">
  <p:cSld>
    <p:bg>
      <p:bgPr>
        <a:solidFill>
          <a:schemeClr val="folHlink"/>
        </a:soli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p:txBody>
          <a:bodyPr/>
          <a:lstStyle/>
          <a:p>
            <a:r>
              <a:rPr lang="ar-JO" dirty="0">
                <a:solidFill>
                  <a:srgbClr val="FFFFFF"/>
                </a:solidFill>
                <a:ea typeface="ＭＳ Ｐゴシック" charset="0"/>
              </a:rPr>
              <a:t>الخصائص</a:t>
            </a:r>
            <a:endParaRPr lang="en-US" dirty="0">
              <a:solidFill>
                <a:srgbClr val="FFFFFF"/>
              </a:solidFill>
              <a:ea typeface="ＭＳ Ｐゴシック" charset="0"/>
            </a:endParaRPr>
          </a:p>
        </p:txBody>
      </p:sp>
      <p:sp>
        <p:nvSpPr>
          <p:cNvPr id="171011" name="Text Box 4"/>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35845" name="Rectangle 5"/>
          <p:cNvSpPr>
            <a:spLocks noChangeArrowheads="1"/>
          </p:cNvSpPr>
          <p:nvPr/>
        </p:nvSpPr>
        <p:spPr bwMode="auto">
          <a:xfrm>
            <a:off x="990600" y="2286000"/>
            <a:ext cx="7772400" cy="1828800"/>
          </a:xfrm>
          <a:prstGeom prst="rect">
            <a:avLst/>
          </a:prstGeom>
          <a:gradFill rotWithShape="1">
            <a:gsLst>
              <a:gs pos="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r" defTabSz="914400" eaLnBrk="0" fontAlgn="base" hangingPunct="0">
              <a:lnSpc>
                <a:spcPct val="90000"/>
              </a:lnSpc>
              <a:spcBef>
                <a:spcPct val="20000"/>
              </a:spcBef>
              <a:spcAft>
                <a:spcPct val="0"/>
              </a:spcAft>
            </a:pPr>
            <a:r>
              <a:rPr kumimoji="1" lang="ar-JO" altLang="zh-CN" sz="3200" b="1" dirty="0">
                <a:solidFill>
                  <a:srgbClr val="FFFFFF"/>
                </a:solidFill>
                <a:latin typeface="Arial" panose="020B0604020202020204" pitchFamily="34" charset="0"/>
                <a:ea typeface="ＭＳ Ｐゴシック" charset="0"/>
                <a:cs typeface="Arial" panose="020B0604020202020204" pitchFamily="34" charset="0"/>
              </a:rPr>
              <a:t>سفر اللاويين هو أول سفر يدرسه الطفل اليهودي مع أنه يعتبر من آخر الأسفار في الكتاب المقدس و التي يدرسها المسيحي</a:t>
            </a:r>
            <a:r>
              <a:rPr kumimoji="1" lang="en-US" altLang="zh-CN" sz="3200" b="1" dirty="0">
                <a:solidFill>
                  <a:srgbClr val="FFFFFF"/>
                </a:solidFill>
                <a:latin typeface="Arial" panose="020B0604020202020204" pitchFamily="34" charset="0"/>
                <a:ea typeface="ＭＳ Ｐゴシック" charset="0"/>
                <a:cs typeface="Arial" panose="020B0604020202020204" pitchFamily="34" charset="0"/>
              </a:rPr>
              <a:t>  </a:t>
            </a:r>
          </a:p>
        </p:txBody>
      </p:sp>
      <p:sp>
        <p:nvSpPr>
          <p:cNvPr id="35846" name="Rectangle 6"/>
          <p:cNvSpPr>
            <a:spLocks noChangeArrowheads="1"/>
          </p:cNvSpPr>
          <p:nvPr/>
        </p:nvSpPr>
        <p:spPr bwMode="auto">
          <a:xfrm>
            <a:off x="685800" y="4495800"/>
            <a:ext cx="80772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eaLnBrk="0" fontAlgn="base" hangingPunct="0">
              <a:lnSpc>
                <a:spcPct val="90000"/>
              </a:lnSpc>
              <a:spcBef>
                <a:spcPct val="20000"/>
              </a:spcBef>
              <a:spcAft>
                <a:spcPct val="0"/>
              </a:spcAft>
            </a:pPr>
            <a:r>
              <a:rPr kumimoji="1" lang="ar-JO" altLang="zh-CN" sz="3200" b="1" dirty="0">
                <a:solidFill>
                  <a:srgbClr val="000000"/>
                </a:solidFill>
                <a:latin typeface="Arial" panose="020B0604020202020204" pitchFamily="34" charset="0"/>
                <a:ea typeface="ＭＳ Ｐゴシック" charset="0"/>
                <a:cs typeface="Arial" panose="020B0604020202020204" pitchFamily="34" charset="0"/>
              </a:rPr>
              <a:t>معلومات الذبائح</a:t>
            </a:r>
            <a:endParaRPr kumimoji="1" lang="en-US" altLang="zh-CN"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5847" name="Rectangle 7"/>
          <p:cNvSpPr>
            <a:spLocks noChangeArrowheads="1"/>
          </p:cNvSpPr>
          <p:nvPr/>
        </p:nvSpPr>
        <p:spPr bwMode="auto">
          <a:xfrm>
            <a:off x="990600" y="5029200"/>
            <a:ext cx="7772400" cy="1143000"/>
          </a:xfrm>
          <a:prstGeom prst="rect">
            <a:avLst/>
          </a:prstGeom>
          <a:gradFill rotWithShape="1">
            <a:gsLst>
              <a:gs pos="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r" defTabSz="914400" eaLnBrk="0" fontAlgn="base" hangingPunct="0">
              <a:lnSpc>
                <a:spcPct val="90000"/>
              </a:lnSpc>
              <a:spcBef>
                <a:spcPct val="20000"/>
              </a:spcBef>
              <a:spcAft>
                <a:spcPct val="0"/>
              </a:spcAft>
            </a:pPr>
            <a:r>
              <a:rPr kumimoji="1" lang="ar-JO" altLang="zh-CN" sz="3200" b="1" dirty="0">
                <a:solidFill>
                  <a:srgbClr val="FFFFFF"/>
                </a:solidFill>
                <a:latin typeface="Arial" panose="020B0604020202020204" pitchFamily="34" charset="0"/>
                <a:ea typeface="ＭＳ Ｐゴシック" charset="0"/>
                <a:cs typeface="Arial" panose="020B0604020202020204" pitchFamily="34" charset="0"/>
              </a:rPr>
              <a:t>سفر اللاويين هو أكثر أسفار العهد القديم أهمية لفهم رسالة العبرانيين في العهد الجديد</a:t>
            </a:r>
            <a:endParaRPr kumimoji="1" lang="en-US" altLang="zh-CN"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5848" name="Rectangle 8"/>
          <p:cNvSpPr>
            <a:spLocks noChangeArrowheads="1"/>
          </p:cNvSpPr>
          <p:nvPr/>
        </p:nvSpPr>
        <p:spPr bwMode="auto">
          <a:xfrm>
            <a:off x="685800" y="1752600"/>
            <a:ext cx="80772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eaLnBrk="0" fontAlgn="base" hangingPunct="0">
              <a:lnSpc>
                <a:spcPct val="90000"/>
              </a:lnSpc>
              <a:spcBef>
                <a:spcPct val="20000"/>
              </a:spcBef>
              <a:spcAft>
                <a:spcPct val="0"/>
              </a:spcAft>
            </a:pPr>
            <a:r>
              <a:rPr kumimoji="1" lang="ar-JO" altLang="zh-CN" sz="3200" b="1" dirty="0">
                <a:solidFill>
                  <a:srgbClr val="000000"/>
                </a:solidFill>
                <a:latin typeface="Arial" panose="020B0604020202020204" pitchFamily="34" charset="0"/>
                <a:ea typeface="ＭＳ Ｐゴシック" charset="0"/>
                <a:cs typeface="Arial" panose="020B0604020202020204" pitchFamily="34" charset="0"/>
              </a:rPr>
              <a:t>تم إهماله</a:t>
            </a:r>
            <a:endParaRPr kumimoji="1" lang="en-US" altLang="zh-CN" sz="32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67750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848">
                                            <p:txEl>
                                              <p:pRg st="0" end="0"/>
                                            </p:txEl>
                                          </p:spTgt>
                                        </p:tgtEl>
                                        <p:attrNameLst>
                                          <p:attrName>style.visibility</p:attrName>
                                        </p:attrNameLst>
                                      </p:cBhvr>
                                      <p:to>
                                        <p:strVal val="visible"/>
                                      </p:to>
                                    </p:set>
                                    <p:anim calcmode="lin" valueType="num">
                                      <p:cBhvr additive="base">
                                        <p:cTn id="7" dur="500" fill="hold"/>
                                        <p:tgtEl>
                                          <p:spTgt spid="3584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8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845">
                                            <p:txEl>
                                              <p:pRg st="0" end="0"/>
                                            </p:txEl>
                                          </p:spTgt>
                                        </p:tgtEl>
                                        <p:attrNameLst>
                                          <p:attrName>style.visibility</p:attrName>
                                        </p:attrNameLst>
                                      </p:cBhvr>
                                      <p:to>
                                        <p:strVal val="visible"/>
                                      </p:to>
                                    </p:set>
                                    <p:anim calcmode="lin" valueType="num">
                                      <p:cBhvr additive="base">
                                        <p:cTn id="13" dur="500" fill="hold"/>
                                        <p:tgtEl>
                                          <p:spTgt spid="3584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58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846">
                                            <p:txEl>
                                              <p:pRg st="0" end="0"/>
                                            </p:txEl>
                                          </p:spTgt>
                                        </p:tgtEl>
                                        <p:attrNameLst>
                                          <p:attrName>style.visibility</p:attrName>
                                        </p:attrNameLst>
                                      </p:cBhvr>
                                      <p:to>
                                        <p:strVal val="visible"/>
                                      </p:to>
                                    </p:set>
                                    <p:anim calcmode="lin" valueType="num">
                                      <p:cBhvr additive="base">
                                        <p:cTn id="19" dur="500" fill="hold"/>
                                        <p:tgtEl>
                                          <p:spTgt spid="3584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58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847">
                                            <p:txEl>
                                              <p:pRg st="0" end="0"/>
                                            </p:txEl>
                                          </p:spTgt>
                                        </p:tgtEl>
                                        <p:attrNameLst>
                                          <p:attrName>style.visibility</p:attrName>
                                        </p:attrNameLst>
                                      </p:cBhvr>
                                      <p:to>
                                        <p:strVal val="visible"/>
                                      </p:to>
                                    </p:set>
                                    <p:anim calcmode="lin" valueType="num">
                                      <p:cBhvr additive="base">
                                        <p:cTn id="25" dur="500" fill="hold"/>
                                        <p:tgtEl>
                                          <p:spTgt spid="35847">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58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build="p" autoUpdateAnimBg="0"/>
      <p:bldP spid="35846" grpId="0" build="p" autoUpdateAnimBg="0"/>
      <p:bldP spid="35847" grpId="0" build="p" autoUpdateAnimBg="0"/>
      <p:bldP spid="35848" grpId="0" build="p"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ar-JO" altLang="zh-CN" dirty="0">
                <a:cs typeface="Arial" panose="020B0604020202020204" pitchFamily="34" charset="0"/>
              </a:rPr>
              <a:t>تفسير ووعظ</a:t>
            </a:r>
            <a:br>
              <a:rPr lang="ar-JO" altLang="zh-CN" dirty="0">
                <a:cs typeface="Arial" panose="020B0604020202020204" pitchFamily="34" charset="0"/>
              </a:rPr>
            </a:br>
            <a:r>
              <a:rPr lang="ar-JO" altLang="zh-CN" dirty="0">
                <a:cs typeface="Arial" panose="020B0604020202020204" pitchFamily="34" charset="0"/>
              </a:rPr>
              <a:t>أدب قانوني</a:t>
            </a:r>
            <a:endParaRPr lang="en-US" dirty="0">
              <a:cs typeface="Arial" panose="020B0604020202020204" pitchFamily="34" charset="0"/>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 </a:t>
            </a:r>
            <a:r>
              <a:rPr kumimoji="1" lang="ar-JO"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التفسير</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أدرس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القصد من وراء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التوصيات القانونية، متسائلاً: "لماذا أعطيت هذه التوصيات إلى إسرائيل؟". </a:t>
            </a:r>
            <a:endParaRPr kumimoji="1" lang="en-US"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2. </a:t>
            </a:r>
            <a:r>
              <a:rPr kumimoji="1" lang="ar-JO"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التأسيس</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أذكر القصد القانوني في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مبدأ عام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يظهر شخصية الله. </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3. </a:t>
            </a:r>
            <a:r>
              <a:rPr kumimoji="1" lang="ar-JO"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التطبيق</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أذكر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كيف يرتبط هذا المبدأ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بالوضع الموازي الحديث؟</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510434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التوصيات</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الموازي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الحديث</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216142402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ar-JO" altLang="zh-CN" b="1" kern="0" dirty="0">
                <a:solidFill>
                  <a:srgbClr val="000000"/>
                </a:solidFill>
                <a:latin typeface="Arial" panose="020B0604020202020204" pitchFamily="34" charset="0"/>
                <a:cs typeface="MS PGothic" charset="0"/>
              </a:rPr>
              <a:t>113</a:t>
            </a:r>
            <a:endParaRPr lang="en-US" altLang="zh-CN" b="1" kern="0" dirty="0">
              <a:solidFill>
                <a:srgbClr val="000000"/>
              </a:solidFill>
              <a:latin typeface="Arial" panose="020B0604020202020204" pitchFamily="34" charset="0"/>
              <a:cs typeface="MS PGothic" charset="0"/>
            </a:endParaRP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241203"/>
            <a:ext cx="7550573" cy="1384995"/>
          </a:xfrm>
          <a:prstGeom prst="rect">
            <a:avLst/>
          </a:prstGeom>
          <a:noFill/>
        </p:spPr>
        <p:txBody>
          <a:bodyPr wrap="square" rtlCol="0">
            <a:spAutoFit/>
          </a:bodyPr>
          <a:lstStyle/>
          <a:p>
            <a:pPr algn="ctr"/>
            <a:r>
              <a:rPr lang="ar-JO" sz="2800" b="1" dirty="0">
                <a:solidFill>
                  <a:srgbClr val="FFFFFF"/>
                </a:solidFill>
                <a:latin typeface="Arial" panose="020B0604020202020204" pitchFamily="34" charset="0"/>
                <a:ea typeface="ＭＳ Ｐゴシック" charset="0"/>
                <a:cs typeface="Arial" panose="020B0604020202020204" pitchFamily="34" charset="0"/>
              </a:rPr>
              <a:t>و عندما تحصدون حصيد أرضكم لا تكمل زوايا حقلك في حصادك و لقاط حصيدك لا تلتقط للمسكين و الغريب تتركه أنا الرب إلهكم</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a:p>
            <a:pPr algn="ctr"/>
            <a:r>
              <a:rPr lang="en-US" sz="2800" b="1" dirty="0">
                <a:solidFill>
                  <a:srgbClr val="FFFFFF"/>
                </a:solidFill>
                <a:latin typeface="Arial" panose="020B0604020202020204" pitchFamily="34" charset="0"/>
                <a:ea typeface="ＭＳ Ｐゴシック" charset="0"/>
                <a:cs typeface="Arial" panose="020B0604020202020204" pitchFamily="34" charset="0"/>
              </a:rPr>
              <a:t> (</a:t>
            </a:r>
            <a:r>
              <a:rPr lang="ar-JO" sz="2800" b="1" dirty="0">
                <a:solidFill>
                  <a:srgbClr val="FFFFFF"/>
                </a:solidFill>
                <a:latin typeface="Arial" panose="020B0604020202020204" pitchFamily="34" charset="0"/>
                <a:ea typeface="ＭＳ Ｐゴシック" charset="0"/>
                <a:cs typeface="Arial" panose="020B0604020202020204" pitchFamily="34" charset="0"/>
              </a:rPr>
              <a:t>لا 23: 22</a:t>
            </a:r>
            <a:r>
              <a:rPr lang="en-US" sz="2800" b="1" dirty="0">
                <a:solidFill>
                  <a:srgbClr val="FFFFFF"/>
                </a:solidFill>
                <a:latin typeface="Arial" panose="020B0604020202020204" pitchFamily="34" charset="0"/>
                <a:ea typeface="ＭＳ Ｐゴシック" charset="0"/>
                <a:cs typeface="Arial" panose="020B0604020202020204" pitchFamily="34" charset="0"/>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a:r>
              <a:rPr lang="ar-JO" sz="3600" b="1" dirty="0">
                <a:solidFill>
                  <a:srgbClr val="FFFFFF"/>
                </a:solidFill>
                <a:latin typeface="Arial" panose="020B0604020202020204" pitchFamily="34" charset="0"/>
                <a:ea typeface="ＭＳ Ｐゴシック" charset="0"/>
                <a:cs typeface="Arial" panose="020B0604020202020204" pitchFamily="34" charset="0"/>
              </a:rPr>
              <a:t>الكسل المقدر إلهياً ؟</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5926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ar-JO" sz="2400" b="1" dirty="0">
                <a:solidFill>
                  <a:srgbClr val="FFFF00"/>
                </a:solidFill>
                <a:latin typeface="Arial" panose="020B0604020202020204" pitchFamily="34" charset="0"/>
                <a:ea typeface="ＭＳ Ｐゴシック" charset="0"/>
                <a:cs typeface="Arial" panose="020B0604020202020204" pitchFamily="34" charset="0"/>
              </a:rPr>
              <a:t>وضع المبدأ </a:t>
            </a:r>
            <a:r>
              <a:rPr lang="ar-JO" sz="2400" b="1" dirty="0">
                <a:solidFill>
                  <a:srgbClr val="FFFFFF"/>
                </a:solidFill>
                <a:latin typeface="Arial" panose="020B0604020202020204" pitchFamily="34" charset="0"/>
                <a:ea typeface="ＭＳ Ｐゴシック" charset="0"/>
                <a:cs typeface="Arial" panose="020B0604020202020204" pitchFamily="34" charset="0"/>
              </a:rPr>
              <a:t>: يريد الله من شعبه أن يعطوا المهمشين الفرصة لكسب عيشهم</a:t>
            </a:r>
            <a:r>
              <a:rPr lang="en-US" sz="2400" b="1" dirty="0">
                <a:solidFill>
                  <a:srgbClr val="FFFFFF"/>
                </a:solidFill>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ar-JO" altLang="zh-CN" b="1" kern="0" dirty="0">
                <a:solidFill>
                  <a:srgbClr val="000000"/>
                </a:solidFill>
                <a:latin typeface="Arial" panose="020B0604020202020204" pitchFamily="34" charset="0"/>
                <a:cs typeface="MS PGothic" charset="0"/>
              </a:rPr>
              <a:t>113</a:t>
            </a:r>
            <a:endParaRPr lang="en-US" altLang="zh-CN" b="1" kern="0" dirty="0">
              <a:solidFill>
                <a:srgbClr val="000000"/>
              </a:solidFill>
              <a:latin typeface="Arial" panose="020B0604020202020204" pitchFamily="34" charset="0"/>
              <a:cs typeface="MS PGothic" charset="0"/>
            </a:endParaRP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800" b="1" dirty="0">
                <a:solidFill>
                  <a:srgbClr val="FFFFFF"/>
                </a:solidFill>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algn="ctr"/>
              <a:r>
                <a:rPr lang="ar-JO" sz="2400" b="1" dirty="0">
                  <a:solidFill>
                    <a:srgbClr val="FFFF00"/>
                  </a:solidFill>
                  <a:latin typeface="Arial" panose="020B0604020202020204" pitchFamily="34" charset="0"/>
                  <a:ea typeface="ＭＳ Ｐゴシック" charset="0"/>
                  <a:cs typeface="Arial" panose="020B0604020202020204" pitchFamily="34" charset="0"/>
                </a:rPr>
                <a:t>التفسير</a:t>
              </a:r>
              <a:br>
                <a:rPr lang="en-US" sz="2400" b="1" dirty="0">
                  <a:solidFill>
                    <a:srgbClr val="FFFFFF"/>
                  </a:solidFill>
                  <a:latin typeface="Arial" panose="020B0604020202020204" pitchFamily="34" charset="0"/>
                  <a:ea typeface="ＭＳ Ｐゴシック" charset="0"/>
                  <a:cs typeface="Arial" panose="020B0604020202020204" pitchFamily="34" charset="0"/>
                </a:rPr>
              </a:br>
              <a:r>
                <a:rPr lang="ar-JO" sz="2400" b="1" dirty="0"/>
                <a:t> لا تحصد زوايا الحقول لأن الله يمتلك شفقة على الفقراء الذين يجب أن يلتقطوا من أجل طعامهم</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algn="ctr" defTabSz="914400" eaLnBrk="0" fontAlgn="base" hangingPunct="0">
                <a:spcBef>
                  <a:spcPct val="0"/>
                </a:spcBef>
                <a:spcAft>
                  <a:spcPct val="0"/>
                </a:spcAft>
              </a:pPr>
              <a:r>
                <a:rPr lang="ar-JO" sz="2400" b="1" dirty="0">
                  <a:solidFill>
                    <a:srgbClr val="FFFF00"/>
                  </a:solidFill>
                  <a:latin typeface="Arial" panose="020B0604020202020204" pitchFamily="34" charset="0"/>
                  <a:ea typeface="ＭＳ Ｐゴシック" charset="0"/>
                  <a:cs typeface="Arial" panose="020B0604020202020204" pitchFamily="34" charset="0"/>
                </a:rPr>
                <a:t>التطبيق</a:t>
              </a:r>
              <a:br>
                <a:rPr lang="en-US" sz="2400" b="1" dirty="0">
                  <a:solidFill>
                    <a:srgbClr val="FFFFFF"/>
                  </a:solidFill>
                  <a:latin typeface="Arial" panose="020B0604020202020204" pitchFamily="34" charset="0"/>
                  <a:ea typeface="ＭＳ Ｐゴシック" charset="0"/>
                  <a:cs typeface="Arial" panose="020B0604020202020204" pitchFamily="34" charset="0"/>
                </a:rPr>
              </a:br>
              <a:r>
                <a:rPr lang="ar-JO" sz="2400" b="1" dirty="0"/>
                <a:t> بصفتك صاحب عمل ، يجب عليك توفير الفرص للفقراء لدعم أنفسهم</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5122041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القداسة</a:t>
            </a:r>
            <a:endParaRPr lang="en-US" sz="5400" dirty="0">
              <a:effectLst>
                <a:glow rad="127000">
                  <a:schemeClr val="tx1"/>
                </a:glow>
              </a:effectLst>
              <a:ea typeface="ＭＳ Ｐゴシック" charset="0"/>
              <a:cs typeface="ＭＳ Ｐゴシック" charset="0"/>
            </a:endParaRPr>
          </a:p>
        </p:txBody>
      </p:sp>
      <p:sp>
        <p:nvSpPr>
          <p:cNvPr id="4" name="Rectangle 2"/>
          <p:cNvSpPr txBox="1">
            <a:spLocks noChangeArrowheads="1"/>
          </p:cNvSpPr>
          <p:nvPr/>
        </p:nvSpPr>
        <p:spPr bwMode="auto">
          <a:xfrm>
            <a:off x="1027126" y="1295271"/>
            <a:ext cx="7004623" cy="5445856"/>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effectLst/>
                <a:latin typeface="Arial" panose="020B0604020202020204" pitchFamily="34" charset="0"/>
                <a:ea typeface="ＭＳ Ｐゴシック" charset="0"/>
                <a:cs typeface="ＭＳ Ｐゴシック" charset="0"/>
              </a:rPr>
              <a:t>و أما أنتم فجنس مختار و كهنوت ملوكي أمة مقدسة شعب اقتناء</a:t>
            </a:r>
            <a:endParaRPr lang="en-US" sz="3200" b="1" dirty="0">
              <a:effectLst/>
              <a:latin typeface="Arial" panose="020B0604020202020204" pitchFamily="34" charset="0"/>
              <a:ea typeface="ＭＳ Ｐゴシック" charset="0"/>
              <a:cs typeface="ＭＳ Ｐゴシック" charset="0"/>
            </a:endParaRPr>
          </a:p>
          <a:p>
            <a:pPr>
              <a:defRPr/>
            </a:pPr>
            <a:endParaRPr lang="en-US" sz="3200" b="1" dirty="0">
              <a:effectLst/>
              <a:latin typeface="Arial" panose="020B0604020202020204" pitchFamily="34" charset="0"/>
              <a:ea typeface="ＭＳ Ｐゴシック" charset="0"/>
              <a:cs typeface="ＭＳ Ｐゴシック" charset="0"/>
            </a:endParaRPr>
          </a:p>
          <a:p>
            <a:pPr>
              <a:defRPr/>
            </a:pPr>
            <a:r>
              <a:rPr lang="en-US" sz="3200" b="1" dirty="0">
                <a:effectLst/>
                <a:latin typeface="Arial" panose="020B0604020202020204" pitchFamily="34" charset="0"/>
                <a:ea typeface="ＭＳ Ｐゴシック" charset="0"/>
                <a:cs typeface="ＭＳ Ｐゴシック" charset="0"/>
              </a:rPr>
              <a:t> </a:t>
            </a:r>
            <a:r>
              <a:rPr lang="en-US" sz="3200" b="1" dirty="0">
                <a:latin typeface="Arial" panose="020B0604020202020204" pitchFamily="34" charset="0"/>
                <a:ea typeface="ＭＳ Ｐゴシック" charset="0"/>
                <a:cs typeface="ＭＳ Ｐゴシック" charset="0"/>
              </a:rPr>
              <a:t>——</a:t>
            </a:r>
            <a:r>
              <a:rPr lang="ar-JO" sz="3200" b="1" dirty="0">
                <a:latin typeface="Arial" panose="020B0604020202020204" pitchFamily="34" charset="0"/>
                <a:ea typeface="ＭＳ Ｐゴシック" charset="0"/>
                <a:cs typeface="ＭＳ Ｐゴシック" charset="0"/>
              </a:rPr>
              <a:t> 1 بطرس 2: 9</a:t>
            </a:r>
            <a:r>
              <a:rPr lang="en-US" sz="3200" b="1" dirty="0">
                <a:effectLst/>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2512932309"/>
      </p:ext>
    </p:extLst>
  </p:cSld>
  <p:clrMapOvr>
    <a:masterClrMapping/>
  </p:clrMapOvr>
  <p:transition/>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القداسة</a:t>
            </a:r>
            <a:endParaRPr lang="en-US" sz="5400"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503475" y="1753120"/>
            <a:ext cx="4931645" cy="336088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000" b="1" dirty="0">
                <a:latin typeface="Arial" panose="020B0604020202020204" pitchFamily="34" charset="0"/>
                <a:cs typeface="Arial" panose="020B0604020202020204" pitchFamily="34" charset="0"/>
              </a:rPr>
              <a:t>القداسة هي عادة أن تكون في فكر واحد مع الله كما نجد فكره موصوفًا في الكتاب المقدس. إنها عادة الموافقة على دينونة الله ، وكراهية ما يكرهه ، وحب ما يحب ، وقياس كل شيء في هذا العالم بمعيار كلمته.</a:t>
            </a:r>
            <a:endParaRPr lang="en-US" sz="2000" b="1" dirty="0">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63065218"/>
      </p:ext>
    </p:extLst>
  </p:cSld>
  <p:clrMapOvr>
    <a:masterClrMapping/>
  </p:clrMapOvr>
  <p:transition/>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قلبي هو بيت المسيح</a:t>
            </a:r>
            <a:endParaRPr lang="en-US" sz="5400" dirty="0">
              <a:effectLst>
                <a:glow rad="127000">
                  <a:schemeClr val="tx1"/>
                </a:glow>
              </a:effectLst>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584200" y="25400"/>
            <a:ext cx="7975600" cy="6807200"/>
          </a:xfrm>
          <a:prstGeom prst="rect">
            <a:avLst/>
          </a:prstGeom>
        </p:spPr>
      </p:pic>
    </p:spTree>
    <p:extLst>
      <p:ext uri="{BB962C8B-B14F-4D97-AF65-F5344CB8AC3E}">
        <p14:creationId xmlns:p14="http://schemas.microsoft.com/office/powerpoint/2010/main" val="641545759"/>
      </p:ext>
    </p:extLst>
  </p:cSld>
  <p:clrMapOvr>
    <a:masterClrMapping/>
  </p:clrMapOvr>
  <p:transition/>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6688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قلبي هو بيت المسيح</a:t>
            </a:r>
            <a:endParaRPr lang="en-US" sz="5400" dirty="0">
              <a:effectLst>
                <a:glow rad="127000">
                  <a:schemeClr val="tx1"/>
                </a:glow>
              </a:effectLst>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1098995"/>
            <a:ext cx="9144000" cy="5759005"/>
          </a:xfrm>
          <a:prstGeom prst="rect">
            <a:avLst/>
          </a:prstGeom>
        </p:spPr>
      </p:pic>
      <p:sp>
        <p:nvSpPr>
          <p:cNvPr id="4" name="Rectangle 2"/>
          <p:cNvSpPr txBox="1">
            <a:spLocks noChangeArrowheads="1"/>
          </p:cNvSpPr>
          <p:nvPr/>
        </p:nvSpPr>
        <p:spPr bwMode="auto">
          <a:xfrm>
            <a:off x="7092280" y="4365104"/>
            <a:ext cx="2051720"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ＭＳ Ｐゴシック" charset="0"/>
              </a:rPr>
              <a:t>الحمام</a:t>
            </a:r>
            <a:endParaRPr lang="en-US" sz="2800" b="1" dirty="0">
              <a:solidFill>
                <a:schemeClr val="tx1"/>
              </a:solidFill>
              <a:effectLst/>
              <a:latin typeface="Arial" panose="020B0604020202020204" pitchFamily="34" charset="0"/>
              <a:ea typeface="ＭＳ Ｐゴシック" charset="0"/>
              <a:cs typeface="ＭＳ Ｐゴシック" charset="0"/>
            </a:endParaRPr>
          </a:p>
        </p:txBody>
      </p:sp>
      <p:sp>
        <p:nvSpPr>
          <p:cNvPr id="5" name="Rectangle 2"/>
          <p:cNvSpPr txBox="1">
            <a:spLocks noChangeArrowheads="1"/>
          </p:cNvSpPr>
          <p:nvPr/>
        </p:nvSpPr>
        <p:spPr bwMode="auto">
          <a:xfrm>
            <a:off x="7082586" y="1272399"/>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ＭＳ Ｐゴシック" charset="0"/>
              </a:rPr>
              <a:t>العلية</a:t>
            </a:r>
            <a:endParaRPr lang="en-US" sz="2800" b="1" dirty="0">
              <a:solidFill>
                <a:schemeClr val="tx1"/>
              </a:solidFill>
              <a:effectLst/>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4920791" y="6010898"/>
            <a:ext cx="2051720" cy="715075"/>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ＭＳ Ｐゴシック" charset="0"/>
              </a:rPr>
              <a:t>غرفة العائلة</a:t>
            </a:r>
            <a:endParaRPr lang="en-US" sz="2800" b="1" dirty="0">
              <a:solidFill>
                <a:schemeClr val="tx1"/>
              </a:solidFill>
              <a:effectLst/>
              <a:latin typeface="Arial" panose="020B0604020202020204" pitchFamily="34" charset="0"/>
              <a:ea typeface="ＭＳ Ｐゴシック" charset="0"/>
              <a:cs typeface="ＭＳ Ｐゴシック" charset="0"/>
            </a:endParaRPr>
          </a:p>
        </p:txBody>
      </p:sp>
      <p:sp>
        <p:nvSpPr>
          <p:cNvPr id="7" name="Rectangle 2"/>
          <p:cNvSpPr txBox="1">
            <a:spLocks noChangeArrowheads="1"/>
          </p:cNvSpPr>
          <p:nvPr/>
        </p:nvSpPr>
        <p:spPr bwMode="auto">
          <a:xfrm>
            <a:off x="1566622" y="1660199"/>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ＭＳ Ｐゴシック" charset="0"/>
              </a:rPr>
              <a:t>غرفة النوم</a:t>
            </a:r>
            <a:endParaRPr lang="en-US" sz="2800" b="1" dirty="0">
              <a:solidFill>
                <a:schemeClr val="tx1"/>
              </a:solidFill>
              <a:effectLst/>
              <a:latin typeface="Arial" panose="020B0604020202020204" pitchFamily="34" charset="0"/>
              <a:ea typeface="ＭＳ Ｐゴシック" charset="0"/>
              <a:cs typeface="ＭＳ Ｐゴシック" charset="0"/>
            </a:endParaRPr>
          </a:p>
        </p:txBody>
      </p:sp>
      <p:sp>
        <p:nvSpPr>
          <p:cNvPr id="8" name="Rectangle 2"/>
          <p:cNvSpPr txBox="1">
            <a:spLocks noChangeArrowheads="1"/>
          </p:cNvSpPr>
          <p:nvPr/>
        </p:nvSpPr>
        <p:spPr bwMode="auto">
          <a:xfrm>
            <a:off x="6481552" y="5121314"/>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ＭＳ Ｐゴシック" charset="0"/>
              </a:rPr>
              <a:t>المطبخ</a:t>
            </a:r>
            <a:endParaRPr lang="en-US" sz="2800" b="1" dirty="0">
              <a:solidFill>
                <a:schemeClr val="tx1"/>
              </a:solidFill>
              <a:effectLst/>
              <a:latin typeface="Arial" panose="020B0604020202020204" pitchFamily="34" charset="0"/>
              <a:ea typeface="ＭＳ Ｐゴシック" charset="0"/>
              <a:cs typeface="ＭＳ Ｐゴシック" charset="0"/>
            </a:endParaRPr>
          </a:p>
        </p:txBody>
      </p:sp>
      <p:sp>
        <p:nvSpPr>
          <p:cNvPr id="9" name="Rectangle 2"/>
          <p:cNvSpPr txBox="1">
            <a:spLocks noChangeArrowheads="1"/>
          </p:cNvSpPr>
          <p:nvPr/>
        </p:nvSpPr>
        <p:spPr bwMode="auto">
          <a:xfrm>
            <a:off x="112501" y="5030247"/>
            <a:ext cx="1950946" cy="709473"/>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ＭＳ Ｐゴシック" charset="0"/>
              </a:rPr>
              <a:t>غرفة المعيشة</a:t>
            </a:r>
            <a:endParaRPr lang="en-US" sz="2800" b="1" dirty="0">
              <a:solidFill>
                <a:schemeClr val="tx1"/>
              </a:solidFill>
              <a:effectLst/>
              <a:latin typeface="Arial" panose="020B0604020202020204" pitchFamily="34" charset="0"/>
              <a:ea typeface="ＭＳ Ｐゴシック" charset="0"/>
              <a:cs typeface="ＭＳ Ｐゴシック" charset="0"/>
            </a:endParaRPr>
          </a:p>
        </p:txBody>
      </p:sp>
      <p:sp>
        <p:nvSpPr>
          <p:cNvPr id="10" name="Rectangle 2"/>
          <p:cNvSpPr txBox="1">
            <a:spLocks noChangeArrowheads="1"/>
          </p:cNvSpPr>
          <p:nvPr/>
        </p:nvSpPr>
        <p:spPr bwMode="auto">
          <a:xfrm>
            <a:off x="3931989" y="1272680"/>
            <a:ext cx="759975"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sz="2800" b="1" dirty="0">
              <a:solidFill>
                <a:schemeClr val="tx1"/>
              </a:solidFill>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73584791"/>
      </p:ext>
    </p:extLst>
  </p:cSld>
  <p:clrMapOvr>
    <a:masterClrMapping/>
  </p:clrMapOvr>
  <p:transition/>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قلبي هو بيت المسيح</a:t>
            </a:r>
            <a:endParaRPr lang="en-US" sz="5400"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70330463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قلبي هو بيت المسيح</a:t>
            </a:r>
            <a:endParaRPr lang="en-US" sz="5400" dirty="0">
              <a:effectLst>
                <a:glow rad="127000">
                  <a:schemeClr val="tx1"/>
                </a:glow>
              </a:effectLst>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0"/>
            <a:ext cx="9136834" cy="6858000"/>
          </a:xfrm>
          <a:prstGeom prst="rect">
            <a:avLst/>
          </a:prstGeom>
        </p:spPr>
      </p:pic>
    </p:spTree>
    <p:extLst>
      <p:ext uri="{BB962C8B-B14F-4D97-AF65-F5344CB8AC3E}">
        <p14:creationId xmlns:p14="http://schemas.microsoft.com/office/powerpoint/2010/main" val="352286022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pPr rtl="1"/>
            <a:r>
              <a:rPr lang="ar-JO" sz="4000" dirty="0">
                <a:solidFill>
                  <a:schemeClr val="tx1"/>
                </a:solidFill>
                <a:ea typeface="ＭＳ Ｐゴシック" charset="0"/>
              </a:rPr>
              <a:t>لاويين</a:t>
            </a:r>
            <a:endParaRPr lang="en-US" sz="4000" dirty="0">
              <a:solidFill>
                <a:schemeClr val="tx1"/>
              </a:solidFill>
              <a:ea typeface="ＭＳ Ｐゴシック" charset="0"/>
            </a:endParaRPr>
          </a:p>
        </p:txBody>
      </p:sp>
      <p:sp>
        <p:nvSpPr>
          <p:cNvPr id="173059" name="Text Box 4"/>
          <p:cNvSpPr txBox="1">
            <a:spLocks noChangeArrowheads="1"/>
          </p:cNvSpPr>
          <p:nvPr/>
        </p:nvSpPr>
        <p:spPr bwMode="auto">
          <a:xfrm>
            <a:off x="8454825" y="44624"/>
            <a:ext cx="665568"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التقديس من خلال الذبيحة و الإنفصال</a:t>
                </a:r>
                <a:endParaRPr kumimoji="0" lang="en-US" sz="32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الهدف : حتى يبقى الرب قادراً على البقاء مع الشعب</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المكان : جبل سيناء</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الزمان : شهر واحد</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الإصحاحات 1 - 10</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الإصحاحات 11 - 27</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الذبيحة</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الإنفصال</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عبادة إله قدوس</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السير مع إله قدوس</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ضمان الشركة مع الله</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استمرارية الشركة مع الله</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السعي إلى الله</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استرضاء الله</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ذبائح كاملة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 – 7)</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كهنة كاملين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(8 – 10)</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قوانين 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(11 – 27)</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النجاسة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(11 – 15)</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خطايا السهو</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(16)</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خيمة الإجتماع</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(17)</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الجرائم</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(18 – 20)</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الكهنة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(21 – 22)</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العبادة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(23 – 24)</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كنعان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(25 -26)</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(27)</a:t>
                </a:r>
                <a:endPar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245420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3058"/>
                                        </p:tgtEl>
                                        <p:attrNameLst>
                                          <p:attrName>style.visibility</p:attrName>
                                        </p:attrNameLst>
                                      </p:cBhvr>
                                      <p:to>
                                        <p:strVal val="visible"/>
                                      </p:to>
                                    </p:set>
                                    <p:animEffect transition="in" filter="checkerboard(across)">
                                      <p:cBhvr>
                                        <p:cTn id="7" dur="500"/>
                                        <p:tgtEl>
                                          <p:spTgt spid="173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8"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قلبي هو بيت المسيح</a:t>
            </a:r>
            <a:endParaRPr lang="en-US" sz="5400"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4566412" y="0"/>
            <a:ext cx="4535424" cy="6858000"/>
          </a:xfrm>
          <a:prstGeom prst="rect">
            <a:avLst/>
          </a:prstGeom>
        </p:spPr>
      </p:pic>
    </p:spTree>
    <p:extLst>
      <p:ext uri="{BB962C8B-B14F-4D97-AF65-F5344CB8AC3E}">
        <p14:creationId xmlns:p14="http://schemas.microsoft.com/office/powerpoint/2010/main" val="1237776931"/>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24402"/>
            <a:ext cx="9177464" cy="6883098"/>
          </a:xfrm>
          <a:prstGeom prst="rect">
            <a:avLst/>
          </a:prstGeom>
        </p:spPr>
      </p:pic>
      <p:sp>
        <p:nvSpPr>
          <p:cNvPr id="900098" name="Rectangle 2"/>
          <p:cNvSpPr>
            <a:spLocks noGrp="1" noChangeArrowheads="1"/>
          </p:cNvSpPr>
          <p:nvPr>
            <p:ph type="ctrTitle"/>
          </p:nvPr>
        </p:nvSpPr>
        <p:spPr>
          <a:xfrm>
            <a:off x="0" y="183168"/>
            <a:ext cx="9144000" cy="1819287"/>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ＭＳ Ｐゴシック" charset="0"/>
              </a:rPr>
              <a:t>قلبي هو بيت المسيح</a:t>
            </a:r>
            <a:br>
              <a:rPr lang="en-US" sz="5400" dirty="0">
                <a:effectLst>
                  <a:glow rad="127000">
                    <a:schemeClr val="tx1"/>
                  </a:glow>
                </a:effectLst>
                <a:ea typeface="ＭＳ Ｐゴシック" charset="0"/>
                <a:cs typeface="ＭＳ Ｐゴシック" charset="0"/>
              </a:rPr>
            </a:br>
            <a:r>
              <a:rPr lang="en-US" sz="5400" dirty="0">
                <a:effectLst>
                  <a:glow rad="127000">
                    <a:schemeClr val="tx1"/>
                  </a:glow>
                </a:effectLst>
                <a:ea typeface="ＭＳ Ｐゴシック" charset="0"/>
                <a:cs typeface="ＭＳ Ｐゴシック" charset="0"/>
              </a:rPr>
              <a:t>(</a:t>
            </a:r>
            <a:r>
              <a:rPr lang="ar-JO" sz="5400" dirty="0">
                <a:effectLst>
                  <a:glow rad="127000">
                    <a:schemeClr val="tx1"/>
                  </a:glow>
                </a:effectLst>
                <a:ea typeface="ＭＳ Ｐゴシック" charset="0"/>
                <a:cs typeface="ＭＳ Ｐゴシック" charset="0"/>
              </a:rPr>
              <a:t>فيلم على اليوتيوب</a:t>
            </a:r>
            <a:r>
              <a:rPr lang="en-US" sz="5400" dirty="0">
                <a:effectLst>
                  <a:glow rad="127000">
                    <a:schemeClr val="tx1"/>
                  </a:glow>
                </a:effectLst>
                <a:ea typeface="ＭＳ Ｐゴシック" charset="0"/>
                <a:cs typeface="ＭＳ Ｐゴシック" charset="0"/>
              </a:rPr>
              <a:t>)</a:t>
            </a:r>
          </a:p>
        </p:txBody>
      </p:sp>
    </p:spTree>
    <p:extLst>
      <p:ext uri="{BB962C8B-B14F-4D97-AF65-F5344CB8AC3E}">
        <p14:creationId xmlns:p14="http://schemas.microsoft.com/office/powerpoint/2010/main" val="3647338412"/>
      </p:ext>
    </p:extLst>
  </p:cSld>
  <p:clrMapOvr>
    <a:masterClrMapping/>
  </p:clrMapOvr>
  <p:transition/>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2" name="Text Box 4"/>
          <p:cNvSpPr txBox="1">
            <a:spLocks noChangeArrowheads="1"/>
          </p:cNvSpPr>
          <p:nvPr/>
        </p:nvSpPr>
        <p:spPr bwMode="auto">
          <a:xfrm>
            <a:off x="762000" y="23622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Arial" pitchFamily="-111" charset="0"/>
                <a:cs typeface="Arial" panose="020B0604020202020204" pitchFamily="34" charset="0"/>
              </a:rPr>
              <a:t>... و أنك منذ الطفولية تعرف الكتب المقدسة القادرة أن تحكمك للخلاص بالإيمان الذي في المسيح يسوع</a:t>
            </a:r>
            <a:endParaRPr lang="en-US" sz="3600" b="1" dirty="0">
              <a:solidFill>
                <a:srgbClr val="FFFFFF"/>
              </a:solidFill>
              <a:latin typeface="Arial" panose="020B0604020202020204" pitchFamily="34" charset="0"/>
              <a:ea typeface="Arial" pitchFamily="-111" charset="0"/>
              <a:cs typeface="Arial" panose="020B0604020202020204" pitchFamily="34" charset="0"/>
            </a:endParaRPr>
          </a:p>
        </p:txBody>
      </p:sp>
      <p:sp>
        <p:nvSpPr>
          <p:cNvPr id="196613" name="Text Box 5"/>
          <p:cNvSpPr txBox="1">
            <a:spLocks noChangeArrowheads="1"/>
          </p:cNvSpPr>
          <p:nvPr/>
        </p:nvSpPr>
        <p:spPr bwMode="auto">
          <a:xfrm>
            <a:off x="1600200" y="5745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Arial" pitchFamily="-111" charset="0"/>
                <a:cs typeface="Arial" panose="020B0604020202020204" pitchFamily="34" charset="0"/>
              </a:rPr>
              <a:t>2 تيموثاوس 3: 15</a:t>
            </a:r>
            <a:endParaRPr lang="en-US" sz="2800" b="1" dirty="0">
              <a:solidFill>
                <a:srgbClr val="FFFFFF"/>
              </a:solidFill>
              <a:latin typeface="Arial" panose="020B0604020202020204" pitchFamily="34" charset="0"/>
              <a:ea typeface="Arial" pitchFamily="-111" charset="0"/>
              <a:cs typeface="Arial" panose="020B0604020202020204" pitchFamily="34" charset="0"/>
            </a:endParaRPr>
          </a:p>
        </p:txBody>
      </p:sp>
      <p:sp>
        <p:nvSpPr>
          <p:cNvPr id="196614" name="Rectangle 6"/>
          <p:cNvSpPr>
            <a:spLocks noGrp="1" noChangeArrowheads="1"/>
          </p:cNvSpPr>
          <p:nvPr>
            <p:ph type="title" idx="4294967295"/>
          </p:nvPr>
        </p:nvSpPr>
        <p:spPr>
          <a:xfrm>
            <a:off x="0" y="304800"/>
            <a:ext cx="91440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solidFill>
                  <a:schemeClr val="bg1"/>
                </a:solidFill>
                <a:ea typeface="ＭＳ Ｐゴシック" charset="0"/>
              </a:rPr>
              <a:t>لماذا كتب سفر اللاويين ؟</a:t>
            </a:r>
            <a:endParaRPr lang="en-US" sz="4800" dirty="0">
              <a:solidFill>
                <a:schemeClr val="bg1"/>
              </a:solidFill>
              <a:ea typeface="ＭＳ Ｐゴシック" charset="0"/>
            </a:endParaRPr>
          </a:p>
        </p:txBody>
      </p:sp>
    </p:spTree>
    <p:extLst>
      <p:ext uri="{BB962C8B-B14F-4D97-AF65-F5344CB8AC3E}">
        <p14:creationId xmlns:p14="http://schemas.microsoft.com/office/powerpoint/2010/main" val="3979478095"/>
      </p:ext>
    </p:extLst>
  </p:cSld>
  <p:clrMapOvr>
    <a:masterClrMapping/>
  </p:clrMapOvr>
  <p:transition spd="med">
    <p:randomBar dir="vert"/>
  </p:transition>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6" name="Text Box 4"/>
          <p:cNvSpPr txBox="1">
            <a:spLocks noChangeArrowheads="1"/>
          </p:cNvSpPr>
          <p:nvPr/>
        </p:nvSpPr>
        <p:spPr bwMode="auto">
          <a:xfrm>
            <a:off x="762000" y="2362200"/>
            <a:ext cx="7391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latin typeface="Arial" panose="020B0604020202020204" pitchFamily="34" charset="0"/>
                <a:cs typeface="Arial" panose="020B0604020202020204" pitchFamily="34" charset="0"/>
              </a:rPr>
              <a:t>لأن كل ما سبق فكتب كتب لأجل تعليمنا حتى بالصبر و التعزية بما في الكتب يكون لنا رجاء</a:t>
            </a:r>
            <a:endParaRPr lang="en-US" sz="3600" b="1" dirty="0">
              <a:solidFill>
                <a:srgbClr val="FFFFFF"/>
              </a:solidFill>
              <a:latin typeface="Arial" panose="020B0604020202020204" pitchFamily="34" charset="0"/>
              <a:cs typeface="Arial" panose="020B0604020202020204" pitchFamily="34" charset="0"/>
            </a:endParaRPr>
          </a:p>
        </p:txBody>
      </p:sp>
      <p:sp>
        <p:nvSpPr>
          <p:cNvPr id="197637" name="Text Box 5"/>
          <p:cNvSpPr txBox="1">
            <a:spLocks noChangeArrowheads="1"/>
          </p:cNvSpPr>
          <p:nvPr/>
        </p:nvSpPr>
        <p:spPr bwMode="auto">
          <a:xfrm>
            <a:off x="1600200" y="5745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Arial" pitchFamily="-111" charset="0"/>
                <a:cs typeface="Arial" panose="020B0604020202020204" pitchFamily="34" charset="0"/>
              </a:rPr>
              <a:t>رومية 15: 4</a:t>
            </a:r>
            <a:endParaRPr lang="en-US" sz="2800" b="1" dirty="0">
              <a:solidFill>
                <a:srgbClr val="FFFFFF"/>
              </a:solidFill>
              <a:latin typeface="Arial" panose="020B0604020202020204" pitchFamily="34" charset="0"/>
              <a:ea typeface="Arial" pitchFamily="-111" charset="0"/>
              <a:cs typeface="Arial" panose="020B0604020202020204" pitchFamily="34" charset="0"/>
            </a:endParaRPr>
          </a:p>
        </p:txBody>
      </p:sp>
      <p:sp>
        <p:nvSpPr>
          <p:cNvPr id="197638" name="Rectangle 6"/>
          <p:cNvSpPr>
            <a:spLocks noGrp="1" noChangeArrowheads="1"/>
          </p:cNvSpPr>
          <p:nvPr>
            <p:ph type="title" idx="4294967295"/>
          </p:nvPr>
        </p:nvSpPr>
        <p:spPr>
          <a:xfrm>
            <a:off x="0" y="609600"/>
            <a:ext cx="91440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solidFill>
                  <a:schemeClr val="bg1"/>
                </a:solidFill>
              </a:rPr>
              <a:t>سفر اللاويين يعطينا الرجاء</a:t>
            </a:r>
            <a:endParaRPr lang="en-US" dirty="0">
              <a:solidFill>
                <a:schemeClr val="bg1"/>
              </a:solidFill>
            </a:endParaRPr>
          </a:p>
        </p:txBody>
      </p:sp>
    </p:spTree>
    <p:extLst>
      <p:ext uri="{BB962C8B-B14F-4D97-AF65-F5344CB8AC3E}">
        <p14:creationId xmlns:p14="http://schemas.microsoft.com/office/powerpoint/2010/main" val="2517088791"/>
      </p:ext>
    </p:extLst>
  </p:cSld>
  <p:clrMapOvr>
    <a:masterClrMapping/>
  </p:clrMapOvr>
  <p:transition spd="med">
    <p:randomBar dir="vert"/>
  </p:transition>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60" name="Text Box 4"/>
          <p:cNvSpPr txBox="1">
            <a:spLocks noChangeArrowheads="1"/>
          </p:cNvSpPr>
          <p:nvPr/>
        </p:nvSpPr>
        <p:spPr bwMode="auto">
          <a:xfrm>
            <a:off x="762000" y="2362200"/>
            <a:ext cx="7391400" cy="2530475"/>
          </a:xfrm>
          <a:prstGeom prst="rect">
            <a:avLst/>
          </a:prstGeom>
          <a:noFill/>
          <a:ln w="9525">
            <a:noFill/>
            <a:miter lim="800000"/>
            <a:headEnd/>
            <a:tailEnd/>
          </a:ln>
          <a:effectLst/>
        </p:spPr>
        <p:txBody>
          <a:bodyPr>
            <a:spAutoFit/>
          </a:bodyPr>
          <a:lstStyle/>
          <a:p>
            <a:pPr marL="271463" indent="-271463" algn="r" defTabSz="914400" rtl="1" fontAlgn="base">
              <a:spcBef>
                <a:spcPct val="50000"/>
              </a:spcBef>
              <a:spcAft>
                <a:spcPct val="0"/>
              </a:spcAft>
              <a:buFontTx/>
              <a:buChar char="•"/>
              <a:defRPr/>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rPr>
              <a:t>يسوع هو ذبيحتنا</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endParaRPr>
          </a:p>
          <a:p>
            <a:pPr marL="271463" indent="-271463" algn="r" defTabSz="914400" rtl="1" fontAlgn="base">
              <a:spcBef>
                <a:spcPct val="50000"/>
              </a:spcBef>
              <a:spcAft>
                <a:spcPct val="0"/>
              </a:spcAft>
              <a:buFontTx/>
              <a:buChar char="•"/>
              <a:defRPr/>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rPr>
              <a:t>يسوع هو رئيس كهنتنا الأعظم</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endParaRPr>
          </a:p>
          <a:p>
            <a:pPr marL="271463" indent="-271463" algn="r" defTabSz="914400" rtl="1" fontAlgn="base">
              <a:spcBef>
                <a:spcPct val="50000"/>
              </a:spcBef>
              <a:spcAft>
                <a:spcPct val="0"/>
              </a:spcAft>
              <a:buFontTx/>
              <a:buChar char="•"/>
              <a:defRPr/>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rPr>
              <a:t>تجاوبنا هو أن نكون قديسين</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endParaRPr>
          </a:p>
        </p:txBody>
      </p:sp>
      <p:sp>
        <p:nvSpPr>
          <p:cNvPr id="364547" name="Text Box 5"/>
          <p:cNvSpPr txBox="1">
            <a:spLocks noChangeArrowheads="1"/>
          </p:cNvSpPr>
          <p:nvPr/>
        </p:nvSpPr>
        <p:spPr bwMode="auto">
          <a:xfrm>
            <a:off x="8450263" y="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122</a:t>
            </a:r>
            <a:endParaRPr lang="en-US" sz="2400" b="1" dirty="0">
              <a:solidFill>
                <a:srgbClr val="FFFFFF"/>
              </a:solidFill>
              <a:latin typeface="Arial" panose="020B0604020202020204" pitchFamily="34" charset="0"/>
              <a:cs typeface="Arial" panose="020B0604020202020204" pitchFamily="34" charset="0"/>
            </a:endParaRPr>
          </a:p>
        </p:txBody>
      </p:sp>
      <p:sp>
        <p:nvSpPr>
          <p:cNvPr id="198662" name="Rectangle 6"/>
          <p:cNvSpPr>
            <a:spLocks noGrp="1" noChangeArrowheads="1"/>
          </p:cNvSpPr>
          <p:nvPr>
            <p:ph type="title" idx="4294967295"/>
          </p:nvPr>
        </p:nvSpPr>
        <p:spPr>
          <a:xfrm>
            <a:off x="685800" y="609600"/>
            <a:ext cx="77724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800" dirty="0">
                <a:solidFill>
                  <a:schemeClr val="bg1"/>
                </a:solidFill>
              </a:rPr>
              <a:t>سفر اللاويين يظهر المسيح لنا</a:t>
            </a:r>
            <a:endParaRPr lang="en-US" sz="4800" dirty="0">
              <a:solidFill>
                <a:schemeClr val="bg1"/>
              </a:solidFill>
            </a:endParaRPr>
          </a:p>
        </p:txBody>
      </p:sp>
    </p:spTree>
    <p:extLst>
      <p:ext uri="{BB962C8B-B14F-4D97-AF65-F5344CB8AC3E}">
        <p14:creationId xmlns:p14="http://schemas.microsoft.com/office/powerpoint/2010/main" val="39691353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wd">
                                    <p:tmPct val="100000"/>
                                  </p:iterate>
                                  <p:childTnLst>
                                    <p:set>
                                      <p:cBhvr>
                                        <p:cTn id="6" dur="1" fill="hold">
                                          <p:stCondLst>
                                            <p:cond delay="0"/>
                                          </p:stCondLst>
                                        </p:cTn>
                                        <p:tgtEl>
                                          <p:spTgt spid="198660">
                                            <p:txEl>
                                              <p:pRg st="0" end="0"/>
                                            </p:txEl>
                                          </p:spTgt>
                                        </p:tgtEl>
                                        <p:attrNameLst>
                                          <p:attrName>style.visibility</p:attrName>
                                        </p:attrNameLst>
                                      </p:cBhvr>
                                      <p:to>
                                        <p:strVal val="visible"/>
                                      </p:to>
                                    </p:set>
                                    <p:animEffect transition="in" filter="dissolve">
                                      <p:cBhvr>
                                        <p:cTn id="7" dur="300"/>
                                        <p:tgtEl>
                                          <p:spTgt spid="19866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iterate type="wd">
                                    <p:tmPct val="100000"/>
                                  </p:iterate>
                                  <p:childTnLst>
                                    <p:set>
                                      <p:cBhvr>
                                        <p:cTn id="11" dur="1" fill="hold">
                                          <p:stCondLst>
                                            <p:cond delay="0"/>
                                          </p:stCondLst>
                                        </p:cTn>
                                        <p:tgtEl>
                                          <p:spTgt spid="198660">
                                            <p:txEl>
                                              <p:pRg st="1" end="1"/>
                                            </p:txEl>
                                          </p:spTgt>
                                        </p:tgtEl>
                                        <p:attrNameLst>
                                          <p:attrName>style.visibility</p:attrName>
                                        </p:attrNameLst>
                                      </p:cBhvr>
                                      <p:to>
                                        <p:strVal val="visible"/>
                                      </p:to>
                                    </p:set>
                                    <p:animEffect transition="in" filter="dissolve">
                                      <p:cBhvr>
                                        <p:cTn id="12" dur="300"/>
                                        <p:tgtEl>
                                          <p:spTgt spid="19866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iterate type="wd">
                                    <p:tmPct val="100000"/>
                                  </p:iterate>
                                  <p:childTnLst>
                                    <p:set>
                                      <p:cBhvr>
                                        <p:cTn id="16" dur="1" fill="hold">
                                          <p:stCondLst>
                                            <p:cond delay="0"/>
                                          </p:stCondLst>
                                        </p:cTn>
                                        <p:tgtEl>
                                          <p:spTgt spid="198660">
                                            <p:txEl>
                                              <p:pRg st="2" end="2"/>
                                            </p:txEl>
                                          </p:spTgt>
                                        </p:tgtEl>
                                        <p:attrNameLst>
                                          <p:attrName>style.visibility</p:attrName>
                                        </p:attrNameLst>
                                      </p:cBhvr>
                                      <p:to>
                                        <p:strVal val="visible"/>
                                      </p:to>
                                    </p:set>
                                    <p:animEffect transition="in" filter="dissolve">
                                      <p:cBhvr>
                                        <p:cTn id="17" dur="300"/>
                                        <p:tgtEl>
                                          <p:spTgt spid="19866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660" grpId="0" build="p" autoUpdateAnimBg="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4" name="Text Box 4"/>
          <p:cNvSpPr txBox="1">
            <a:spLocks noChangeArrowheads="1"/>
          </p:cNvSpPr>
          <p:nvPr/>
        </p:nvSpPr>
        <p:spPr bwMode="auto">
          <a:xfrm>
            <a:off x="762000" y="1752600"/>
            <a:ext cx="7391400" cy="1938992"/>
          </a:xfrm>
          <a:prstGeom prst="rect">
            <a:avLst/>
          </a:prstGeom>
          <a:noFill/>
          <a:ln w="9525">
            <a:noFill/>
            <a:miter lim="800000"/>
            <a:headEnd/>
            <a:tailEnd/>
          </a:ln>
          <a:effectLst/>
        </p:spPr>
        <p:txBody>
          <a:bodyPr>
            <a:spAutoFit/>
          </a:bodyPr>
          <a:lstStyle/>
          <a:p>
            <a:pPr algn="ctr" defTabSz="914400" fontAlgn="base">
              <a:spcBef>
                <a:spcPct val="50000"/>
              </a:spcBef>
              <a:spcAft>
                <a:spcPct val="0"/>
              </a:spcAft>
              <a:defRPr/>
            </a:pPr>
            <a:r>
              <a:rPr lang="ar-JO" sz="4000" b="1"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rPr>
              <a:t>بل نظير القدوس الذي دعاكم كونوا أنتم أيضاً قديسين في كل سيرة لأنه مكتوب </a:t>
            </a:r>
            <a:r>
              <a:rPr lang="ar-JO" sz="4000" b="1" u="sng"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rPr>
              <a:t>كونوا قديسين لأني أنا قدوس</a:t>
            </a:r>
            <a:endParaRPr lang="en-US" sz="4000" b="1" u="sng"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endParaRPr>
          </a:p>
        </p:txBody>
      </p:sp>
      <p:sp>
        <p:nvSpPr>
          <p:cNvPr id="199685" name="Text Box 5"/>
          <p:cNvSpPr txBox="1">
            <a:spLocks noChangeArrowheads="1"/>
          </p:cNvSpPr>
          <p:nvPr/>
        </p:nvSpPr>
        <p:spPr bwMode="auto">
          <a:xfrm>
            <a:off x="1143000" y="5775325"/>
            <a:ext cx="7696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1 بطرس 1: 15-16</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99686" name="Text Box 6"/>
          <p:cNvSpPr txBox="1">
            <a:spLocks noChangeArrowheads="1"/>
          </p:cNvSpPr>
          <p:nvPr/>
        </p:nvSpPr>
        <p:spPr bwMode="auto">
          <a:xfrm>
            <a:off x="762000" y="4708525"/>
            <a:ext cx="7391400" cy="707886"/>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ar-JO" sz="4000" b="1"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rPr>
              <a:t>لاويين 11: 44-45، 19: 2، 20: 7</a:t>
            </a:r>
            <a:endParaRPr lang="en-US" sz="4000" b="1"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endParaRPr>
          </a:p>
        </p:txBody>
      </p:sp>
      <p:sp>
        <p:nvSpPr>
          <p:cNvPr id="366599" name="Text Box 10"/>
          <p:cNvSpPr txBox="1">
            <a:spLocks noChangeArrowheads="1"/>
          </p:cNvSpPr>
          <p:nvPr/>
        </p:nvSpPr>
        <p:spPr bwMode="auto">
          <a:xfrm>
            <a:off x="8450263" y="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122</a:t>
            </a:r>
            <a:endParaRPr lang="en-US" sz="2400" b="1" dirty="0">
              <a:solidFill>
                <a:srgbClr val="FFFFFF"/>
              </a:solidFill>
              <a:latin typeface="Arial" panose="020B0604020202020204" pitchFamily="34" charset="0"/>
              <a:cs typeface="Arial" panose="020B0604020202020204" pitchFamily="34" charset="0"/>
            </a:endParaRPr>
          </a:p>
        </p:txBody>
      </p:sp>
      <p:sp>
        <p:nvSpPr>
          <p:cNvPr id="199691" name="Rectangle 11"/>
          <p:cNvSpPr>
            <a:spLocks noGrp="1" noChangeArrowheads="1"/>
          </p:cNvSpPr>
          <p:nvPr>
            <p:ph type="title" idx="4294967295"/>
          </p:nvPr>
        </p:nvSpPr>
        <p:spPr>
          <a:xfrm>
            <a:off x="0" y="228600"/>
            <a:ext cx="9120639" cy="769441"/>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ar-JO" dirty="0">
                <a:solidFill>
                  <a:schemeClr val="bg1"/>
                </a:solidFill>
              </a:rPr>
              <a:t>القداسة هي أولوية الله دائماً</a:t>
            </a:r>
            <a:endParaRPr lang="en-US" dirty="0">
              <a:solidFill>
                <a:schemeClr val="bg1"/>
              </a:solidFill>
            </a:endParaRPr>
          </a:p>
        </p:txBody>
      </p:sp>
    </p:spTree>
    <p:extLst>
      <p:ext uri="{BB962C8B-B14F-4D97-AF65-F5344CB8AC3E}">
        <p14:creationId xmlns:p14="http://schemas.microsoft.com/office/powerpoint/2010/main" val="11333515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99686">
                                            <p:txEl>
                                              <p:pRg st="0" end="0"/>
                                            </p:txEl>
                                          </p:spTgt>
                                        </p:tgtEl>
                                        <p:attrNameLst>
                                          <p:attrName>style.visibility</p:attrName>
                                        </p:attrNameLst>
                                      </p:cBhvr>
                                      <p:to>
                                        <p:strVal val="visible"/>
                                      </p:to>
                                    </p:set>
                                    <p:animEffect transition="in" filter="dissolve">
                                      <p:cBhvr>
                                        <p:cTn id="7" dur="500"/>
                                        <p:tgtEl>
                                          <p:spTgt spid="1996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6" grpId="0" build="p" autoUpdateAnimBg="0" advAuto="4000"/>
    </p:bldLst>
  </p:timing>
</p:sld>
</file>

<file path=ppt/slides/slide39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solidFill>
            <a:srgbClr val="000000"/>
          </a:solidFill>
        </p:spPr>
        <p:txBody>
          <a:bodyPr/>
          <a:lstStyle/>
          <a:p>
            <a:r>
              <a:rPr lang="ar-JO" sz="5400" dirty="0">
                <a:solidFill>
                  <a:srgbClr val="FFFFFF"/>
                </a:solidFill>
                <a:ea typeface="ＭＳ Ｐゴシック" charset="0"/>
              </a:rPr>
              <a:t>التطبيق</a:t>
            </a:r>
            <a:endParaRPr lang="en-US" dirty="0">
              <a:solidFill>
                <a:srgbClr val="FFFFFF"/>
              </a:solidFill>
              <a:ea typeface="ＭＳ Ｐゴシック" charset="0"/>
            </a:endParaRPr>
          </a:p>
        </p:txBody>
      </p:sp>
      <p:sp>
        <p:nvSpPr>
          <p:cNvPr id="368643" name="Text Box 3"/>
          <p:cNvSpPr txBox="1">
            <a:spLocks noChangeArrowheads="1"/>
          </p:cNvSpPr>
          <p:nvPr/>
        </p:nvSpPr>
        <p:spPr bwMode="auto">
          <a:xfrm>
            <a:off x="8488363" y="1905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rPr>
              <a:t>122</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endParaRPr>
          </a:p>
        </p:txBody>
      </p:sp>
      <p:sp>
        <p:nvSpPr>
          <p:cNvPr id="28676" name="Text Box 4"/>
          <p:cNvSpPr txBox="1">
            <a:spLocks noChangeArrowheads="1"/>
          </p:cNvSpPr>
          <p:nvPr/>
        </p:nvSpPr>
        <p:spPr bwMode="auto">
          <a:xfrm>
            <a:off x="685800" y="2166938"/>
            <a:ext cx="7848600" cy="2769989"/>
          </a:xfrm>
          <a:prstGeom prst="rect">
            <a:avLst/>
          </a:prstGeom>
          <a:solidFill>
            <a:srgbClr val="66FFCC"/>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نحن كمؤمنين نحتاج أن </a:t>
            </a:r>
            <a:r>
              <a:rPr kumimoji="0" lang="ar-JO" altLang="zh-CN" sz="3600" b="1" u="none"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نفصل (نقدّس)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أنفسنا باستمرار من خلال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الاعتراف بخطايانا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والسير بقداسة أمام الله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لكي نختبر حضوره معنا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727320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8676"/>
                                        </p:tgtEl>
                                        <p:attrNameLst>
                                          <p:attrName>style.visibility</p:attrName>
                                        </p:attrNameLst>
                                      </p:cBhvr>
                                      <p:to>
                                        <p:strVal val="visible"/>
                                      </p:to>
                                    </p:set>
                                    <p:animEffect transition="in" filter="blinds(horizontal)">
                                      <p:cBhvr>
                                        <p:cTn id="7" dur="500"/>
                                        <p:tgtEl>
                                          <p:spTgt spid="28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 بالتمتع</a:t>
            </a:r>
            <a:br>
              <a:rPr lang="ar-JO" dirty="0">
                <a:effectLst>
                  <a:glow rad="127000">
                    <a:schemeClr val="tx1"/>
                  </a:glow>
                </a:effectLst>
                <a:ea typeface="ＭＳ Ｐゴシック" charset="0"/>
              </a:rPr>
            </a:b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أن تعرفنا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3418942785"/>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t="17155"/>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مقدسًا</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لأن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قدوس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0627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أعترف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588816299"/>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1326422"/>
            <a:ext cx="9144000" cy="44487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إني أنا الرب إلهكم فتتقدسون و تكونون قديسين لأني أنا قدوس ... إني أنا الرب الذي أصعدكم من أرض مصر ليكون لكم إلهاً فتكونون قديسين لأني أنا قدوس</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(11 : 44 – 45, مكررة في 19 : 2, 20 : 7, 26)</a:t>
            </a:r>
            <a:endParaRPr kumimoji="0" lang="en-US" altLang="zh-CN"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125276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2"/>
          <p:cNvSpPr>
            <a:spLocks noGrp="1" noChangeArrowheads="1"/>
          </p:cNvSpPr>
          <p:nvPr>
            <p:ph type="title"/>
          </p:nvPr>
        </p:nvSpPr>
        <p:spPr/>
        <p:txBody>
          <a:bodyPr/>
          <a:lstStyle/>
          <a:p>
            <a:r>
              <a:rPr lang="ar-SA" sz="4800" dirty="0">
                <a:solidFill>
                  <a:srgbClr val="FFFFFF"/>
                </a:solidFill>
                <a:ea typeface="ＭＳ Ｐゴシック" charset="0"/>
              </a:rPr>
              <a:t>الكلمة المفتاحية</a:t>
            </a:r>
            <a:endParaRPr lang="en-US" sz="4800" dirty="0">
              <a:solidFill>
                <a:srgbClr val="FFFFFF"/>
              </a:solidFill>
              <a:ea typeface="ＭＳ Ｐゴシック" charset="0"/>
            </a:endParaRPr>
          </a:p>
        </p:txBody>
      </p:sp>
      <p:sp>
        <p:nvSpPr>
          <p:cNvPr id="175106" name="Text Box 4"/>
          <p:cNvSpPr txBox="1">
            <a:spLocks noChangeArrowheads="1"/>
          </p:cNvSpPr>
          <p:nvPr/>
        </p:nvSpPr>
        <p:spPr bwMode="auto">
          <a:xfrm>
            <a:off x="8229600" y="228600"/>
            <a:ext cx="670376"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rPr>
              <a:t>122</a:t>
            </a:r>
            <a:endParaRPr lang="en-US" sz="2400" b="1" dirty="0">
              <a:solidFill>
                <a:srgbClr val="FFFFFF"/>
              </a:solidFill>
              <a:latin typeface="Arial" panose="020B0604020202020204" pitchFamily="34" charset="0"/>
            </a:endParaRPr>
          </a:p>
        </p:txBody>
      </p:sp>
      <p:grpSp>
        <p:nvGrpSpPr>
          <p:cNvPr id="2" name="Group 7"/>
          <p:cNvGrpSpPr>
            <a:grpSpLocks/>
          </p:cNvGrpSpPr>
          <p:nvPr/>
        </p:nvGrpSpPr>
        <p:grpSpPr bwMode="auto">
          <a:xfrm>
            <a:off x="1752600" y="2971800"/>
            <a:ext cx="5638800" cy="2514600"/>
            <a:chOff x="1104" y="1392"/>
            <a:chExt cx="3552" cy="1584"/>
          </a:xfrm>
          <a:solidFill>
            <a:srgbClr val="000090"/>
          </a:solidFill>
        </p:grpSpPr>
        <p:sp>
          <p:nvSpPr>
            <p:cNvPr id="175109" name="Rectangle 6"/>
            <p:cNvSpPr>
              <a:spLocks noChangeArrowheads="1"/>
            </p:cNvSpPr>
            <p:nvPr/>
          </p:nvSpPr>
          <p:spPr bwMode="auto">
            <a:xfrm>
              <a:off x="1104" y="1392"/>
              <a:ext cx="3552" cy="1584"/>
            </a:xfrm>
            <a:prstGeom prst="rect">
              <a:avLst/>
            </a:prstGeom>
            <a:grpFill/>
            <a:ln w="12700" cap="sq">
              <a:solidFill>
                <a:srgbClr val="000000"/>
              </a:solidFill>
              <a:miter lim="800000"/>
              <a:headEnd/>
              <a:tailEnd/>
            </a:ln>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75110" name="WordArt 5"/>
            <p:cNvSpPr>
              <a:spLocks noChangeArrowheads="1" noChangeShapeType="1" noTextEdit="1"/>
            </p:cNvSpPr>
            <p:nvPr/>
          </p:nvSpPr>
          <p:spPr bwMode="auto">
            <a:xfrm>
              <a:off x="1482" y="1692"/>
              <a:ext cx="2796" cy="996"/>
            </a:xfrm>
            <a:prstGeom prst="rect">
              <a:avLst/>
            </a:prstGeom>
            <a:grpFill/>
          </p:spPr>
          <p:txBody>
            <a:bodyPr wrap="none" fromWordArt="1">
              <a:prstTxWarp prst="textPlain">
                <a:avLst>
                  <a:gd name="adj" fmla="val 50000"/>
                </a:avLst>
              </a:prstTxWarp>
            </a:bodyPr>
            <a:lstStyle/>
            <a:p>
              <a:pPr algn="ctr" defTabSz="914400" eaLnBrk="0" fontAlgn="base" hangingPunct="0">
                <a:spcBef>
                  <a:spcPct val="0"/>
                </a:spcBef>
                <a:spcAft>
                  <a:spcPct val="0"/>
                </a:spcAft>
              </a:pPr>
              <a:endParaRPr lang="en-US" sz="4400" b="1" kern="10" dirty="0">
                <a:ln w="9525" cap="sq">
                  <a:solidFill>
                    <a:srgbClr val="000000"/>
                  </a:solidFill>
                  <a:round/>
                  <a:headEnd/>
                  <a:tailEnd/>
                </a:ln>
                <a:solidFill>
                  <a:srgbClr val="FFFFFF"/>
                </a:solidFill>
                <a:latin typeface="Arial Black"/>
                <a:ea typeface="Arial Black"/>
                <a:cs typeface="Arial Black"/>
              </a:endParaRPr>
            </a:p>
            <a:p>
              <a:pPr algn="ctr" defTabSz="914400" eaLnBrk="0" fontAlgn="base" hangingPunct="0">
                <a:spcBef>
                  <a:spcPct val="0"/>
                </a:spcBef>
                <a:spcAft>
                  <a:spcPct val="0"/>
                </a:spcAft>
              </a:pPr>
              <a:r>
                <a:rPr lang="en-US" sz="4400" b="1" kern="10" dirty="0">
                  <a:ln w="9525" cap="sq">
                    <a:solidFill>
                      <a:srgbClr val="000000"/>
                    </a:solidFill>
                    <a:round/>
                    <a:headEnd/>
                    <a:tailEnd/>
                  </a:ln>
                  <a:solidFill>
                    <a:srgbClr val="FFFFFF"/>
                  </a:solidFill>
                  <a:latin typeface="Arial Black"/>
                  <a:ea typeface="Arial Black"/>
                  <a:cs typeface="Arial Black"/>
                </a:rPr>
                <a:t>(</a:t>
              </a:r>
              <a:r>
                <a:rPr lang="ar-JO" sz="4400" b="1" kern="10" dirty="0">
                  <a:ln w="9525" cap="sq">
                    <a:solidFill>
                      <a:srgbClr val="000000"/>
                    </a:solidFill>
                    <a:round/>
                    <a:headEnd/>
                    <a:tailEnd/>
                  </a:ln>
                  <a:solidFill>
                    <a:srgbClr val="FFFFFF"/>
                  </a:solidFill>
                  <a:latin typeface="Arial Black"/>
                  <a:ea typeface="Arial Black"/>
                  <a:cs typeface="Arial Black"/>
                </a:rPr>
                <a:t>القداسة، الإنفصال</a:t>
              </a:r>
              <a:r>
                <a:rPr lang="en-US" sz="4400" b="1" kern="10" dirty="0">
                  <a:ln w="9525" cap="sq">
                    <a:solidFill>
                      <a:srgbClr val="000000"/>
                    </a:solidFill>
                    <a:round/>
                    <a:headEnd/>
                    <a:tailEnd/>
                  </a:ln>
                  <a:solidFill>
                    <a:srgbClr val="FFFFFF"/>
                  </a:solidFill>
                  <a:latin typeface="Arial Black"/>
                  <a:ea typeface="Arial Black"/>
                  <a:cs typeface="Arial Black"/>
                </a:rPr>
                <a:t>)</a:t>
              </a:r>
            </a:p>
          </p:txBody>
        </p:sp>
      </p:grpSp>
      <p:sp>
        <p:nvSpPr>
          <p:cNvPr id="175108" name="WordArt 8"/>
          <p:cNvSpPr>
            <a:spLocks noChangeArrowheads="1" noChangeShapeType="1" noTextEdit="1"/>
          </p:cNvSpPr>
          <p:nvPr/>
        </p:nvSpPr>
        <p:spPr bwMode="auto">
          <a:xfrm rot="-319083">
            <a:off x="2495550" y="1870075"/>
            <a:ext cx="5581650" cy="2397125"/>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lvl="0" algn="ctr" eaLnBrk="0" fontAlgn="base" hangingPunct="0">
              <a:spcBef>
                <a:spcPct val="0"/>
              </a:spcBef>
              <a:spcAft>
                <a:spcPct val="0"/>
              </a:spcAft>
              <a:defRPr/>
            </a:pPr>
            <a:r>
              <a:rPr lang="ar-JO" sz="36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التقديس</a:t>
            </a:r>
            <a:endParaRPr lang="en-US" sz="16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786818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٢- </a:t>
            </a:r>
            <a:r>
              <a:rPr lang="ar-JO" sz="4800" dirty="0">
                <a:solidFill>
                  <a:srgbClr val="FFFF00"/>
                </a:solidFill>
                <a:effectLst>
                  <a:glow rad="127000">
                    <a:schemeClr val="tx1"/>
                  </a:glow>
                </a:effectLst>
                <a:ea typeface="ＭＳ Ｐゴシック" charset="0"/>
              </a:rPr>
              <a:t>مارس</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عادات صالحة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(لا ١١-٢٧).</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Tree>
    <p:extLst>
      <p:ext uri="{BB962C8B-B14F-4D97-AF65-F5344CB8AC3E}">
        <p14:creationId xmlns:p14="http://schemas.microsoft.com/office/powerpoint/2010/main" val="103912808"/>
      </p:ext>
    </p:extLst>
  </p:cSld>
  <p:clrMapOvr>
    <a:masterClrMapping/>
  </p:clrMapOvr>
  <p:transition/>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43625" y="1364185"/>
            <a:ext cx="4931645"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لقلة من الناس يعرفون من يعتقد أن القداسة أمر بليد...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عندما يلتقي المرء بشيء حقيقي، فهو أمر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يقاوم!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سي. أس. لويس </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419821124"/>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الممارسة في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حياتك</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التي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يجب عليك الإعتراف بها وتطهيرها؟</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اِتْبَعُوا ٱلسَّلَامَ مَعَ ٱلْجَمِيعِ،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وَٱلْقَدَاسَةَ ٱلَّتِي بِدُونِهَا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لَنْ يَرَى أَحَدٌ ٱلرَّبَّ"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عبرانيين 12: 14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1182277"/>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showMasterSp="0">
  <p:cSld>
    <p:bg>
      <p:bgPr>
        <a:solidFill>
          <a:schemeClr val="hlink"/>
        </a:solidFill>
        <a:effectLst/>
      </p:bgPr>
    </p:bg>
    <p:spTree>
      <p:nvGrpSpPr>
        <p:cNvPr id="1" name=""/>
        <p:cNvGrpSpPr/>
        <p:nvPr/>
      </p:nvGrpSpPr>
      <p:grpSpPr>
        <a:xfrm>
          <a:off x="0" y="0"/>
          <a:ext cx="0" cy="0"/>
          <a:chOff x="0" y="0"/>
          <a:chExt cx="0" cy="0"/>
        </a:xfrm>
      </p:grpSpPr>
      <p:sp>
        <p:nvSpPr>
          <p:cNvPr id="228354" name="Text Box 79"/>
          <p:cNvSpPr txBox="1">
            <a:spLocks noChangeArrowheads="1"/>
          </p:cNvSpPr>
          <p:nvPr/>
        </p:nvSpPr>
        <p:spPr bwMode="auto">
          <a:xfrm>
            <a:off x="8235621" y="152400"/>
            <a:ext cx="527709"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66</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52014" name="Rectangle 78"/>
          <p:cNvSpPr>
            <a:spLocks noGrp="1" noChangeArrowheads="1"/>
          </p:cNvSpPr>
          <p:nvPr>
            <p:ph type="title"/>
          </p:nvPr>
        </p:nvSpPr>
        <p:spPr>
          <a:xfrm>
            <a:off x="5638800" y="685800"/>
            <a:ext cx="3276600" cy="2209800"/>
          </a:xfrm>
        </p:spPr>
        <p:txBody>
          <a:bodyPr/>
          <a:lstStyle/>
          <a:p>
            <a:pPr algn="ctr">
              <a:defRPr/>
            </a:pPr>
            <a:r>
              <a:rPr kumimoji="0" lang="ar-JO" altLang="zh-CN" sz="3200" b="1" i="0" dirty="0">
                <a:latin typeface="Arial" panose="020B0604020202020204" pitchFamily="34" charset="0"/>
                <a:ea typeface="ＭＳ Ｐゴシック" charset="0"/>
                <a:cs typeface="Arial" panose="020B0604020202020204" pitchFamily="34" charset="0"/>
              </a:rPr>
              <a:t>التسلسل الزمني للتغرب المصري متناقض</a:t>
            </a:r>
            <a:endParaRPr kumimoji="0" lang="en-US" altLang="zh-CN" sz="3200" b="1" i="0" dirty="0">
              <a:latin typeface="Arial" panose="020B0604020202020204" pitchFamily="34" charset="0"/>
              <a:ea typeface="ＭＳ Ｐゴシック" charset="0"/>
              <a:cs typeface="Arial" panose="020B0604020202020204" pitchFamily="34" charset="0"/>
            </a:endParaRPr>
          </a:p>
        </p:txBody>
      </p:sp>
      <p:grpSp>
        <p:nvGrpSpPr>
          <p:cNvPr id="228356" name="Group 2"/>
          <p:cNvGrpSpPr>
            <a:grpSpLocks/>
          </p:cNvGrpSpPr>
          <p:nvPr/>
        </p:nvGrpSpPr>
        <p:grpSpPr bwMode="auto">
          <a:xfrm>
            <a:off x="106363" y="0"/>
            <a:ext cx="6446837" cy="6899275"/>
            <a:chOff x="67" y="0"/>
            <a:chExt cx="4061" cy="4346"/>
          </a:xfrm>
        </p:grpSpPr>
        <p:grpSp>
          <p:nvGrpSpPr>
            <p:cNvPr id="228358" name="Group 47"/>
            <p:cNvGrpSpPr>
              <a:grpSpLocks/>
            </p:cNvGrpSpPr>
            <p:nvPr/>
          </p:nvGrpSpPr>
          <p:grpSpPr bwMode="auto">
            <a:xfrm>
              <a:off x="67" y="3"/>
              <a:ext cx="4004" cy="388"/>
              <a:chOff x="-36" y="0"/>
              <a:chExt cx="4414" cy="634"/>
            </a:xfrm>
          </p:grpSpPr>
          <p:grpSp>
            <p:nvGrpSpPr>
              <p:cNvPr id="228402" name="Group 73"/>
              <p:cNvGrpSpPr>
                <a:grpSpLocks/>
              </p:cNvGrpSpPr>
              <p:nvPr/>
            </p:nvGrpSpPr>
            <p:grpSpPr bwMode="auto">
              <a:xfrm>
                <a:off x="-36" y="0"/>
                <a:ext cx="921" cy="623"/>
                <a:chOff x="-36" y="0"/>
                <a:chExt cx="921" cy="623"/>
              </a:xfrm>
            </p:grpSpPr>
            <p:sp>
              <p:nvSpPr>
                <p:cNvPr id="228426" name="Rectangle 77"/>
                <p:cNvSpPr>
                  <a:spLocks noChangeArrowheads="1"/>
                </p:cNvSpPr>
                <p:nvPr/>
              </p:nvSpPr>
              <p:spPr bwMode="auto">
                <a:xfrm>
                  <a:off x="0" y="0"/>
                  <a:ext cx="885"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27" name="Group 74"/>
                <p:cNvGrpSpPr>
                  <a:grpSpLocks/>
                </p:cNvGrpSpPr>
                <p:nvPr/>
              </p:nvGrpSpPr>
              <p:grpSpPr bwMode="auto">
                <a:xfrm>
                  <a:off x="-36" y="0"/>
                  <a:ext cx="921" cy="623"/>
                  <a:chOff x="-36" y="0"/>
                  <a:chExt cx="921" cy="623"/>
                </a:xfrm>
              </p:grpSpPr>
              <p:sp>
                <p:nvSpPr>
                  <p:cNvPr id="228428" name="Rectangle 76"/>
                  <p:cNvSpPr>
                    <a:spLocks noChangeArrowheads="1"/>
                  </p:cNvSpPr>
                  <p:nvPr/>
                </p:nvSpPr>
                <p:spPr bwMode="auto">
                  <a:xfrm>
                    <a:off x="-36" y="0"/>
                    <a:ext cx="799"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التغرب      400 سنة</a:t>
                    </a:r>
                    <a:endParaRPr kumimoji="0" lang="en-US" sz="2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endParaRPr>
                  </a:p>
                </p:txBody>
              </p:sp>
              <p:sp>
                <p:nvSpPr>
                  <p:cNvPr id="228429" name="Rectangle 75"/>
                  <p:cNvSpPr>
                    <a:spLocks noChangeArrowheads="1"/>
                  </p:cNvSpPr>
                  <p:nvPr/>
                </p:nvSpPr>
                <p:spPr bwMode="auto">
                  <a:xfrm>
                    <a:off x="0" y="0"/>
                    <a:ext cx="885"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3" name="Group 68"/>
              <p:cNvGrpSpPr>
                <a:grpSpLocks/>
              </p:cNvGrpSpPr>
              <p:nvPr/>
            </p:nvGrpSpPr>
            <p:grpSpPr bwMode="auto">
              <a:xfrm>
                <a:off x="815" y="0"/>
                <a:ext cx="913" cy="623"/>
                <a:chOff x="815" y="0"/>
                <a:chExt cx="913" cy="623"/>
              </a:xfrm>
            </p:grpSpPr>
            <p:sp>
              <p:nvSpPr>
                <p:cNvPr id="228422" name="Rectangle 72"/>
                <p:cNvSpPr>
                  <a:spLocks noChangeArrowheads="1"/>
                </p:cNvSpPr>
                <p:nvPr/>
              </p:nvSpPr>
              <p:spPr bwMode="auto">
                <a:xfrm>
                  <a:off x="885"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23" name="Group 69"/>
                <p:cNvGrpSpPr>
                  <a:grpSpLocks/>
                </p:cNvGrpSpPr>
                <p:nvPr/>
              </p:nvGrpSpPr>
              <p:grpSpPr bwMode="auto">
                <a:xfrm>
                  <a:off x="815" y="0"/>
                  <a:ext cx="843" cy="623"/>
                  <a:chOff x="815" y="0"/>
                  <a:chExt cx="843" cy="623"/>
                </a:xfrm>
              </p:grpSpPr>
              <p:sp>
                <p:nvSpPr>
                  <p:cNvPr id="228424" name="Rectangle 71"/>
                  <p:cNvSpPr>
                    <a:spLocks noChangeArrowheads="1"/>
                  </p:cNvSpPr>
                  <p:nvPr/>
                </p:nvSpPr>
                <p:spPr bwMode="auto">
                  <a:xfrm>
                    <a:off x="849" y="0"/>
                    <a:ext cx="757"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التغرب     430 سنة</a:t>
                    </a:r>
                    <a:endParaRPr kumimoji="0" lang="en-US" sz="1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endParaRPr>
                  </a:p>
                </p:txBody>
              </p:sp>
              <p:sp>
                <p:nvSpPr>
                  <p:cNvPr id="228425" name="Rectangle 70"/>
                  <p:cNvSpPr>
                    <a:spLocks noChangeArrowheads="1"/>
                  </p:cNvSpPr>
                  <p:nvPr/>
                </p:nvSpPr>
                <p:spPr bwMode="auto">
                  <a:xfrm>
                    <a:off x="815"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4" name="Group 63"/>
              <p:cNvGrpSpPr>
                <a:grpSpLocks/>
              </p:cNvGrpSpPr>
              <p:nvPr/>
            </p:nvGrpSpPr>
            <p:grpSpPr bwMode="auto">
              <a:xfrm>
                <a:off x="1665" y="0"/>
                <a:ext cx="906" cy="623"/>
                <a:chOff x="1665" y="0"/>
                <a:chExt cx="906" cy="623"/>
              </a:xfrm>
            </p:grpSpPr>
            <p:sp>
              <p:nvSpPr>
                <p:cNvPr id="228418" name="Rectangle 67"/>
                <p:cNvSpPr>
                  <a:spLocks noChangeArrowheads="1"/>
                </p:cNvSpPr>
                <p:nvPr/>
              </p:nvSpPr>
              <p:spPr bwMode="auto">
                <a:xfrm>
                  <a:off x="1728"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19" name="Group 64"/>
                <p:cNvGrpSpPr>
                  <a:grpSpLocks/>
                </p:cNvGrpSpPr>
                <p:nvPr/>
              </p:nvGrpSpPr>
              <p:grpSpPr bwMode="auto">
                <a:xfrm>
                  <a:off x="1665" y="0"/>
                  <a:ext cx="843" cy="623"/>
                  <a:chOff x="1665" y="0"/>
                  <a:chExt cx="843" cy="623"/>
                </a:xfrm>
              </p:grpSpPr>
              <p:sp>
                <p:nvSpPr>
                  <p:cNvPr id="228420" name="Rectangle 66"/>
                  <p:cNvSpPr>
                    <a:spLocks noChangeArrowheads="1"/>
                  </p:cNvSpPr>
                  <p:nvPr/>
                </p:nvSpPr>
                <p:spPr bwMode="auto">
                  <a:xfrm>
                    <a:off x="1692" y="0"/>
                    <a:ext cx="757"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التغرب     215 سنة</a:t>
                    </a:r>
                    <a:endParaRPr kumimoji="0" lang="en-US" sz="1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endParaRPr>
                  </a:p>
                </p:txBody>
              </p:sp>
              <p:sp>
                <p:nvSpPr>
                  <p:cNvPr id="228421" name="Rectangle 65"/>
                  <p:cNvSpPr>
                    <a:spLocks noChangeArrowheads="1"/>
                  </p:cNvSpPr>
                  <p:nvPr/>
                </p:nvSpPr>
                <p:spPr bwMode="auto">
                  <a:xfrm>
                    <a:off x="1665"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5" name="Group 58"/>
              <p:cNvGrpSpPr>
                <a:grpSpLocks/>
              </p:cNvGrpSpPr>
              <p:nvPr/>
            </p:nvGrpSpPr>
            <p:grpSpPr bwMode="auto">
              <a:xfrm>
                <a:off x="2465" y="0"/>
                <a:ext cx="306" cy="634"/>
                <a:chOff x="2465" y="0"/>
                <a:chExt cx="306" cy="634"/>
              </a:xfrm>
            </p:grpSpPr>
            <p:sp>
              <p:nvSpPr>
                <p:cNvPr id="228416" name="Rectangle 62"/>
                <p:cNvSpPr>
                  <a:spLocks noChangeArrowheads="1"/>
                </p:cNvSpPr>
                <p:nvPr/>
              </p:nvSpPr>
              <p:spPr bwMode="auto">
                <a:xfrm>
                  <a:off x="2465" y="11"/>
                  <a:ext cx="306"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17" name="Rectangle 60"/>
                <p:cNvSpPr>
                  <a:spLocks noChangeArrowheads="1"/>
                </p:cNvSpPr>
                <p:nvPr/>
              </p:nvSpPr>
              <p:spPr bwMode="auto">
                <a:xfrm>
                  <a:off x="2465" y="0"/>
                  <a:ext cx="306"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8406" name="Group 53"/>
              <p:cNvGrpSpPr>
                <a:grpSpLocks/>
              </p:cNvGrpSpPr>
              <p:nvPr/>
            </p:nvGrpSpPr>
            <p:grpSpPr bwMode="auto">
              <a:xfrm>
                <a:off x="2765" y="0"/>
                <a:ext cx="770" cy="623"/>
                <a:chOff x="2765" y="0"/>
                <a:chExt cx="770" cy="623"/>
              </a:xfrm>
            </p:grpSpPr>
            <p:sp>
              <p:nvSpPr>
                <p:cNvPr id="228412" name="Rectangle 57"/>
                <p:cNvSpPr>
                  <a:spLocks noChangeArrowheads="1"/>
                </p:cNvSpPr>
                <p:nvPr/>
              </p:nvSpPr>
              <p:spPr bwMode="auto">
                <a:xfrm>
                  <a:off x="2765" y="0"/>
                  <a:ext cx="770"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13" name="Group 54"/>
                <p:cNvGrpSpPr>
                  <a:grpSpLocks/>
                </p:cNvGrpSpPr>
                <p:nvPr/>
              </p:nvGrpSpPr>
              <p:grpSpPr bwMode="auto">
                <a:xfrm>
                  <a:off x="2765" y="0"/>
                  <a:ext cx="770" cy="623"/>
                  <a:chOff x="2765" y="0"/>
                  <a:chExt cx="770" cy="623"/>
                </a:xfrm>
              </p:grpSpPr>
              <p:sp>
                <p:nvSpPr>
                  <p:cNvPr id="228414" name="Rectangle 56"/>
                  <p:cNvSpPr>
                    <a:spLocks noChangeArrowheads="1"/>
                  </p:cNvSpPr>
                  <p:nvPr/>
                </p:nvSpPr>
                <p:spPr bwMode="auto">
                  <a:xfrm>
                    <a:off x="2841" y="0"/>
                    <a:ext cx="684"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 المتأخر</a:t>
                    </a:r>
                    <a:endParaRPr kumimoji="0" lang="en-US" sz="1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endParaRPr>
                  </a:p>
                </p:txBody>
              </p:sp>
              <p:sp>
                <p:nvSpPr>
                  <p:cNvPr id="228415" name="Rectangle 55"/>
                  <p:cNvSpPr>
                    <a:spLocks noChangeArrowheads="1"/>
                  </p:cNvSpPr>
                  <p:nvPr/>
                </p:nvSpPr>
                <p:spPr bwMode="auto">
                  <a:xfrm>
                    <a:off x="2765" y="0"/>
                    <a:ext cx="770"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7" name="Group 48"/>
              <p:cNvGrpSpPr>
                <a:grpSpLocks/>
              </p:cNvGrpSpPr>
              <p:nvPr/>
            </p:nvGrpSpPr>
            <p:grpSpPr bwMode="auto">
              <a:xfrm>
                <a:off x="3499" y="0"/>
                <a:ext cx="879" cy="623"/>
                <a:chOff x="3499" y="0"/>
                <a:chExt cx="879" cy="623"/>
              </a:xfrm>
            </p:grpSpPr>
            <p:sp>
              <p:nvSpPr>
                <p:cNvPr id="228408" name="Rectangle 52"/>
                <p:cNvSpPr>
                  <a:spLocks noChangeArrowheads="1"/>
                </p:cNvSpPr>
                <p:nvPr/>
              </p:nvSpPr>
              <p:spPr bwMode="auto">
                <a:xfrm>
                  <a:off x="3535"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09" name="Group 49"/>
                <p:cNvGrpSpPr>
                  <a:grpSpLocks/>
                </p:cNvGrpSpPr>
                <p:nvPr/>
              </p:nvGrpSpPr>
              <p:grpSpPr bwMode="auto">
                <a:xfrm>
                  <a:off x="3499" y="0"/>
                  <a:ext cx="859" cy="623"/>
                  <a:chOff x="3499" y="0"/>
                  <a:chExt cx="859" cy="623"/>
                </a:xfrm>
              </p:grpSpPr>
              <p:sp>
                <p:nvSpPr>
                  <p:cNvPr id="228410" name="Rectangle 51"/>
                  <p:cNvSpPr>
                    <a:spLocks noChangeArrowheads="1"/>
                  </p:cNvSpPr>
                  <p:nvPr/>
                </p:nvSpPr>
                <p:spPr bwMode="auto">
                  <a:xfrm>
                    <a:off x="3499" y="0"/>
                    <a:ext cx="757"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النقد</a:t>
                    </a:r>
                    <a:endParaRPr kumimoji="0" lang="en-US" sz="1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endParaRPr>
                  </a:p>
                </p:txBody>
              </p:sp>
              <p:sp>
                <p:nvSpPr>
                  <p:cNvPr id="228411" name="Rectangle 50"/>
                  <p:cNvSpPr>
                    <a:spLocks noChangeArrowheads="1"/>
                  </p:cNvSpPr>
                  <p:nvPr/>
                </p:nvSpPr>
                <p:spPr bwMode="auto">
                  <a:xfrm>
                    <a:off x="3515"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sp>
          <p:nvSpPr>
            <p:cNvPr id="228359" name="Rectangle 46"/>
            <p:cNvSpPr>
              <a:spLocks noChangeArrowheads="1"/>
            </p:cNvSpPr>
            <p:nvPr/>
          </p:nvSpPr>
          <p:spPr bwMode="auto">
            <a:xfrm>
              <a:off x="96" y="0"/>
              <a:ext cx="3963" cy="384"/>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360" name="Group 3"/>
            <p:cNvGrpSpPr>
              <a:grpSpLocks/>
            </p:cNvGrpSpPr>
            <p:nvPr/>
          </p:nvGrpSpPr>
          <p:grpSpPr bwMode="auto">
            <a:xfrm>
              <a:off x="96" y="382"/>
              <a:ext cx="4032" cy="3964"/>
              <a:chOff x="1132" y="3048"/>
              <a:chExt cx="10080" cy="12555"/>
            </a:xfrm>
          </p:grpSpPr>
          <p:sp>
            <p:nvSpPr>
              <p:cNvPr id="228361" name="Text Box 45"/>
              <p:cNvSpPr txBox="1">
                <a:spLocks noChangeArrowheads="1"/>
              </p:cNvSpPr>
              <p:nvPr/>
            </p:nvSpPr>
            <p:spPr bwMode="auto">
              <a:xfrm>
                <a:off x="4876" y="7576"/>
                <a:ext cx="1728" cy="187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1660-1446</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العبودية             1580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62" name="Text Box 44"/>
              <p:cNvSpPr txBox="1">
                <a:spLocks noChangeArrowheads="1"/>
              </p:cNvSpPr>
              <p:nvPr/>
            </p:nvSpPr>
            <p:spPr bwMode="auto">
              <a:xfrm>
                <a:off x="3004" y="5519"/>
                <a:ext cx="1728" cy="3845"/>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1875-1446</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العبودية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1730 أو 1580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63" name="Text Box 43"/>
              <p:cNvSpPr txBox="1">
                <a:spLocks noChangeArrowheads="1"/>
              </p:cNvSpPr>
              <p:nvPr/>
            </p:nvSpPr>
            <p:spPr bwMode="auto">
              <a:xfrm>
                <a:off x="3004" y="9756"/>
                <a:ext cx="1728" cy="403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التيهان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1446-1405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الغزوات و القضاة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1406-1050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64" name="Text Box 42"/>
              <p:cNvSpPr txBox="1">
                <a:spLocks noChangeArrowheads="1"/>
              </p:cNvSpPr>
              <p:nvPr/>
            </p:nvSpPr>
            <p:spPr bwMode="auto">
              <a:xfrm>
                <a:off x="4876" y="9756"/>
                <a:ext cx="1728" cy="388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التيهان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1446-1405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الغزوات و القضاة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1406-1050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196621" name="Text Box 41"/>
              <p:cNvSpPr txBox="1">
                <a:spLocks noChangeArrowheads="1"/>
              </p:cNvSpPr>
              <p:nvPr/>
            </p:nvSpPr>
            <p:spPr bwMode="auto">
              <a:xfrm>
                <a:off x="6604" y="3139"/>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2100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8366" name="Text Box 40"/>
              <p:cNvSpPr txBox="1">
                <a:spLocks noChangeArrowheads="1"/>
              </p:cNvSpPr>
              <p:nvPr/>
            </p:nvSpPr>
            <p:spPr bwMode="auto">
              <a:xfrm>
                <a:off x="1132" y="3048"/>
                <a:ext cx="1728" cy="282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2135-1774</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كنعان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1875-1845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إلى مصر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1845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8367" name="Text Box 39"/>
              <p:cNvSpPr txBox="1">
                <a:spLocks noChangeArrowheads="1"/>
              </p:cNvSpPr>
              <p:nvPr/>
            </p:nvSpPr>
            <p:spPr bwMode="auto">
              <a:xfrm>
                <a:off x="1132" y="5876"/>
                <a:ext cx="1728" cy="3744"/>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1845-1445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العبودية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1730؟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196624" name="Text Box 38"/>
              <p:cNvSpPr txBox="1">
                <a:spLocks noChangeArrowheads="1"/>
              </p:cNvSpPr>
              <p:nvPr/>
            </p:nvSpPr>
            <p:spPr bwMode="auto">
              <a:xfrm>
                <a:off x="6604" y="4004"/>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2000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25" name="Text Box 37"/>
              <p:cNvSpPr txBox="1">
                <a:spLocks noChangeArrowheads="1"/>
              </p:cNvSpPr>
              <p:nvPr/>
            </p:nvSpPr>
            <p:spPr bwMode="auto">
              <a:xfrm>
                <a:off x="6604" y="5012"/>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1900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26" name="Text Box 36"/>
              <p:cNvSpPr txBox="1">
                <a:spLocks noChangeArrowheads="1"/>
              </p:cNvSpPr>
              <p:nvPr/>
            </p:nvSpPr>
            <p:spPr bwMode="auto">
              <a:xfrm>
                <a:off x="6604" y="6020"/>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1800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27" name="Text Box 35"/>
              <p:cNvSpPr txBox="1">
                <a:spLocks noChangeArrowheads="1"/>
              </p:cNvSpPr>
              <p:nvPr/>
            </p:nvSpPr>
            <p:spPr bwMode="auto">
              <a:xfrm>
                <a:off x="6604" y="7028"/>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1700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28" name="Text Box 34"/>
              <p:cNvSpPr txBox="1">
                <a:spLocks noChangeArrowheads="1"/>
              </p:cNvSpPr>
              <p:nvPr/>
            </p:nvSpPr>
            <p:spPr bwMode="auto">
              <a:xfrm>
                <a:off x="6604" y="8036"/>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1600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29" name="Text Box 33"/>
              <p:cNvSpPr txBox="1">
                <a:spLocks noChangeArrowheads="1"/>
              </p:cNvSpPr>
              <p:nvPr/>
            </p:nvSpPr>
            <p:spPr bwMode="auto">
              <a:xfrm>
                <a:off x="6604" y="9043"/>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1500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0" name="Text Box 32"/>
              <p:cNvSpPr txBox="1">
                <a:spLocks noChangeArrowheads="1"/>
              </p:cNvSpPr>
              <p:nvPr/>
            </p:nvSpPr>
            <p:spPr bwMode="auto">
              <a:xfrm>
                <a:off x="6604" y="10051"/>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1400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1" name="Text Box 31"/>
              <p:cNvSpPr txBox="1">
                <a:spLocks noChangeArrowheads="1"/>
              </p:cNvSpPr>
              <p:nvPr/>
            </p:nvSpPr>
            <p:spPr bwMode="auto">
              <a:xfrm>
                <a:off x="6604" y="11059"/>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1300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2" name="Text Box 30"/>
              <p:cNvSpPr txBox="1">
                <a:spLocks noChangeArrowheads="1"/>
              </p:cNvSpPr>
              <p:nvPr/>
            </p:nvSpPr>
            <p:spPr bwMode="auto">
              <a:xfrm>
                <a:off x="6604" y="12067"/>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1200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3" name="Text Box 29"/>
              <p:cNvSpPr txBox="1">
                <a:spLocks noChangeArrowheads="1"/>
              </p:cNvSpPr>
              <p:nvPr/>
            </p:nvSpPr>
            <p:spPr bwMode="auto">
              <a:xfrm>
                <a:off x="6604" y="13075"/>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1100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4" name="Text Box 28"/>
              <p:cNvSpPr txBox="1">
                <a:spLocks noChangeArrowheads="1"/>
              </p:cNvSpPr>
              <p:nvPr/>
            </p:nvSpPr>
            <p:spPr bwMode="auto">
              <a:xfrm>
                <a:off x="6604" y="14083"/>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1000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5" name="Text Box 27"/>
              <p:cNvSpPr txBox="1">
                <a:spLocks noChangeArrowheads="1"/>
              </p:cNvSpPr>
              <p:nvPr/>
            </p:nvSpPr>
            <p:spPr bwMode="auto">
              <a:xfrm>
                <a:off x="6604" y="15091"/>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900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8380" name="Text Box 26"/>
              <p:cNvSpPr txBox="1">
                <a:spLocks noChangeArrowheads="1"/>
              </p:cNvSpPr>
              <p:nvPr/>
            </p:nvSpPr>
            <p:spPr bwMode="auto">
              <a:xfrm>
                <a:off x="3004" y="3100"/>
                <a:ext cx="1728" cy="2419"/>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2166-1805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كنعان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2090-1876</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إلى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1876</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1" name="Line 25"/>
              <p:cNvSpPr>
                <a:spLocks noChangeShapeType="1"/>
              </p:cNvSpPr>
              <p:nvPr/>
            </p:nvSpPr>
            <p:spPr bwMode="auto">
              <a:xfrm>
                <a:off x="3004" y="6856"/>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ＭＳ Ｐゴシック" charset="0"/>
                </a:endParaRPr>
              </a:p>
            </p:txBody>
          </p:sp>
          <p:sp>
            <p:nvSpPr>
              <p:cNvPr id="228382" name="Line 24"/>
              <p:cNvSpPr>
                <a:spLocks noChangeShapeType="1"/>
              </p:cNvSpPr>
              <p:nvPr/>
            </p:nvSpPr>
            <p:spPr bwMode="auto">
              <a:xfrm>
                <a:off x="1132" y="6856"/>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ＭＳ Ｐゴシック" charset="0"/>
                </a:endParaRPr>
              </a:p>
            </p:txBody>
          </p:sp>
          <p:sp>
            <p:nvSpPr>
              <p:cNvPr id="228383" name="Text Box 23"/>
              <p:cNvSpPr txBox="1">
                <a:spLocks noChangeArrowheads="1"/>
              </p:cNvSpPr>
              <p:nvPr/>
            </p:nvSpPr>
            <p:spPr bwMode="auto">
              <a:xfrm>
                <a:off x="1132" y="9756"/>
                <a:ext cx="1728" cy="388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التيهان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1445-1405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الغزوات و القضاة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1405-1050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4" name="Text Box 22"/>
              <p:cNvSpPr txBox="1">
                <a:spLocks noChangeArrowheads="1"/>
              </p:cNvSpPr>
              <p:nvPr/>
            </p:nvSpPr>
            <p:spPr bwMode="auto">
              <a:xfrm>
                <a:off x="1132" y="13644"/>
                <a:ext cx="1728" cy="119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المملكة المتحدة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1050-931</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5" name="Text Box 21"/>
              <p:cNvSpPr txBox="1">
                <a:spLocks noChangeArrowheads="1"/>
              </p:cNvSpPr>
              <p:nvPr/>
            </p:nvSpPr>
            <p:spPr bwMode="auto">
              <a:xfrm>
                <a:off x="3004" y="13644"/>
                <a:ext cx="1728" cy="119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المملكة المتحدة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1050-931</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6" name="Text Box 20"/>
              <p:cNvSpPr txBox="1">
                <a:spLocks noChangeArrowheads="1"/>
              </p:cNvSpPr>
              <p:nvPr/>
            </p:nvSpPr>
            <p:spPr bwMode="auto">
              <a:xfrm>
                <a:off x="3004" y="9332"/>
                <a:ext cx="1728" cy="572"/>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8387" name="Text Box 19"/>
              <p:cNvSpPr txBox="1">
                <a:spLocks noChangeArrowheads="1"/>
              </p:cNvSpPr>
              <p:nvPr/>
            </p:nvSpPr>
            <p:spPr bwMode="auto">
              <a:xfrm>
                <a:off x="4876" y="4696"/>
                <a:ext cx="1728" cy="2880"/>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1952-1589</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كنعان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1875-1660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إلى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1660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8" name="Text Box 18"/>
              <p:cNvSpPr txBox="1">
                <a:spLocks noChangeArrowheads="1"/>
              </p:cNvSpPr>
              <p:nvPr/>
            </p:nvSpPr>
            <p:spPr bwMode="auto">
              <a:xfrm>
                <a:off x="4876" y="13644"/>
                <a:ext cx="1728" cy="119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المملكة المتحدة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1050-931</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9" name="Text Box 17"/>
              <p:cNvSpPr txBox="1">
                <a:spLocks noChangeArrowheads="1"/>
              </p:cNvSpPr>
              <p:nvPr/>
            </p:nvSpPr>
            <p:spPr bwMode="auto">
              <a:xfrm>
                <a:off x="4876" y="9304"/>
                <a:ext cx="1728" cy="600"/>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8390" name="Text Box 16"/>
              <p:cNvSpPr txBox="1">
                <a:spLocks noChangeArrowheads="1"/>
              </p:cNvSpPr>
              <p:nvPr/>
            </p:nvSpPr>
            <p:spPr bwMode="auto">
              <a:xfrm>
                <a:off x="1132" y="9332"/>
                <a:ext cx="1728" cy="572"/>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8391" name="Text Box 15"/>
              <p:cNvSpPr txBox="1">
                <a:spLocks noChangeArrowheads="1"/>
              </p:cNvSpPr>
              <p:nvPr/>
            </p:nvSpPr>
            <p:spPr bwMode="auto">
              <a:xfrm>
                <a:off x="7468" y="7740"/>
                <a:ext cx="1728" cy="386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1650-1230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العبودية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1580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8392" name="Text Box 14"/>
              <p:cNvSpPr txBox="1">
                <a:spLocks noChangeArrowheads="1"/>
              </p:cNvSpPr>
              <p:nvPr/>
            </p:nvSpPr>
            <p:spPr bwMode="auto">
              <a:xfrm>
                <a:off x="7468" y="12040"/>
                <a:ext cx="1728" cy="187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 تيهان</a:t>
                </a: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الغزوات و القضاة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1230-1025</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93" name="Text Box 13"/>
              <p:cNvSpPr txBox="1">
                <a:spLocks noChangeArrowheads="1"/>
              </p:cNvSpPr>
              <p:nvPr/>
            </p:nvSpPr>
            <p:spPr bwMode="auto">
              <a:xfrm>
                <a:off x="7468" y="13856"/>
                <a:ext cx="1728" cy="980"/>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المملكة المتحدة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1025-931</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94" name="Text Box 12"/>
              <p:cNvSpPr txBox="1">
                <a:spLocks noChangeArrowheads="1"/>
              </p:cNvSpPr>
              <p:nvPr/>
            </p:nvSpPr>
            <p:spPr bwMode="auto">
              <a:xfrm>
                <a:off x="7468" y="11608"/>
                <a:ext cx="1728" cy="636"/>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8395" name="Text Box 11"/>
              <p:cNvSpPr txBox="1">
                <a:spLocks noChangeArrowheads="1"/>
              </p:cNvSpPr>
              <p:nvPr/>
            </p:nvSpPr>
            <p:spPr bwMode="auto">
              <a:xfrm>
                <a:off x="7468" y="4696"/>
                <a:ext cx="1728" cy="3044"/>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1950-1650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كنهان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1650-؟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إلى مصر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1650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96" name="Line 10"/>
              <p:cNvSpPr>
                <a:spLocks noChangeShapeType="1"/>
              </p:cNvSpPr>
              <p:nvPr/>
            </p:nvSpPr>
            <p:spPr bwMode="auto">
              <a:xfrm>
                <a:off x="7468" y="8823"/>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ＭＳ Ｐゴシック" charset="0"/>
                </a:endParaRPr>
              </a:p>
            </p:txBody>
          </p:sp>
          <p:sp>
            <p:nvSpPr>
              <p:cNvPr id="228397" name="Text Box 9"/>
              <p:cNvSpPr txBox="1">
                <a:spLocks noChangeArrowheads="1"/>
              </p:cNvSpPr>
              <p:nvPr/>
            </p:nvSpPr>
            <p:spPr bwMode="auto">
              <a:xfrm>
                <a:off x="9484" y="10804"/>
                <a:ext cx="1728" cy="1296"/>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1350-1230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8398" name="Text Box 8"/>
              <p:cNvSpPr txBox="1">
                <a:spLocks noChangeArrowheads="1"/>
              </p:cNvSpPr>
              <p:nvPr/>
            </p:nvSpPr>
            <p:spPr bwMode="auto">
              <a:xfrm>
                <a:off x="9484" y="12100"/>
                <a:ext cx="1728" cy="187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 خروج و لا تيهان 40 سنة</a:t>
                </a: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الغزوات و القضاة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1230-1025</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99" name="Text Box 7"/>
              <p:cNvSpPr txBox="1">
                <a:spLocks noChangeArrowheads="1"/>
              </p:cNvSpPr>
              <p:nvPr/>
            </p:nvSpPr>
            <p:spPr bwMode="auto">
              <a:xfrm>
                <a:off x="9484" y="13856"/>
                <a:ext cx="1728" cy="980"/>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المملكة المتحدة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1025-931</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00" name="Text Box 6"/>
              <p:cNvSpPr txBox="1">
                <a:spLocks noChangeArrowheads="1"/>
              </p:cNvSpPr>
              <p:nvPr/>
            </p:nvSpPr>
            <p:spPr bwMode="auto">
              <a:xfrm>
                <a:off x="9484" y="9110"/>
                <a:ext cx="1728" cy="1724"/>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1500-1300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التدريجية      إلى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01" name="Line 4"/>
              <p:cNvSpPr>
                <a:spLocks noChangeShapeType="1"/>
              </p:cNvSpPr>
              <p:nvPr/>
            </p:nvSpPr>
            <p:spPr bwMode="auto">
              <a:xfrm>
                <a:off x="4941" y="8823"/>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ＭＳ Ｐゴシック" charset="0"/>
                </a:endParaRPr>
              </a:p>
            </p:txBody>
          </p:sp>
        </p:grpSp>
      </p:grpSp>
      <p:sp>
        <p:nvSpPr>
          <p:cNvPr id="552016" name="Text Box 80"/>
          <p:cNvSpPr txBox="1">
            <a:spLocks noChangeArrowheads="1"/>
          </p:cNvSpPr>
          <p:nvPr/>
        </p:nvSpPr>
        <p:spPr bwMode="auto">
          <a:xfrm>
            <a:off x="6934200" y="3644900"/>
            <a:ext cx="22098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مقتبس (تمت إضافة العمود 1) من جون والتون ، مخططات تسلسل زمني وخلفيات العهد القديم ، الطبعة الثانية، 99</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(مسح عهد قديم، 108أ-ب)</a:t>
            </a: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30625569"/>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755650" y="765175"/>
            <a:ext cx="7772400" cy="719138"/>
          </a:xfrm>
        </p:spPr>
        <p:txBody>
          <a:bodyPr/>
          <a:lstStyle/>
          <a:p>
            <a:pPr>
              <a:defRPr/>
            </a:pPr>
            <a:r>
              <a:rPr lang="ar-JO" altLang="zh-CN" dirty="0">
                <a:solidFill>
                  <a:srgbClr val="FFFFFF"/>
                </a:solidFill>
                <a:effectLst>
                  <a:outerShdw blurRad="38100" dist="38100" dir="2700000" algn="tl">
                    <a:srgbClr val="000000"/>
                  </a:outerShdw>
                </a:effectLst>
                <a:ea typeface="SimSun" charset="0"/>
              </a:rPr>
              <a:t>لاويين مقابل عدد</a:t>
            </a:r>
            <a:endParaRPr lang="en-US" dirty="0">
              <a:solidFill>
                <a:srgbClr val="FFFFFF"/>
              </a:solidFill>
              <a:ea typeface="SimSun" charset="0"/>
            </a:endParaRPr>
          </a:p>
        </p:txBody>
      </p:sp>
      <p:sp>
        <p:nvSpPr>
          <p:cNvPr id="372738" name="Text Box 4"/>
          <p:cNvSpPr txBox="1">
            <a:spLocks noChangeArrowheads="1"/>
          </p:cNvSpPr>
          <p:nvPr/>
        </p:nvSpPr>
        <p:spPr bwMode="auto">
          <a:xfrm>
            <a:off x="8153400" y="152400"/>
            <a:ext cx="771365"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134أ</a:t>
            </a:r>
            <a:endParaRPr lang="en-US" sz="2400" b="1" dirty="0">
              <a:solidFill>
                <a:srgbClr val="CBCBCB"/>
              </a:solidFill>
              <a:latin typeface="Arial" panose="020B0604020202020204" pitchFamily="34" charset="0"/>
              <a:cs typeface="Arial" panose="020B0604020202020204" pitchFamily="34" charset="0"/>
            </a:endParaRPr>
          </a:p>
        </p:txBody>
      </p:sp>
      <p:graphicFrame>
        <p:nvGraphicFramePr>
          <p:cNvPr id="24617" name="Group 41"/>
          <p:cNvGraphicFramePr>
            <a:graphicFrameLocks noGrp="1"/>
          </p:cNvGraphicFramePr>
          <p:nvPr>
            <p:ph type="tbl" idx="1"/>
            <p:extLst>
              <p:ext uri="{D42A27DB-BD31-4B8C-83A1-F6EECF244321}">
                <p14:modId xmlns:p14="http://schemas.microsoft.com/office/powerpoint/2010/main" val="1045311648"/>
              </p:ext>
            </p:extLst>
          </p:nvPr>
        </p:nvGraphicFramePr>
        <p:xfrm>
          <a:off x="228600" y="1981200"/>
          <a:ext cx="8763000" cy="4114800"/>
        </p:xfrm>
        <a:graphic>
          <a:graphicData uri="http://schemas.openxmlformats.org/drawingml/2006/table">
            <a:tbl>
              <a:tblPr/>
              <a:tblGrid>
                <a:gridCol w="4306888">
                  <a:extLst>
                    <a:ext uri="{9D8B030D-6E8A-4147-A177-3AD203B41FA5}">
                      <a16:colId xmlns:a16="http://schemas.microsoft.com/office/drawing/2014/main" val="20000"/>
                    </a:ext>
                  </a:extLst>
                </a:gridCol>
                <a:gridCol w="4456112">
                  <a:extLst>
                    <a:ext uri="{9D8B030D-6E8A-4147-A177-3AD203B41FA5}">
                      <a16:colId xmlns:a16="http://schemas.microsoft.com/office/drawing/2014/main" val="20001"/>
                    </a:ext>
                  </a:extLst>
                </a:gridCol>
              </a:tblGrid>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SA"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لاوِيّين</a:t>
                      </a:r>
                      <a:endParaRPr kumimoji="1"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العدد</a:t>
                      </a:r>
                      <a:endParaRPr kumimoji="1"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عبادة</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مسير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مكانة</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تقدم</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احتفالي</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تاريخي</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الكهنة</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اللاويين</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التقرب لله</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خدمة البشر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النقاء</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السفر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امتيازات البشر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مسؤوليات البشر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الأمانة نحو الله</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الشركة مع الله</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4"/>
          <p:cNvSpPr txBox="1">
            <a:spLocks noChangeArrowheads="1"/>
          </p:cNvSpPr>
          <p:nvPr/>
        </p:nvSpPr>
        <p:spPr bwMode="auto">
          <a:xfrm>
            <a:off x="5566914" y="6237312"/>
            <a:ext cx="3427540" cy="461665"/>
          </a:xfrm>
          <a:prstGeom prst="rect">
            <a:avLst/>
          </a:prstGeom>
          <a:noFill/>
          <a:ln>
            <a:noFill/>
          </a:ln>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هوانغ سابين، تبسيط العهد القديم</a:t>
            </a:r>
            <a:endParaRPr lang="en-US" sz="2400" b="1" dirty="0">
              <a:solidFill>
                <a:srgbClr val="CBCBC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69850202"/>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الإستعداد لامتلاك الأرض</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تحضير الجيل القديم</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التأجيل بسبب عدم الإيمان</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تحضير الجيل الجديد</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1 : 1 – 10 :10</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10 : 11 – 25 : 18</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26 - 36</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أمانة الله </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عدم أمانة إسرائيل</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أمانة الله</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بركات الله</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تأديب الله</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بركات الله</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التزام إسرائيل</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تذمر إسرائيل</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التزام إسرائيل</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الترتيب</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الفوضى</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إعادة الترتيب</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جبل سيناء</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البرية</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مؤاب</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20 يوم</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38 سنة, 3 شهور, 10 أيام</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5 شهور</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(1 – 4)</a:t>
              </a:r>
              <a:endPar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(5 : 1 –</a:t>
              </a:r>
              <a:b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br>
              <a:r>
                <a:rPr kumimoji="0" lang="ar-JO"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 10 : 10)</a:t>
              </a:r>
              <a:endPar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(10 : 11 – 12 : 16)</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ar-JO"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خطية قادش</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ar-JO"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13 - 14</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(15 – 19)</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(20 – 21)</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(22 – 25)</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(26 – 27)</a:t>
              </a:r>
              <a:endPar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الذبائح و 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(28 – 30)</a:t>
              </a:r>
              <a:endPar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(31 – 36)</a:t>
            </a:r>
            <a:endPar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65142" y="0"/>
            <a:ext cx="665567"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b="1" dirty="0">
              <a:solidFill>
                <a:srgbClr val="000000"/>
              </a:solidFill>
              <a:latin typeface="Impact" charset="0"/>
              <a:cs typeface="MS PGothic" charset="0"/>
            </a:endParaRPr>
          </a:p>
        </p:txBody>
      </p:sp>
    </p:spTree>
    <p:extLst>
      <p:ext uri="{BB962C8B-B14F-4D97-AF65-F5344CB8AC3E}">
        <p14:creationId xmlns:p14="http://schemas.microsoft.com/office/powerpoint/2010/main" val="186779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ar-JO" sz="6000" dirty="0">
                <a:solidFill>
                  <a:srgbClr val="FFFFFF"/>
                </a:solidFill>
              </a:rPr>
              <a:t>ميلاد شعب</a:t>
            </a:r>
            <a:endParaRPr kumimoji="1" lang="en-US" sz="6000" dirty="0">
              <a:solidFill>
                <a:srgbClr val="FFFFFF"/>
              </a:solidFill>
            </a:endParaRP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خروج</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لاويين</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عدد</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التشكيل</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pitchFamily="-111" charset="0"/>
                <a:ea typeface="Times New Roman" pitchFamily="-111" charset="0"/>
                <a:cs typeface="Times New Roman" pitchFamily="-111" charset="0"/>
              </a:rPr>
              <a:t>التقديس</a:t>
            </a:r>
            <a:endParaRPr kumimoji="0" lang="en-US" sz="4400" b="1" i="0" u="none" strike="noStrike" kern="1200" cap="none" spc="0" normalizeH="0" baseline="0" noProof="0" dirty="0">
              <a:ln>
                <a:noFill/>
              </a:ln>
              <a:solidFill>
                <a:srgbClr val="FFFFFF"/>
              </a:solidFill>
              <a:effectLst/>
              <a:uLnTx/>
              <a:uFillTx/>
              <a:latin typeface="Arial Rounded MT Bold" pitchFamily="-111" charset="0"/>
              <a:ea typeface="Times New Roman" pitchFamily="-111" charset="0"/>
              <a:cs typeface="Times New Roman" pitchFamily="-111" charset="0"/>
            </a:endParaRP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التحضير</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الخلاص</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التعليم</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المسير</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يشوع</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الإمتلاك</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الراحة</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00719" name="WordArt 1042"/>
          <p:cNvSpPr>
            <a:spLocks noChangeArrowheads="1" noChangeShapeType="1" noTextEdit="1"/>
          </p:cNvSpPr>
          <p:nvPr/>
        </p:nvSpPr>
        <p:spPr bwMode="auto">
          <a:xfrm>
            <a:off x="-1" y="2232320"/>
            <a:ext cx="1387319" cy="823494"/>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هم</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00720" name="WordArt 1043"/>
          <p:cNvSpPr>
            <a:spLocks noChangeArrowheads="1" noChangeShapeType="1" noTextEdit="1"/>
          </p:cNvSpPr>
          <p:nvPr/>
        </p:nvSpPr>
        <p:spPr bwMode="auto">
          <a:xfrm>
            <a:off x="-1" y="3716215"/>
            <a:ext cx="1116623" cy="711199"/>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نحن</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Tree>
    <p:extLst>
      <p:ext uri="{BB962C8B-B14F-4D97-AF65-F5344CB8AC3E}">
        <p14:creationId xmlns:p14="http://schemas.microsoft.com/office/powerpoint/2010/main" val="12966453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a:xfrm>
            <a:off x="685800" y="681608"/>
            <a:ext cx="7772400" cy="875184"/>
          </a:xfrm>
        </p:spPr>
        <p:txBody>
          <a:bodyPr/>
          <a:lstStyle/>
          <a:p>
            <a:r>
              <a:rPr lang="ar-SA" dirty="0">
                <a:solidFill>
                  <a:schemeClr val="tx1"/>
                </a:solidFill>
                <a:ea typeface="ＭＳ Ｐゴシック" charset="0"/>
              </a:rPr>
              <a:t>الآية المفتاحية</a:t>
            </a:r>
            <a:endParaRPr lang="en-US" dirty="0">
              <a:solidFill>
                <a:schemeClr val="tx1"/>
              </a:solidFill>
              <a:ea typeface="ＭＳ Ｐゴシック" charset="0"/>
            </a:endParaRPr>
          </a:p>
        </p:txBody>
      </p:sp>
      <p:sp>
        <p:nvSpPr>
          <p:cNvPr id="177155" name="Text Box 3"/>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122</a:t>
            </a:r>
            <a:endParaRPr lang="en-US" sz="2400" b="1" dirty="0">
              <a:solidFill>
                <a:srgbClr val="CBCBCB"/>
              </a:solidFill>
              <a:latin typeface="Arial" panose="020B0604020202020204" pitchFamily="34" charset="0"/>
              <a:cs typeface="Arial" panose="020B0604020202020204" pitchFamily="34" charset="0"/>
            </a:endParaRPr>
          </a:p>
        </p:txBody>
      </p:sp>
      <p:sp>
        <p:nvSpPr>
          <p:cNvPr id="26631" name="Text Box 7"/>
          <p:cNvSpPr txBox="1">
            <a:spLocks noChangeArrowheads="1"/>
          </p:cNvSpPr>
          <p:nvPr/>
        </p:nvSpPr>
        <p:spPr bwMode="auto">
          <a:xfrm>
            <a:off x="0" y="1839913"/>
            <a:ext cx="9144000" cy="2462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rtl="1" eaLnBrk="0" fontAlgn="base" hangingPunct="0">
              <a:spcBef>
                <a:spcPct val="0"/>
              </a:spcBef>
              <a:spcAft>
                <a:spcPct val="0"/>
              </a:spcAft>
            </a:pPr>
            <a:r>
              <a:rPr lang="ar-SA" altLang="zh-CN" sz="4000" b="1" dirty="0">
                <a:solidFill>
                  <a:srgbClr val="FFFFFF"/>
                </a:solidFill>
                <a:latin typeface="Arial" panose="020B0604020202020204" pitchFamily="34" charset="0"/>
                <a:cs typeface="Arial" panose="020B0604020202020204" pitchFamily="34" charset="0"/>
              </a:rPr>
              <a:t>إني أنا الرب إلهكم فتتقدسون و تكونون قديسين لأني أنا قدوس ... إني أنا الرب الذي أصعدكم من أرض مصر ليكون لكم إلهاً فتكونون قديسين لأني أنا قدوس</a:t>
            </a:r>
          </a:p>
          <a:p>
            <a:pPr algn="ctr" defTabSz="914400" rtl="1" eaLnBrk="0" fontAlgn="base" hangingPunct="0">
              <a:spcBef>
                <a:spcPct val="0"/>
              </a:spcBef>
              <a:spcAft>
                <a:spcPct val="0"/>
              </a:spcAft>
            </a:pPr>
            <a:r>
              <a:rPr lang="ar-SA" altLang="zh-CN" sz="4000" b="1" dirty="0">
                <a:solidFill>
                  <a:srgbClr val="FFFFFF"/>
                </a:solidFill>
                <a:latin typeface="Arial" panose="020B0604020202020204" pitchFamily="34" charset="0"/>
                <a:cs typeface="Arial" panose="020B0604020202020204" pitchFamily="34" charset="0"/>
              </a:rPr>
              <a:t>(11 : 44 – 45, مكررة في 19 : 2, 20 : 7, 26)</a:t>
            </a:r>
          </a:p>
        </p:txBody>
      </p:sp>
    </p:spTree>
    <p:extLst>
      <p:ext uri="{BB962C8B-B14F-4D97-AF65-F5344CB8AC3E}">
        <p14:creationId xmlns:p14="http://schemas.microsoft.com/office/powerpoint/2010/main" val="441569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631"/>
                                        </p:tgtEl>
                                        <p:attrNameLst>
                                          <p:attrName>style.visibility</p:attrName>
                                        </p:attrNameLst>
                                      </p:cBhvr>
                                      <p:to>
                                        <p:strVal val="visible"/>
                                      </p:to>
                                    </p:set>
                                    <p:animEffect transition="in" filter="checkerboard(across)">
                                      <p:cBhvr>
                                        <p:cTn id="7" dur="500"/>
                                        <p:tgtEl>
                                          <p:spTgt spid="266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31"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p:nvPr>
        </p:nvSpPr>
        <p:spPr/>
        <p:txBody>
          <a:bodyPr/>
          <a:lstStyle/>
          <a:p>
            <a:r>
              <a:rPr lang="ar-JO" dirty="0">
                <a:solidFill>
                  <a:srgbClr val="FFFFFF"/>
                </a:solidFill>
              </a:rPr>
              <a:t>البيان الموجز</a:t>
            </a:r>
            <a:endParaRPr lang="en-US" dirty="0">
              <a:ea typeface="ＭＳ Ｐゴシック" charset="0"/>
            </a:endParaRPr>
          </a:p>
        </p:txBody>
      </p:sp>
      <p:sp>
        <p:nvSpPr>
          <p:cNvPr id="179203" name="Text Box 3"/>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122</a:t>
            </a:r>
            <a:endParaRPr lang="en-US" sz="2400" b="1" dirty="0">
              <a:solidFill>
                <a:srgbClr val="CBCBCB"/>
              </a:solidFill>
              <a:latin typeface="Arial" panose="020B0604020202020204" pitchFamily="34" charset="0"/>
              <a:cs typeface="Arial" panose="020B0604020202020204" pitchFamily="34" charset="0"/>
            </a:endParaRPr>
          </a:p>
        </p:txBody>
      </p:sp>
      <p:sp>
        <p:nvSpPr>
          <p:cNvPr id="27652" name="Text Box 4"/>
          <p:cNvSpPr txBox="1">
            <a:spLocks noChangeArrowheads="1"/>
          </p:cNvSpPr>
          <p:nvPr/>
        </p:nvSpPr>
        <p:spPr bwMode="auto">
          <a:xfrm>
            <a:off x="914400" y="1676400"/>
            <a:ext cx="7315200" cy="2708434"/>
          </a:xfrm>
          <a:prstGeom prst="rect">
            <a:avLst/>
          </a:prstGeom>
          <a:solidFill>
            <a:schemeClr val="accent6">
              <a:lumMod val="20000"/>
              <a:lumOff val="80000"/>
            </a:schemeClr>
          </a:solidFill>
          <a:ln>
            <a:noFill/>
          </a:ln>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eaLnBrk="0" fontAlgn="base" hangingPunct="0">
              <a:spcBef>
                <a:spcPct val="0"/>
              </a:spcBef>
              <a:spcAft>
                <a:spcPct val="0"/>
              </a:spcAft>
              <a:defRPr/>
            </a:pPr>
            <a:r>
              <a:rPr lang="ar-SA" altLang="zh-CN" sz="4400" b="1" dirty="0">
                <a:latin typeface="Arial" panose="020B0604020202020204" pitchFamily="34" charset="0"/>
                <a:ea typeface="SimSun" charset="0"/>
                <a:cs typeface="Arial" panose="020B0604020202020204" pitchFamily="34" charset="0"/>
              </a:rPr>
              <a:t>السبب الذي يجعل إسرائيل أن تطيع قوانين الله للتقديس من خلال الذبائح و </a:t>
            </a:r>
            <a:r>
              <a:rPr lang="ar-SA" altLang="zh-CN" sz="4400" b="1" dirty="0" err="1">
                <a:latin typeface="Arial" panose="020B0604020202020204" pitchFamily="34" charset="0"/>
                <a:ea typeface="SimSun" charset="0"/>
                <a:cs typeface="Arial" panose="020B0604020202020204" pitchFamily="34" charset="0"/>
              </a:rPr>
              <a:t>الإنفصال</a:t>
            </a:r>
            <a:r>
              <a:rPr lang="ar-SA" altLang="zh-CN" sz="4400" b="1" dirty="0">
                <a:latin typeface="Arial" panose="020B0604020202020204" pitchFamily="34" charset="0"/>
                <a:ea typeface="SimSun" charset="0"/>
                <a:cs typeface="Arial" panose="020B0604020202020204" pitchFamily="34" charset="0"/>
              </a:rPr>
              <a:t> هو </a:t>
            </a:r>
            <a:r>
              <a:rPr lang="ar-SA" altLang="zh-CN" sz="4400" b="1" dirty="0" err="1">
                <a:latin typeface="Arial" panose="020B0604020202020204" pitchFamily="34" charset="0"/>
                <a:ea typeface="SimSun" charset="0"/>
                <a:cs typeface="Arial" panose="020B0604020202020204" pitchFamily="34" charset="0"/>
              </a:rPr>
              <a:t>الإستمرار</a:t>
            </a:r>
            <a:r>
              <a:rPr lang="ar-SA" altLang="zh-CN" sz="4400" b="1" dirty="0">
                <a:latin typeface="Arial" panose="020B0604020202020204" pitchFamily="34" charset="0"/>
                <a:ea typeface="SimSun" charset="0"/>
                <a:cs typeface="Arial" panose="020B0604020202020204" pitchFamily="34" charset="0"/>
              </a:rPr>
              <a:t> في التمتع بحضور الله</a:t>
            </a:r>
          </a:p>
        </p:txBody>
      </p:sp>
    </p:spTree>
    <p:extLst>
      <p:ext uri="{BB962C8B-B14F-4D97-AF65-F5344CB8AC3E}">
        <p14:creationId xmlns:p14="http://schemas.microsoft.com/office/powerpoint/2010/main" val="3375783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blinds(horizontal)">
                                      <p:cBhvr>
                                        <p:cTn id="7" dur="500"/>
                                        <p:tgtEl>
                                          <p:spTgt spid="27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title"/>
          </p:nvPr>
        </p:nvSpPr>
        <p:spPr>
          <a:xfrm>
            <a:off x="3962400" y="4953000"/>
            <a:ext cx="4953000" cy="1676400"/>
          </a:xfrm>
        </p:spPr>
        <p:txBody>
          <a:bodyPr/>
          <a:lstStyle/>
          <a:p>
            <a:pPr eaLnBrk="1" hangingPunct="1"/>
            <a:r>
              <a:rPr kumimoji="1" lang="ar-JO" altLang="zh-CN" sz="4000" dirty="0">
                <a:solidFill>
                  <a:schemeClr val="bg1"/>
                </a:solidFill>
                <a:cs typeface="Arial" panose="020B0604020202020204" pitchFamily="34" charset="0"/>
              </a:rPr>
              <a:t>حضور الله</a:t>
            </a:r>
            <a:br>
              <a:rPr kumimoji="1" lang="ar-JO" altLang="zh-CN" sz="4000" dirty="0">
                <a:solidFill>
                  <a:schemeClr val="bg1"/>
                </a:solidFill>
                <a:cs typeface="Arial" panose="020B0604020202020204" pitchFamily="34" charset="0"/>
              </a:rPr>
            </a:br>
            <a:r>
              <a:rPr kumimoji="1" lang="ar-JO" altLang="zh-CN" sz="4000" dirty="0">
                <a:solidFill>
                  <a:schemeClr val="bg1"/>
                </a:solidFill>
                <a:cs typeface="Arial" panose="020B0604020202020204" pitchFamily="34" charset="0"/>
              </a:rPr>
              <a:t>ملأ</a:t>
            </a:r>
            <a:br>
              <a:rPr kumimoji="1" lang="ar-JO" altLang="zh-CN" sz="4000" dirty="0">
                <a:solidFill>
                  <a:schemeClr val="bg1"/>
                </a:solidFill>
                <a:cs typeface="Arial" panose="020B0604020202020204" pitchFamily="34" charset="0"/>
              </a:rPr>
            </a:br>
            <a:r>
              <a:rPr kumimoji="1" lang="ar-JO" altLang="zh-CN" sz="4000" dirty="0">
                <a:solidFill>
                  <a:schemeClr val="bg1"/>
                </a:solidFill>
                <a:cs typeface="Arial" panose="020B0604020202020204" pitchFamily="34" charset="0"/>
              </a:rPr>
              <a:t>بيته الجديد!</a:t>
            </a:r>
            <a:endParaRPr kumimoji="1" lang="en-US" altLang="zh-CN" sz="4000" dirty="0">
              <a:cs typeface="Arial" panose="020B0604020202020204" pitchFamily="34" charset="0"/>
            </a:endParaRPr>
          </a:p>
        </p:txBody>
      </p:sp>
      <p:sp>
        <p:nvSpPr>
          <p:cNvPr id="654340" name="Text Box 4" descr="White marble"/>
          <p:cNvSpPr txBox="1">
            <a:spLocks noChangeArrowheads="1"/>
          </p:cNvSpPr>
          <p:nvPr/>
        </p:nvSpPr>
        <p:spPr bwMode="auto">
          <a:xfrm>
            <a:off x="4114800" y="914400"/>
            <a:ext cx="4800600" cy="3293209"/>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"ثُمَّ غَطَّتِ ٱلسَّحَابَةُ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خَيْمَةَ ٱلِٱجْتِمَاعِ</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وَمَلَأَ بَهَاءُ ٱلرَّبِّ</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ٱلْمَسْكَنَ."</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خروج 40: 34</a:t>
            </a:r>
          </a:p>
        </p:txBody>
      </p:sp>
      <p:pic>
        <p:nvPicPr>
          <p:cNvPr id="539651" name="Picture 6" descr="TabernacleFirePillar15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8100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a:extLst>
              <a:ext uri="{FF2B5EF4-FFF2-40B4-BE49-F238E27FC236}">
                <a16:creationId xmlns:a16="http://schemas.microsoft.com/office/drawing/2014/main" id="{D2F951D5-9B51-4520-AB4B-AFF0AB0EC554}"/>
              </a:ext>
            </a:extLst>
          </p:cNvPr>
          <p:cNvSpPr/>
          <p:nvPr/>
        </p:nvSpPr>
        <p:spPr bwMode="auto">
          <a:xfrm>
            <a:off x="61546" y="76200"/>
            <a:ext cx="3748454" cy="838200"/>
          </a:xfrm>
          <a:prstGeom prst="rect">
            <a:avLst/>
          </a:prstGeom>
          <a:solidFill>
            <a:schemeClr val="tx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خيمة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الإجتماع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9565753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54340"/>
                                        </p:tgtEl>
                                        <p:attrNameLst>
                                          <p:attrName>style.visibility</p:attrName>
                                        </p:attrNameLst>
                                      </p:cBhvr>
                                      <p:to>
                                        <p:strVal val="visible"/>
                                      </p:to>
                                    </p:set>
                                    <p:animEffect transition="in" filter="fade">
                                      <p:cBhvr>
                                        <p:cTn id="7" dur="770" decel="100000"/>
                                        <p:tgtEl>
                                          <p:spTgt spid="654340"/>
                                        </p:tgtEl>
                                      </p:cBhvr>
                                    </p:animEffect>
                                    <p:animScale>
                                      <p:cBhvr>
                                        <p:cTn id="8" dur="770" decel="100000"/>
                                        <p:tgtEl>
                                          <p:spTgt spid="654340"/>
                                        </p:tgtEl>
                                      </p:cBhvr>
                                      <p:from x="10000" y="10000"/>
                                      <p:to x="200000" y="450000"/>
                                    </p:animScale>
                                    <p:animScale>
                                      <p:cBhvr>
                                        <p:cTn id="9" dur="1230" accel="100000" fill="hold">
                                          <p:stCondLst>
                                            <p:cond delay="770"/>
                                          </p:stCondLst>
                                        </p:cTn>
                                        <p:tgtEl>
                                          <p:spTgt spid="654340"/>
                                        </p:tgtEl>
                                      </p:cBhvr>
                                      <p:from x="200000" y="450000"/>
                                      <p:to x="100000" y="100000"/>
                                    </p:animScale>
                                    <p:set>
                                      <p:cBhvr>
                                        <p:cTn id="10" dur="770" fill="hold"/>
                                        <p:tgtEl>
                                          <p:spTgt spid="654340"/>
                                        </p:tgtEl>
                                        <p:attrNameLst>
                                          <p:attrName>ppt_x</p:attrName>
                                        </p:attrNameLst>
                                      </p:cBhvr>
                                      <p:to>
                                        <p:strVal val="(0.5)"/>
                                      </p:to>
                                    </p:set>
                                    <p:anim from="(0.5)" to="(#ppt_x)" calcmode="lin" valueType="num">
                                      <p:cBhvr>
                                        <p:cTn id="11" dur="1230" accel="100000" fill="hold">
                                          <p:stCondLst>
                                            <p:cond delay="770"/>
                                          </p:stCondLst>
                                        </p:cTn>
                                        <p:tgtEl>
                                          <p:spTgt spid="654340"/>
                                        </p:tgtEl>
                                        <p:attrNameLst>
                                          <p:attrName>ppt_x</p:attrName>
                                        </p:attrNameLst>
                                      </p:cBhvr>
                                    </p:anim>
                                    <p:set>
                                      <p:cBhvr>
                                        <p:cTn id="12" dur="770" fill="hold"/>
                                        <p:tgtEl>
                                          <p:spTgt spid="654340"/>
                                        </p:tgtEl>
                                        <p:attrNameLst>
                                          <p:attrName>ppt_y</p:attrName>
                                        </p:attrNameLst>
                                      </p:cBhvr>
                                      <p:to>
                                        <p:strVal val="(#ppt_y+0.4)"/>
                                      </p:to>
                                    </p:set>
                                    <p:anim from="(#ppt_y+0.4)" to="(#ppt_y)" calcmode="lin" valueType="num">
                                      <p:cBhvr>
                                        <p:cTn id="13" dur="1230" accel="100000" fill="hold">
                                          <p:stCondLst>
                                            <p:cond delay="770"/>
                                          </p:stCondLst>
                                        </p:cTn>
                                        <p:tgtEl>
                                          <p:spTgt spid="654340"/>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654338"/>
                                        </p:tgtEl>
                                        <p:attrNameLst>
                                          <p:attrName>style.visibility</p:attrName>
                                        </p:attrNameLst>
                                      </p:cBhvr>
                                      <p:to>
                                        <p:strVal val="visible"/>
                                      </p:to>
                                    </p:set>
                                    <p:anim calcmode="lin" valueType="num">
                                      <p:cBhvr>
                                        <p:cTn id="18" dur="500" fill="hold"/>
                                        <p:tgtEl>
                                          <p:spTgt spid="654338"/>
                                        </p:tgtEl>
                                        <p:attrNameLst>
                                          <p:attrName>ppt_w</p:attrName>
                                        </p:attrNameLst>
                                      </p:cBhvr>
                                      <p:tavLst>
                                        <p:tav tm="0">
                                          <p:val>
                                            <p:fltVal val="0"/>
                                          </p:val>
                                        </p:tav>
                                        <p:tav tm="100000">
                                          <p:val>
                                            <p:strVal val="#ppt_w"/>
                                          </p:val>
                                        </p:tav>
                                      </p:tavLst>
                                    </p:anim>
                                    <p:anim calcmode="lin" valueType="num">
                                      <p:cBhvr>
                                        <p:cTn id="19" dur="500" fill="hold"/>
                                        <p:tgtEl>
                                          <p:spTgt spid="654338"/>
                                        </p:tgtEl>
                                        <p:attrNameLst>
                                          <p:attrName>ppt_h</p:attrName>
                                        </p:attrNameLst>
                                      </p:cBhvr>
                                      <p:tavLst>
                                        <p:tav tm="0">
                                          <p:val>
                                            <p:fltVal val="0"/>
                                          </p:val>
                                        </p:tav>
                                        <p:tav tm="100000">
                                          <p:val>
                                            <p:strVal val="#ppt_h"/>
                                          </p:val>
                                        </p:tav>
                                      </p:tavLst>
                                    </p:anim>
                                    <p:anim calcmode="lin" valueType="num">
                                      <p:cBhvr>
                                        <p:cTn id="20" dur="500" fill="hold"/>
                                        <p:tgtEl>
                                          <p:spTgt spid="654338"/>
                                        </p:tgtEl>
                                        <p:attrNameLst>
                                          <p:attrName>style.rotation</p:attrName>
                                        </p:attrNameLst>
                                      </p:cBhvr>
                                      <p:tavLst>
                                        <p:tav tm="0">
                                          <p:val>
                                            <p:fltVal val="360"/>
                                          </p:val>
                                        </p:tav>
                                        <p:tav tm="100000">
                                          <p:val>
                                            <p:fltVal val="0"/>
                                          </p:val>
                                        </p:tav>
                                      </p:tavLst>
                                    </p:anim>
                                    <p:animEffect transition="in" filter="fade">
                                      <p:cBhvr>
                                        <p:cTn id="21" dur="500"/>
                                        <p:tgtEl>
                                          <p:spTgt spid="654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38" grpId="0"/>
      <p:bldP spid="654340"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2" y="3379513"/>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endParaRPr kumimoji="0" lang="en-US" sz="6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3812" y="1730081"/>
            <a:ext cx="9120187" cy="1446653"/>
          </a:xfrm>
          <a:effectLst/>
        </p:spPr>
        <p:txBody>
          <a:bodyPr/>
          <a:lstStyle/>
          <a:p>
            <a:pPr>
              <a:defRPr/>
            </a:pPr>
            <a:r>
              <a:rPr lang="ar-JO" sz="11500" dirty="0">
                <a:solidFill>
                  <a:schemeClr val="tx1"/>
                </a:solidFill>
                <a:effectLst/>
                <a:ea typeface="ＭＳ Ｐゴシック" charset="0"/>
              </a:rPr>
              <a:t>كُنْ مُقَدَّسًا</a:t>
            </a:r>
            <a:endParaRPr lang="en-US" sz="11500" dirty="0">
              <a:solidFill>
                <a:schemeClr val="tx1"/>
              </a:solidFill>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 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 BibleStudyDownloads.org</a:t>
            </a:r>
          </a:p>
        </p:txBody>
      </p:sp>
      <p:pic>
        <p:nvPicPr>
          <p:cNvPr id="6" name="Picture 5"/>
          <p:cNvPicPr>
            <a:picLocks noChangeAspect="1"/>
          </p:cNvPicPr>
          <p:nvPr/>
        </p:nvPicPr>
        <p:blipFill>
          <a:blip r:embed="rId4"/>
          <a:stretch>
            <a:fillRect/>
          </a:stretch>
        </p:blipFill>
        <p:spPr>
          <a:xfrm>
            <a:off x="-1" y="0"/>
            <a:ext cx="9144000" cy="1647825"/>
          </a:xfrm>
          <a:prstGeom prst="rect">
            <a:avLst/>
          </a:prstGeom>
        </p:spPr>
      </p:pic>
    </p:spTree>
    <p:extLst>
      <p:ext uri="{BB962C8B-B14F-4D97-AF65-F5344CB8AC3E}">
        <p14:creationId xmlns:p14="http://schemas.microsoft.com/office/powerpoint/2010/main" val="1181869401"/>
      </p:ext>
    </p:extLst>
  </p:cSld>
  <p:clrMapOvr>
    <a:overrideClrMapping bg1="lt1" tx1="dk1" bg2="lt2" tx2="dk2" accent1="accent1" accent2="accent2" accent3="accent3" accent4="accent4" accent5="accent5" accent6="accent6" hlink="hlink" folHlink="folHlink"/>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Holiness</a:t>
            </a:r>
          </a:p>
        </p:txBody>
      </p:sp>
      <p:pic>
        <p:nvPicPr>
          <p:cNvPr id="4" name="Picture 1" descr="Redwood circl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10" descr="School Pics 62-760001"/>
          <p:cNvPicPr>
            <a:picLocks noChangeAspect="1" noChangeArrowheads="1"/>
          </p:cNvPicPr>
          <p:nvPr/>
        </p:nvPicPr>
        <p:blipFill>
          <a:blip r:embed="rId4">
            <a:extLst>
              <a:ext uri="{28A0092B-C50C-407E-A947-70E740481C1C}">
                <a14:useLocalDpi xmlns:a14="http://schemas.microsoft.com/office/drawing/2010/main" val="0"/>
              </a:ext>
            </a:extLst>
          </a:blip>
          <a:srcRect l="66528" t="5702" b="62216"/>
          <a:stretch>
            <a:fillRect/>
          </a:stretch>
        </p:blipFill>
        <p:spPr bwMode="auto">
          <a:xfrm>
            <a:off x="7575506" y="4974662"/>
            <a:ext cx="1218347" cy="1651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68269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44000" cy="6133171"/>
          </a:xfrm>
          <a:prstGeom prst="rect">
            <a:avLst/>
          </a:prstGeom>
        </p:spPr>
      </p:pic>
      <p:sp>
        <p:nvSpPr>
          <p:cNvPr id="900098" name="Rectangle 2"/>
          <p:cNvSpPr>
            <a:spLocks noGrp="1" noChangeArrowheads="1"/>
          </p:cNvSpPr>
          <p:nvPr>
            <p:ph type="ctrTitle"/>
          </p:nvPr>
        </p:nvSpPr>
        <p:spPr>
          <a:xfrm>
            <a:off x="230909" y="381550"/>
            <a:ext cx="8682182" cy="4086542"/>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قُدُّوسٌ، قُدُّوسٌ</a:t>
            </a:r>
            <a:br>
              <a:rPr lang="ar-JO" sz="8800" dirty="0">
                <a:effectLst>
                  <a:glow rad="127000">
                    <a:schemeClr val="tx1"/>
                  </a:glow>
                </a:effectLst>
                <a:ea typeface="ＭＳ Ｐゴシック" charset="0"/>
              </a:rPr>
            </a:br>
            <a:r>
              <a:rPr lang="ar-JO" sz="8800" dirty="0">
                <a:effectLst>
                  <a:glow rad="127000">
                    <a:schemeClr val="tx1"/>
                  </a:glow>
                </a:effectLst>
                <a:ea typeface="ＭＳ Ｐゴシック" charset="0"/>
              </a:rPr>
              <a:t>قُدُّوسٌ</a:t>
            </a:r>
            <a:endParaRPr lang="en-US" sz="88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5686437"/>
            <a:ext cx="9144000" cy="1236182"/>
          </a:xfrm>
          <a:prstGeom prst="rect">
            <a:avLst/>
          </a:prstGeom>
          <a:solidFill>
            <a:srgbClr val="090E1F"/>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إشعياء 6: 1- 7</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1492327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13744" r="17949"/>
          <a:stretch/>
        </p:blipFill>
        <p:spPr>
          <a:xfrm>
            <a:off x="1" y="1001356"/>
            <a:ext cx="9144000" cy="5856643"/>
          </a:xfrm>
          <a:prstGeom prst="rect">
            <a:avLst/>
          </a:prstGeom>
        </p:spPr>
      </p:pic>
      <p:sp>
        <p:nvSpPr>
          <p:cNvPr id="900098" name="Rectangle 2"/>
          <p:cNvSpPr>
            <a:spLocks noGrp="1" noChangeArrowheads="1"/>
          </p:cNvSpPr>
          <p:nvPr>
            <p:ph type="ctrTitle"/>
          </p:nvPr>
        </p:nvSpPr>
        <p:spPr>
          <a:xfrm>
            <a:off x="0" y="232008"/>
            <a:ext cx="9144000" cy="1965808"/>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ماذا يعني أن تكون</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مقدسًا؟</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29226915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7891"/>
          <a:stretch/>
        </p:blipFill>
        <p:spPr>
          <a:xfrm>
            <a:off x="-1" y="-62494"/>
            <a:ext cx="9144001" cy="69204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51405674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12890" y="1433727"/>
            <a:ext cx="888435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الله يريد أن يبقى حاكماً إلهياً ( خر 39 : 34 ) بينما </a:t>
            </a:r>
            <a:r>
              <a:rPr kumimoji="0" lang="ar-JO" sz="36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تقدس</a:t>
            </a:r>
            <a:r>
              <a:rPr kumimoji="0" lang="ar-JO" sz="36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إسرائيل نفسها أمامه من خلال الذبائح (1 – 10) و الإنفصال عن الوثنية (11 – 27)</a:t>
            </a:r>
            <a:endParaRPr kumimoji="0" lang="en-US" sz="36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8365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098"/>
            <a:ext cx="9022050" cy="43683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rot="617291">
            <a:off x="-163744" y="1494625"/>
            <a:ext cx="9143999" cy="1548119"/>
          </a:xfrm>
          <a:solidFill>
            <a:schemeClr val="bg1"/>
          </a:solidFill>
          <a:effectLst/>
        </p:spPr>
        <p:txBody>
          <a:bodyPr/>
          <a:lstStyle/>
          <a:p>
            <a:pPr>
              <a:defRPr/>
            </a:pPr>
            <a:r>
              <a:rPr lang="ar-JO" sz="8800" dirty="0">
                <a:solidFill>
                  <a:srgbClr val="0972BF"/>
                </a:solidFill>
                <a:effectLst>
                  <a:glow rad="127000">
                    <a:schemeClr val="bg1"/>
                  </a:glow>
                </a:effectLst>
                <a:ea typeface="ＭＳ Ｐゴシック" charset="0"/>
              </a:rPr>
              <a:t>طاهِرٌ 100%</a:t>
            </a:r>
            <a:endParaRPr lang="en-US" sz="8800" dirty="0">
              <a:solidFill>
                <a:srgbClr val="0972BF"/>
              </a:solidFill>
              <a:effectLst>
                <a:glow rad="127000">
                  <a:schemeClr val="bg1"/>
                </a:glow>
              </a:effectLst>
              <a:ea typeface="ＭＳ Ｐゴシック" charset="0"/>
            </a:endParaRPr>
          </a:p>
        </p:txBody>
      </p:sp>
    </p:spTree>
    <p:extLst>
      <p:ext uri="{BB962C8B-B14F-4D97-AF65-F5344CB8AC3E}">
        <p14:creationId xmlns:p14="http://schemas.microsoft.com/office/powerpoint/2010/main" val="1585434767"/>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4" name="Rectangle 2"/>
          <p:cNvSpPr txBox="1">
            <a:spLocks noChangeArrowheads="1"/>
          </p:cNvSpPr>
          <p:nvPr/>
        </p:nvSpPr>
        <p:spPr bwMode="auto">
          <a:xfrm>
            <a:off x="1160028" y="2456699"/>
            <a:ext cx="6750184" cy="1863627"/>
          </a:xfrm>
          <a:prstGeom prst="rect">
            <a:avLst/>
          </a:prstGeom>
          <a:solidFill>
            <a:srgbClr val="BB383A"/>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Black"/>
                <a:ea typeface="ＭＳ Ｐゴシック" charset="0"/>
                <a:cs typeface="Arial Black"/>
              </a:rPr>
              <a:t>طاهِرٌ 100%</a:t>
            </a:r>
            <a:br>
              <a:rPr kumimoji="0" lang="en-US" sz="5400" b="1" i="0" u="none" strike="noStrike" kern="1200" cap="none" spc="0" normalizeH="0" baseline="0" noProof="0" dirty="0">
                <a:ln>
                  <a:noFill/>
                </a:ln>
                <a:solidFill>
                  <a:srgbClr val="FFFFFF"/>
                </a:solidFill>
                <a:effectLst/>
                <a:uLnTx/>
                <a:uFillTx/>
                <a:latin typeface="Arial Black"/>
                <a:ea typeface="ＭＳ Ｐゴシック" charset="0"/>
                <a:cs typeface="Arial Black"/>
              </a:rPr>
            </a:b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دعوة الله إلى القداسة</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8649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الروح القدس</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300348"/>
            <a:ext cx="9144000" cy="5557652"/>
          </a:xfrm>
          <a:prstGeom prst="rect">
            <a:avLst/>
          </a:prstGeom>
        </p:spPr>
      </p:pic>
    </p:spTree>
    <p:extLst>
      <p:ext uri="{BB962C8B-B14F-4D97-AF65-F5344CB8AC3E}">
        <p14:creationId xmlns:p14="http://schemas.microsoft.com/office/powerpoint/2010/main" val="130661114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ctrTitle"/>
          </p:nvPr>
        </p:nvSpPr>
        <p:spPr>
          <a:xfrm>
            <a:off x="5257800" y="5105400"/>
            <a:ext cx="3657600" cy="1219200"/>
          </a:xfrm>
        </p:spPr>
        <p:txBody>
          <a:bodyPr/>
          <a:lstStyle/>
          <a:p>
            <a:pPr eaLnBrk="1" hangingPunct="1"/>
            <a:r>
              <a:rPr lang="ar-JO" dirty="0">
                <a:solidFill>
                  <a:srgbClr val="FFFFFF"/>
                </a:solidFill>
                <a:ea typeface="ＭＳ Ｐゴシック" charset="0"/>
              </a:rPr>
              <a:t>الرّوح</a:t>
            </a:r>
            <a:br>
              <a:rPr lang="ar-JO" dirty="0">
                <a:solidFill>
                  <a:srgbClr val="FFFFFF"/>
                </a:solidFill>
                <a:ea typeface="ＭＳ Ｐゴシック" charset="0"/>
              </a:rPr>
            </a:br>
            <a:r>
              <a:rPr lang="ar-JO" dirty="0">
                <a:solidFill>
                  <a:srgbClr val="FFFFFF"/>
                </a:solidFill>
                <a:ea typeface="ＭＳ Ｐゴシック" charset="0"/>
              </a:rPr>
              <a:t>الشفيع</a:t>
            </a:r>
            <a:endParaRPr lang="en-US" dirty="0">
              <a:solidFill>
                <a:srgbClr val="FFFFFF"/>
              </a:solidFill>
              <a:ea typeface="ＭＳ Ｐゴシック" charset="0"/>
            </a:endParaRPr>
          </a:p>
        </p:txBody>
      </p:sp>
      <p:pic>
        <p:nvPicPr>
          <p:cNvPr id="142339" name="Picture 2" descr="John14_15-16.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04775"/>
            <a:ext cx="5486400" cy="6753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395284" y="319612"/>
            <a:ext cx="8368736" cy="2010195"/>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كُنْتُمْ تُحِبُّونَنِي فَٱحْفَظُوا وَصَايَايَ،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وَأَنَا أَطْلُبُ مِنَ ٱلْآبِ فَيُعْطِيكُمْ مُعَزِّيًا آخَرَ</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لِيَمْكُثَ مَعَكُمْ إِلَى ٱلْأَبَدِ."</a:t>
            </a: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يوحنا 14: 15- 16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5363365"/>
      </p:ext>
    </p:extLst>
  </p:cSld>
  <p:clrMapOvr>
    <a:masterClrMapping/>
  </p:clrMapOvr>
  <p:transition spd="med">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4" descr="spirit sent by Christ.jpg"/>
          <p:cNvPicPr>
            <a:picLocks noChangeAspect="1"/>
          </p:cNvPicPr>
          <p:nvPr/>
        </p:nvPicPr>
        <p:blipFill>
          <a:blip r:embed="rId3">
            <a:lum bright="14000"/>
            <a:extLst>
              <a:ext uri="{28A0092B-C50C-407E-A947-70E740481C1C}">
                <a14:useLocalDpi xmlns:a14="http://schemas.microsoft.com/office/drawing/2010/main" val="0"/>
              </a:ext>
            </a:extLst>
          </a:blip>
          <a:srcRect/>
          <a:stretch>
            <a:fillRect/>
          </a:stretch>
        </p:blipFill>
        <p:spPr bwMode="auto">
          <a:xfrm>
            <a:off x="-152400" y="766763"/>
            <a:ext cx="9448800" cy="6294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4387" name="Title 1"/>
          <p:cNvSpPr>
            <a:spLocks noGrp="1"/>
          </p:cNvSpPr>
          <p:nvPr>
            <p:ph type="title"/>
          </p:nvPr>
        </p:nvSpPr>
        <p:spPr>
          <a:xfrm>
            <a:off x="0" y="0"/>
            <a:ext cx="9144000" cy="838200"/>
          </a:xfrm>
        </p:spPr>
        <p:txBody>
          <a:bodyPr/>
          <a:lstStyle/>
          <a:p>
            <a:r>
              <a:rPr lang="ar-JO" dirty="0">
                <a:ea typeface="ＭＳ Ｐゴシック" charset="0"/>
              </a:rPr>
              <a:t>المعزّي (يوحنا 14: 16)</a:t>
            </a:r>
            <a:endParaRPr lang="en-US" dirty="0">
              <a:ea typeface="ＭＳ Ｐゴシック" charset="0"/>
            </a:endParaRPr>
          </a:p>
        </p:txBody>
      </p:sp>
      <p:sp>
        <p:nvSpPr>
          <p:cNvPr id="6" name="Title 1"/>
          <p:cNvSpPr txBox="1">
            <a:spLocks/>
          </p:cNvSpPr>
          <p:nvPr/>
        </p:nvSpPr>
        <p:spPr bwMode="auto">
          <a:xfrm>
            <a:off x="0" y="838200"/>
            <a:ext cx="9144000" cy="8382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الشفيع = المشير = المعزّي</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 name="Title 1"/>
          <p:cNvSpPr txBox="1">
            <a:spLocks/>
          </p:cNvSpPr>
          <p:nvPr/>
        </p:nvSpPr>
        <p:spPr bwMode="auto">
          <a:xfrm>
            <a:off x="0" y="2463800"/>
            <a:ext cx="8229600" cy="838200"/>
          </a:xfrm>
          <a:prstGeom prst="rect">
            <a:avLst/>
          </a:prstGeom>
          <a:no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خيارات باللغة اليونانية لكلمة "آخر":</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8" name="Title 1"/>
          <p:cNvSpPr txBox="1">
            <a:spLocks/>
          </p:cNvSpPr>
          <p:nvPr/>
        </p:nvSpPr>
        <p:spPr bwMode="auto">
          <a:xfrm>
            <a:off x="0" y="3276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"آخر من نوع مختلف" </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Heteros</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0" y="16510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اللغة اليونانية = "الذي يأتي جنبًا إلى جنب"</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Oval 12"/>
          <p:cNvSpPr>
            <a:spLocks noChangeArrowheads="1"/>
          </p:cNvSpPr>
          <p:nvPr/>
        </p:nvSpPr>
        <p:spPr bwMode="auto">
          <a:xfrm>
            <a:off x="533400" y="4114800"/>
            <a:ext cx="8610600" cy="990600"/>
          </a:xfrm>
          <a:prstGeom prst="ellipse">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0" name="Title 1"/>
          <p:cNvSpPr txBox="1">
            <a:spLocks/>
          </p:cNvSpPr>
          <p:nvPr/>
        </p:nvSpPr>
        <p:spPr bwMode="auto">
          <a:xfrm>
            <a:off x="381000" y="4114800"/>
            <a:ext cx="8763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(Allos)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"آخر من نفس النوع"</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itle 1"/>
          <p:cNvSpPr txBox="1">
            <a:spLocks/>
          </p:cNvSpPr>
          <p:nvPr/>
        </p:nvSpPr>
        <p:spPr bwMode="auto">
          <a:xfrm>
            <a:off x="0" y="5105400"/>
            <a:ext cx="9144000" cy="1371600"/>
          </a:xfrm>
          <a:prstGeom prst="rect">
            <a:avLst/>
          </a:prstGeom>
          <a:solidFill>
            <a:srgbClr val="000000"/>
          </a:solid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سوف يأتي الروح الى جانبنا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بنفس الطريقة مثل يسوع نفسه</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301259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accel="50000" decel="5000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3" grpId="0" animBg="1"/>
      <p:bldP spid="10" grpId="0"/>
      <p:bldP spid="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5" descr="Indwelling"/>
          <p:cNvPicPr>
            <a:picLocks noChangeAspect="1" noChangeArrowheads="1"/>
          </p:cNvPicPr>
          <p:nvPr/>
        </p:nvPicPr>
        <p:blipFill>
          <a:blip r:embed="rId3">
            <a:extLst>
              <a:ext uri="{28A0092B-C50C-407E-A947-70E740481C1C}">
                <a14:useLocalDpi xmlns:a14="http://schemas.microsoft.com/office/drawing/2010/main" val="0"/>
              </a:ext>
            </a:extLst>
          </a:blip>
          <a:srcRect t="3136" b="2788"/>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8772" name="Rectangle 4"/>
          <p:cNvSpPr>
            <a:spLocks noGrp="1" noChangeArrowheads="1"/>
          </p:cNvSpPr>
          <p:nvPr>
            <p:ph type="title" idx="4294967295"/>
          </p:nvPr>
        </p:nvSpPr>
        <p:spPr>
          <a:xfrm>
            <a:off x="0" y="0"/>
            <a:ext cx="5638800" cy="1752600"/>
          </a:xfrm>
          <a:solidFill>
            <a:srgbClr val="000000"/>
          </a:solidFill>
          <a:effectLst>
            <a:outerShdw blurRad="38100" dist="38099" dir="2700000" algn="ctr" rotWithShape="0">
              <a:srgbClr val="000000">
                <a:alpha val="99962"/>
              </a:srgbClr>
            </a:outerShdw>
          </a:effectLst>
        </p:spPr>
        <p:txBody>
          <a:bodyPr/>
          <a:lstStyle/>
          <a:p>
            <a:pPr>
              <a:defRPr/>
            </a:pPr>
            <a:r>
              <a:rPr lang="ar-JO" dirty="0"/>
              <a:t>سكنى الروح</a:t>
            </a:r>
            <a:br>
              <a:rPr lang="ar-JO" dirty="0"/>
            </a:br>
            <a:r>
              <a:rPr lang="ar-JO" dirty="0"/>
              <a:t>هو عمل الله الجديد!</a:t>
            </a:r>
            <a:endParaRPr lang="en-US" dirty="0"/>
          </a:p>
        </p:txBody>
      </p:sp>
      <p:pic>
        <p:nvPicPr>
          <p:cNvPr id="4" name="Picture 1">
            <a:extLst>
              <a:ext uri="{FF2B5EF4-FFF2-40B4-BE49-F238E27FC236}">
                <a16:creationId xmlns:a16="http://schemas.microsoft.com/office/drawing/2014/main" id="{8C2375B1-9F6C-3E44-9204-9C8CB958238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097593" y="2060575"/>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74577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279400" y="0"/>
            <a:ext cx="8572500" cy="6858000"/>
          </a:xfrm>
          <a:prstGeom prst="rect">
            <a:avLst/>
          </a:prstGeom>
        </p:spPr>
      </p:pic>
      <p:sp>
        <p:nvSpPr>
          <p:cNvPr id="5" name="Rectangle 2"/>
          <p:cNvSpPr txBox="1">
            <a:spLocks noChangeArrowheads="1"/>
          </p:cNvSpPr>
          <p:nvPr/>
        </p:nvSpPr>
        <p:spPr bwMode="auto">
          <a:xfrm>
            <a:off x="1" y="4600736"/>
            <a:ext cx="9144000" cy="2257264"/>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uLnTx/>
                <a:uFillTx/>
                <a:latin typeface="Times New Roman"/>
                <a:ea typeface="ＭＳ Ｐゴシック" charset="0"/>
                <a:cs typeface="Times New Roman"/>
              </a:rPr>
              <a:t>القداسة</a:t>
            </a:r>
            <a:endParaRPr kumimoji="0" lang="en-US" sz="3600" b="1" i="0" u="none" strike="noStrike" kern="1200" cap="none" spc="0" normalizeH="0" baseline="0" noProof="0" dirty="0">
              <a:ln>
                <a:noFill/>
              </a:ln>
              <a:solidFill>
                <a:srgbClr val="FFFFFF"/>
              </a:solidFill>
              <a:effectLst/>
              <a:uLnTx/>
              <a:uFillTx/>
              <a:latin typeface="Times New Roman"/>
              <a:ea typeface="ＭＳ Ｐゴシック" charset="0"/>
              <a:cs typeface="Times New Roman"/>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Times New Roman"/>
                <a:ea typeface="ＭＳ Ｐゴシック" charset="0"/>
                <a:cs typeface="Times New Roman"/>
              </a:rPr>
              <a:t>بالطبع نحن نأخذ الأمر على محمل الجد.</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Times New Roman"/>
                <a:ea typeface="ＭＳ Ｐゴシック" charset="0"/>
                <a:cs typeface="Times New Roman"/>
              </a:rPr>
              <a:t>لماذا تسأل؟</a:t>
            </a:r>
          </a:p>
        </p:txBody>
      </p:sp>
    </p:spTree>
    <p:extLst>
      <p:ext uri="{BB962C8B-B14F-4D97-AF65-F5344CB8AC3E}">
        <p14:creationId xmlns:p14="http://schemas.microsoft.com/office/powerpoint/2010/main" val="62391221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 name="Right Arrow 1"/>
          <p:cNvSpPr/>
          <p:nvPr/>
        </p:nvSpPr>
        <p:spPr bwMode="auto">
          <a:xfrm>
            <a:off x="2990082" y="2510181"/>
            <a:ext cx="5020137" cy="2790203"/>
          </a:xfrm>
          <a:prstGeom prst="rightArrow">
            <a:avLst>
              <a:gd name="adj1" fmla="val 50000"/>
              <a:gd name="adj2" fmla="val 65770"/>
            </a:avLst>
          </a:prstGeom>
          <a:solidFill>
            <a:srgbClr val="4180B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00098" name="Rectangle 2"/>
          <p:cNvSpPr>
            <a:spLocks noGrp="1" noChangeArrowheads="1"/>
          </p:cNvSpPr>
          <p:nvPr>
            <p:ph type="ctrTitle"/>
          </p:nvPr>
        </p:nvSpPr>
        <p:spPr>
          <a:xfrm>
            <a:off x="2990082" y="3388520"/>
            <a:ext cx="6153918" cy="1080120"/>
          </a:xfrm>
          <a:effectLst/>
        </p:spPr>
        <p:txBody>
          <a:bodyPr/>
          <a:lstStyle/>
          <a:p>
            <a:pPr>
              <a:defRPr/>
            </a:pPr>
            <a:r>
              <a:rPr lang="ar-JO" sz="7200" dirty="0">
                <a:effectLst/>
                <a:ea typeface="ＭＳ Ｐゴシック" charset="0"/>
              </a:rPr>
              <a:t>القداسة</a:t>
            </a:r>
            <a:endParaRPr lang="en-US" sz="7200" dirty="0">
              <a:effectLst/>
              <a:ea typeface="ＭＳ Ｐゴシック" charset="0"/>
            </a:endParaRPr>
          </a:p>
        </p:txBody>
      </p:sp>
      <p:sp>
        <p:nvSpPr>
          <p:cNvPr id="6" name="Right Arrow 5"/>
          <p:cNvSpPr/>
          <p:nvPr/>
        </p:nvSpPr>
        <p:spPr bwMode="auto">
          <a:xfrm rot="10800000">
            <a:off x="1150030" y="1220086"/>
            <a:ext cx="6560180" cy="2790203"/>
          </a:xfrm>
          <a:prstGeom prst="rightArrow">
            <a:avLst>
              <a:gd name="adj1" fmla="val 50000"/>
              <a:gd name="adj2" fmla="val 65770"/>
            </a:avLst>
          </a:prstGeom>
          <a:solidFill>
            <a:srgbClr val="01A0C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Rectangle 2"/>
          <p:cNvSpPr txBox="1">
            <a:spLocks noChangeArrowheads="1"/>
          </p:cNvSpPr>
          <p:nvPr/>
        </p:nvSpPr>
        <p:spPr bwMode="auto">
          <a:xfrm>
            <a:off x="1990055" y="1938411"/>
            <a:ext cx="615391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مُلاحقة</a:t>
            </a:r>
            <a:endParaRPr kumimoji="0" lang="en-US" sz="7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9571533"/>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dirty="0">
                <a:solidFill>
                  <a:srgbClr val="FFFFFF"/>
                </a:solidFill>
                <a:effectLst>
                  <a:glow rad="317500">
                    <a:schemeClr val="tx1">
                      <a:alpha val="91000"/>
                    </a:schemeClr>
                  </a:glow>
                </a:effectLst>
                <a:latin typeface="Apple Chancery"/>
                <a:cs typeface="Arial" panose="020B0604020202020204" pitchFamily="34" charset="0"/>
              </a:rPr>
              <a:t>ثَمَرُ الرُّوح</a:t>
            </a:r>
            <a:endParaRPr lang="en-US" dirty="0">
              <a:solidFill>
                <a:srgbClr val="FFFFFF"/>
              </a:solidFill>
              <a:effectLst>
                <a:glow rad="317500">
                  <a:schemeClr val="tx1">
                    <a:alpha val="91000"/>
                  </a:schemeClr>
                </a:glow>
              </a:effectLst>
              <a:latin typeface="Apple Chancery"/>
              <a:cs typeface="Arial" panose="020B0604020202020204" pitchFamily="34" charset="0"/>
            </a:endParaRPr>
          </a:p>
        </p:txBody>
      </p:sp>
      <p:sp>
        <p:nvSpPr>
          <p:cNvPr id="398339" name="Text Box 123"/>
          <p:cNvSpPr txBox="1">
            <a:spLocks noChangeArrowheads="1"/>
          </p:cNvSpPr>
          <p:nvPr/>
        </p:nvSpPr>
        <p:spPr bwMode="auto">
          <a:xfrm>
            <a:off x="9174163" y="19050"/>
            <a:ext cx="884237"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xliii</a:t>
            </a:r>
          </a:p>
        </p:txBody>
      </p:sp>
      <p:pic>
        <p:nvPicPr>
          <p:cNvPr id="398340" name="Picture 4" descr="O_Come_Holy_Spirit_by_LordShadowblad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محبة</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فرح</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سلام</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9" name="Title 1"/>
          <p:cNvSpPr txBox="1">
            <a:spLocks/>
          </p:cNvSpPr>
          <p:nvPr/>
        </p:nvSpPr>
        <p:spPr bwMode="auto">
          <a:xfrm>
            <a:off x="6134100" y="3104964"/>
            <a:ext cx="2902396"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طول أناة</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لطف</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صلاح</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إيمان</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وداعة</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تعفف</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21" name="Title 1"/>
          <p:cNvSpPr txBox="1">
            <a:spLocks/>
          </p:cNvSpPr>
          <p:nvPr/>
        </p:nvSpPr>
        <p:spPr bwMode="auto">
          <a:xfrm>
            <a:off x="1" y="5445225"/>
            <a:ext cx="3995936" cy="1412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غلاطية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5: 22- 23</a:t>
            </a:r>
            <a:endParaRPr kumimoji="0" lang="en-US" sz="36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Tree>
    <p:extLst>
      <p:ext uri="{BB962C8B-B14F-4D97-AF65-F5344CB8AC3E}">
        <p14:creationId xmlns:p14="http://schemas.microsoft.com/office/powerpoint/2010/main" val="40371680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3" presetClass="entr" presetSubtype="16"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3" presetClass="entr" presetSubtype="16"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3" presetClass="entr" presetSubtype="16"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3" presetClass="entr" presetSubtype="16"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3" presetClass="entr" presetSubtype="16"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3" presetClass="entr" presetSubtype="16" fill="hold" nodeType="clickEffect">
                                  <p:stCondLst>
                                    <p:cond delay="0"/>
                                  </p:stCondLst>
                                  <p:childTnLst>
                                    <p:set>
                                      <p:cBhvr>
                                        <p:cTn id="62" dur="1" fill="hold">
                                          <p:stCondLst>
                                            <p:cond delay="0"/>
                                          </p:stCondLst>
                                        </p:cTn>
                                        <p:tgtEl>
                                          <p:spTgt spid="14"/>
                                        </p:tgtEl>
                                        <p:attrNameLst>
                                          <p:attrName>style.visibility</p:attrName>
                                        </p:attrNameLst>
                                      </p:cBhvr>
                                      <p:to>
                                        <p:strVal val="visible"/>
                                      </p:to>
                                    </p:set>
                                    <p:anim calcmode="lin" valueType="num">
                                      <p:cBhvr>
                                        <p:cTn id="63" dur="500" fill="hold"/>
                                        <p:tgtEl>
                                          <p:spTgt spid="14"/>
                                        </p:tgtEl>
                                        <p:attrNameLst>
                                          <p:attrName>ppt_w</p:attrName>
                                        </p:attrNameLst>
                                      </p:cBhvr>
                                      <p:tavLst>
                                        <p:tav tm="0">
                                          <p:val>
                                            <p:fltVal val="0"/>
                                          </p:val>
                                        </p:tav>
                                        <p:tav tm="100000">
                                          <p:val>
                                            <p:strVal val="#ppt_w"/>
                                          </p:val>
                                        </p:tav>
                                      </p:tavLst>
                                    </p:anim>
                                    <p:anim calcmode="lin" valueType="num">
                                      <p:cBhvr>
                                        <p:cTn id="64" dur="500" fill="hold"/>
                                        <p:tgtEl>
                                          <p:spTgt spid="14"/>
                                        </p:tgtEl>
                                        <p:attrNameLst>
                                          <p:attrName>ppt_h</p:attrName>
                                        </p:attrNameLst>
                                      </p:cBhvr>
                                      <p:tavLst>
                                        <p:tav tm="0">
                                          <p:val>
                                            <p:fltVal val="0"/>
                                          </p:val>
                                        </p:tav>
                                        <p:tav tm="100000">
                                          <p:val>
                                            <p:strVal val="#ppt_h"/>
                                          </p:val>
                                        </p:tav>
                                      </p:tavLst>
                                    </p:anim>
                                    <p:animEffect transition="in" filter="fade">
                                      <p:cBhvr>
                                        <p:cTn id="6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164157"/>
            <a:ext cx="9144000" cy="5694853"/>
          </a:xfrm>
          <a:prstGeom prst="rect">
            <a:avLst/>
          </a:prstGeom>
        </p:spPr>
      </p:pic>
    </p:spTree>
    <p:extLst>
      <p:ext uri="{BB962C8B-B14F-4D97-AF65-F5344CB8AC3E}">
        <p14:creationId xmlns:p14="http://schemas.microsoft.com/office/powerpoint/2010/main" val="254004137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850605" y="2184729"/>
            <a:ext cx="7498578"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السبب الذي يجعل إسرائيل أن تطيع قوانين الله </a:t>
            </a: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للتقديس</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من خلال الذبائح و الإنفصال هو الإستمرار في التمتع بحضور الله</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65489" y="-3380"/>
            <a:ext cx="665567"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122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9084298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في التمتع </a:t>
            </a: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التعرف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120375789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ar-JO" sz="4000" dirty="0">
                <a:solidFill>
                  <a:schemeClr val="bg1"/>
                </a:solidFill>
              </a:rPr>
              <a:t>خط سير رحلة الخروج</a:t>
            </a:r>
            <a:endParaRPr lang="en-US" sz="4000" dirty="0">
              <a:solidFill>
                <a:schemeClr val="bg1"/>
              </a:solidFill>
            </a:endParaRP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جاسان</a:t>
            </a:r>
            <a:endPar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مارَّة</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إيليم</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صحراء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4" name="Rectangle 7"/>
          <p:cNvSpPr txBox="1">
            <a:spLocks noChangeArrowheads="1"/>
          </p:cNvSpPr>
          <p:nvPr/>
        </p:nvSpPr>
        <p:spPr bwMode="auto">
          <a:xfrm>
            <a:off x="4191000" y="4772025"/>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جبل 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مِديان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كنعان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7" name="Text Box 6"/>
          <p:cNvSpPr txBox="1">
            <a:spLocks noChangeArrowheads="1"/>
          </p:cNvSpPr>
          <p:nvPr/>
        </p:nvSpPr>
        <p:spPr bwMode="auto">
          <a:xfrm>
            <a:off x="8232775" y="76200"/>
            <a:ext cx="77136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111أ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236177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
            <a:ext cx="9144000" cy="6977933"/>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جبل سيناء</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37852518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Background</a:t>
            </a:r>
          </a:p>
        </p:txBody>
      </p:sp>
      <p:pic>
        <p:nvPicPr>
          <p:cNvPr id="2" name="Picture 1"/>
          <p:cNvPicPr>
            <a:picLocks noChangeAspect="1"/>
          </p:cNvPicPr>
          <p:nvPr/>
        </p:nvPicPr>
        <p:blipFill>
          <a:blip r:embed="rId3"/>
          <a:stretch>
            <a:fillRect/>
          </a:stretch>
        </p:blipFill>
        <p:spPr>
          <a:xfrm>
            <a:off x="0" y="381000"/>
            <a:ext cx="9144000" cy="6090047"/>
          </a:xfrm>
          <a:prstGeom prst="rect">
            <a:avLst/>
          </a:prstGeom>
        </p:spPr>
      </p:pic>
    </p:spTree>
    <p:extLst>
      <p:ext uri="{BB962C8B-B14F-4D97-AF65-F5344CB8AC3E}">
        <p14:creationId xmlns:p14="http://schemas.microsoft.com/office/powerpoint/2010/main" val="253159551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Background</a:t>
            </a:r>
          </a:p>
        </p:txBody>
      </p:sp>
      <p:pic>
        <p:nvPicPr>
          <p:cNvPr id="3" name="Picture 2"/>
          <p:cNvPicPr>
            <a:picLocks noChangeAspect="1"/>
          </p:cNvPicPr>
          <p:nvPr/>
        </p:nvPicPr>
        <p:blipFill>
          <a:blip r:embed="rId3"/>
          <a:stretch>
            <a:fillRect/>
          </a:stretch>
        </p:blipFill>
        <p:spPr>
          <a:xfrm>
            <a:off x="1993900" y="0"/>
            <a:ext cx="5134779" cy="6858000"/>
          </a:xfrm>
          <a:prstGeom prst="rect">
            <a:avLst/>
          </a:prstGeom>
        </p:spPr>
      </p:pic>
    </p:spTree>
    <p:extLst>
      <p:ext uri="{BB962C8B-B14F-4D97-AF65-F5344CB8AC3E}">
        <p14:creationId xmlns:p14="http://schemas.microsoft.com/office/powerpoint/2010/main" val="355292873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937" name="Group 13"/>
          <p:cNvGrpSpPr>
            <a:grpSpLocks/>
          </p:cNvGrpSpPr>
          <p:nvPr/>
        </p:nvGrpSpPr>
        <p:grpSpPr bwMode="auto">
          <a:xfrm>
            <a:off x="-49213" y="-171450"/>
            <a:ext cx="9193213" cy="7056438"/>
            <a:chOff x="-26" y="-62"/>
            <a:chExt cx="5930" cy="4619"/>
          </a:xfrm>
        </p:grpSpPr>
        <p:pic>
          <p:nvPicPr>
            <p:cNvPr id="167941" name="Picture 9" descr="HadrianWall0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 y="50"/>
              <a:ext cx="5898" cy="4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42" name="Rectangle 10"/>
            <p:cNvSpPr>
              <a:spLocks noChangeArrowheads="1"/>
            </p:cNvSpPr>
            <p:nvPr/>
          </p:nvSpPr>
          <p:spPr bwMode="auto">
            <a:xfrm>
              <a:off x="1753" y="-62"/>
              <a:ext cx="119" cy="4478"/>
            </a:xfrm>
            <a:prstGeom prst="rect">
              <a:avLst/>
            </a:prstGeom>
            <a:solidFill>
              <a:schemeClr val="bg2"/>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67943" name="Rectangle 11"/>
            <p:cNvSpPr>
              <a:spLocks noChangeArrowheads="1"/>
            </p:cNvSpPr>
            <p:nvPr/>
          </p:nvSpPr>
          <p:spPr bwMode="auto">
            <a:xfrm>
              <a:off x="-26" y="3662"/>
              <a:ext cx="1680" cy="877"/>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67944" name="Rectangle 12"/>
            <p:cNvSpPr>
              <a:spLocks noChangeArrowheads="1"/>
            </p:cNvSpPr>
            <p:nvPr/>
          </p:nvSpPr>
          <p:spPr bwMode="auto">
            <a:xfrm>
              <a:off x="4416" y="4317"/>
              <a:ext cx="1488" cy="24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sp>
        <p:nvSpPr>
          <p:cNvPr id="167938" name="Rectangle 5"/>
          <p:cNvSpPr>
            <a:spLocks noGrp="1" noChangeArrowheads="1"/>
          </p:cNvSpPr>
          <p:nvPr>
            <p:ph type="title"/>
          </p:nvPr>
        </p:nvSpPr>
        <p:spPr>
          <a:xfrm>
            <a:off x="0" y="0"/>
            <a:ext cx="5562600" cy="1981200"/>
          </a:xfrm>
          <a:solidFill>
            <a:schemeClr val="hlink"/>
          </a:solidFill>
        </p:spPr>
        <p:txBody>
          <a:bodyPr/>
          <a:lstStyle/>
          <a:p>
            <a:r>
              <a:rPr lang="ar-JO" dirty="0">
                <a:solidFill>
                  <a:srgbClr val="FFFFFF"/>
                </a:solidFill>
                <a:ea typeface="ＭＳ Ｐゴシック" charset="0"/>
              </a:rPr>
              <a:t>ظروف </a:t>
            </a:r>
            <a:br>
              <a:rPr lang="ar-JO" dirty="0">
                <a:solidFill>
                  <a:srgbClr val="FFFFFF"/>
                </a:solidFill>
                <a:ea typeface="ＭＳ Ｐゴシック" charset="0"/>
              </a:rPr>
            </a:br>
            <a:r>
              <a:rPr lang="ar-JO" dirty="0">
                <a:solidFill>
                  <a:srgbClr val="FFFFFF"/>
                </a:solidFill>
                <a:ea typeface="ＭＳ Ｐゴシック" charset="0"/>
              </a:rPr>
              <a:t>كتابة</a:t>
            </a:r>
            <a:br>
              <a:rPr lang="ar-JO" dirty="0">
                <a:solidFill>
                  <a:srgbClr val="FFFFFF"/>
                </a:solidFill>
                <a:ea typeface="ＭＳ Ｐゴシック" charset="0"/>
              </a:rPr>
            </a:br>
            <a:r>
              <a:rPr lang="ar-JO" dirty="0">
                <a:solidFill>
                  <a:srgbClr val="FFFFFF"/>
                </a:solidFill>
                <a:ea typeface="ＭＳ Ｐゴシック" charset="0"/>
              </a:rPr>
              <a:t>سفر اللاويين</a:t>
            </a:r>
            <a:endParaRPr lang="en-US" dirty="0">
              <a:solidFill>
                <a:srgbClr val="FFFFFF"/>
              </a:solidFill>
              <a:ea typeface="ＭＳ Ｐゴシック" charset="0"/>
            </a:endParaRPr>
          </a:p>
        </p:txBody>
      </p:sp>
      <p:sp>
        <p:nvSpPr>
          <p:cNvPr id="167939" name="Text Box 6"/>
          <p:cNvSpPr txBox="1">
            <a:spLocks noChangeArrowheads="1"/>
          </p:cNvSpPr>
          <p:nvPr/>
        </p:nvSpPr>
        <p:spPr bwMode="auto">
          <a:xfrm>
            <a:off x="8451850" y="0"/>
            <a:ext cx="665567"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7892" name="Text Box 4"/>
          <p:cNvSpPr txBox="1">
            <a:spLocks noChangeArrowheads="1"/>
          </p:cNvSpPr>
          <p:nvPr/>
        </p:nvSpPr>
        <p:spPr bwMode="auto">
          <a:xfrm>
            <a:off x="2971800" y="1828800"/>
            <a:ext cx="6172200" cy="4431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marL="231775" indent="-231775">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231775" marR="0" lvl="0" indent="-231775" algn="ctr" defTabSz="914400" rtl="0" eaLnBrk="0" fontAlgn="base" latinLnBrk="0" hangingPunct="0">
              <a:lnSpc>
                <a:spcPct val="100000"/>
              </a:lnSpc>
              <a:spcBef>
                <a:spcPct val="0"/>
              </a:spcBef>
              <a:spcAft>
                <a:spcPct val="0"/>
              </a:spcAft>
              <a:buClrTx/>
              <a:buSzTx/>
              <a:buFontTx/>
              <a:buNone/>
              <a:tabLst/>
              <a:defRPr/>
            </a:pPr>
            <a:endParaRPr kumimoji="0" lang="en-US"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r" defTabSz="914400" rtl="1" eaLnBrk="0" fontAlgn="base" latinLnBrk="0" hangingPunct="0">
              <a:lnSpc>
                <a:spcPct val="100000"/>
              </a:lnSpc>
              <a:spcBef>
                <a:spcPct val="0"/>
              </a:spcBef>
              <a:spcAft>
                <a:spcPct val="0"/>
              </a:spcAft>
              <a:buClrTx/>
              <a:buSzTx/>
              <a:buFontTx/>
              <a:buChar char="•"/>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إسرائيل لديها خيمة اجتماع جديدة بنيت</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  في سفر الخروج.</a:t>
            </a:r>
            <a:endParaRPr kumimoji="0" lang="en-US"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ctr" defTabSz="914400" rtl="1" eaLnBrk="0" fontAlgn="base" latinLnBrk="0" hangingPunct="0">
              <a:lnSpc>
                <a:spcPct val="100000"/>
              </a:lnSpc>
              <a:spcBef>
                <a:spcPct val="0"/>
              </a:spcBef>
              <a:spcAft>
                <a:spcPct val="0"/>
              </a:spcAft>
              <a:buClrTx/>
              <a:buSzTx/>
              <a:buFontTx/>
              <a:buChar char="•"/>
              <a:tabLst/>
              <a:defRPr/>
            </a:pPr>
            <a:endPar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r" defTabSz="914400" rtl="1" eaLnBrk="0" fontAlgn="base" latinLnBrk="0" hangingPunct="0">
              <a:lnSpc>
                <a:spcPct val="100000"/>
              </a:lnSpc>
              <a:spcBef>
                <a:spcPct val="0"/>
              </a:spcBef>
              <a:spcAft>
                <a:spcPct val="0"/>
              </a:spcAft>
              <a:buClrTx/>
              <a:buSzTx/>
              <a:buFontTx/>
              <a:buChar char="•"/>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لكنهم لا يعرفون كيف يستخدمونها.</a:t>
            </a:r>
          </a:p>
          <a:p>
            <a:pPr marL="231775" marR="0" lvl="0" indent="-231775" algn="ctr" defTabSz="914400" rtl="0" eaLnBrk="0" fontAlgn="base" latinLnBrk="0" hangingPunct="0">
              <a:lnSpc>
                <a:spcPct val="100000"/>
              </a:lnSpc>
              <a:spcBef>
                <a:spcPct val="0"/>
              </a:spcBef>
              <a:spcAft>
                <a:spcPct val="0"/>
              </a:spcAft>
              <a:buClrTx/>
              <a:buSzTx/>
              <a:buFontTx/>
              <a:buChar char="•"/>
              <a:tabLst/>
              <a:defRPr/>
            </a:pPr>
            <a:endParaRPr kumimoji="0" lang="en-US"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r" defTabSz="914400" rtl="1" eaLnBrk="0" fontAlgn="base" latinLnBrk="0" hangingPunct="0">
              <a:lnSpc>
                <a:spcPct val="100000"/>
              </a:lnSpc>
              <a:spcBef>
                <a:spcPct val="0"/>
              </a:spcBef>
              <a:spcAft>
                <a:spcPct val="0"/>
              </a:spcAft>
              <a:buClrTx/>
              <a:buSzTx/>
              <a:buFontTx/>
              <a:buChar char="•"/>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لذلك كتب موسى سفر اللاويين</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  ليشرح لهم عبادة ومسير</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  الأمة الجديدة. </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11841684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5" descr="levitic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212263"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Picture 5" descr="leviticus.jpg"/>
          <p:cNvSpPr>
            <a:spLocks noChangeAspect="1"/>
          </p:cNvSpPr>
          <p:nvPr/>
        </p:nvSpPr>
        <p:spPr bwMode="auto">
          <a:xfrm>
            <a:off x="0" y="0"/>
            <a:ext cx="9144000" cy="576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3123" name="Rectangle 2"/>
          <p:cNvSpPr>
            <a:spLocks noGrp="1" noChangeArrowheads="1"/>
          </p:cNvSpPr>
          <p:nvPr>
            <p:ph type="title"/>
          </p:nvPr>
        </p:nvSpPr>
        <p:spPr>
          <a:xfrm>
            <a:off x="304800" y="76200"/>
            <a:ext cx="7772400" cy="1143000"/>
          </a:xfrm>
        </p:spPr>
        <p:txBody>
          <a:bodyPr/>
          <a:lstStyle/>
          <a:p>
            <a:r>
              <a:rPr lang="ar-JO" sz="7200" dirty="0">
                <a:solidFill>
                  <a:schemeClr val="bg2"/>
                </a:solidFill>
                <a:ea typeface="ＭＳ Ｐゴシック" charset="0"/>
              </a:rPr>
              <a:t>لاوِيّين</a:t>
            </a:r>
            <a:endParaRPr lang="en-US" sz="7200" dirty="0">
              <a:solidFill>
                <a:schemeClr val="bg2"/>
              </a:solidFill>
              <a:ea typeface="ＭＳ Ｐゴシック" charset="0"/>
            </a:endParaRPr>
          </a:p>
        </p:txBody>
      </p:sp>
      <p:sp>
        <p:nvSpPr>
          <p:cNvPr id="133124" name="Text Box 7"/>
          <p:cNvSpPr txBox="1">
            <a:spLocks noChangeArrowheads="1"/>
          </p:cNvSpPr>
          <p:nvPr/>
        </p:nvSpPr>
        <p:spPr bwMode="auto">
          <a:xfrm>
            <a:off x="0" y="5562600"/>
            <a:ext cx="9144000" cy="160043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التقديس</a:t>
            </a:r>
            <a:r>
              <a:rPr kumimoji="0" lang="en-US" sz="4800" b="1" i="0" u="none" strike="noStrike" kern="1200" cap="none" spc="0" normalizeH="0" baseline="0" noProof="0" dirty="0">
                <a:ln>
                  <a:noFill/>
                </a:ln>
                <a:solidFill>
                  <a:srgbClr val="FFFFFF"/>
                </a:solidFill>
                <a:effectLst/>
                <a:uLnTx/>
                <a:uFillTx/>
                <a:latin typeface="Arial Black" charset="0"/>
                <a:ea typeface="ＭＳ Ｐゴシック" charset="0"/>
              </a:rPr>
              <a:t> </a:t>
            </a:r>
            <a:br>
              <a:rPr kumimoji="0" lang="en-US" sz="5400" b="1" i="0" u="none" strike="noStrike" kern="1200" cap="none" spc="0" normalizeH="0" baseline="0" noProof="0" dirty="0">
                <a:ln>
                  <a:noFill/>
                </a:ln>
                <a:solidFill>
                  <a:srgbClr val="FFFFFF"/>
                </a:solidFill>
                <a:effectLst/>
                <a:uLnTx/>
                <a:uFillTx/>
                <a:latin typeface="Arial Black" charset="0"/>
                <a:ea typeface="ＭＳ Ｐゴシック" charset="0"/>
              </a:rPr>
            </a:b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طريق الذبائح والانفصال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Black" charset="0"/>
              <a:ea typeface="ＭＳ Ｐゴシック" charset="0"/>
            </a:endParaRPr>
          </a:p>
        </p:txBody>
      </p:sp>
      <p:sp>
        <p:nvSpPr>
          <p:cNvPr id="7" name="Text Box 5">
            <a:extLst>
              <a:ext uri="{FF2B5EF4-FFF2-40B4-BE49-F238E27FC236}">
                <a16:creationId xmlns:a16="http://schemas.microsoft.com/office/drawing/2014/main" id="{5A4A8EFE-B359-7B46-9F2F-5772F54A5BFE}"/>
              </a:ext>
            </a:extLst>
          </p:cNvPr>
          <p:cNvSpPr txBox="1">
            <a:spLocks noChangeArrowheads="1"/>
          </p:cNvSpPr>
          <p:nvPr/>
        </p:nvSpPr>
        <p:spPr bwMode="auto">
          <a:xfrm>
            <a:off x="4795024" y="2663825"/>
            <a:ext cx="4380726" cy="1143000"/>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 مؤسسة الدراسات اللاهوتية الأردنية</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 BibleStudyDownloads.org</a:t>
            </a:r>
          </a:p>
        </p:txBody>
      </p:sp>
    </p:spTree>
    <p:extLst>
      <p:ext uri="{BB962C8B-B14F-4D97-AF65-F5344CB8AC3E}">
        <p14:creationId xmlns:p14="http://schemas.microsoft.com/office/powerpoint/2010/main" val="3175843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33123"/>
                                        </p:tgtEl>
                                        <p:attrNameLst>
                                          <p:attrName>style.visibility</p:attrName>
                                        </p:attrNameLst>
                                      </p:cBhvr>
                                      <p:to>
                                        <p:strVal val="visible"/>
                                      </p:to>
                                    </p:set>
                                    <p:anim calcmode="lin" valueType="num">
                                      <p:cBhvr additive="base">
                                        <p:cTn id="7" dur="500"/>
                                        <p:tgtEl>
                                          <p:spTgt spid="133123"/>
                                        </p:tgtEl>
                                        <p:attrNameLst>
                                          <p:attrName>ppt_y</p:attrName>
                                        </p:attrNameLst>
                                      </p:cBhvr>
                                      <p:tavLst>
                                        <p:tav tm="0">
                                          <p:val>
                                            <p:strVal val="#ppt_y+#ppt_h*1.125000"/>
                                          </p:val>
                                        </p:tav>
                                        <p:tav tm="100000">
                                          <p:val>
                                            <p:strVal val="#ppt_y"/>
                                          </p:val>
                                        </p:tav>
                                      </p:tavLst>
                                    </p:anim>
                                    <p:animEffect transition="in" filter="wipe(up)">
                                      <p:cBhvr>
                                        <p:cTn id="8" dur="500"/>
                                        <p:tgtEl>
                                          <p:spTgt spid="133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التقديس</a:t>
            </a:r>
            <a:br>
              <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(التخصيص)</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39" y="65344"/>
            <a:ext cx="70404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9250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 بالتمتع</a:t>
            </a:r>
            <a:br>
              <a:rPr lang="ar-JO" dirty="0">
                <a:effectLst>
                  <a:glow rad="127000">
                    <a:schemeClr val="tx1"/>
                  </a:glow>
                </a:effectLst>
                <a:ea typeface="ＭＳ Ｐゴシック" charset="0"/>
              </a:rPr>
            </a:b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أن تعرفنا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155467997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768946762"/>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العهد الموسوي الذي وعد شعب إسرائيل بالأمانة نحوه (خر 33 – 34) يمكن أن يُطاع من خلال الذبائح (1 – 10) و الإنفصال عن الشعوب الخارجة عن العهد و ممارساتهم (11 – 27)</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8724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44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44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23813" y="2267963"/>
            <a:ext cx="671513"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1" name="Text Box 1029"/>
          <p:cNvSpPr txBox="1">
            <a:spLocks noChangeArrowheads="1"/>
          </p:cNvSpPr>
          <p:nvPr/>
        </p:nvSpPr>
        <p:spPr bwMode="auto">
          <a:xfrm>
            <a:off x="-94332" y="5339121"/>
            <a:ext cx="879475"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بصفته 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4941168"/>
            <a:ext cx="1721768" cy="154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بصفته 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الرحلة إلى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634163" y="2203550"/>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الخطيَّة،</a:t>
            </a:r>
          </a:p>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الإثم)</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1يوحنَّا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 name="AutoShape 1044">
            <a:extLst>
              <a:ext uri="{FF2B5EF4-FFF2-40B4-BE49-F238E27FC236}">
                <a16:creationId xmlns:a16="http://schemas.microsoft.com/office/drawing/2014/main" id="{45C52330-7408-2BC8-4C0C-731162369274}"/>
              </a:ext>
            </a:extLst>
          </p:cNvPr>
          <p:cNvSpPr>
            <a:spLocks noChangeArrowheads="1"/>
          </p:cNvSpPr>
          <p:nvPr/>
        </p:nvSpPr>
        <p:spPr bwMode="auto">
          <a:xfrm rot="5400000">
            <a:off x="2675098"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AutoShape 1044">
            <a:extLst>
              <a:ext uri="{FF2B5EF4-FFF2-40B4-BE49-F238E27FC236}">
                <a16:creationId xmlns:a16="http://schemas.microsoft.com/office/drawing/2014/main" id="{4F6ACD33-E6CB-17B0-ECEE-D239F3EACB82}"/>
              </a:ext>
            </a:extLst>
          </p:cNvPr>
          <p:cNvSpPr>
            <a:spLocks noChangeArrowheads="1"/>
          </p:cNvSpPr>
          <p:nvPr/>
        </p:nvSpPr>
        <p:spPr bwMode="auto">
          <a:xfrm rot="5400000">
            <a:off x="4835339"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AutoShape 1044">
            <a:extLst>
              <a:ext uri="{FF2B5EF4-FFF2-40B4-BE49-F238E27FC236}">
                <a16:creationId xmlns:a16="http://schemas.microsoft.com/office/drawing/2014/main" id="{258EBD1A-44AE-73D4-01F2-A32A87E4C044}"/>
              </a:ext>
            </a:extLst>
          </p:cNvPr>
          <p:cNvSpPr>
            <a:spLocks noChangeArrowheads="1"/>
          </p:cNvSpPr>
          <p:nvPr/>
        </p:nvSpPr>
        <p:spPr bwMode="auto">
          <a:xfrm rot="5400000">
            <a:off x="6707547" y="352225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073138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wipe(up)">
                                      <p:cBhvr>
                                        <p:cTn id="92" dur="500"/>
                                        <p:tgtEl>
                                          <p:spTgt spid="2"/>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wipe(up)">
                                      <p:cBhvr>
                                        <p:cTn id="97" dur="500"/>
                                        <p:tgtEl>
                                          <p:spTgt spid="3"/>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grpId="0" nodeType="click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wipe(up)">
                                      <p:cBhvr>
                                        <p:cTn id="10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24" grpId="0"/>
      <p:bldP spid="2" grpId="0" animBg="1"/>
      <p:bldP spid="3" grpId="0" animBg="1"/>
      <p:bldP spid="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القناة (الماسورة)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الانسداد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707904" y="4581128"/>
            <a:ext cx="5436096"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(تُغفَر الخطيَّة فيُفتَح المجال لاستعادة الشركة، ولكن لم يكنْ هناك أيُّ خطرٍ لفقدان العلاقة)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7801842"/>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3961442" y="1871292"/>
            <a:ext cx="6895413" cy="3078001"/>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القناة (الماسورة)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4250707" y="2960948"/>
            <a:ext cx="4893293"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الانسداد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851920" y="4365104"/>
            <a:ext cx="5292080" cy="2304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ذبيحة المسيح = هي الأساس الذي يعتمد عليه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 فيُفتَح المجال لاستعادة الشركة، ولكن لم يكنْ هناك أيُّ خطرٍ لفقدان العلاقة).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Freeform 4"/>
          <p:cNvSpPr/>
          <p:nvPr/>
        </p:nvSpPr>
        <p:spPr>
          <a:xfrm>
            <a:off x="-972616" y="3116269"/>
            <a:ext cx="594224" cy="45674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35496" y="3140968"/>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2124744"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1331640" y="1700808"/>
            <a:ext cx="2919067" cy="360040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"إِنِ ٱعْتَرَفْنَا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خَطَايَانَا وَيُطَهِّرَنَا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Left Arrow 11">
            <a:extLst>
              <a:ext uri="{FF2B5EF4-FFF2-40B4-BE49-F238E27FC236}">
                <a16:creationId xmlns:a16="http://schemas.microsoft.com/office/drawing/2014/main" id="{B26A84E3-7121-DD41-39B8-FAD517CA30EF}"/>
              </a:ext>
            </a:extLst>
          </p:cNvPr>
          <p:cNvSpPr/>
          <p:nvPr/>
        </p:nvSpPr>
        <p:spPr bwMode="auto">
          <a:xfrm>
            <a:off x="35496" y="1700808"/>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3" name="Left Arrow 11">
            <a:extLst>
              <a:ext uri="{FF2B5EF4-FFF2-40B4-BE49-F238E27FC236}">
                <a16:creationId xmlns:a16="http://schemas.microsoft.com/office/drawing/2014/main" id="{39EAAAED-5A25-7442-8DCD-502454B92F5E}"/>
              </a:ext>
            </a:extLst>
          </p:cNvPr>
          <p:cNvSpPr/>
          <p:nvPr/>
        </p:nvSpPr>
        <p:spPr bwMode="auto">
          <a:xfrm>
            <a:off x="35496" y="4725144"/>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06073072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1"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strVal val="#ppt_w*0.70"/>
                                          </p:val>
                                        </p:tav>
                                        <p:tav tm="100000">
                                          <p:val>
                                            <p:strVal val="#ppt_w"/>
                                          </p:val>
                                        </p:tav>
                                      </p:tavLst>
                                    </p:anim>
                                    <p:anim calcmode="lin" valueType="num">
                                      <p:cBhvr>
                                        <p:cTn id="13" dur="1000" fill="hold"/>
                                        <p:tgtEl>
                                          <p:spTgt spid="5"/>
                                        </p:tgtEl>
                                        <p:attrNameLst>
                                          <p:attrName>ppt_h</p:attrName>
                                        </p:attrNameLst>
                                      </p:cBhvr>
                                      <p:tavLst>
                                        <p:tav tm="0">
                                          <p:val>
                                            <p:strVal val="#ppt_h"/>
                                          </p:val>
                                        </p:tav>
                                        <p:tav tm="100000">
                                          <p:val>
                                            <p:strVal val="#ppt_h"/>
                                          </p:val>
                                        </p:tav>
                                      </p:tavLst>
                                    </p:anim>
                                    <p:animEffect transition="in" filter="fade">
                                      <p:cBhvr>
                                        <p:cTn id="14" dur="1000"/>
                                        <p:tgtEl>
                                          <p:spTgt spid="5"/>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up)">
                                      <p:cBhvr>
                                        <p:cTn id="17" dur="1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right)">
                                      <p:cBhvr>
                                        <p:cTn id="22" dur="500"/>
                                        <p:tgtEl>
                                          <p:spTgt spid="12"/>
                                        </p:tgtEl>
                                      </p:cBhvr>
                                    </p:animEffect>
                                  </p:childTnLst>
                                </p:cTn>
                              </p:par>
                            </p:childTnLst>
                          </p:cTn>
                        </p:par>
                        <p:par>
                          <p:cTn id="23" fill="hold">
                            <p:stCondLst>
                              <p:cond delay="500"/>
                            </p:stCondLst>
                            <p:childTnLst>
                              <p:par>
                                <p:cTn id="24" presetID="22" presetClass="entr" presetSubtype="1"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xit" presetSubtype="4" fill="hold" grpId="1" nodeType="clickEffect">
                                  <p:stCondLst>
                                    <p:cond delay="0"/>
                                  </p:stCondLst>
                                  <p:childTnLst>
                                    <p:anim calcmode="lin" valueType="num">
                                      <p:cBhvr additive="base">
                                        <p:cTn id="30" dur="500"/>
                                        <p:tgtEl>
                                          <p:spTgt spid="14"/>
                                        </p:tgtEl>
                                        <p:attrNameLst>
                                          <p:attrName>ppt_x</p:attrName>
                                        </p:attrNameLst>
                                      </p:cBhvr>
                                      <p:tavLst>
                                        <p:tav tm="0">
                                          <p:val>
                                            <p:strVal val="ppt_x"/>
                                          </p:val>
                                        </p:tav>
                                        <p:tav tm="100000">
                                          <p:val>
                                            <p:strVal val="ppt_x"/>
                                          </p:val>
                                        </p:tav>
                                      </p:tavLst>
                                    </p:anim>
                                    <p:anim calcmode="lin" valueType="num">
                                      <p:cBhvr additive="base">
                                        <p:cTn id="31" dur="500"/>
                                        <p:tgtEl>
                                          <p:spTgt spid="14"/>
                                        </p:tgtEl>
                                        <p:attrNameLst>
                                          <p:attrName>ppt_y</p:attrName>
                                        </p:attrNameLst>
                                      </p:cBhvr>
                                      <p:tavLst>
                                        <p:tav tm="0">
                                          <p:val>
                                            <p:strVal val="ppt_y"/>
                                          </p:val>
                                        </p:tav>
                                        <p:tav tm="100000">
                                          <p:val>
                                            <p:strVal val="1+ppt_h/2"/>
                                          </p:val>
                                        </p:tav>
                                      </p:tavLst>
                                    </p:anim>
                                    <p:set>
                                      <p:cBhvr>
                                        <p:cTn id="32" dur="1" fill="hold">
                                          <p:stCondLst>
                                            <p:cond delay="499"/>
                                          </p:stCondLst>
                                        </p:cTn>
                                        <p:tgtEl>
                                          <p:spTgt spid="14"/>
                                        </p:tgtEl>
                                        <p:attrNameLst>
                                          <p:attrName>style.visibility</p:attrName>
                                        </p:attrNameLst>
                                      </p:cBhvr>
                                      <p:to>
                                        <p:strVal val="hidden"/>
                                      </p:to>
                                    </p:set>
                                  </p:childTnLst>
                                </p:cTn>
                              </p:par>
                              <p:par>
                                <p:cTn id="33" presetID="2" presetClass="exit" presetSubtype="4" fill="hold" grpId="0" nodeType="withEffect">
                                  <p:stCondLst>
                                    <p:cond delay="0"/>
                                  </p:stCondLst>
                                  <p:childTnLst>
                                    <p:anim calcmode="lin" valueType="num">
                                      <p:cBhvr additive="base">
                                        <p:cTn id="34" dur="500"/>
                                        <p:tgtEl>
                                          <p:spTgt spid="5"/>
                                        </p:tgtEl>
                                        <p:attrNameLst>
                                          <p:attrName>ppt_x</p:attrName>
                                        </p:attrNameLst>
                                      </p:cBhvr>
                                      <p:tavLst>
                                        <p:tav tm="0">
                                          <p:val>
                                            <p:strVal val="ppt_x"/>
                                          </p:val>
                                        </p:tav>
                                        <p:tav tm="100000">
                                          <p:val>
                                            <p:strVal val="ppt_x"/>
                                          </p:val>
                                        </p:tav>
                                      </p:tavLst>
                                    </p:anim>
                                    <p:anim calcmode="lin" valueType="num">
                                      <p:cBhvr additive="base">
                                        <p:cTn id="35" dur="500"/>
                                        <p:tgtEl>
                                          <p:spTgt spid="5"/>
                                        </p:tgtEl>
                                        <p:attrNameLst>
                                          <p:attrName>ppt_y</p:attrName>
                                        </p:attrNameLst>
                                      </p:cBhvr>
                                      <p:tavLst>
                                        <p:tav tm="0">
                                          <p:val>
                                            <p:strVal val="ppt_y"/>
                                          </p:val>
                                        </p:tav>
                                        <p:tav tm="100000">
                                          <p:val>
                                            <p:strVal val="1+ppt_h/2"/>
                                          </p:val>
                                        </p:tav>
                                      </p:tavLst>
                                    </p:anim>
                                    <p:set>
                                      <p:cBhvr>
                                        <p:cTn id="36" dur="1" fill="hold">
                                          <p:stCondLst>
                                            <p:cond delay="499"/>
                                          </p:stCondLst>
                                        </p:cTn>
                                        <p:tgtEl>
                                          <p:spTgt spid="5"/>
                                        </p:tgtEl>
                                        <p:attrNameLst>
                                          <p:attrName>style.visibility</p:attrName>
                                        </p:attrNameLst>
                                      </p:cBhvr>
                                      <p:to>
                                        <p:strVal val="hidden"/>
                                      </p:to>
                                    </p:set>
                                  </p:childTnLst>
                                </p:cTn>
                              </p:par>
                            </p:childTnLst>
                          </p:cTn>
                        </p:par>
                        <p:par>
                          <p:cTn id="37" fill="hold">
                            <p:stCondLst>
                              <p:cond delay="500"/>
                            </p:stCondLst>
                            <p:childTnLst>
                              <p:par>
                                <p:cTn id="38" presetID="22" presetClass="entr" presetSubtype="1"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up)">
                                      <p:cBhvr>
                                        <p:cTn id="40" dur="500"/>
                                        <p:tgtEl>
                                          <p:spTgt spid="8"/>
                                        </p:tgtEl>
                                      </p:cBhvr>
                                    </p:animEffect>
                                  </p:childTnLst>
                                </p:cTn>
                              </p:par>
                            </p:childTnLst>
                          </p:cTn>
                        </p:par>
                        <p:par>
                          <p:cTn id="41" fill="hold">
                            <p:stCondLst>
                              <p:cond delay="1000"/>
                            </p:stCondLst>
                            <p:childTnLst>
                              <p:par>
                                <p:cTn id="42" presetID="22" presetClass="entr" presetSubtype="1" fill="hold" grpId="0" nodeType="after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wipe(up)">
                                      <p:cBhvr>
                                        <p:cTn id="44" dur="500"/>
                                        <p:tgtEl>
                                          <p:spTgt spid="15"/>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right)">
                                      <p:cBhvr>
                                        <p:cTn id="49" dur="500"/>
                                        <p:tgtEl>
                                          <p:spTgt spid="2"/>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2" fill="hold" grpId="0" nodeType="clickEffect">
                                  <p:stCondLst>
                                    <p:cond delay="0"/>
                                  </p:stCondLst>
                                  <p:childTnLst>
                                    <p:set>
                                      <p:cBhvr>
                                        <p:cTn id="53" dur="1" fill="hold">
                                          <p:stCondLst>
                                            <p:cond delay="0"/>
                                          </p:stCondLst>
                                        </p:cTn>
                                        <p:tgtEl>
                                          <p:spTgt spid="3"/>
                                        </p:tgtEl>
                                        <p:attrNameLst>
                                          <p:attrName>style.visibility</p:attrName>
                                        </p:attrNameLst>
                                      </p:cBhvr>
                                      <p:to>
                                        <p:strVal val="visible"/>
                                      </p:to>
                                    </p:set>
                                    <p:animEffect transition="in" filter="wipe(right)">
                                      <p:cBhvr>
                                        <p:cTn id="5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5" grpId="0" animBg="1"/>
      <p:bldP spid="5" grpId="1" animBg="1"/>
      <p:bldP spid="12" grpId="0" animBg="1"/>
      <p:bldP spid="14" grpId="0"/>
      <p:bldP spid="14" grpId="1"/>
      <p:bldP spid="15" grpId="0" animBg="1"/>
      <p:bldP spid="2" grpId="0" animBg="1"/>
      <p:bldP spid="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ea typeface="Osaka" charset="0"/>
                <a:cs typeface="Arial" panose="020B0604020202020204" pitchFamily="34" charset="0"/>
              </a:rPr>
              <a:t>لاوِيّين 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01735663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ما هي نقطة ضعفك الكبيرة ؟</a:t>
            </a:r>
            <a:endParaRPr lang="en-US" sz="5400" dirty="0">
              <a:effectLst>
                <a:glow rad="127000">
                  <a:schemeClr val="tx1"/>
                </a:glow>
              </a:effectLst>
              <a:ea typeface="ＭＳ Ｐゴシック" charset="0"/>
              <a:cs typeface="ＭＳ Ｐゴシック" charset="0"/>
            </a:endParaRPr>
          </a:p>
        </p:txBody>
      </p:sp>
      <p:pic>
        <p:nvPicPr>
          <p:cNvPr id="3" name="Picture 2"/>
          <p:cNvPicPr/>
          <p:nvPr/>
        </p:nvPicPr>
        <p:blipFill>
          <a:blip r:embed="rId3">
            <a:extLst>
              <a:ext uri="{28A0092B-C50C-407E-A947-70E740481C1C}">
                <a14:useLocalDpi xmlns:a14="http://schemas.microsoft.com/office/drawing/2010/main"/>
              </a:ext>
            </a:extLst>
          </a:blip>
          <a:srcRect/>
          <a:stretch>
            <a:fillRect/>
          </a:stretch>
        </p:blipFill>
        <p:spPr bwMode="auto">
          <a:xfrm>
            <a:off x="0" y="2348880"/>
            <a:ext cx="9144000" cy="3230984"/>
          </a:xfrm>
          <a:prstGeom prst="rect">
            <a:avLst/>
          </a:prstGeom>
          <a:noFill/>
          <a:ln>
            <a:noFill/>
          </a:ln>
        </p:spPr>
      </p:pic>
    </p:spTree>
    <p:extLst>
      <p:ext uri="{BB962C8B-B14F-4D97-AF65-F5344CB8AC3E}">
        <p14:creationId xmlns:p14="http://schemas.microsoft.com/office/powerpoint/2010/main" val="35042709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fade">
                                      <p:cBhvr>
                                        <p:cTn id="7" dur="100"/>
                                        <p:tgtEl>
                                          <p:spTgt spid="900098"/>
                                        </p:tgtEl>
                                      </p:cBhvr>
                                    </p:animEffect>
                                    <p:anim calcmode="lin" valueType="num">
                                      <p:cBhvr>
                                        <p:cTn id="8" dur="400" fill="hold"/>
                                        <p:tgtEl>
                                          <p:spTgt spid="900098"/>
                                        </p:tgtEl>
                                        <p:attrNameLst>
                                          <p:attrName>ppt_x</p:attrName>
                                        </p:attrNameLst>
                                      </p:cBhvr>
                                      <p:tavLst>
                                        <p:tav tm="0">
                                          <p:val>
                                            <p:strVal val="#ppt_x"/>
                                          </p:val>
                                        </p:tav>
                                        <p:tav tm="100000">
                                          <p:val>
                                            <p:strVal val="#ppt_x"/>
                                          </p:val>
                                        </p:tav>
                                      </p:tavLst>
                                    </p:anim>
                                    <p:anim calcmode="lin" valueType="num">
                                      <p:cBhvr>
                                        <p:cTn id="9" dur="400" fill="hold"/>
                                        <p:tgtEl>
                                          <p:spTgt spid="90009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0009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0009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ما هي نقطة ضعفك الكبيرة ؟</a:t>
            </a:r>
            <a:endParaRPr lang="en-US" sz="5400"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381000" y="2146300"/>
            <a:ext cx="8382000" cy="4711700"/>
          </a:xfrm>
          <a:prstGeom prst="rect">
            <a:avLst/>
          </a:prstGeom>
        </p:spPr>
      </p:pic>
    </p:spTree>
    <p:extLst>
      <p:ext uri="{BB962C8B-B14F-4D97-AF65-F5344CB8AC3E}">
        <p14:creationId xmlns:p14="http://schemas.microsoft.com/office/powerpoint/2010/main" val="3612646986"/>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ما هي نقطة ضعفك الكبيرة ؟</a:t>
            </a:r>
            <a:endParaRPr lang="en-US" sz="5400"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20745" y="2420888"/>
            <a:ext cx="9130614" cy="4176464"/>
          </a:xfrm>
          <a:prstGeom prst="rect">
            <a:avLst/>
          </a:prstGeom>
        </p:spPr>
      </p:pic>
    </p:spTree>
    <p:extLst>
      <p:ext uri="{BB962C8B-B14F-4D97-AF65-F5344CB8AC3E}">
        <p14:creationId xmlns:p14="http://schemas.microsoft.com/office/powerpoint/2010/main" val="2478291919"/>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2492896"/>
            <a:ext cx="4797431" cy="4365104"/>
          </a:xfrm>
          <a:prstGeom prst="rect">
            <a:avLst/>
          </a:prstGeom>
        </p:spPr>
      </p:pic>
      <p:sp>
        <p:nvSpPr>
          <p:cNvPr id="900098" name="Rectangle 2"/>
          <p:cNvSpPr>
            <a:spLocks noGrp="1" noChangeArrowheads="1"/>
          </p:cNvSpPr>
          <p:nvPr>
            <p:ph type="ctrTitle"/>
          </p:nvPr>
        </p:nvSpPr>
        <p:spPr>
          <a:xfrm>
            <a:off x="0" y="232008"/>
            <a:ext cx="9144000" cy="1828840"/>
          </a:xfrm>
          <a:effectLst/>
        </p:spPr>
        <p:txBody>
          <a:bodyPr/>
          <a:lstStyle/>
          <a:p>
            <a:pPr>
              <a:defRPr/>
            </a:pPr>
            <a:r>
              <a:rPr lang="ar-JO" dirty="0">
                <a:solidFill>
                  <a:srgbClr val="000000"/>
                </a:solidFill>
                <a:effectLst/>
                <a:ea typeface="ＭＳ Ｐゴシック" charset="0"/>
              </a:rPr>
              <a:t>ما هو موقفك من</a:t>
            </a:r>
            <a:br>
              <a:rPr lang="ar-JO" dirty="0">
                <a:solidFill>
                  <a:srgbClr val="000000"/>
                </a:solidFill>
                <a:effectLst/>
                <a:ea typeface="ＭＳ Ｐゴシック" charset="0"/>
              </a:rPr>
            </a:br>
            <a:r>
              <a:rPr lang="ar-JO" dirty="0">
                <a:solidFill>
                  <a:srgbClr val="000000"/>
                </a:solidFill>
                <a:effectLst/>
                <a:ea typeface="ＭＳ Ｐゴシック" charset="0"/>
              </a:rPr>
              <a:t>ضعفاتك وخطاياك؟</a:t>
            </a:r>
            <a:endParaRPr lang="en-US" dirty="0">
              <a:solidFill>
                <a:srgbClr val="000000"/>
              </a:solidFill>
              <a:effectLst/>
              <a:ea typeface="ＭＳ Ｐゴシック" charset="0"/>
            </a:endParaRPr>
          </a:p>
        </p:txBody>
      </p:sp>
      <p:sp>
        <p:nvSpPr>
          <p:cNvPr id="4" name="Rectangle 2"/>
          <p:cNvSpPr txBox="1">
            <a:spLocks noChangeArrowheads="1"/>
          </p:cNvSpPr>
          <p:nvPr/>
        </p:nvSpPr>
        <p:spPr bwMode="auto">
          <a:xfrm>
            <a:off x="3419872" y="2276872"/>
            <a:ext cx="5750078" cy="30243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هل تعترف</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أنك بحاجة إلى</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غفران الخطية؟</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731848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9986" name="Title 1"/>
          <p:cNvSpPr>
            <a:spLocks noGrp="1"/>
          </p:cNvSpPr>
          <p:nvPr>
            <p:ph type="title"/>
          </p:nvPr>
        </p:nvSpPr>
        <p:spPr>
          <a:xfrm>
            <a:off x="0" y="0"/>
            <a:ext cx="9144000" cy="1628800"/>
          </a:xfrm>
        </p:spPr>
        <p:txBody>
          <a:bodyPr/>
          <a:lstStyle/>
          <a:p>
            <a:r>
              <a:rPr lang="ar-JO" sz="4000" dirty="0">
                <a:solidFill>
                  <a:schemeClr val="tx1"/>
                </a:solidFill>
                <a:ea typeface="ＭＳ Ｐゴシック" charset="0"/>
              </a:rPr>
              <a:t>لماذا فرض الله </a:t>
            </a:r>
            <a:r>
              <a:rPr lang="ar-JO" sz="4000" dirty="0">
                <a:solidFill>
                  <a:srgbClr val="FFFF00"/>
                </a:solidFill>
                <a:ea typeface="ＭＳ Ｐゴシック" charset="0"/>
              </a:rPr>
              <a:t>القرابين</a:t>
            </a:r>
            <a:br>
              <a:rPr lang="ar-JO" sz="4000" dirty="0">
                <a:solidFill>
                  <a:schemeClr val="tx1"/>
                </a:solidFill>
                <a:ea typeface="ＭＳ Ｐゴシック" charset="0"/>
              </a:rPr>
            </a:br>
            <a:r>
              <a:rPr lang="ar-JO" sz="4000" dirty="0">
                <a:solidFill>
                  <a:schemeClr val="tx1"/>
                </a:solidFill>
                <a:ea typeface="ＭＳ Ｐゴシック" charset="0"/>
              </a:rPr>
              <a:t>لضعف إسرائيل وخطاياها؟</a:t>
            </a:r>
            <a:endParaRPr lang="en-US" sz="4000" dirty="0">
              <a:solidFill>
                <a:schemeClr val="tx1"/>
              </a:solidFill>
              <a:ea typeface="ＭＳ Ｐゴシック" charset="0"/>
            </a:endParaRPr>
          </a:p>
        </p:txBody>
      </p:sp>
      <p:sp>
        <p:nvSpPr>
          <p:cNvPr id="169987" name="Content Placeholder 2"/>
          <p:cNvSpPr>
            <a:spLocks noGrp="1"/>
          </p:cNvSpPr>
          <p:nvPr>
            <p:ph idx="1"/>
          </p:nvPr>
        </p:nvSpPr>
        <p:spPr/>
        <p:txBody>
          <a:bodyPr/>
          <a:lstStyle/>
          <a:p>
            <a:endParaRPr lang="en-US" dirty="0">
              <a:ea typeface="ＭＳ Ｐゴシック" charset="0"/>
            </a:endParaRPr>
          </a:p>
        </p:txBody>
      </p:sp>
      <p:pic>
        <p:nvPicPr>
          <p:cNvPr id="169988" name="Picture 3" descr="Holy Plac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4565517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غفر الله للإسرائيليين</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عن طريق دم </a:t>
            </a:r>
            <a:r>
              <a:rPr lang="ar-JO" sz="4800" dirty="0">
                <a:solidFill>
                  <a:srgbClr val="FFFF00"/>
                </a:solidFill>
                <a:effectLst>
                  <a:glow rad="127000">
                    <a:schemeClr val="tx1"/>
                  </a:glow>
                </a:effectLst>
                <a:ea typeface="ＭＳ Ｐゴシック" charset="0"/>
              </a:rPr>
              <a:t>الذبائح</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(لا 4: 1- 5: 13؛ 6: 24- 30).</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095207401"/>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تقديم إسرائيل لذبيحة حيوانية كاملة بلا عيب (1 – 10) و طهارة الشعب من الخطية (11 – 27) يتوازى مع فداء المسيح كحمل طاهر في يوم الكفارة النهائية (16, عب 10)</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21407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1026"/>
          <p:cNvSpPr>
            <a:spLocks noGrp="1" noChangeArrowheads="1"/>
          </p:cNvSpPr>
          <p:nvPr>
            <p:ph type="ctrTitle"/>
          </p:nvPr>
        </p:nvSpPr>
        <p:spPr>
          <a:xfrm>
            <a:off x="685800" y="981075"/>
            <a:ext cx="7772400" cy="3240088"/>
          </a:xfrm>
        </p:spPr>
        <p:txBody>
          <a:bodyPr/>
          <a:lstStyle/>
          <a:p>
            <a:r>
              <a:rPr lang="ar-JO" sz="6000" dirty="0">
                <a:ea typeface="ＭＳ Ｐゴシック" charset="0"/>
              </a:rPr>
              <a:t>لماذا</a:t>
            </a:r>
            <a:br>
              <a:rPr lang="ar-JO" sz="6000" dirty="0">
                <a:ea typeface="ＭＳ Ｐゴシック" charset="0"/>
              </a:rPr>
            </a:br>
            <a:r>
              <a:rPr lang="ar-JO" sz="6000" dirty="0">
                <a:ea typeface="ＭＳ Ｐゴシック" charset="0"/>
              </a:rPr>
              <a:t>أسس الله</a:t>
            </a:r>
            <a:br>
              <a:rPr lang="ar-JO" sz="6000" dirty="0">
                <a:ea typeface="ＭＳ Ｐゴシック" charset="0"/>
              </a:rPr>
            </a:br>
            <a:r>
              <a:rPr lang="ar-JO" sz="6000" dirty="0">
                <a:ea typeface="ＭＳ Ｐゴシック" charset="0"/>
              </a:rPr>
              <a:t>نظام الذبائح؟</a:t>
            </a:r>
            <a:endParaRPr lang="en-US" dirty="0">
              <a:ea typeface="ＭＳ Ｐゴシック" charset="0"/>
            </a:endParaRPr>
          </a:p>
        </p:txBody>
      </p:sp>
      <p:sp>
        <p:nvSpPr>
          <p:cNvPr id="183299"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الدم في الحقيقة</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يغفر الخطية؟</a:t>
            </a:r>
            <a:endParaRPr kumimoji="1"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739380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p:txBody>
          <a:bodyPr/>
          <a:lstStyle/>
          <a:p>
            <a:pPr eaLnBrk="1" hangingPunct="1">
              <a:defRPr/>
            </a:pPr>
            <a:r>
              <a:rPr kumimoji="1" lang="ar-JO" dirty="0">
                <a:solidFill>
                  <a:schemeClr val="bg1"/>
                </a:solidFill>
                <a:ea typeface="ＭＳ Ｐゴシック" charset="0"/>
              </a:rPr>
              <a:t>هل خلصت الذبائح الدموية الإسرائيليين</a:t>
            </a:r>
            <a:br>
              <a:rPr kumimoji="1" lang="ar-JO" dirty="0">
                <a:solidFill>
                  <a:schemeClr val="bg1"/>
                </a:solidFill>
                <a:ea typeface="ＭＳ Ｐゴシック" charset="0"/>
              </a:rPr>
            </a:br>
            <a:r>
              <a:rPr kumimoji="1" lang="ar-JO" dirty="0">
                <a:solidFill>
                  <a:schemeClr val="bg1"/>
                </a:solidFill>
                <a:ea typeface="ＭＳ Ｐゴシック" charset="0"/>
              </a:rPr>
              <a:t>الذين هم تحت الشريعة؟</a:t>
            </a:r>
            <a:endParaRPr kumimoji="1" lang="en-US" dirty="0">
              <a:solidFill>
                <a:schemeClr val="bg1"/>
              </a:solidFill>
              <a:ea typeface="ＭＳ Ｐゴシック" charset="0"/>
            </a:endParaRPr>
          </a:p>
        </p:txBody>
      </p:sp>
      <p:sp>
        <p:nvSpPr>
          <p:cNvPr id="2" name="TextBox 1"/>
          <p:cNvSpPr txBox="1"/>
          <p:nvPr/>
        </p:nvSpPr>
        <p:spPr>
          <a:xfrm>
            <a:off x="827584" y="2420888"/>
            <a:ext cx="7416824" cy="3770263"/>
          </a:xfrm>
          <a:prstGeom prst="rect">
            <a:avLst/>
          </a:prstGeom>
          <a:solidFill>
            <a:srgbClr val="000000"/>
          </a:solidFill>
        </p:spPr>
        <p:txBody>
          <a:bodyPr>
            <a:spAutoFit/>
            <a:scene3d>
              <a:camera prst="orthographicFront"/>
              <a:lightRig rig="threePt" dir="t"/>
            </a:scene3d>
            <a:sp3d extrusionH="57150">
              <a:bevelT w="38100" h="38100" prst="angle"/>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rPr>
              <a:t>الدم</a:t>
            </a:r>
            <a:endParaRPr kumimoji="0" lang="en-US"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endParaRPr>
          </a:p>
        </p:txBody>
      </p:sp>
    </p:spTree>
    <p:extLst>
      <p:ext uri="{BB962C8B-B14F-4D97-AF65-F5344CB8AC3E}">
        <p14:creationId xmlns:p14="http://schemas.microsoft.com/office/powerpoint/2010/main" val="2966194394"/>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819075" y="1376375"/>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ar-JO" dirty="0">
                <a:solidFill>
                  <a:srgbClr val="FFFFFF"/>
                </a:solidFill>
                <a:ea typeface="ＭＳ Ｐゴシック" charset="0"/>
              </a:rPr>
              <a:t>الذبائح تغفر الخطية</a:t>
            </a:r>
            <a:endParaRPr kumimoji="1" lang="en-US" dirty="0">
              <a:solidFill>
                <a:srgbClr val="FFFFFF"/>
              </a:solidFill>
              <a:ea typeface="ＭＳ Ｐゴシック" charset="0"/>
            </a:endParaRPr>
          </a:p>
        </p:txBody>
      </p:sp>
      <p:sp>
        <p:nvSpPr>
          <p:cNvPr id="5" name="Rectangle 1029"/>
          <p:cNvSpPr>
            <a:spLocks noChangeArrowheads="1"/>
          </p:cNvSpPr>
          <p:nvPr/>
        </p:nvSpPr>
        <p:spPr bwMode="auto">
          <a:xfrm>
            <a:off x="3347864" y="1628800"/>
            <a:ext cx="5400600" cy="46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خلال هذه العملية،</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يطهر الكاهن الناس،</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ويصلح علاقتهم مع الرب،</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وسيُغفر لهم"</a:t>
            </a:r>
            <a:br>
              <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20؛ قارن 4: 26، 31، 35).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9E3524EC-83C0-425A-8ED3-A15F0AF9ADB5}"/>
              </a:ext>
            </a:extLst>
          </p:cNvPr>
          <p:cNvSpPr/>
          <p:nvPr/>
        </p:nvSpPr>
        <p:spPr bwMode="auto">
          <a:xfrm>
            <a:off x="-1447725" y="2343150"/>
            <a:ext cx="5400600" cy="419100"/>
          </a:xfrm>
          <a:prstGeom prst="rect">
            <a:avLst/>
          </a:prstGeom>
          <a:noFill/>
          <a:ln w="12700" cap="sq" cmpd="sng" algn="ctr">
            <a:no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dirty="0">
              <a:ln>
                <a:noFill/>
              </a:ln>
              <a:solidFill>
                <a:srgbClr val="000000"/>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94232538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a:defRPr/>
            </a:pPr>
            <a:r>
              <a:rPr lang="ar-JO" dirty="0">
                <a:solidFill>
                  <a:srgbClr val="FFFFFF"/>
                </a:solidFill>
                <a:effectLst>
                  <a:outerShdw blurRad="38100" dist="38100" dir="2700000" algn="tl">
                    <a:srgbClr val="000000"/>
                  </a:outerShdw>
                </a:effectLst>
                <a:latin typeface="Impact" charset="0"/>
                <a:ea typeface="ＭＳ Ｐゴシック" charset="0"/>
                <a:cs typeface="ＭＳ Ｐゴシック" charset="0"/>
              </a:rPr>
              <a:t>الملخص</a:t>
            </a:r>
            <a:endParaRPr lang="en-US" b="1" dirty="0">
              <a:solidFill>
                <a:srgbClr val="FFFFFF"/>
              </a:solidFill>
              <a:latin typeface="Impact" charset="0"/>
              <a:ea typeface="ＭＳ Ｐゴシック" charset="0"/>
              <a:cs typeface="ＭＳ Ｐゴシック" charset="0"/>
            </a:endParaRPr>
          </a:p>
        </p:txBody>
      </p:sp>
      <p:sp>
        <p:nvSpPr>
          <p:cNvPr id="197635" name="Text Box 3"/>
          <p:cNvSpPr txBox="1">
            <a:spLocks noChangeArrowheads="1"/>
          </p:cNvSpPr>
          <p:nvPr/>
        </p:nvSpPr>
        <p:spPr bwMode="auto">
          <a:xfrm>
            <a:off x="7543800" y="228600"/>
            <a:ext cx="1306768"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rPr>
              <a:t>124-127</a:t>
            </a:r>
            <a:endParaRPr lang="en-US" sz="2400" b="1" dirty="0">
              <a:solidFill>
                <a:srgbClr val="FFFFFF"/>
              </a:solidFill>
              <a:latin typeface="Arial" panose="020B0604020202020204" pitchFamily="34" charset="0"/>
            </a:endParaRPr>
          </a:p>
        </p:txBody>
      </p:sp>
      <p:sp>
        <p:nvSpPr>
          <p:cNvPr id="34823" name="Text Box 7"/>
          <p:cNvSpPr txBox="1">
            <a:spLocks noChangeArrowheads="1"/>
          </p:cNvSpPr>
          <p:nvPr/>
        </p:nvSpPr>
        <p:spPr bwMode="auto">
          <a:xfrm>
            <a:off x="381000" y="1828800"/>
            <a:ext cx="8382000" cy="1569660"/>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fontAlgn="base">
              <a:spcBef>
                <a:spcPct val="0"/>
              </a:spcBef>
              <a:spcAft>
                <a:spcPct val="0"/>
              </a:spcAft>
            </a:pPr>
            <a:r>
              <a:rPr lang="ar-JO" sz="3200" b="1" dirty="0"/>
              <a:t>1. (الإصحاحات 1-١٠) قوانين التقديس بالتضحية من خلال الوساطة الكهنوتية تعلم إسرائيل كيفية الحفاظ على الشركة مع الله حتى يظل حضوره مع الأمة.</a:t>
            </a:r>
            <a:endParaRPr lang="en-US" altLang="zh-CN" sz="3200" b="1" dirty="0">
              <a:latin typeface="Arial" panose="020B0604020202020204" pitchFamily="34" charset="0"/>
              <a:ea typeface="SimSun" charset="0"/>
              <a:cs typeface="SimSun" charset="0"/>
            </a:endParaRPr>
          </a:p>
        </p:txBody>
      </p:sp>
      <p:sp>
        <p:nvSpPr>
          <p:cNvPr id="34824" name="Text Box 8"/>
          <p:cNvSpPr txBox="1">
            <a:spLocks noChangeArrowheads="1"/>
          </p:cNvSpPr>
          <p:nvPr/>
        </p:nvSpPr>
        <p:spPr bwMode="auto">
          <a:xfrm>
            <a:off x="381000" y="4376738"/>
            <a:ext cx="8382000" cy="2062103"/>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fontAlgn="base">
              <a:spcBef>
                <a:spcPct val="0"/>
              </a:spcBef>
              <a:spcAft>
                <a:spcPct val="0"/>
              </a:spcAft>
            </a:pPr>
            <a:r>
              <a:rPr lang="ar-JO" sz="3200" b="1" dirty="0"/>
              <a:t>2. (الإصحاحات ١١-٢٧) تم تعريف قوانين التقديس عن طريق </a:t>
            </a:r>
            <a:r>
              <a:rPr lang="ar-JO" sz="3200" b="1" u="sng" dirty="0"/>
              <a:t>الإنفصال</a:t>
            </a:r>
            <a:r>
              <a:rPr lang="ar-JO" sz="3200" b="1" dirty="0"/>
              <a:t> لتمكين الأمة الجديدة من العيش مقدسة أمام الله بدلاً من التماهي مع الجيران الوثنيين حتى يظل حضوره مع الأمة.</a:t>
            </a:r>
            <a:endParaRPr lang="en-US" sz="3200" b="1" dirty="0">
              <a:latin typeface="Arial" panose="020B0604020202020204" pitchFamily="34" charset="0"/>
              <a:ea typeface="SimSun" charset="0"/>
              <a:cs typeface="SimSun" charset="0"/>
            </a:endParaRPr>
          </a:p>
        </p:txBody>
      </p:sp>
    </p:spTree>
    <p:extLst>
      <p:ext uri="{BB962C8B-B14F-4D97-AF65-F5344CB8AC3E}">
        <p14:creationId xmlns:p14="http://schemas.microsoft.com/office/powerpoint/2010/main" val="3696818231"/>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ppt_x"/>
                                          </p:val>
                                        </p:tav>
                                        <p:tav tm="100000">
                                          <p:val>
                                            <p:strVal val="#ppt_x"/>
                                          </p:val>
                                        </p:tav>
                                      </p:tavLst>
                                    </p:anim>
                                    <p:anim calcmode="lin" valueType="num">
                                      <p:cBhvr additive="base">
                                        <p:cTn id="8" dur="500" fill="hold"/>
                                        <p:tgtEl>
                                          <p:spTgt spid="3482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824"/>
                                        </p:tgtEl>
                                        <p:attrNameLst>
                                          <p:attrName>style.visibility</p:attrName>
                                        </p:attrNameLst>
                                      </p:cBhvr>
                                      <p:to>
                                        <p:strVal val="visible"/>
                                      </p:to>
                                    </p:set>
                                    <p:anim calcmode="lin" valueType="num">
                                      <p:cBhvr additive="base">
                                        <p:cTn id="13" dur="500" fill="hold"/>
                                        <p:tgtEl>
                                          <p:spTgt spid="34824"/>
                                        </p:tgtEl>
                                        <p:attrNameLst>
                                          <p:attrName>ppt_x</p:attrName>
                                        </p:attrNameLst>
                                      </p:cBhvr>
                                      <p:tavLst>
                                        <p:tav tm="0">
                                          <p:val>
                                            <p:strVal val="#ppt_x"/>
                                          </p:val>
                                        </p:tav>
                                        <p:tav tm="100000">
                                          <p:val>
                                            <p:strVal val="#ppt_x"/>
                                          </p:val>
                                        </p:tav>
                                      </p:tavLst>
                                    </p:anim>
                                    <p:anim calcmode="lin" valueType="num">
                                      <p:cBhvr additive="base">
                                        <p:cTn id="14" dur="500" fill="hold"/>
                                        <p:tgtEl>
                                          <p:spTgt spid="348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4"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33"/>
          <p:cNvSpPr>
            <a:spLocks noGrp="1" noChangeArrowheads="1"/>
          </p:cNvSpPr>
          <p:nvPr>
            <p:ph type="title" idx="4294967295"/>
          </p:nvPr>
        </p:nvSpPr>
        <p:spPr/>
        <p:txBody>
          <a:bodyPr/>
          <a:lstStyle/>
          <a:p>
            <a:pPr eaLnBrk="1" hangingPunct="1"/>
            <a:r>
              <a:rPr lang="ar-SA" sz="4000" dirty="0">
                <a:ea typeface="ＭＳ Ｐゴシック" charset="0"/>
              </a:rPr>
              <a:t>لاوِيّين</a:t>
            </a:r>
            <a:r>
              <a:rPr lang="en-US" sz="4000" dirty="0">
                <a:ea typeface="ＭＳ Ｐゴシック" charset="0"/>
              </a:rPr>
              <a:t> 1-7 Chart</a:t>
            </a:r>
          </a:p>
        </p:txBody>
      </p:sp>
      <p:sp>
        <p:nvSpPr>
          <p:cNvPr id="199682"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35171"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35172" name="Text Box 4"/>
          <p:cNvSpPr txBox="1">
            <a:spLocks noChangeArrowheads="1"/>
          </p:cNvSpPr>
          <p:nvPr/>
        </p:nvSpPr>
        <p:spPr bwMode="auto">
          <a:xfrm>
            <a:off x="1447800" y="457200"/>
            <a:ext cx="189547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التقدمات     1-7</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73"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nvGrpSpPr>
          <p:cNvPr id="199686" name="Group 6"/>
          <p:cNvGrpSpPr>
            <a:grpSpLocks/>
          </p:cNvGrpSpPr>
          <p:nvPr/>
        </p:nvGrpSpPr>
        <p:grpSpPr bwMode="auto">
          <a:xfrm>
            <a:off x="3819525" y="4905375"/>
            <a:ext cx="76200" cy="1371600"/>
            <a:chOff x="2352" y="3120"/>
            <a:chExt cx="48" cy="864"/>
          </a:xfrm>
        </p:grpSpPr>
        <p:sp>
          <p:nvSpPr>
            <p:cNvPr id="135175"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nvGrpSpPr>
            <p:cNvPr id="199710" name="Group 8"/>
            <p:cNvGrpSpPr>
              <a:grpSpLocks/>
            </p:cNvGrpSpPr>
            <p:nvPr/>
          </p:nvGrpSpPr>
          <p:grpSpPr bwMode="auto">
            <a:xfrm>
              <a:off x="2352" y="3120"/>
              <a:ext cx="48" cy="432"/>
              <a:chOff x="2016" y="3120"/>
              <a:chExt cx="0" cy="864"/>
            </a:xfrm>
          </p:grpSpPr>
          <p:sp>
            <p:nvSpPr>
              <p:cNvPr id="135177"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78"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grpSp>
      <p:sp>
        <p:nvSpPr>
          <p:cNvPr id="135179"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0"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الذبائح</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81" name="Text Box 13"/>
          <p:cNvSpPr txBox="1">
            <a:spLocks noChangeArrowheads="1"/>
          </p:cNvSpPr>
          <p:nvPr/>
        </p:nvSpPr>
        <p:spPr bwMode="auto">
          <a:xfrm rot="17112393">
            <a:off x="-460350" y="2883238"/>
            <a:ext cx="3477946"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العبادة 1-3</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82" name="Text Box 14"/>
          <p:cNvSpPr txBox="1">
            <a:spLocks noChangeArrowheads="1"/>
          </p:cNvSpPr>
          <p:nvPr/>
        </p:nvSpPr>
        <p:spPr bwMode="auto">
          <a:xfrm rot="17082697">
            <a:off x="94543" y="2924623"/>
            <a:ext cx="3593737"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الإسترداد 4-6: 7</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83" name="Text Box 15"/>
          <p:cNvSpPr txBox="1">
            <a:spLocks noChangeArrowheads="1"/>
          </p:cNvSpPr>
          <p:nvPr/>
        </p:nvSpPr>
        <p:spPr bwMode="auto">
          <a:xfrm rot="17108616">
            <a:off x="804587" y="2886798"/>
            <a:ext cx="349598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chemeClr val="bg1"/>
                </a:solidFill>
              </a:rPr>
              <a:t>الاوجيهات ٦: ٨-٧: ٣٨</a:t>
            </a:r>
            <a:endParaRPr lang="en-US" sz="2800" b="1" dirty="0">
              <a:solidFill>
                <a:schemeClr val="bg1"/>
              </a:solidFill>
              <a:latin typeface="Arial" panose="020B0604020202020204" pitchFamily="34" charset="0"/>
              <a:ea typeface="Times New Roman" pitchFamily="-111" charset="0"/>
              <a:cs typeface="Arial" panose="020B0604020202020204" pitchFamily="34" charset="0"/>
            </a:endParaRPr>
          </a:p>
        </p:txBody>
      </p:sp>
      <p:sp>
        <p:nvSpPr>
          <p:cNvPr id="135184" name="Line 16"/>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5" name="Line 17"/>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6" name="Line 18"/>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7" name="Line 19"/>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8" name="Line 20"/>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9" name="Line 21"/>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0" name="Line 22"/>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1" name="Line 23"/>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2" name="Line 24"/>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3" name="Line 25"/>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4" name="Line 26"/>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5" name="Line 27"/>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6" name="Rectangle 28"/>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35197" name="Rectangle 29"/>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35198" name="Text Box 30"/>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العبادة</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99" name="Line 31"/>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99708" name="Text Box 32"/>
          <p:cNvSpPr txBox="1">
            <a:spLocks noChangeArrowheads="1"/>
          </p:cNvSpPr>
          <p:nvPr/>
        </p:nvSpPr>
        <p:spPr bwMode="auto">
          <a:xfrm>
            <a:off x="8374063"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000" b="1" dirty="0">
                <a:solidFill>
                  <a:srgbClr val="FFFFFF"/>
                </a:solidFill>
                <a:latin typeface="Arial" panose="020B0604020202020204" pitchFamily="34" charset="0"/>
                <a:cs typeface="Arial" panose="020B0604020202020204" pitchFamily="34" charset="0"/>
              </a:rPr>
              <a:t>124</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555666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35172"/>
                                        </p:tgtEl>
                                        <p:attrNameLst>
                                          <p:attrName>style.visibility</p:attrName>
                                        </p:attrNameLst>
                                      </p:cBhvr>
                                      <p:to>
                                        <p:strVal val="visible"/>
                                      </p:to>
                                    </p:set>
                                    <p:animEffect transition="in" filter="dissolve">
                                      <p:cBhvr>
                                        <p:cTn id="7" dur="500"/>
                                        <p:tgtEl>
                                          <p:spTgt spid="135172"/>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35180"/>
                                        </p:tgtEl>
                                        <p:attrNameLst>
                                          <p:attrName>style.visibility</p:attrName>
                                        </p:attrNameLst>
                                      </p:cBhvr>
                                      <p:to>
                                        <p:strVal val="visible"/>
                                      </p:to>
                                    </p:set>
                                    <p:animEffect transition="in" filter="dissolve">
                                      <p:cBhvr>
                                        <p:cTn id="11" dur="500"/>
                                        <p:tgtEl>
                                          <p:spTgt spid="135180"/>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35198"/>
                                        </p:tgtEl>
                                        <p:attrNameLst>
                                          <p:attrName>style.visibility</p:attrName>
                                        </p:attrNameLst>
                                      </p:cBhvr>
                                      <p:to>
                                        <p:strVal val="visible"/>
                                      </p:to>
                                    </p:set>
                                    <p:animEffect transition="in" filter="dissolve">
                                      <p:cBhvr>
                                        <p:cTn id="15" dur="500"/>
                                        <p:tgtEl>
                                          <p:spTgt spid="135198"/>
                                        </p:tgtEl>
                                      </p:cBhvr>
                                    </p:animEffect>
                                  </p:childTnLst>
                                </p:cTn>
                              </p:par>
                            </p:childTnLst>
                          </p:cTn>
                        </p:par>
                        <p:par>
                          <p:cTn id="16" fill="hold" nodeType="afterGroup">
                            <p:stCondLst>
                              <p:cond delay="9500"/>
                            </p:stCondLst>
                            <p:childTnLst>
                              <p:par>
                                <p:cTn id="17" presetID="9" presetClass="entr" presetSubtype="0" fill="hold" grpId="0" nodeType="afterEffect">
                                  <p:stCondLst>
                                    <p:cond delay="5000"/>
                                  </p:stCondLst>
                                  <p:childTnLst>
                                    <p:set>
                                      <p:cBhvr>
                                        <p:cTn id="18" dur="1" fill="hold">
                                          <p:stCondLst>
                                            <p:cond delay="0"/>
                                          </p:stCondLst>
                                        </p:cTn>
                                        <p:tgtEl>
                                          <p:spTgt spid="135181"/>
                                        </p:tgtEl>
                                        <p:attrNameLst>
                                          <p:attrName>style.visibility</p:attrName>
                                        </p:attrNameLst>
                                      </p:cBhvr>
                                      <p:to>
                                        <p:strVal val="visible"/>
                                      </p:to>
                                    </p:set>
                                    <p:animEffect transition="in" filter="dissolve">
                                      <p:cBhvr>
                                        <p:cTn id="19" dur="500"/>
                                        <p:tgtEl>
                                          <p:spTgt spid="135181"/>
                                        </p:tgtEl>
                                      </p:cBhvr>
                                    </p:animEffect>
                                  </p:childTnLst>
                                </p:cTn>
                              </p:par>
                            </p:childTnLst>
                          </p:cTn>
                        </p:par>
                        <p:par>
                          <p:cTn id="20" fill="hold" nodeType="afterGroup">
                            <p:stCondLst>
                              <p:cond delay="15000"/>
                            </p:stCondLst>
                            <p:childTnLst>
                              <p:par>
                                <p:cTn id="21" presetID="9" presetClass="entr" presetSubtype="0" fill="hold" grpId="0" nodeType="afterEffect">
                                  <p:stCondLst>
                                    <p:cond delay="2000"/>
                                  </p:stCondLst>
                                  <p:childTnLst>
                                    <p:set>
                                      <p:cBhvr>
                                        <p:cTn id="22" dur="1" fill="hold">
                                          <p:stCondLst>
                                            <p:cond delay="0"/>
                                          </p:stCondLst>
                                        </p:cTn>
                                        <p:tgtEl>
                                          <p:spTgt spid="135182"/>
                                        </p:tgtEl>
                                        <p:attrNameLst>
                                          <p:attrName>style.visibility</p:attrName>
                                        </p:attrNameLst>
                                      </p:cBhvr>
                                      <p:to>
                                        <p:strVal val="visible"/>
                                      </p:to>
                                    </p:set>
                                    <p:animEffect transition="in" filter="dissolve">
                                      <p:cBhvr>
                                        <p:cTn id="23" dur="500"/>
                                        <p:tgtEl>
                                          <p:spTgt spid="135182"/>
                                        </p:tgtEl>
                                      </p:cBhvr>
                                    </p:animEffect>
                                  </p:childTnLst>
                                </p:cTn>
                              </p:par>
                            </p:childTnLst>
                          </p:cTn>
                        </p:par>
                        <p:par>
                          <p:cTn id="24" fill="hold" nodeType="afterGroup">
                            <p:stCondLst>
                              <p:cond delay="17500"/>
                            </p:stCondLst>
                            <p:childTnLst>
                              <p:par>
                                <p:cTn id="25" presetID="9" presetClass="entr" presetSubtype="0" fill="hold" grpId="0" nodeType="afterEffect">
                                  <p:stCondLst>
                                    <p:cond delay="2000"/>
                                  </p:stCondLst>
                                  <p:childTnLst>
                                    <p:set>
                                      <p:cBhvr>
                                        <p:cTn id="26" dur="1" fill="hold">
                                          <p:stCondLst>
                                            <p:cond delay="0"/>
                                          </p:stCondLst>
                                        </p:cTn>
                                        <p:tgtEl>
                                          <p:spTgt spid="135183"/>
                                        </p:tgtEl>
                                        <p:attrNameLst>
                                          <p:attrName>style.visibility</p:attrName>
                                        </p:attrNameLst>
                                      </p:cBhvr>
                                      <p:to>
                                        <p:strVal val="visible"/>
                                      </p:to>
                                    </p:set>
                                    <p:animEffect transition="in" filter="dissolve">
                                      <p:cBhvr>
                                        <p:cTn id="27" dur="500"/>
                                        <p:tgtEl>
                                          <p:spTgt spid="135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 grpId="0" autoUpdateAnimBg="0"/>
      <p:bldP spid="135180" grpId="0" autoUpdateAnimBg="0"/>
      <p:bldP spid="135181" grpId="0" autoUpdateAnimBg="0"/>
      <p:bldP spid="135182" grpId="0" autoUpdateAnimBg="0"/>
      <p:bldP spid="135183" grpId="0" autoUpdateAnimBg="0"/>
      <p:bldP spid="135198"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6851A314-799C-CC4D-AC6C-457556C8A94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353963"/>
            <a:ext cx="9150181" cy="568970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 1: 1-6: 7</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906" y="722362"/>
            <a:ext cx="9120187" cy="1446653"/>
          </a:xfrm>
          <a:effectLst>
            <a:outerShdw blurRad="63500" dist="35921" dir="2700000" algn="ctr" rotWithShape="0">
              <a:schemeClr val="tx2">
                <a:alpha val="74998"/>
              </a:schemeClr>
            </a:outerShdw>
          </a:effectLst>
        </p:spPr>
        <p:txBody>
          <a:bodyPr/>
          <a:lstStyle/>
          <a:p>
            <a:pPr>
              <a:defRPr/>
            </a:pPr>
            <a:r>
              <a:rPr lang="ar-JO" sz="6000" dirty="0">
                <a:effectLst>
                  <a:glow rad="127000">
                    <a:schemeClr val="tx1"/>
                  </a:glow>
                </a:effectLst>
                <a:ea typeface="ＭＳ Ｐゴシック" charset="0"/>
                <a:cs typeface="ＭＳ Ｐゴシック" charset="0"/>
              </a:rPr>
              <a:t>نقدم خمس تقدمات</a:t>
            </a:r>
            <a:endParaRPr lang="en-US" sz="6000" dirty="0">
              <a:effectLst>
                <a:glow rad="127000">
                  <a:schemeClr val="tx1"/>
                </a:glow>
              </a:effectLst>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Singapore Bible College • CICFamily.com • BibleStudyDownloads.org</a:t>
            </a:r>
          </a:p>
        </p:txBody>
      </p:sp>
    </p:spTree>
    <p:extLst>
      <p:ext uri="{BB962C8B-B14F-4D97-AF65-F5344CB8AC3E}">
        <p14:creationId xmlns:p14="http://schemas.microsoft.com/office/powerpoint/2010/main" val="280085203"/>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9879" y="810506"/>
            <a:ext cx="9144000" cy="221301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هل يتصرف المسيحيون </a:t>
            </a:r>
            <a:br>
              <a:rPr lang="ar-JO" sz="5400" dirty="0">
                <a:effectLst>
                  <a:glow rad="127000">
                    <a:schemeClr val="tx1"/>
                  </a:glow>
                </a:effectLst>
                <a:ea typeface="ＭＳ Ｐゴシック" charset="0"/>
                <a:cs typeface="ＭＳ Ｐゴシック" charset="0"/>
              </a:rPr>
            </a:br>
            <a:r>
              <a:rPr lang="ar-JO" sz="5400" dirty="0">
                <a:effectLst>
                  <a:glow rad="127000">
                    <a:schemeClr val="tx1"/>
                  </a:glow>
                </a:effectLst>
                <a:ea typeface="ＭＳ Ｐゴシック" charset="0"/>
                <a:cs typeface="ＭＳ Ｐゴシック" charset="0"/>
              </a:rPr>
              <a:t>دائماً كمسيحيين ؟</a:t>
            </a:r>
            <a:endParaRPr lang="en-US" sz="54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3930986128"/>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14B66F-8837-404C-9AE8-878B2395338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4947" r="21698"/>
          <a:stretch/>
        </p:blipFill>
        <p:spPr bwMode="auto">
          <a:xfrm>
            <a:off x="1" y="1"/>
            <a:ext cx="9144002"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144921"/>
            <a:ext cx="3700129" cy="4448343"/>
          </a:xfrm>
          <a:effectLst/>
        </p:spPr>
        <p:txBody>
          <a:bodyPr anchor="t"/>
          <a:lstStyle/>
          <a:p>
            <a:pPr>
              <a:defRPr/>
            </a:pPr>
            <a:r>
              <a:rPr lang="ar-JO" sz="4000" dirty="0">
                <a:solidFill>
                  <a:schemeClr val="tx1"/>
                </a:solidFill>
              </a:rPr>
              <a:t>حتى القادة أمثالنا </a:t>
            </a:r>
            <a:br>
              <a:rPr lang="ar-JO" sz="4000" dirty="0">
                <a:solidFill>
                  <a:schemeClr val="tx1"/>
                </a:solidFill>
              </a:rPr>
            </a:br>
            <a:r>
              <a:rPr lang="ar-JO" sz="4000" dirty="0">
                <a:solidFill>
                  <a:schemeClr val="tx1"/>
                </a:solidFill>
              </a:rPr>
              <a:t>تم تطهيرنا </a:t>
            </a:r>
            <a:br>
              <a:rPr lang="ar-JO" sz="4000" dirty="0">
                <a:solidFill>
                  <a:schemeClr val="tx1"/>
                </a:solidFill>
              </a:rPr>
            </a:br>
            <a:r>
              <a:rPr lang="ar-JO" sz="4000" dirty="0">
                <a:solidFill>
                  <a:schemeClr val="tx1"/>
                </a:solidFill>
              </a:rPr>
              <a:t>من خطايانا  </a:t>
            </a:r>
            <a:br>
              <a:rPr lang="ar-JO" sz="4000" dirty="0">
                <a:solidFill>
                  <a:schemeClr val="tx1"/>
                </a:solidFill>
              </a:rPr>
            </a:br>
            <a:r>
              <a:rPr lang="ar-JO" sz="4000" dirty="0">
                <a:solidFill>
                  <a:schemeClr val="tx1"/>
                </a:solidFill>
              </a:rPr>
              <a:t>لكنهم يخرجون أحيانًا من الشركة مع الرب.</a:t>
            </a:r>
            <a:endParaRPr lang="en-US" sz="4000" dirty="0">
              <a:solidFill>
                <a:schemeClr val="tx1"/>
              </a:solidFill>
              <a:effectLst/>
              <a:ea typeface="ＭＳ Ｐゴシック" charset="0"/>
              <a:cs typeface="ＭＳ Ｐゴシック" charset="0"/>
            </a:endParaRPr>
          </a:p>
        </p:txBody>
      </p:sp>
      <p:sp>
        <p:nvSpPr>
          <p:cNvPr id="4" name="Rectangle 2"/>
          <p:cNvSpPr txBox="1">
            <a:spLocks noChangeArrowheads="1"/>
          </p:cNvSpPr>
          <p:nvPr/>
        </p:nvSpPr>
        <p:spPr bwMode="auto">
          <a:xfrm>
            <a:off x="106323" y="5410980"/>
            <a:ext cx="4597950" cy="1276900"/>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إذاً ماذا يجب أن نفعل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97002294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922045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4" grpId="0" animBg="1"/>
      <p:bldP spid="5" grpId="0" animBg="1"/>
      <p:bldP spid="5" grpId="1" animBg="1"/>
      <p:bldP spid="12" grpId="0" animBg="1"/>
      <p:bldP spid="14" grpId="0"/>
      <p:bldP spid="14" grpId="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كيف تحافظ على مسيرتك مع الله </a:t>
            </a:r>
            <a:br>
              <a:rPr lang="ar-JO" sz="4800" dirty="0">
                <a:effectLst>
                  <a:glow rad="127000">
                    <a:schemeClr val="tx1"/>
                  </a:glow>
                </a:effectLst>
                <a:ea typeface="ＭＳ Ｐゴシック" charset="0"/>
                <a:cs typeface="ＭＳ Ｐゴシック" charset="0"/>
              </a:rPr>
            </a:br>
            <a:r>
              <a:rPr lang="ar-JO" sz="4800" dirty="0">
                <a:effectLst>
                  <a:glow rad="127000">
                    <a:schemeClr val="tx1"/>
                  </a:glow>
                </a:effectLst>
                <a:ea typeface="ＭＳ Ｐゴシック" charset="0"/>
                <a:cs typeface="ＭＳ Ｐゴシック" charset="0"/>
              </a:rPr>
              <a:t>بشكل شخصي ؟</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9036D611-1787-274A-A7FE-1EEF25B4BACD}"/>
              </a:ext>
            </a:extLst>
          </p:cNvPr>
          <p:cNvSpPr txBox="1">
            <a:spLocks noChangeArrowheads="1"/>
          </p:cNvSpPr>
          <p:nvPr/>
        </p:nvSpPr>
        <p:spPr bwMode="auto">
          <a:xfrm>
            <a:off x="288268" y="2771930"/>
            <a:ext cx="8450783" cy="40140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defTabSz="914400" fontAlgn="base">
              <a:spcBef>
                <a:spcPct val="0"/>
              </a:spcBef>
              <a:spcAft>
                <a:spcPct val="0"/>
              </a:spcAft>
              <a:defRPr kumimoji="1" sz="3200" b="1" i="0" u="none" strike="noStrike" cap="none" spc="0" normalizeH="0" baseline="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fontAlgn="base">
              <a:spcBef>
                <a:spcPct val="0"/>
              </a:spcBef>
              <a:spcAft>
                <a:spcPct val="0"/>
              </a:spcAft>
              <a:defRPr sz="4400">
                <a:solidFill>
                  <a:schemeClr val="tx2"/>
                </a:solidFill>
                <a:latin typeface="Times New Roman" pitchFamily="-108" charset="0"/>
              </a:defRPr>
            </a:lvl6pPr>
            <a:lvl7pPr marL="914400" algn="ctr" fontAlgn="base">
              <a:spcBef>
                <a:spcPct val="0"/>
              </a:spcBef>
              <a:spcAft>
                <a:spcPct val="0"/>
              </a:spcAft>
              <a:defRPr sz="4400">
                <a:solidFill>
                  <a:schemeClr val="tx2"/>
                </a:solidFill>
                <a:latin typeface="Times New Roman" pitchFamily="-108" charset="0"/>
              </a:defRPr>
            </a:lvl7pPr>
            <a:lvl8pPr marL="1371600" algn="ctr" fontAlgn="base">
              <a:spcBef>
                <a:spcPct val="0"/>
              </a:spcBef>
              <a:spcAft>
                <a:spcPct val="0"/>
              </a:spcAft>
              <a:defRPr sz="4400">
                <a:solidFill>
                  <a:schemeClr val="tx2"/>
                </a:solidFill>
                <a:latin typeface="Times New Roman" pitchFamily="-108" charset="0"/>
              </a:defRPr>
            </a:lvl8pPr>
            <a:lvl9pPr marL="1828800" algn="ctr"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4400" dirty="0">
                <a:latin typeface="Arial" panose="020B0604020202020204" pitchFamily="34" charset="0"/>
                <a:cs typeface="Arial" panose="020B0604020202020204" pitchFamily="34" charset="0"/>
              </a:rPr>
              <a:t>الوعود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44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قراءة الكتاب المقدس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4400" dirty="0">
                <a:latin typeface="Arial" panose="020B0604020202020204" pitchFamily="34" charset="0"/>
                <a:cs typeface="Arial" panose="020B0604020202020204" pitchFamily="34" charset="0"/>
              </a:rPr>
              <a:t>الصلاة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44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شيء آخر ؟</a:t>
            </a:r>
            <a:r>
              <a:rPr kumimoji="1" lang="en-US" sz="44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8567227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 المسيانية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ذبائح و تقدمات إسرائيل و رئيس الكهنة هارون (1 – 10) بالإضافة إلى طهارة الأمة من الخطية (11 – 27) هي ظل للمسيح كفادي بلا خطية و رئيس الكهنة الوسيط ( عب 7)</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45876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2951405"/>
          </a:xfrm>
          <a:effectLst>
            <a:outerShdw blurRad="63500" dist="35921" dir="2700000" algn="ctr" rotWithShape="0">
              <a:schemeClr val="tx2">
                <a:alpha val="74998"/>
              </a:schemeClr>
            </a:outerShdw>
          </a:effectLst>
        </p:spPr>
        <p:txBody>
          <a:bodyPr anchor="t"/>
          <a:lstStyle/>
          <a:p>
            <a:pPr>
              <a:defRPr/>
            </a:pPr>
            <a:r>
              <a:rPr lang="ar-JO" sz="6000" dirty="0">
                <a:effectLst>
                  <a:glow rad="127000">
                    <a:schemeClr val="tx1"/>
                  </a:glow>
                </a:effectLst>
                <a:ea typeface="ＭＳ Ｐゴシック" charset="0"/>
                <a:cs typeface="ＭＳ Ｐゴシック" charset="0"/>
              </a:rPr>
              <a:t>كيف تحافظ على الشركة </a:t>
            </a:r>
            <a:br>
              <a:rPr lang="ar-JO" sz="6000" dirty="0">
                <a:effectLst>
                  <a:glow rad="127000">
                    <a:schemeClr val="tx1"/>
                  </a:glow>
                </a:effectLst>
                <a:ea typeface="ＭＳ Ｐゴシック" charset="0"/>
                <a:cs typeface="ＭＳ Ｐゴシック" charset="0"/>
              </a:rPr>
            </a:br>
            <a:r>
              <a:rPr lang="ar-JO" sz="6000" dirty="0">
                <a:effectLst>
                  <a:glow rad="127000">
                    <a:schemeClr val="tx1"/>
                  </a:glow>
                </a:effectLst>
                <a:ea typeface="ＭＳ Ｐゴシック" charset="0"/>
                <a:cs typeface="ＭＳ Ｐゴシック" charset="0"/>
              </a:rPr>
              <a:t>مع إلهك القدوس ؟</a:t>
            </a:r>
            <a:endParaRPr lang="en-US" sz="60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2886212557"/>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021F9A-21E4-1C45-8430-07437F55E5A9}"/>
              </a:ext>
            </a:extLst>
          </p:cNvPr>
          <p:cNvGrpSpPr/>
          <p:nvPr/>
        </p:nvGrpSpPr>
        <p:grpSpPr>
          <a:xfrm>
            <a:off x="-1" y="163625"/>
            <a:ext cx="8989009" cy="6745598"/>
            <a:chOff x="-1" y="0"/>
            <a:chExt cx="8989009" cy="6745598"/>
          </a:xfrm>
        </p:grpSpPr>
        <p:pic>
          <p:nvPicPr>
            <p:cNvPr id="7170" name="Picture 2">
              <a:extLst>
                <a:ext uri="{FF2B5EF4-FFF2-40B4-BE49-F238E27FC236}">
                  <a16:creationId xmlns:a16="http://schemas.microsoft.com/office/drawing/2014/main" id="{47E2690C-3C3F-1F47-8A3C-C5C06D1A5EC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8989009" cy="6745598"/>
            </a:xfrm>
            <a:prstGeom prst="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59C786BB-0549-A64A-954B-4ED3B71D79DF}"/>
                </a:ext>
              </a:extLst>
            </p:cNvPr>
            <p:cNvSpPr/>
            <p:nvPr/>
          </p:nvSpPr>
          <p:spPr bwMode="auto">
            <a:xfrm>
              <a:off x="747346" y="54776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Rounded Rectangle 6">
              <a:extLst>
                <a:ext uri="{FF2B5EF4-FFF2-40B4-BE49-F238E27FC236}">
                  <a16:creationId xmlns:a16="http://schemas.microsoft.com/office/drawing/2014/main" id="{B074E396-7BD1-D845-B439-861D415417C6}"/>
                </a:ext>
              </a:extLst>
            </p:cNvPr>
            <p:cNvSpPr/>
            <p:nvPr/>
          </p:nvSpPr>
          <p:spPr bwMode="auto">
            <a:xfrm>
              <a:off x="281353" y="14771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8" name="Rounded Rectangle 7">
              <a:extLst>
                <a:ext uri="{FF2B5EF4-FFF2-40B4-BE49-F238E27FC236}">
                  <a16:creationId xmlns:a16="http://schemas.microsoft.com/office/drawing/2014/main" id="{F8E0BEE2-439C-1245-B3E0-F3C243AF3A1E}"/>
                </a:ext>
              </a:extLst>
            </p:cNvPr>
            <p:cNvSpPr/>
            <p:nvPr/>
          </p:nvSpPr>
          <p:spPr bwMode="auto">
            <a:xfrm>
              <a:off x="4580793" y="888026"/>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Rounded Rectangle 8">
              <a:extLst>
                <a:ext uri="{FF2B5EF4-FFF2-40B4-BE49-F238E27FC236}">
                  <a16:creationId xmlns:a16="http://schemas.microsoft.com/office/drawing/2014/main" id="{88E56FF5-82E0-984B-98CD-DB15B5904A30}"/>
                </a:ext>
              </a:extLst>
            </p:cNvPr>
            <p:cNvSpPr/>
            <p:nvPr/>
          </p:nvSpPr>
          <p:spPr bwMode="auto">
            <a:xfrm>
              <a:off x="4941277" y="5539157"/>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9956"/>
            <a:ext cx="9144000" cy="445886"/>
          </a:xfrm>
          <a:solidFill>
            <a:schemeClr val="tx1"/>
          </a:solidFill>
          <a:effectLst/>
        </p:spPr>
        <p:txBody>
          <a:bodyPr/>
          <a:lstStyle/>
          <a:p>
            <a:pPr>
              <a:defRPr/>
            </a:pPr>
            <a:r>
              <a:rPr lang="ar-JO" sz="3600" dirty="0">
                <a:effectLst/>
                <a:ea typeface="ＭＳ Ｐゴシック" charset="0"/>
                <a:cs typeface="ＭＳ Ｐゴシック" charset="0"/>
              </a:rPr>
              <a:t>التقدمات (لا 1-7)</a:t>
            </a:r>
            <a:endParaRPr lang="en-US" sz="3600" dirty="0">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701952" y="1486426"/>
            <a:ext cx="2588775"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المحرقة</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12" name="Rectangle 2">
            <a:extLst>
              <a:ext uri="{FF2B5EF4-FFF2-40B4-BE49-F238E27FC236}">
                <a16:creationId xmlns:a16="http://schemas.microsoft.com/office/drawing/2014/main" id="{E9DAED76-7381-E342-9CBE-95D4CBACE3AF}"/>
              </a:ext>
            </a:extLst>
          </p:cNvPr>
          <p:cNvSpPr txBox="1">
            <a:spLocks noChangeArrowheads="1"/>
          </p:cNvSpPr>
          <p:nvPr/>
        </p:nvSpPr>
        <p:spPr bwMode="auto">
          <a:xfrm>
            <a:off x="4918557" y="835795"/>
            <a:ext cx="3841120"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السلامة</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932DD7F3-C965-1E4B-83C3-F8C837448902}"/>
              </a:ext>
            </a:extLst>
          </p:cNvPr>
          <p:cNvSpPr txBox="1">
            <a:spLocks noChangeArrowheads="1"/>
          </p:cNvSpPr>
          <p:nvPr/>
        </p:nvSpPr>
        <p:spPr bwMode="auto">
          <a:xfrm>
            <a:off x="5394640" y="5511790"/>
            <a:ext cx="3841120"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الخطية</a:t>
            </a:r>
            <a:r>
              <a:rPr kumimoji="0" lang="ar-JO" sz="3600" b="1" u="none" strike="noStrike" kern="0" cap="none" spc="0" normalizeH="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و الإثم</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16" name="Rectangle 2">
            <a:extLst>
              <a:ext uri="{FF2B5EF4-FFF2-40B4-BE49-F238E27FC236}">
                <a16:creationId xmlns:a16="http://schemas.microsoft.com/office/drawing/2014/main" id="{05BAC0E4-AF39-BF4D-B2B0-235138421F0B}"/>
              </a:ext>
            </a:extLst>
          </p:cNvPr>
          <p:cNvSpPr txBox="1">
            <a:spLocks noChangeArrowheads="1"/>
          </p:cNvSpPr>
          <p:nvPr/>
        </p:nvSpPr>
        <p:spPr bwMode="auto">
          <a:xfrm>
            <a:off x="-8112" y="5511790"/>
            <a:ext cx="278321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الحبوب</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0486029"/>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الخلفية</a:t>
            </a:r>
            <a:endParaRPr lang="en-US" sz="5400" dirty="0">
              <a:effectLst>
                <a:glow rad="127000">
                  <a:schemeClr val="tx1"/>
                </a:glow>
              </a:effectLst>
              <a:ea typeface="ＭＳ Ｐゴシック" charset="0"/>
              <a:cs typeface="ＭＳ Ｐゴシック" charset="0"/>
            </a:endParaRPr>
          </a:p>
        </p:txBody>
      </p:sp>
      <p:pic>
        <p:nvPicPr>
          <p:cNvPr id="12290" name="Picture 2">
            <a:extLst>
              <a:ext uri="{FF2B5EF4-FFF2-40B4-BE49-F238E27FC236}">
                <a16:creationId xmlns:a16="http://schemas.microsoft.com/office/drawing/2014/main" id="{78DD1C62-950F-DC47-9D6A-08C0C2022B1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393194"/>
            <a:ext cx="9155291" cy="45044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8846820"/>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1546225"/>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cs typeface="ＭＳ Ｐゴシック" charset="0"/>
              </a:rPr>
              <a:t>كيف تحافظ على الشركة مع إلهك القدوس ؟</a:t>
            </a:r>
            <a:endParaRPr lang="en-US" dirty="0">
              <a:effectLst>
                <a:glow rad="127000">
                  <a:schemeClr val="tx1"/>
                </a:glow>
              </a:effectLst>
              <a:ea typeface="ＭＳ Ｐゴシック" charset="0"/>
              <a:cs typeface="ＭＳ Ｐゴシック" charset="0"/>
            </a:endParaRP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0D98B781-783E-D84F-BF16-4EF24E5A92E2}"/>
              </a:ext>
            </a:extLst>
          </p:cNvPr>
          <p:cNvSpPr txBox="1">
            <a:spLocks noChangeArrowheads="1"/>
          </p:cNvSpPr>
          <p:nvPr/>
        </p:nvSpPr>
        <p:spPr bwMode="auto">
          <a:xfrm>
            <a:off x="-18288" y="3108960"/>
            <a:ext cx="9144000" cy="13198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طريقتين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لاويين 1: 1-6: 7</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132840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1. إعمل ما هو غير مطلوب – عبادة إضافية</a:t>
            </a:r>
            <a:r>
              <a:rPr lang="en-US" sz="4800" dirty="0">
                <a:effectLst>
                  <a:glow rad="127000">
                    <a:schemeClr val="tx1"/>
                  </a:glow>
                </a:effectLst>
                <a:ea typeface="ＭＳ Ｐゴシック" charset="0"/>
                <a:cs typeface="ＭＳ Ｐゴシック" charset="0"/>
              </a:rPr>
              <a:t>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954298261"/>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cs typeface="ＭＳ Ｐゴシック" charset="0"/>
              </a:rPr>
              <a:t>الذبائح (لا 1-7)</a:t>
            </a:r>
            <a:endParaRPr lang="zh-CN" altLang="en-US" sz="2800" dirty="0">
              <a:effectLst>
                <a:glow rad="127000">
                  <a:schemeClr val="tx1"/>
                </a:glow>
              </a:effectLst>
              <a:ea typeface="ＭＳ Ｐゴシック" charset="0"/>
              <a:cs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المحرقة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05681"/>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السلامة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الإثم</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119573"/>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الحبوب</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7794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الخطية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27346" y="2886667"/>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lvl="0" indent="-366713" algn="r" defTabSz="914400">
              <a:defRPr/>
            </a:pPr>
            <a:r>
              <a:rPr lang="ar-JO" sz="3600" b="1" dirty="0">
                <a:effectLst>
                  <a:glow rad="127000">
                    <a:schemeClr val="tx1"/>
                  </a:glow>
                </a:effectLst>
                <a:latin typeface="Arial" panose="020B0604020202020204" pitchFamily="34" charset="0"/>
                <a:ea typeface="ＭＳ Ｐゴシック" charset="0"/>
                <a:cs typeface="ＭＳ Ｐゴシック" charset="0"/>
              </a:rPr>
              <a:t>1. إعمل ما هو غير مطلوب – عبادة إضافية</a:t>
            </a:r>
            <a:r>
              <a:rPr lang="en-US" sz="3600" b="1" dirty="0">
                <a:effectLst>
                  <a:glow rad="127000">
                    <a:schemeClr val="tx1"/>
                  </a:glow>
                </a:effectLst>
                <a:latin typeface="Arial" panose="020B0604020202020204" pitchFamily="34" charset="0"/>
                <a:ea typeface="ＭＳ Ｐゴシック" charset="0"/>
                <a:cs typeface="ＭＳ Ｐゴシック" charset="0"/>
              </a:rPr>
              <a:t> </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42499"/>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523136"/>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87772"/>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24305616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4" grpId="0" animBg="1"/>
      <p:bldP spid="23" grpId="0" animBg="1"/>
      <p:bldP spid="24"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A2410253-B1A9-DE49-8622-DB1CAC314B0A}"/>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138056" cy="5398115"/>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987244" y="1826253"/>
            <a:ext cx="4129548" cy="1301646"/>
          </a:xfrm>
          <a:noFill/>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Comic Sans MS" panose="030F0902030302020204" pitchFamily="66" charset="0"/>
                <a:ea typeface="ＭＳ Ｐゴシック" charset="0"/>
                <a:cs typeface="Apple Chancery" panose="03020702040506060504" pitchFamily="66" charset="-79"/>
              </a:rPr>
              <a:t>كل ما في لله</a:t>
            </a:r>
            <a:endParaRPr lang="en-US" sz="3600" b="1" dirty="0">
              <a:effectLst>
                <a:glow rad="127000">
                  <a:schemeClr val="tx1"/>
                </a:glow>
              </a:effectLst>
              <a:latin typeface="Comic Sans MS" panose="030F0902030302020204" pitchFamily="66" charset="0"/>
              <a:ea typeface="ＭＳ Ｐゴシック" charset="0"/>
              <a:cs typeface="Apple Chancery" panose="03020702040506060504" pitchFamily="66" charset="-79"/>
            </a:endParaRPr>
          </a:p>
        </p:txBody>
      </p:sp>
      <p:sp>
        <p:nvSpPr>
          <p:cNvPr id="5" name="Rectangle 2">
            <a:extLst>
              <a:ext uri="{FF2B5EF4-FFF2-40B4-BE49-F238E27FC236}">
                <a16:creationId xmlns:a16="http://schemas.microsoft.com/office/drawing/2014/main" id="{33A077C4-01B9-BB44-9669-19E682713C9D}"/>
              </a:ext>
            </a:extLst>
          </p:cNvPr>
          <p:cNvSpPr txBox="1">
            <a:spLocks noChangeArrowheads="1"/>
          </p:cNvSpPr>
          <p:nvPr/>
        </p:nvSpPr>
        <p:spPr bwMode="auto">
          <a:xfrm>
            <a:off x="4987244" y="3308089"/>
            <a:ext cx="4129548" cy="7232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FFFFFF"/>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rPr>
              <a:t>لا 1: 3-17</a:t>
            </a:r>
            <a:endParaRPr kumimoji="0" lang="en-US" sz="2800" b="1" i="1" u="none" strike="noStrike" kern="0" cap="none" spc="0" normalizeH="0" baseline="0" noProof="0" dirty="0">
              <a:ln>
                <a:noFill/>
              </a:ln>
              <a:solidFill>
                <a:srgbClr val="FFFFFF"/>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endParaRPr>
          </a:p>
        </p:txBody>
      </p:sp>
      <p:sp>
        <p:nvSpPr>
          <p:cNvPr id="6" name="Rectangle 2">
            <a:extLst>
              <a:ext uri="{FF2B5EF4-FFF2-40B4-BE49-F238E27FC236}">
                <a16:creationId xmlns:a16="http://schemas.microsoft.com/office/drawing/2014/main" id="{7905A1D3-5C08-F344-AAB6-09F06D8E62FE}"/>
              </a:ext>
            </a:extLst>
          </p:cNvPr>
          <p:cNvSpPr txBox="1">
            <a:spLocks noChangeArrowheads="1"/>
          </p:cNvSpPr>
          <p:nvPr/>
        </p:nvSpPr>
        <p:spPr bwMode="auto">
          <a:xfrm>
            <a:off x="4987244" y="250145"/>
            <a:ext cx="4129548" cy="13016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9300"/>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rPr>
              <a:t>ذبيحة المحرقة</a:t>
            </a:r>
            <a:endParaRPr kumimoji="0" lang="en-US" sz="4400" b="1" i="0" u="none" strike="noStrike" kern="0" cap="none" spc="0" normalizeH="0" baseline="0" noProof="0" dirty="0">
              <a:ln>
                <a:noFill/>
              </a:ln>
              <a:solidFill>
                <a:srgbClr val="FF9300"/>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endParaRPr>
          </a:p>
        </p:txBody>
      </p:sp>
    </p:spTree>
    <p:extLst>
      <p:ext uri="{BB962C8B-B14F-4D97-AF65-F5344CB8AC3E}">
        <p14:creationId xmlns:p14="http://schemas.microsoft.com/office/powerpoint/2010/main" val="110932423"/>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484" name="Picture 4">
            <a:extLst>
              <a:ext uri="{FF2B5EF4-FFF2-40B4-BE49-F238E27FC236}">
                <a16:creationId xmlns:a16="http://schemas.microsoft.com/office/drawing/2014/main" id="{88FD62DA-AF8C-4A48-B666-422BAE9204C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4000" y="1634773"/>
            <a:ext cx="8890000" cy="51054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ar-JO" sz="2400" dirty="0">
                <a:effectLst/>
                <a:ea typeface="ＭＳ Ｐゴシック" charset="0"/>
                <a:cs typeface="ＭＳ Ｐゴシック" charset="0"/>
              </a:rPr>
              <a:t>التقدمات (لا 1-7)</a:t>
            </a:r>
            <a:endParaRPr lang="en-US" sz="2400" dirty="0">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687665" y="804798"/>
            <a:ext cx="413913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ذبيحة المحرقة</a:t>
            </a:r>
            <a:endParaRPr kumimoji="0" lang="en-US"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2393714"/>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C14EB0A-2EF3-3349-824A-238151B76DC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34" y="2832676"/>
            <a:ext cx="9144000" cy="3098834"/>
          </a:xfrm>
          <a:prstGeom prst="rect">
            <a:avLst/>
          </a:prstGeom>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ar-JO" sz="2400" dirty="0">
                <a:effectLst/>
                <a:ea typeface="ＭＳ Ｐゴシック" charset="0"/>
                <a:cs typeface="ＭＳ Ｐゴシック" charset="0"/>
              </a:rPr>
              <a:t>التقدمات (لا 1-7)</a:t>
            </a:r>
            <a:endParaRPr lang="en-US" sz="2400" dirty="0">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687665" y="804798"/>
            <a:ext cx="413913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ذبيحة المحرقة</a:t>
            </a:r>
            <a:endParaRPr kumimoji="0" lang="en-US"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932DD7F3-C965-1E4B-83C3-F8C837448902}"/>
              </a:ext>
            </a:extLst>
          </p:cNvPr>
          <p:cNvSpPr txBox="1">
            <a:spLocks noChangeArrowheads="1"/>
          </p:cNvSpPr>
          <p:nvPr/>
        </p:nvSpPr>
        <p:spPr bwMode="auto">
          <a:xfrm>
            <a:off x="4048774" y="3436630"/>
            <a:ext cx="3023460" cy="48670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ثور، كبش أو ماعز</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20" name="Rectangle 2">
            <a:extLst>
              <a:ext uri="{FF2B5EF4-FFF2-40B4-BE49-F238E27FC236}">
                <a16:creationId xmlns:a16="http://schemas.microsoft.com/office/drawing/2014/main" id="{FE05AE29-FC22-BA44-9237-8B5E10BD3029}"/>
              </a:ext>
            </a:extLst>
          </p:cNvPr>
          <p:cNvSpPr txBox="1">
            <a:spLocks noChangeArrowheads="1"/>
          </p:cNvSpPr>
          <p:nvPr/>
        </p:nvSpPr>
        <p:spPr bwMode="auto">
          <a:xfrm>
            <a:off x="6157374" y="5013986"/>
            <a:ext cx="3023460" cy="48670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حمام أو يمام</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9884989"/>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6E9C7D2-A21B-A54F-9A39-5308DFF338D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78658"/>
            <a:ext cx="9173082" cy="69366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1906"/>
            <a:ext cx="9144000" cy="1183135"/>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ＭＳ Ｐゴシック" charset="0"/>
              </a:rPr>
              <a:t>ذبيحة كاملة</a:t>
            </a:r>
            <a:endParaRPr lang="en-US" sz="54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3950631167"/>
      </p:ext>
    </p:extLst>
  </p:cSld>
  <p:clrMapOvr>
    <a:masterClrMapping/>
  </p:clrMapOvr>
  <p:transition/>
</p:sld>
</file>

<file path=ppt/theme/_rels/theme2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image" Target="../media/image5.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2.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9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0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Borealis">
  <a:themeElements>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fontScheme name="Borealis">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orealis 2">
        <a:dk1>
          <a:srgbClr val="000000"/>
        </a:dk1>
        <a:lt1>
          <a:srgbClr val="D480A4"/>
        </a:lt1>
        <a:dk2>
          <a:srgbClr val="000000"/>
        </a:dk2>
        <a:lt2>
          <a:srgbClr val="3E3E5C"/>
        </a:lt2>
        <a:accent1>
          <a:srgbClr val="60597B"/>
        </a:accent1>
        <a:accent2>
          <a:srgbClr val="6666FF"/>
        </a:accent2>
        <a:accent3>
          <a:srgbClr val="E6C0CF"/>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7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8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9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1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Warp">
  <a:themeElements>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fontScheme name="War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7921</TotalTime>
  <Words>21431</Words>
  <Application>Microsoft Macintosh PowerPoint</Application>
  <PresentationFormat>On-screen Show (4:3)</PresentationFormat>
  <Paragraphs>4210</Paragraphs>
  <Slides>407</Slides>
  <Notes>362</Notes>
  <HiddenSlides>0</HiddenSlides>
  <MMClips>0</MMClips>
  <ScaleCrop>false</ScaleCrop>
  <HeadingPairs>
    <vt:vector size="6" baseType="variant">
      <vt:variant>
        <vt:lpstr>Fonts Used</vt:lpstr>
      </vt:variant>
      <vt:variant>
        <vt:i4>31</vt:i4>
      </vt:variant>
      <vt:variant>
        <vt:lpstr>Theme</vt:lpstr>
      </vt:variant>
      <vt:variant>
        <vt:i4>68</vt:i4>
      </vt:variant>
      <vt:variant>
        <vt:lpstr>Slide Titles</vt:lpstr>
      </vt:variant>
      <vt:variant>
        <vt:i4>407</vt:i4>
      </vt:variant>
    </vt:vector>
  </HeadingPairs>
  <TitlesOfParts>
    <vt:vector size="506" baseType="lpstr">
      <vt:lpstr>Arail</vt:lpstr>
      <vt:lpstr>BONES</vt:lpstr>
      <vt:lpstr>ＭＳ Ｐゴシック</vt:lpstr>
      <vt:lpstr>ＭＳ Ｐゴシック</vt:lpstr>
      <vt:lpstr>Osaka</vt:lpstr>
      <vt:lpstr>Rial</vt:lpstr>
      <vt:lpstr>SimSun</vt:lpstr>
      <vt:lpstr>Times</vt:lpstr>
      <vt:lpstr>Apple Chancery</vt:lpstr>
      <vt:lpstr>Arial</vt:lpstr>
      <vt:lpstr>Arial Black</vt:lpstr>
      <vt:lpstr>Arial Narrow</vt:lpstr>
      <vt:lpstr>Arial Rounded MT Bold</vt:lpstr>
      <vt:lpstr>Avenir Black</vt:lpstr>
      <vt:lpstr>Calibri</vt:lpstr>
      <vt:lpstr>Century Gothic</vt:lpstr>
      <vt:lpstr>Comic Sans MS</vt:lpstr>
      <vt:lpstr>Copperplate Gothic Light</vt:lpstr>
      <vt:lpstr>Franklin Gothic Medium</vt:lpstr>
      <vt:lpstr>Garamond</vt:lpstr>
      <vt:lpstr>Geneva</vt:lpstr>
      <vt:lpstr>Helvetica</vt:lpstr>
      <vt:lpstr>Impact</vt:lpstr>
      <vt:lpstr>Monotype Sorts</vt:lpstr>
      <vt:lpstr>Tahoma</vt:lpstr>
      <vt:lpstr>Times New Roman</vt:lpstr>
      <vt:lpstr>Trebuchet MS</vt:lpstr>
      <vt:lpstr>Tw Cen MT</vt:lpstr>
      <vt:lpstr>Wingdings</vt:lpstr>
      <vt:lpstr>Wingdings 2</vt:lpstr>
      <vt:lpstr>Yehudit</vt:lpstr>
      <vt:lpstr>49_Blank Presentation</vt:lpstr>
      <vt:lpstr>2_Contemporary</vt:lpstr>
      <vt:lpstr>Contemporary</vt:lpstr>
      <vt:lpstr>4_Default Design</vt:lpstr>
      <vt:lpstr>Default Design</vt:lpstr>
      <vt:lpstr>Blank Presentation</vt:lpstr>
      <vt:lpstr>1_Contemporary</vt:lpstr>
      <vt:lpstr>Balance</vt:lpstr>
      <vt:lpstr>Warp</vt:lpstr>
      <vt:lpstr>3_Balance</vt:lpstr>
      <vt:lpstr>8_Blank Presentation</vt:lpstr>
      <vt:lpstr>Stream</vt:lpstr>
      <vt:lpstr>25_MEADOW</vt:lpstr>
      <vt:lpstr>2_untitled 1</vt:lpstr>
      <vt:lpstr>1_Default Design</vt:lpstr>
      <vt:lpstr>Crumple</vt:lpstr>
      <vt:lpstr>Bar Code</vt:lpstr>
      <vt:lpstr>23_Blank Presentation</vt:lpstr>
      <vt:lpstr>1_Office Theme</vt:lpstr>
      <vt:lpstr>1_untitled 1</vt:lpstr>
      <vt:lpstr>Median</vt:lpstr>
      <vt:lpstr>2_Default Design</vt:lpstr>
      <vt:lpstr>4_Contemporary</vt:lpstr>
      <vt:lpstr>5_Default Design</vt:lpstr>
      <vt:lpstr>Circuit</vt:lpstr>
      <vt:lpstr>MEADOW</vt:lpstr>
      <vt:lpstr>5_Contemporary</vt:lpstr>
      <vt:lpstr>6_Default Design</vt:lpstr>
      <vt:lpstr>6_Contemporary</vt:lpstr>
      <vt:lpstr>8_Contemporary</vt:lpstr>
      <vt:lpstr>9_Default Design</vt:lpstr>
      <vt:lpstr>9_Contemporary</vt:lpstr>
      <vt:lpstr>10_Default Design</vt:lpstr>
      <vt:lpstr>2_Balance</vt:lpstr>
      <vt:lpstr>12_Default Design</vt:lpstr>
      <vt:lpstr>4_Balance</vt:lpstr>
      <vt:lpstr>11_Contemporary</vt:lpstr>
      <vt:lpstr>12_Contemporary</vt:lpstr>
      <vt:lpstr>1_Balance</vt:lpstr>
      <vt:lpstr>10_Contemporary</vt:lpstr>
      <vt:lpstr>Slit</vt:lpstr>
      <vt:lpstr>6_Balance</vt:lpstr>
      <vt:lpstr>14_Default Design</vt:lpstr>
      <vt:lpstr>1_Slit</vt:lpstr>
      <vt:lpstr>15_Default Design</vt:lpstr>
      <vt:lpstr>16_Default Design</vt:lpstr>
      <vt:lpstr>7_Balance</vt:lpstr>
      <vt:lpstr>Borealis</vt:lpstr>
      <vt:lpstr>Office Theme</vt:lpstr>
      <vt:lpstr>51_Blank Presentation</vt:lpstr>
      <vt:lpstr>7_Contemporary</vt:lpstr>
      <vt:lpstr>7_Blank Presentation</vt:lpstr>
      <vt:lpstr>Kimono</vt:lpstr>
      <vt:lpstr>17_Default Design</vt:lpstr>
      <vt:lpstr>19_Default Design</vt:lpstr>
      <vt:lpstr>8_Balance</vt:lpstr>
      <vt:lpstr>7_Default Design</vt:lpstr>
      <vt:lpstr>11_Default Design</vt:lpstr>
      <vt:lpstr>9_Balance</vt:lpstr>
      <vt:lpstr>2_MEADOW</vt:lpstr>
      <vt:lpstr>3_Default Design</vt:lpstr>
      <vt:lpstr>2_Blank Presentation</vt:lpstr>
      <vt:lpstr>1_Orbit</vt:lpstr>
      <vt:lpstr>22_Default Design</vt:lpstr>
      <vt:lpstr>4_SERENE</vt:lpstr>
      <vt:lpstr>3_Contemporary</vt:lpstr>
      <vt:lpstr>2_Slit</vt:lpstr>
      <vt:lpstr>5_Balance</vt:lpstr>
      <vt:lpstr>لاويين</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النبوة المسيانية</vt:lpstr>
      <vt:lpstr>لاويين</vt:lpstr>
      <vt:lpstr>Barry Huddleston, The Acrostic Summarized Bible (Grand Rapids: Baker, 1992)</vt:lpstr>
      <vt:lpstr>كن قديساً</vt:lpstr>
      <vt:lpstr>أي هذه الإجابات هي الأكثر دقَّة؟</vt:lpstr>
      <vt:lpstr>غفران الخطيَّة في العهد القديم</vt:lpstr>
      <vt:lpstr> كيف يمكننا أن نستمر بالتمتع بحضور الله بعد أن نعرفه ؟</vt:lpstr>
      <vt:lpstr>1. اعترف أن الله هو كل ما تحتاج إليه</vt:lpstr>
      <vt:lpstr>2. مارس عادات تقية</vt:lpstr>
      <vt:lpstr>الفكرة الرئيسية</vt:lpstr>
      <vt:lpstr>ما هي الممارسة الموجودة في حياتك و التي تحتاج أن تعترف بها و تتطهر منها ؟</vt:lpstr>
      <vt:lpstr>Black</vt:lpstr>
      <vt:lpstr>اختبار مراجعة في سفر الخروج</vt:lpstr>
      <vt:lpstr>سؤال إضافي</vt:lpstr>
      <vt:lpstr>ما هما الحدثان الرئيسيان في سيناء ؟</vt:lpstr>
      <vt:lpstr>لاويين 1: 1</vt:lpstr>
      <vt:lpstr>Walk Thru</vt:lpstr>
      <vt:lpstr>العنوان</vt:lpstr>
      <vt:lpstr>ملخص سفر اللاويين</vt:lpstr>
      <vt:lpstr>التركيز الكهنوتي</vt:lpstr>
      <vt:lpstr>أين يقع سفر اللاويين</vt:lpstr>
      <vt:lpstr>الخط الزمني من إبراهيم إلى موسى</vt:lpstr>
      <vt:lpstr>متى كتب سفر اللاويين</vt:lpstr>
      <vt:lpstr>نظرة أقرب</vt:lpstr>
      <vt:lpstr>خط سير رحلة الخروج</vt:lpstr>
      <vt:lpstr>مكان الكتابة : أين يقع جبل سيناء ؟</vt:lpstr>
      <vt:lpstr>الإتجاهات</vt:lpstr>
      <vt:lpstr>التأليف</vt:lpstr>
      <vt:lpstr>القدس</vt:lpstr>
      <vt:lpstr>الخصائص</vt:lpstr>
      <vt:lpstr>لاويين</vt:lpstr>
      <vt:lpstr>الكلمة المفتاحية</vt:lpstr>
      <vt:lpstr>ميلاد شعب</vt:lpstr>
      <vt:lpstr>الآية المفتاحية</vt:lpstr>
      <vt:lpstr>البيان الموجز</vt:lpstr>
      <vt:lpstr>حضور الله ملأ بيته الجديد!</vt:lpstr>
      <vt:lpstr>كُنْ مُقَدَّسًا</vt:lpstr>
      <vt:lpstr>Holiness</vt:lpstr>
      <vt:lpstr>قُدُّوسٌ، قُدُّوسٌ قُدُّوسٌ</vt:lpstr>
      <vt:lpstr>ماذا يعني أن تكون مقدسًا؟</vt:lpstr>
      <vt:lpstr>القداسة</vt:lpstr>
      <vt:lpstr>طاهِرٌ 100%</vt:lpstr>
      <vt:lpstr>Holiness</vt:lpstr>
      <vt:lpstr>الروح القدس</vt:lpstr>
      <vt:lpstr>الرّوح الشفيع</vt:lpstr>
      <vt:lpstr>المعزّي (يوحنا 14: 16)</vt:lpstr>
      <vt:lpstr>سكنى الروح هو عمل الله الجديد!</vt:lpstr>
      <vt:lpstr>Holiness</vt:lpstr>
      <vt:lpstr>القداسة</vt:lpstr>
      <vt:lpstr>ثَمَرُ الرُّوح</vt:lpstr>
      <vt:lpstr>القداسة</vt:lpstr>
      <vt:lpstr>كيف يمكننا أن نستمر في التمتع بحضور الله بعد التعرف عليهِ؟</vt:lpstr>
      <vt:lpstr>خط سير رحلة الخروج</vt:lpstr>
      <vt:lpstr>جبل سيناء</vt:lpstr>
      <vt:lpstr>Background</vt:lpstr>
      <vt:lpstr>Background</vt:lpstr>
      <vt:lpstr>ظروف  كتابة سفر اللاويين</vt:lpstr>
      <vt:lpstr>لاوِيّين</vt:lpstr>
      <vt:lpstr>الكلمة المفتاحية</vt:lpstr>
      <vt:lpstr>كيف يمكننا أن نستمر بالتمتع بحضور الله  بعد أن تعرفنا عليه؟</vt:lpstr>
      <vt:lpstr>١- اعترف أن الله هو كل ما تحتاجه (لا ١-١٠)</vt:lpstr>
      <vt:lpstr>الخلاص والتقديس</vt:lpstr>
      <vt:lpstr>غفران الخطيَّة في العهد القديم</vt:lpstr>
      <vt:lpstr>غفران الخطيَّة في العهد الجديد</vt:lpstr>
      <vt:lpstr>Slides on  لاوِيّين ١</vt:lpstr>
      <vt:lpstr>ما هي نقطة ضعفك الكبيرة ؟</vt:lpstr>
      <vt:lpstr>ما هي نقطة ضعفك الكبيرة ؟</vt:lpstr>
      <vt:lpstr>ما هي نقطة ضعفك الكبيرة ؟</vt:lpstr>
      <vt:lpstr>ما هو موقفك من ضعفاتك وخطاياك؟</vt:lpstr>
      <vt:lpstr>لماذا فرض الله القرابين لضعف إسرائيل وخطاياها؟</vt:lpstr>
      <vt:lpstr>غفر الله للإسرائيليين عن طريق دم الذبائح (لا 4: 1- 5: 13؛ 6: 24- 30).</vt:lpstr>
      <vt:lpstr>لماذا أسس الله نظام الذبائح؟</vt:lpstr>
      <vt:lpstr>هل خلصت الذبائح الدموية الإسرائيليين الذين هم تحت الشريعة؟</vt:lpstr>
      <vt:lpstr>الذبائح تغفر الخطية</vt:lpstr>
      <vt:lpstr>الملخص</vt:lpstr>
      <vt:lpstr>لاوِيّين 1-7 Chart</vt:lpstr>
      <vt:lpstr>نقدم خمس تقدمات</vt:lpstr>
      <vt:lpstr>هل يتصرف المسيحيون  دائماً كمسيحيين ؟</vt:lpstr>
      <vt:lpstr>حتى القادة أمثالنا  تم تطهيرنا  من خطايانا   لكنهم يخرجون أحيانًا من الشركة مع الرب.</vt:lpstr>
      <vt:lpstr>غفران الخطية في العهد الجديد</vt:lpstr>
      <vt:lpstr>كيف تحافظ على مسيرتك مع الله  بشكل شخصي ؟</vt:lpstr>
      <vt:lpstr>كيف تحافظ على الشركة  مع إلهك القدوس ؟</vt:lpstr>
      <vt:lpstr>التقدمات (لا 1-7)</vt:lpstr>
      <vt:lpstr>الخلفية</vt:lpstr>
      <vt:lpstr>كيف تحافظ على الشركة مع إلهك القدوس ؟</vt:lpstr>
      <vt:lpstr>1. إعمل ما هو غير مطلوب – عبادة إضافية </vt:lpstr>
      <vt:lpstr>الذبائح (لا 1-7)</vt:lpstr>
      <vt:lpstr>كل ما في لله</vt:lpstr>
      <vt:lpstr>التقدمات (لا 1-7)</vt:lpstr>
      <vt:lpstr>التقدمات (لا 1-7)</vt:lpstr>
      <vt:lpstr>ذبيحة كاملة</vt:lpstr>
      <vt:lpstr>لاويين 2 </vt:lpstr>
      <vt:lpstr>خيمة الإجتماع والساحة</vt:lpstr>
      <vt:lpstr>طقوس التقدمات في لاويين 1- 5</vt:lpstr>
      <vt:lpstr>طقوس التقدمات في لاويين 1- 5</vt:lpstr>
      <vt:lpstr>طقوس التقدمات في لاويين 1- 5</vt:lpstr>
      <vt:lpstr>تقدمة الحبوب (لا 2)</vt:lpstr>
      <vt:lpstr>تقدمة الحبوب (لا 2)</vt:lpstr>
      <vt:lpstr>تقدمة الحبوب (لا 2)</vt:lpstr>
      <vt:lpstr>ذبائح العهد القديم</vt:lpstr>
      <vt:lpstr>تقدمة الحبوب = الشكر</vt:lpstr>
      <vt:lpstr>Slides on  لاوِيّين ٣</vt:lpstr>
      <vt:lpstr>تقدمة السلامة (لا 3)</vt:lpstr>
      <vt:lpstr>لماذا تعتبر رائحة مرضية للرب ؟ (لا 1: 9، 17، 2: 2، 9، 12، 3: 5، 16، 4: 31)</vt:lpstr>
      <vt:lpstr>يجب أن نعبر عن محبتنا لله  بطرق لم يطلبها هو بشكل محدد</vt:lpstr>
      <vt:lpstr>رومية 12 </vt:lpstr>
      <vt:lpstr>البر في رومية</vt:lpstr>
      <vt:lpstr>رومية ١٢: ٢</vt:lpstr>
      <vt:lpstr>رومية ١٢: ٢</vt:lpstr>
      <vt:lpstr>رومية ١٢: ٢</vt:lpstr>
      <vt:lpstr>حياة الجسد (رومية 12)</vt:lpstr>
      <vt:lpstr>ذبائح العهد القديم</vt:lpstr>
      <vt:lpstr>البر الذي يحول في رومية 12-13</vt:lpstr>
      <vt:lpstr>تصنيفات المواهب (1 بطرس 4: 11)</vt:lpstr>
      <vt:lpstr>1. إعمل ما هو غير مطلوب – عبادة إضافية </vt:lpstr>
      <vt:lpstr>التقدمات (لا 1-7)</vt:lpstr>
      <vt:lpstr>التقدمات في لاويين 1-7</vt:lpstr>
      <vt:lpstr>2. إعمل ما هو مطلوب – الإعتراف بالخطية </vt:lpstr>
      <vt:lpstr>التقدمات (لا 1-7)</vt:lpstr>
      <vt:lpstr>Slides on  لاوِيّين ٤</vt:lpstr>
      <vt:lpstr>لماذا أسس الله نظام الذبائح؟</vt:lpstr>
      <vt:lpstr>هل خلصت الذبائح الدموية الإسرائيليين الذين هم تحت الشريعة؟</vt:lpstr>
      <vt:lpstr>الذبائح تغفر الخطية</vt:lpstr>
      <vt:lpstr>يغفر الله لبني إسرائيل من خلال دم الذبائح (لا 4: 1-5: 13، 6: 24-30)</vt:lpstr>
      <vt:lpstr>دم ذبيحة الخطية يغفر خطيئة السهو (4: 1- 5: 13؛ 6: 24- 30).</vt:lpstr>
      <vt:lpstr>كانت مصر هي القوة العظمى</vt:lpstr>
      <vt:lpstr>كان إسرائيل تحت العبودية</vt:lpstr>
      <vt:lpstr>كان إسرائيل تحت العبودية</vt:lpstr>
      <vt:lpstr>خط سير رحلة الخروج</vt:lpstr>
      <vt:lpstr>الخلاص والتقديس</vt:lpstr>
      <vt:lpstr>طقوس التقدمات اللاوية</vt:lpstr>
      <vt:lpstr>طقوس التقدمات اللاوية</vt:lpstr>
      <vt:lpstr>طقوس التقدمات اللاوية</vt:lpstr>
      <vt:lpstr>طقوس التقدمات اللاوية</vt:lpstr>
      <vt:lpstr>Slides on  لاوِيّين ٥</vt:lpstr>
      <vt:lpstr>طقوس الذبائح الخاصة</vt:lpstr>
      <vt:lpstr>دم وتعويض خطية الإثم يغفر خطيئة السهو (5: 14- 6: 7؛ 7: 1- 10).</vt:lpstr>
      <vt:lpstr>ذبائح الإثم</vt:lpstr>
      <vt:lpstr>غفران الخطية في العهد القديم</vt:lpstr>
      <vt:lpstr>غفران الخطية في العهد الجديد</vt:lpstr>
      <vt:lpstr>III. Main Point</vt:lpstr>
      <vt:lpstr>كيف تحافظ على شركتك مع إلهك القدوس ؟</vt:lpstr>
      <vt:lpstr>الفكرة الرئيسية</vt:lpstr>
      <vt:lpstr>١- اعترف أن الله هو كل ما تحتاجه (لا ١-١٠)</vt:lpstr>
      <vt:lpstr>2. اعمل ما هو مطلوب – الإعتراف بالخطية </vt:lpstr>
      <vt:lpstr>وَبِدُونِ  سَفْكِ  دَمٍ  لَا تَحْصُلُ  مَغْفِرَةٌ  عبرانيين 9: 22</vt:lpstr>
      <vt:lpstr>"هذا هو جَسدي..."</vt:lpstr>
      <vt:lpstr>لم أصل إلى هنا بمفردي</vt:lpstr>
      <vt:lpstr>ما هي الممارسة في  حياتك  و التي  يجب عليك الإعتراف بها وتطهيرها؟</vt:lpstr>
      <vt:lpstr>طقوس تكفيرية خاصة</vt:lpstr>
      <vt:lpstr>طقوس تكفيرية خاصة</vt:lpstr>
      <vt:lpstr>طقوس تكفيرية خاصة</vt:lpstr>
      <vt:lpstr>طقوس تكفيرية خاصة</vt:lpstr>
      <vt:lpstr>Slides on  لاوِيّين ٦</vt:lpstr>
      <vt:lpstr>التقدمات في لاويين 1-7</vt:lpstr>
      <vt:lpstr>الذبائح في سفر اللاويين 1- 7</vt:lpstr>
      <vt:lpstr>Slides on  لاوِيّين ٧</vt:lpstr>
      <vt:lpstr>هل الحيوانات تُخلّص؟</vt:lpstr>
      <vt:lpstr>الله يغفر لنا من خلال دم المسيح</vt:lpstr>
      <vt:lpstr>الكتاب المقدس و الدم – تعليم العهد القديم</vt:lpstr>
      <vt:lpstr>الكتاب المقدس و الدم – تعليم العهد الجديد</vt:lpstr>
      <vt:lpstr>رمزية التكفير</vt:lpstr>
      <vt:lpstr>رمزية التكفير</vt:lpstr>
      <vt:lpstr>الدم و الغفران</vt:lpstr>
      <vt:lpstr>غفران الخطية في العهد الجديد</vt:lpstr>
      <vt:lpstr>الدم والغفران</vt:lpstr>
      <vt:lpstr>القداسة</vt:lpstr>
      <vt:lpstr>Slides on  لاوِيّين ٨</vt:lpstr>
      <vt:lpstr>Leviticus 8-10 Chart</vt:lpstr>
      <vt:lpstr>بدأ الكهنوت</vt:lpstr>
      <vt:lpstr>Slides on  لاوِيّين ٩</vt:lpstr>
      <vt:lpstr>رسامة هرون وأبنائه كهنة</vt:lpstr>
      <vt:lpstr>تباين اللاويين والكهنة</vt:lpstr>
      <vt:lpstr>تباين اللاويين والكهنة</vt:lpstr>
      <vt:lpstr>ملابس رئيس الكهنة</vt:lpstr>
      <vt:lpstr>Slides on  لاوِيّين ١٠</vt:lpstr>
      <vt:lpstr>ناداب و أبيهو</vt:lpstr>
      <vt:lpstr>ناداب و أبيهو</vt:lpstr>
      <vt:lpstr>ناداب و أبيهو</vt:lpstr>
      <vt:lpstr>ناداب و أبيهو</vt:lpstr>
      <vt:lpstr>Levi's Family Tree</vt:lpstr>
      <vt:lpstr>١- اعترف أن الله هو كل ما تحتاجه (لا ١-١٠)</vt:lpstr>
      <vt:lpstr>وَبِدُونِ  سَفْكِ  دَمٍ  لَا تَحْصُلُ  مَغْفِرَةٌ  عبرانيين 9: 22</vt:lpstr>
      <vt:lpstr>الخلاص في كل العصور:</vt:lpstr>
      <vt:lpstr>الخلاص في العهعد القديم</vt:lpstr>
      <vt:lpstr>تركيز لاويين 1- 10</vt:lpstr>
      <vt:lpstr>كيف يمكن لدم المسيح أن يغفر خطايانا؟</vt:lpstr>
      <vt:lpstr>دم المسيح يغفر بطريقتين:</vt:lpstr>
      <vt:lpstr>القداسة</vt:lpstr>
      <vt:lpstr>Slides on  لاوِيّين ١١</vt:lpstr>
      <vt:lpstr>كيف يمكننا أن نستمر بالتمتع بحضور الله  بعد أن تعرفنا عليه؟</vt:lpstr>
      <vt:lpstr>برهان</vt:lpstr>
      <vt:lpstr>لاوِيّين</vt:lpstr>
      <vt:lpstr>١- اعترف أن الله هو كل ما تحتاجه (لا ١-١٠)</vt:lpstr>
      <vt:lpstr>٢- مارس عادات صالحة (لا ١١-٢٧).</vt:lpstr>
      <vt:lpstr>لاوِيّين</vt:lpstr>
      <vt:lpstr>Leviticus 11-16 Chart</vt:lpstr>
      <vt:lpstr>الطاهر والنجس (لا 11)</vt:lpstr>
      <vt:lpstr>أي الأطعمة؟</vt:lpstr>
      <vt:lpstr>"قُمْ يا بطرس، أذبح وكُلْ"</vt:lpstr>
      <vt:lpstr>الطاهر والنجس (لا 11)</vt:lpstr>
      <vt:lpstr>Lamb</vt:lpstr>
      <vt:lpstr>لماذا لا للخنزير؟ (وأسئلة أخرى من الشريعة)</vt:lpstr>
      <vt:lpstr>Slides on  لاوِيّين ١٢</vt:lpstr>
      <vt:lpstr>لماذا لا للخنزير؟ (وأسئلة أخرى من الشريعة)</vt:lpstr>
      <vt:lpstr>الختان، وفيتامين ك و البروثرومبين</vt:lpstr>
      <vt:lpstr>"فَٱثْبُتُوا إِذًا فِي ٱلْحُرِّيَّةِ  ٱلَّتِي قَدْ حَرَّرَنَا  ٱلْمَسِيحُ بِهَا،  وَلَا تَرْتَبِكُوا أَيْضًا  بِنِيرِ عُبُودِيَّةٍ.“ (غلاطية 5: 1).</vt:lpstr>
      <vt:lpstr>Slides on  لاوِيّين ١٣</vt:lpstr>
      <vt:lpstr>هل الله رحيم؟</vt:lpstr>
      <vt:lpstr>كيف يمكن إنقاذ الأبرص من محنته؟</vt:lpstr>
      <vt:lpstr>لماذا لا للخنزير؟ (وأسئلة أخرى من الشريعة)</vt:lpstr>
      <vt:lpstr>Slides on  لاوِيّين ١٤</vt:lpstr>
      <vt:lpstr>لماذا لا للخنزير؟ (وأسئلة أخرى من الشريعة)</vt:lpstr>
      <vt:lpstr>Slides on  لاوِيّين ١٥</vt:lpstr>
      <vt:lpstr>الإفرازات الجسدية (لاويين 15)</vt:lpstr>
      <vt:lpstr>و كل من مسه ذو السيل و لم يغسل يديه بماء يغسل ثيابه و يستحم بماء و يكون نجساً إلى المساء (لا 15: 11)</vt:lpstr>
      <vt:lpstr>Slides on  لاوِيّين ١٦</vt:lpstr>
      <vt:lpstr>للحصول على استطلاع رائع عبر الإنترنت عن خيمة الإجتماع :</vt:lpstr>
      <vt:lpstr>يوم الكفارة (لا 16: 29- 34)</vt:lpstr>
      <vt:lpstr>"ثُمَّ يَأْخُذُ التَّيْسَيْنِ وَيُقَدِّمُهُمَا أَمَامَ الرَّبِّ عِنْدَ مَدْخَلِ خَيْمَةِ الاجْتِمَاعِ، وَيُلْقِي عَلَيْهِمَا قُرْعَتَيْنِ: قُرْعَةً لِلرَّبِّ وَقُرْعَةً لِعَزَازِيلَ (كَبْشِ الْفِدَاءِ). وَيُقَرِّبُ هَرُونُ التَّيْسَ الَّذِي وَقَعَتْ عَلَيْهِ قُرْعَةُ الرَّبِّ وَيُصْعِدُهُ ذَبِيحَةَ خَطِيئَةٍ، وَأَمَّا التَّيْسُ الَّذِي وَقَعَتْ عَلَيْهِ قُرْعَةُ عَزَازِيلَ، فَيُوْقِفُهُ حَيًّا أَمَامَ الرَّبِّ لِيُكَفِّرَ عَنْهُ، ثُمَّ يُطْلِقُهُ إِلَى الصَّحْرَاءِ، فَهُوَ كَبْشُ فِدَاءٍ." (لاويين 16: 7- 10). </vt:lpstr>
      <vt:lpstr> " وَيُقَرِّبُ هَرُونُ التَّيْسَ  الَّذِي وَقَعَتْ عَلَيْهِ قُرْعَةُ الرَّبِّ." (لاويين 16: 9).</vt:lpstr>
      <vt:lpstr>"وَيَذْبَحُ (هَرُونُ) تَيْسَ الْخَطِيئَةِ الْمُقَدَّمَ مِنَ الشَّعْبِ،  وَيَدْخُلُ بِدَمِهِ إِلَى مَا وَرَاءَ الْحِجَابِ،  وَيَرُشُّ مِنْ دَمِهِ كَمَا رَشَّ مِنْ دَمِ الثَّوْرِ  عَلَى الْغِطَاءِ وَأَمَامَهُ" (لاويين 16: 15).</vt:lpstr>
      <vt:lpstr>"فَيَحْمِلُ التَّيْسُ ذُنُوبَ الشَّعْبِ كُلَّهَا  إِلَى أَرْضٍ مُقْفِرَةٍ،  وَهُنَاكَ يُطْلِقُهُ فِي الصَّحْرَاءِ." (لاويين 16: 22).</vt:lpstr>
      <vt:lpstr>ما علاقة يسوع بكبش الفداء ؟</vt:lpstr>
      <vt:lpstr>يسوع هو كبش الفداء</vt:lpstr>
      <vt:lpstr>"ذَلِكَ أَنَّ الْبَرَكَاتِ السَّمَاوِيَّةَ قَدْ تَحَقَّقَتْ فِي الْمَسِيحِ. فَهُوَ الآنَ كَاهِنُنَا الأَعْلَى الَّذِي يُؤَدِّي مُهِمَّتَهُ فِي الْخَيْمَةِ الْحَقِيقِيَّةِ،  وَهِيَ أَعْظَمُ وَأَكْمَلُ مِنَ الْخَيْمَةِ الأَرْضِيَّةِ. إِنَّهَا فِي السَّمَاءِ. لَمْ تَصْنَعْهَا يَدٌ بَشَرِيَّةٌ،  وَلَيْسَتْ مِنْ هَذَا الْعَالَمِ الْمَادِّيِّ" (عبرانيين 9: 11).</vt:lpstr>
      <vt:lpstr>Slides on  لاوِيّين ١٧</vt:lpstr>
      <vt:lpstr>الدّم؟</vt:lpstr>
      <vt:lpstr>"الحياة في الدم"</vt:lpstr>
      <vt:lpstr>مرّة واحدة سفك دمه من أجل الجميع</vt:lpstr>
      <vt:lpstr>ليس بحاجة بعد الآن لمزيد من الكفارات</vt:lpstr>
      <vt:lpstr>أزيلت الخطية وليس (فقط غير مغطاة)</vt:lpstr>
      <vt:lpstr>مقعد في قدس الأقداس؟</vt:lpstr>
      <vt:lpstr>Slides on  لاوِيّين ١٨</vt:lpstr>
      <vt:lpstr>الشذوذ الجنسي</vt:lpstr>
      <vt:lpstr>Slides on  لاوِيّين ١٩</vt:lpstr>
      <vt:lpstr>الناموس الملكي</vt:lpstr>
      <vt:lpstr>و إذا اضطجه رجل مع امرأة اضطجاع زرع و هي أمة مخطوبة لرجل و لم تفد فداء و لا أعطيت حريتها فليكن تأديب لا يقتلا لأنها لم تعتق (لا 19: 20)</vt:lpstr>
      <vt:lpstr>"إِنَّ الْمَسِيحَ قَدْ حَرَّرَنَا وَأَطْلَقَنَا فِي سَبِيلِ الْحُرِّيَّةِ. فَاثْبُتُوا إِذَنْ، وَلا تَعُودُوا إِلَى الارْتِبَاكِ بِنِيرِ الْعُبُودِيَّةِ"  (غل 5: 1).</vt:lpstr>
      <vt:lpstr>لاويين 19: 28 " لَا تَجْرَحُوا أَجْسَامَكُمْ حُزْناً عَلَى مَيْتٍ،  وَلا تَرْسِمْ وَشْماً عَلَيْهِ. فَأَنَا الرَّبُّ"</vt:lpstr>
      <vt:lpstr>Slides on  لاوِيّين ٢٠</vt:lpstr>
      <vt:lpstr>لاويين 20: 9 كل إنسان سب أباه أو أمه فإنه يقتل قد سب أباه أو أمه دمه عليه</vt:lpstr>
      <vt:lpstr>Slides on  لاوِيّين ٢١</vt:lpstr>
      <vt:lpstr>من كان الكهنة ؟</vt:lpstr>
      <vt:lpstr>متطلبات سفر اللاويين ٢١:</vt:lpstr>
      <vt:lpstr>Slides on  لاوِيّين ٢٢</vt:lpstr>
      <vt:lpstr>التفرد:</vt:lpstr>
      <vt:lpstr>Slides on  لاوِيّين ٢٣</vt:lpstr>
      <vt:lpstr>أعياد الكتاب المقدس</vt:lpstr>
      <vt:lpstr>أخلاقيات العمل في سنغافورة</vt:lpstr>
      <vt:lpstr>لماذا يجب أخذ إجازة ؟</vt:lpstr>
      <vt:lpstr>التقاويم اليهودية</vt:lpstr>
      <vt:lpstr>عيد الأبواق</vt:lpstr>
      <vt:lpstr>التقويم العبري</vt:lpstr>
      <vt:lpstr>أعياد الكتاب المقدس</vt:lpstr>
      <vt:lpstr>أعياد الكتاب المقدس</vt:lpstr>
      <vt:lpstr>السبت الأسبوعي</vt:lpstr>
      <vt:lpstr>الفصح</vt:lpstr>
      <vt:lpstr>الخبز غير المختمر</vt:lpstr>
      <vt:lpstr>الباكورة</vt:lpstr>
      <vt:lpstr>الخمسين</vt:lpstr>
      <vt:lpstr>الأبواق</vt:lpstr>
      <vt:lpstr>الكفارة</vt:lpstr>
      <vt:lpstr>المظال</vt:lpstr>
      <vt:lpstr>امرأة يهودية تزين خيمتها</vt:lpstr>
      <vt:lpstr>ملخص أعياد إسرائيل</vt:lpstr>
      <vt:lpstr>أخروية الأعياد اليهودية (لا 23) </vt:lpstr>
      <vt:lpstr>أخروية الأعياد اليهودية (لا 23) </vt:lpstr>
      <vt:lpstr>أخروية الأعياد اليهودية (لا 23) </vt:lpstr>
      <vt:lpstr>تتطلع الأعياد تاريخيًا إلى الوراء إلى ماضي إسرائيل</vt:lpstr>
      <vt:lpstr>تتطلع الأعياد أيضًا نبويًا إلى الأمام إلى مستقبل إسرائيل</vt:lpstr>
      <vt:lpstr>1. استراحت إسرائيل لتحافظ على سير مقدس مع إسرائيل</vt:lpstr>
      <vt:lpstr>أعياد سفر اللاويين 23</vt:lpstr>
      <vt:lpstr>غالباً ما يقدم اليهود  قرابين محترقة بالكامل</vt:lpstr>
      <vt:lpstr>حمل الفصح</vt:lpstr>
      <vt:lpstr>حماية الفصح</vt:lpstr>
      <vt:lpstr>الإيمان مصوّرًا</vt:lpstr>
      <vt:lpstr>الحَمَل مصَوّرًا</vt:lpstr>
      <vt:lpstr>حَمَل الفِصح</vt:lpstr>
      <vt:lpstr>الصَليب مصوّرًا</vt:lpstr>
      <vt:lpstr>الإيمان بالحَمَل</vt:lpstr>
      <vt:lpstr>"هذا هو جَسدي..."</vt:lpstr>
      <vt:lpstr>خروج 12: 1- 16  مرّ ملاك الموت على البيوت والدماء على الأبواب</vt:lpstr>
      <vt:lpstr>الخيط المشترك</vt:lpstr>
      <vt:lpstr>خلال أعياد الفصح في العهد الجديد يزور 100000 يهودي الهيكل</vt:lpstr>
      <vt:lpstr>أهمية الفصح قديماً</vt:lpstr>
      <vt:lpstr>الجلوس في فصح يسوع</vt:lpstr>
      <vt:lpstr>الفصح المعاصر</vt:lpstr>
      <vt:lpstr>أعياد سفر اللاويين 23</vt:lpstr>
      <vt:lpstr>عيد الخبز غير المختمر</vt:lpstr>
      <vt:lpstr>حرق الخميرة كلها</vt:lpstr>
      <vt:lpstr>أعياد سفر اللاويين 23</vt:lpstr>
      <vt:lpstr>الباكورة :  تقدمات الحزم</vt:lpstr>
      <vt:lpstr>تقدمات     الباكورة     للهيكل</vt:lpstr>
      <vt:lpstr>عطلة نهاية أسبوع نبوية</vt:lpstr>
      <vt:lpstr>أعياد سفر اللاويين 23</vt:lpstr>
      <vt:lpstr>احتفال حصاد القمح</vt:lpstr>
      <vt:lpstr>سبح الرسل الله بلغات لم يتعلموها أبداً (أع 2)</vt:lpstr>
      <vt:lpstr>جاء الروح القدس في يوم الخمسين (أعمال الرسل 2: 1-13))</vt:lpstr>
      <vt:lpstr>أعياد سفر اللاويين 23</vt:lpstr>
      <vt:lpstr>روش هاشاناه (السنة الجديدة)</vt:lpstr>
      <vt:lpstr>أعياد سفر اللاويين 23</vt:lpstr>
      <vt:lpstr>يوم كيبور : يوم الكفارة</vt:lpstr>
      <vt:lpstr>يوم الكفارة (لا 16: 29-34)</vt:lpstr>
      <vt:lpstr>يوم الكفارة</vt:lpstr>
      <vt:lpstr>رمزية يوم الكفارة</vt:lpstr>
      <vt:lpstr>مرة واحدة بدمه للجميع</vt:lpstr>
      <vt:lpstr>لا حاجة لكفارة أخرى</vt:lpstr>
      <vt:lpstr>تم إزالة الخطية (ليس تغطيتها فقط)</vt:lpstr>
      <vt:lpstr>الجلوس في قدس الأقداس ؟</vt:lpstr>
      <vt:lpstr>أعياد سفر اللاويين 23</vt:lpstr>
      <vt:lpstr>عيد المظال</vt:lpstr>
      <vt:lpstr>المرأة اليهودية تزين خيمتها</vt:lpstr>
      <vt:lpstr>عيد المظال</vt:lpstr>
      <vt:lpstr>يستمر الحصاد من نيسان إلى تشرين الثاني</vt:lpstr>
      <vt:lpstr>المظال = الحصاد النهائي</vt:lpstr>
      <vt:lpstr> التجلي = المظال = الملكوت (مت 17: 4)</vt:lpstr>
      <vt:lpstr>أعياد سفر اللاويين 23</vt:lpstr>
      <vt:lpstr>ملخص أعياد إسرائيل</vt:lpstr>
      <vt:lpstr>ملخص أعياد إسرائيل</vt:lpstr>
      <vt:lpstr>ثلاثة أعياد أخرى  غير موضى بها  في الكتاب المقدس</vt:lpstr>
      <vt:lpstr>عيد  كتابي  إضافي  رقم 1</vt:lpstr>
      <vt:lpstr>دارت الحياة اليهودية حول هيكل سليمان لمدة 400 سنة (959-586 ق.م)</vt:lpstr>
      <vt:lpstr>احتفظ اليهود بالقداسة  في المرحضة</vt:lpstr>
      <vt:lpstr>عيد             كتابي         إضافي            رقم 2</vt:lpstr>
      <vt:lpstr>الحانوكاه (عيد النور) يحيي ذكرى انتصار يهوذا المكابي على السلوقيين  عام 164 قبل الميلاد</vt:lpstr>
      <vt:lpstr>عيد  كتابي إضافي رقم 3</vt:lpstr>
      <vt:lpstr>الفوريم : النصر الكبير</vt:lpstr>
      <vt:lpstr>1. استراحت إسرائيل لتحافظ على سير مقدس مع الله</vt:lpstr>
      <vt:lpstr>السبت</vt:lpstr>
      <vt:lpstr>PowerPoint Presentation</vt:lpstr>
      <vt:lpstr>PowerPoint Presentation</vt:lpstr>
      <vt:lpstr>PowerPoint Presentation</vt:lpstr>
      <vt:lpstr>ما هي الأعياد المسيحية  المتكررة الموازية اليوم؟</vt:lpstr>
      <vt:lpstr>أسئلة نقاشية</vt:lpstr>
      <vt:lpstr>التقويم         الديني      لإسرائيل</vt:lpstr>
      <vt:lpstr>Slides on  لاوِيّين ٢٤</vt:lpstr>
      <vt:lpstr>أعياد العهد القديم و الأيام المقدسة</vt:lpstr>
      <vt:lpstr>أعياد العهد القديم و الأيام المقدسة</vt:lpstr>
      <vt:lpstr>أعياد العهد القديم و الأيام المقدسة</vt:lpstr>
      <vt:lpstr>أعياد العهد القديم و الأيام المقدسة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لاوِيّين ٢٥</vt:lpstr>
      <vt:lpstr>سنة اليوبيل</vt:lpstr>
      <vt:lpstr>Slides on  لاوِيّين ٢٦</vt:lpstr>
      <vt:lpstr>اللعنات النبوية</vt:lpstr>
      <vt:lpstr>Slides on  لاوِيّين ٢٧</vt:lpstr>
      <vt:lpstr>يجب أن تعكس سلوكياتنا قداسة الله</vt:lpstr>
      <vt:lpstr>تفسير ووعظ أدب 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القداسة</vt:lpstr>
      <vt:lpstr>القداسة</vt:lpstr>
      <vt:lpstr>قلبي هو بيت المسيح</vt:lpstr>
      <vt:lpstr>قلبي هو بيت المسيح</vt:lpstr>
      <vt:lpstr>قلبي هو بيت المسيح</vt:lpstr>
      <vt:lpstr>قلبي هو بيت المسيح</vt:lpstr>
      <vt:lpstr>قلبي هو بيت المسيح</vt:lpstr>
      <vt:lpstr>قلبي هو بيت المسيح (فيلم على اليوتيوب)</vt:lpstr>
      <vt:lpstr>لماذا كتب سفر اللاويين ؟</vt:lpstr>
      <vt:lpstr>سفر اللاويين يعطينا الرجاء</vt:lpstr>
      <vt:lpstr>سفر اللاويين يظهر المسيح لنا</vt:lpstr>
      <vt:lpstr>القداسة هي أولوية الله دائماً</vt:lpstr>
      <vt:lpstr>التطبيق</vt:lpstr>
      <vt:lpstr>كيف يمكننا أن نستمر بالتمتع بحضور الله  بعد أن تعرفنا عليه؟</vt:lpstr>
      <vt:lpstr>الفكرة الرئيسية</vt:lpstr>
      <vt:lpstr>١- أعترف أن الله هو كل ما تحتاجه (لا ١-١٠)</vt:lpstr>
      <vt:lpstr>٢- مارس عادات صالحة (لا ١١-٢٧).</vt:lpstr>
      <vt:lpstr>القداسة</vt:lpstr>
      <vt:lpstr>ما هي الممارسة في  حياتك  التي  يجب عليك الإعتراف بها وتطهيرها؟</vt:lpstr>
      <vt:lpstr>التسلسل الزمني للتغرب المصري متناقض</vt:lpstr>
      <vt:lpstr>لاويين مقابل عدد</vt:lpstr>
      <vt:lpstr>عدد</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331</cp:revision>
  <dcterms:created xsi:type="dcterms:W3CDTF">2014-08-02T06:39:19Z</dcterms:created>
  <dcterms:modified xsi:type="dcterms:W3CDTF">2024-02-16T09:02:36Z</dcterms:modified>
</cp:coreProperties>
</file>