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theme/themeOverride1.xml" ContentType="application/vnd.openxmlformats-officedocument.themeOverrid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5.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5.xml" ContentType="application/vnd.openxmlformats-officedocument.themeOverride+xml"/>
  <Override PartName="/ppt/notesSlides/notesSlide28.xml" ContentType="application/vnd.openxmlformats-officedocument.presentationml.notesSlide+xml"/>
  <Override PartName="/ppt/theme/themeOverride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4" r:id="rId2"/>
    <p:sldMasterId id="2147483779" r:id="rId3"/>
    <p:sldMasterId id="2147483866" r:id="rId4"/>
    <p:sldMasterId id="2147483878" r:id="rId5"/>
    <p:sldMasterId id="2147483890" r:id="rId6"/>
    <p:sldMasterId id="2147483915" r:id="rId7"/>
    <p:sldMasterId id="2147483944" r:id="rId8"/>
    <p:sldMasterId id="2147483960" r:id="rId9"/>
    <p:sldMasterId id="2147483984" r:id="rId10"/>
    <p:sldMasterId id="2147484010" r:id="rId11"/>
    <p:sldMasterId id="2147484024" r:id="rId12"/>
    <p:sldMasterId id="2147484087" r:id="rId13"/>
    <p:sldMasterId id="2147484099" r:id="rId14"/>
    <p:sldMasterId id="2147484111" r:id="rId15"/>
    <p:sldMasterId id="2147484124" r:id="rId16"/>
    <p:sldMasterId id="2147484136" r:id="rId17"/>
    <p:sldMasterId id="2147484149" r:id="rId18"/>
    <p:sldMasterId id="2147484151" r:id="rId19"/>
    <p:sldMasterId id="2147484163" r:id="rId20"/>
    <p:sldMasterId id="2147484176" r:id="rId21"/>
    <p:sldMasterId id="2147484189" r:id="rId22"/>
    <p:sldMasterId id="2147484202" r:id="rId23"/>
    <p:sldMasterId id="2147484214" r:id="rId24"/>
    <p:sldMasterId id="2147484227" r:id="rId25"/>
    <p:sldMasterId id="2147484238" r:id="rId26"/>
  </p:sldMasterIdLst>
  <p:notesMasterIdLst>
    <p:notesMasterId r:id="rId332"/>
  </p:notesMasterIdLst>
  <p:sldIdLst>
    <p:sldId id="504" r:id="rId27"/>
    <p:sldId id="1771" r:id="rId28"/>
    <p:sldId id="1772" r:id="rId29"/>
    <p:sldId id="1773" r:id="rId30"/>
    <p:sldId id="1774" r:id="rId31"/>
    <p:sldId id="1775" r:id="rId32"/>
    <p:sldId id="1776" r:id="rId33"/>
    <p:sldId id="1777" r:id="rId34"/>
    <p:sldId id="1778" r:id="rId35"/>
    <p:sldId id="1779" r:id="rId36"/>
    <p:sldId id="1780" r:id="rId37"/>
    <p:sldId id="1781" r:id="rId38"/>
    <p:sldId id="1782" r:id="rId39"/>
    <p:sldId id="1783" r:id="rId40"/>
    <p:sldId id="1784" r:id="rId41"/>
    <p:sldId id="1785" r:id="rId42"/>
    <p:sldId id="1820" r:id="rId43"/>
    <p:sldId id="1787" r:id="rId44"/>
    <p:sldId id="1788" r:id="rId45"/>
    <p:sldId id="672" r:id="rId46"/>
    <p:sldId id="607" r:id="rId47"/>
    <p:sldId id="397" r:id="rId48"/>
    <p:sldId id="608" r:id="rId49"/>
    <p:sldId id="427" r:id="rId50"/>
    <p:sldId id="428" r:id="rId51"/>
    <p:sldId id="429" r:id="rId52"/>
    <p:sldId id="430" r:id="rId53"/>
    <p:sldId id="431" r:id="rId54"/>
    <p:sldId id="432" r:id="rId55"/>
    <p:sldId id="433" r:id="rId56"/>
    <p:sldId id="434" r:id="rId57"/>
    <p:sldId id="435" r:id="rId58"/>
    <p:sldId id="436" r:id="rId59"/>
    <p:sldId id="437" r:id="rId60"/>
    <p:sldId id="438" r:id="rId61"/>
    <p:sldId id="439" r:id="rId62"/>
    <p:sldId id="440" r:id="rId63"/>
    <p:sldId id="441" r:id="rId64"/>
    <p:sldId id="442" r:id="rId65"/>
    <p:sldId id="443" r:id="rId66"/>
    <p:sldId id="444" r:id="rId67"/>
    <p:sldId id="2388" r:id="rId68"/>
    <p:sldId id="446" r:id="rId69"/>
    <p:sldId id="699" r:id="rId70"/>
    <p:sldId id="256" r:id="rId71"/>
    <p:sldId id="257" r:id="rId72"/>
    <p:sldId id="258" r:id="rId73"/>
    <p:sldId id="259" r:id="rId74"/>
    <p:sldId id="260" r:id="rId75"/>
    <p:sldId id="261" r:id="rId76"/>
    <p:sldId id="262" r:id="rId77"/>
    <p:sldId id="263" r:id="rId78"/>
    <p:sldId id="264" r:id="rId79"/>
    <p:sldId id="265" r:id="rId80"/>
    <p:sldId id="266" r:id="rId81"/>
    <p:sldId id="267" r:id="rId82"/>
    <p:sldId id="268" r:id="rId83"/>
    <p:sldId id="269" r:id="rId84"/>
    <p:sldId id="270" r:id="rId85"/>
    <p:sldId id="271" r:id="rId86"/>
    <p:sldId id="272" r:id="rId87"/>
    <p:sldId id="273" r:id="rId88"/>
    <p:sldId id="274" r:id="rId89"/>
    <p:sldId id="275" r:id="rId90"/>
    <p:sldId id="276" r:id="rId91"/>
    <p:sldId id="277" r:id="rId92"/>
    <p:sldId id="278" r:id="rId93"/>
    <p:sldId id="4037" r:id="rId94"/>
    <p:sldId id="598" r:id="rId95"/>
    <p:sldId id="599" r:id="rId96"/>
    <p:sldId id="523" r:id="rId97"/>
    <p:sldId id="610" r:id="rId98"/>
    <p:sldId id="544" r:id="rId99"/>
    <p:sldId id="545" r:id="rId100"/>
    <p:sldId id="546" r:id="rId101"/>
    <p:sldId id="547" r:id="rId102"/>
    <p:sldId id="548" r:id="rId103"/>
    <p:sldId id="524" r:id="rId104"/>
    <p:sldId id="647" r:id="rId105"/>
    <p:sldId id="620" r:id="rId106"/>
    <p:sldId id="621" r:id="rId107"/>
    <p:sldId id="622" r:id="rId108"/>
    <p:sldId id="623" r:id="rId109"/>
    <p:sldId id="624" r:id="rId110"/>
    <p:sldId id="625" r:id="rId111"/>
    <p:sldId id="626" r:id="rId112"/>
    <p:sldId id="627" r:id="rId113"/>
    <p:sldId id="628" r:id="rId114"/>
    <p:sldId id="629" r:id="rId115"/>
    <p:sldId id="630" r:id="rId116"/>
    <p:sldId id="631" r:id="rId117"/>
    <p:sldId id="632" r:id="rId118"/>
    <p:sldId id="494" r:id="rId119"/>
    <p:sldId id="634" r:id="rId120"/>
    <p:sldId id="635" r:id="rId121"/>
    <p:sldId id="636" r:id="rId122"/>
    <p:sldId id="637" r:id="rId123"/>
    <p:sldId id="638" r:id="rId124"/>
    <p:sldId id="639" r:id="rId125"/>
    <p:sldId id="640" r:id="rId126"/>
    <p:sldId id="641" r:id="rId127"/>
    <p:sldId id="642" r:id="rId128"/>
    <p:sldId id="643" r:id="rId129"/>
    <p:sldId id="4038" r:id="rId130"/>
    <p:sldId id="645" r:id="rId131"/>
    <p:sldId id="700" r:id="rId132"/>
    <p:sldId id="673" r:id="rId133"/>
    <p:sldId id="674" r:id="rId134"/>
    <p:sldId id="525" r:id="rId135"/>
    <p:sldId id="675" r:id="rId136"/>
    <p:sldId id="676" r:id="rId137"/>
    <p:sldId id="677" r:id="rId138"/>
    <p:sldId id="678" r:id="rId139"/>
    <p:sldId id="679" r:id="rId140"/>
    <p:sldId id="680" r:id="rId141"/>
    <p:sldId id="681" r:id="rId142"/>
    <p:sldId id="682" r:id="rId143"/>
    <p:sldId id="683" r:id="rId144"/>
    <p:sldId id="684" r:id="rId145"/>
    <p:sldId id="685" r:id="rId146"/>
    <p:sldId id="686" r:id="rId147"/>
    <p:sldId id="687" r:id="rId148"/>
    <p:sldId id="688" r:id="rId149"/>
    <p:sldId id="689" r:id="rId150"/>
    <p:sldId id="690" r:id="rId151"/>
    <p:sldId id="691" r:id="rId152"/>
    <p:sldId id="692" r:id="rId153"/>
    <p:sldId id="693" r:id="rId154"/>
    <p:sldId id="694" r:id="rId155"/>
    <p:sldId id="695" r:id="rId156"/>
    <p:sldId id="696" r:id="rId157"/>
    <p:sldId id="697" r:id="rId158"/>
    <p:sldId id="281" r:id="rId159"/>
    <p:sldId id="282" r:id="rId160"/>
    <p:sldId id="283" r:id="rId161"/>
    <p:sldId id="284" r:id="rId162"/>
    <p:sldId id="4039" r:id="rId163"/>
    <p:sldId id="549" r:id="rId164"/>
    <p:sldId id="551" r:id="rId165"/>
    <p:sldId id="550" r:id="rId166"/>
    <p:sldId id="526" r:id="rId167"/>
    <p:sldId id="4040" r:id="rId168"/>
    <p:sldId id="725" r:id="rId169"/>
    <p:sldId id="702" r:id="rId170"/>
    <p:sldId id="703" r:id="rId171"/>
    <p:sldId id="704" r:id="rId172"/>
    <p:sldId id="705" r:id="rId173"/>
    <p:sldId id="706" r:id="rId174"/>
    <p:sldId id="707" r:id="rId175"/>
    <p:sldId id="708" r:id="rId176"/>
    <p:sldId id="709" r:id="rId177"/>
    <p:sldId id="710" r:id="rId178"/>
    <p:sldId id="711" r:id="rId179"/>
    <p:sldId id="712" r:id="rId180"/>
    <p:sldId id="713" r:id="rId181"/>
    <p:sldId id="714" r:id="rId182"/>
    <p:sldId id="715" r:id="rId183"/>
    <p:sldId id="716" r:id="rId184"/>
    <p:sldId id="717" r:id="rId185"/>
    <p:sldId id="718" r:id="rId186"/>
    <p:sldId id="719" r:id="rId187"/>
    <p:sldId id="720" r:id="rId188"/>
    <p:sldId id="721" r:id="rId189"/>
    <p:sldId id="722" r:id="rId190"/>
    <p:sldId id="723" r:id="rId191"/>
    <p:sldId id="724" r:id="rId192"/>
    <p:sldId id="279" r:id="rId193"/>
    <p:sldId id="4041" r:id="rId194"/>
    <p:sldId id="527" r:id="rId195"/>
    <p:sldId id="611" r:id="rId196"/>
    <p:sldId id="555" r:id="rId197"/>
    <p:sldId id="556" r:id="rId198"/>
    <p:sldId id="557" r:id="rId199"/>
    <p:sldId id="558" r:id="rId200"/>
    <p:sldId id="559" r:id="rId201"/>
    <p:sldId id="560" r:id="rId202"/>
    <p:sldId id="561" r:id="rId203"/>
    <p:sldId id="562" r:id="rId204"/>
    <p:sldId id="563" r:id="rId205"/>
    <p:sldId id="564" r:id="rId206"/>
    <p:sldId id="565" r:id="rId207"/>
    <p:sldId id="566" r:id="rId208"/>
    <p:sldId id="567" r:id="rId209"/>
    <p:sldId id="568" r:id="rId210"/>
    <p:sldId id="569" r:id="rId211"/>
    <p:sldId id="570" r:id="rId212"/>
    <p:sldId id="571" r:id="rId213"/>
    <p:sldId id="572" r:id="rId214"/>
    <p:sldId id="573" r:id="rId215"/>
    <p:sldId id="574" r:id="rId216"/>
    <p:sldId id="575" r:id="rId217"/>
    <p:sldId id="576" r:id="rId218"/>
    <p:sldId id="577" r:id="rId219"/>
    <p:sldId id="578" r:id="rId220"/>
    <p:sldId id="579" r:id="rId221"/>
    <p:sldId id="580" r:id="rId222"/>
    <p:sldId id="4042" r:id="rId223"/>
    <p:sldId id="528" r:id="rId224"/>
    <p:sldId id="613" r:id="rId225"/>
    <p:sldId id="553" r:id="rId226"/>
    <p:sldId id="756" r:id="rId227"/>
    <p:sldId id="727" r:id="rId228"/>
    <p:sldId id="728" r:id="rId229"/>
    <p:sldId id="729" r:id="rId230"/>
    <p:sldId id="730" r:id="rId231"/>
    <p:sldId id="731" r:id="rId232"/>
    <p:sldId id="732" r:id="rId233"/>
    <p:sldId id="733" r:id="rId234"/>
    <p:sldId id="734" r:id="rId235"/>
    <p:sldId id="735" r:id="rId236"/>
    <p:sldId id="736" r:id="rId237"/>
    <p:sldId id="737" r:id="rId238"/>
    <p:sldId id="738" r:id="rId239"/>
    <p:sldId id="739" r:id="rId240"/>
    <p:sldId id="740" r:id="rId241"/>
    <p:sldId id="741" r:id="rId242"/>
    <p:sldId id="742" r:id="rId243"/>
    <p:sldId id="743" r:id="rId244"/>
    <p:sldId id="529" r:id="rId245"/>
    <p:sldId id="744" r:id="rId246"/>
    <p:sldId id="745" r:id="rId247"/>
    <p:sldId id="746" r:id="rId248"/>
    <p:sldId id="747" r:id="rId249"/>
    <p:sldId id="614" r:id="rId250"/>
    <p:sldId id="748" r:id="rId251"/>
    <p:sldId id="749" r:id="rId252"/>
    <p:sldId id="530" r:id="rId253"/>
    <p:sldId id="1165" r:id="rId254"/>
    <p:sldId id="750" r:id="rId255"/>
    <p:sldId id="280" r:id="rId256"/>
    <p:sldId id="751" r:id="rId257"/>
    <p:sldId id="752" r:id="rId258"/>
    <p:sldId id="753" r:id="rId259"/>
    <p:sldId id="4043" r:id="rId260"/>
    <p:sldId id="778" r:id="rId261"/>
    <p:sldId id="758" r:id="rId262"/>
    <p:sldId id="759" r:id="rId263"/>
    <p:sldId id="760" r:id="rId264"/>
    <p:sldId id="761" r:id="rId265"/>
    <p:sldId id="762" r:id="rId266"/>
    <p:sldId id="763" r:id="rId267"/>
    <p:sldId id="764" r:id="rId268"/>
    <p:sldId id="765" r:id="rId269"/>
    <p:sldId id="531" r:id="rId270"/>
    <p:sldId id="582" r:id="rId271"/>
    <p:sldId id="766" r:id="rId272"/>
    <p:sldId id="767" r:id="rId273"/>
    <p:sldId id="768" r:id="rId274"/>
    <p:sldId id="769" r:id="rId275"/>
    <p:sldId id="770" r:id="rId276"/>
    <p:sldId id="771" r:id="rId277"/>
    <p:sldId id="772" r:id="rId278"/>
    <p:sldId id="773" r:id="rId279"/>
    <p:sldId id="774" r:id="rId280"/>
    <p:sldId id="775" r:id="rId281"/>
    <p:sldId id="4044" r:id="rId282"/>
    <p:sldId id="532" r:id="rId283"/>
    <p:sldId id="501" r:id="rId284"/>
    <p:sldId id="4135" r:id="rId285"/>
    <p:sldId id="4136" r:id="rId286"/>
    <p:sldId id="4137" r:id="rId287"/>
    <p:sldId id="4138" r:id="rId288"/>
    <p:sldId id="4139" r:id="rId289"/>
    <p:sldId id="4140" r:id="rId290"/>
    <p:sldId id="4141" r:id="rId291"/>
    <p:sldId id="4142" r:id="rId292"/>
    <p:sldId id="4143" r:id="rId293"/>
    <p:sldId id="4144" r:id="rId294"/>
    <p:sldId id="4145" r:id="rId295"/>
    <p:sldId id="533" r:id="rId296"/>
    <p:sldId id="615" r:id="rId297"/>
    <p:sldId id="534" r:id="rId298"/>
    <p:sldId id="4146" r:id="rId299"/>
    <p:sldId id="402" r:id="rId300"/>
    <p:sldId id="4147" r:id="rId301"/>
    <p:sldId id="403" r:id="rId302"/>
    <p:sldId id="492" r:id="rId303"/>
    <p:sldId id="510" r:id="rId304"/>
    <p:sldId id="535" r:id="rId305"/>
    <p:sldId id="405" r:id="rId306"/>
    <p:sldId id="2429" r:id="rId307"/>
    <p:sldId id="366" r:id="rId308"/>
    <p:sldId id="407" r:id="rId309"/>
    <p:sldId id="1836" r:id="rId310"/>
    <p:sldId id="655" r:id="rId311"/>
    <p:sldId id="4148" r:id="rId312"/>
    <p:sldId id="348" r:id="rId313"/>
    <p:sldId id="779" r:id="rId314"/>
    <p:sldId id="780" r:id="rId315"/>
    <p:sldId id="409" r:id="rId316"/>
    <p:sldId id="4152" r:id="rId317"/>
    <p:sldId id="4153" r:id="rId318"/>
    <p:sldId id="4154" r:id="rId319"/>
    <p:sldId id="4155" r:id="rId320"/>
    <p:sldId id="4156" r:id="rId321"/>
    <p:sldId id="4157" r:id="rId322"/>
    <p:sldId id="4158" r:id="rId323"/>
    <p:sldId id="4159" r:id="rId324"/>
    <p:sldId id="4160" r:id="rId325"/>
    <p:sldId id="4149" r:id="rId326"/>
    <p:sldId id="4150" r:id="rId327"/>
    <p:sldId id="310" r:id="rId328"/>
    <p:sldId id="422" r:id="rId329"/>
    <p:sldId id="4151" r:id="rId330"/>
    <p:sldId id="1814" r:id="rId3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96639E16-D3F5-AE44-A477-1FD3F1540792}">
          <p14:sldIdLst>
            <p14:sldId id="504"/>
            <p14:sldId id="1771"/>
            <p14:sldId id="1772"/>
            <p14:sldId id="1773"/>
            <p14:sldId id="1774"/>
            <p14:sldId id="1775"/>
            <p14:sldId id="1776"/>
            <p14:sldId id="1777"/>
            <p14:sldId id="1778"/>
            <p14:sldId id="1779"/>
            <p14:sldId id="1780"/>
            <p14:sldId id="1781"/>
            <p14:sldId id="1782"/>
            <p14:sldId id="1783"/>
            <p14:sldId id="1784"/>
            <p14:sldId id="1785"/>
            <p14:sldId id="1820"/>
            <p14:sldId id="1787"/>
            <p14:sldId id="1788"/>
            <p14:sldId id="672"/>
          </p14:sldIdLst>
        </p14:section>
        <p14:section name="Chapters" id="{660558BB-5C33-1A43-BDDA-55176F405D74}">
          <p14:sldIdLst>
            <p14:sldId id="607"/>
            <p14:sldId id="397"/>
            <p14:sldId id="608"/>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2388"/>
            <p14:sldId id="446"/>
            <p14:sldId id="699"/>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4037"/>
            <p14:sldId id="598"/>
            <p14:sldId id="599"/>
            <p14:sldId id="523"/>
            <p14:sldId id="610"/>
            <p14:sldId id="544"/>
            <p14:sldId id="545"/>
            <p14:sldId id="546"/>
            <p14:sldId id="547"/>
            <p14:sldId id="548"/>
            <p14:sldId id="524"/>
            <p14:sldId id="647"/>
            <p14:sldId id="620"/>
            <p14:sldId id="621"/>
            <p14:sldId id="622"/>
            <p14:sldId id="623"/>
            <p14:sldId id="624"/>
            <p14:sldId id="625"/>
            <p14:sldId id="626"/>
            <p14:sldId id="627"/>
            <p14:sldId id="628"/>
            <p14:sldId id="629"/>
            <p14:sldId id="630"/>
            <p14:sldId id="631"/>
            <p14:sldId id="632"/>
            <p14:sldId id="494"/>
            <p14:sldId id="634"/>
            <p14:sldId id="635"/>
            <p14:sldId id="636"/>
            <p14:sldId id="637"/>
            <p14:sldId id="638"/>
            <p14:sldId id="639"/>
            <p14:sldId id="640"/>
            <p14:sldId id="641"/>
            <p14:sldId id="642"/>
            <p14:sldId id="643"/>
            <p14:sldId id="4038"/>
            <p14:sldId id="645"/>
            <p14:sldId id="700"/>
            <p14:sldId id="673"/>
            <p14:sldId id="674"/>
            <p14:sldId id="525"/>
            <p14:sldId id="675"/>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281"/>
            <p14:sldId id="282"/>
            <p14:sldId id="283"/>
            <p14:sldId id="284"/>
            <p14:sldId id="4039"/>
            <p14:sldId id="549"/>
            <p14:sldId id="551"/>
            <p14:sldId id="550"/>
            <p14:sldId id="526"/>
            <p14:sldId id="4040"/>
            <p14:sldId id="725"/>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279"/>
            <p14:sldId id="4041"/>
            <p14:sldId id="527"/>
            <p14:sldId id="611"/>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4042"/>
            <p14:sldId id="528"/>
            <p14:sldId id="613"/>
            <p14:sldId id="553"/>
            <p14:sldId id="756"/>
            <p14:sldId id="727"/>
            <p14:sldId id="728"/>
            <p14:sldId id="729"/>
            <p14:sldId id="730"/>
            <p14:sldId id="731"/>
            <p14:sldId id="732"/>
            <p14:sldId id="733"/>
            <p14:sldId id="734"/>
            <p14:sldId id="735"/>
            <p14:sldId id="736"/>
            <p14:sldId id="737"/>
            <p14:sldId id="738"/>
            <p14:sldId id="739"/>
            <p14:sldId id="740"/>
            <p14:sldId id="741"/>
            <p14:sldId id="742"/>
            <p14:sldId id="743"/>
            <p14:sldId id="529"/>
            <p14:sldId id="744"/>
            <p14:sldId id="745"/>
            <p14:sldId id="746"/>
            <p14:sldId id="747"/>
            <p14:sldId id="614"/>
            <p14:sldId id="748"/>
            <p14:sldId id="749"/>
            <p14:sldId id="530"/>
            <p14:sldId id="1165"/>
            <p14:sldId id="750"/>
            <p14:sldId id="280"/>
            <p14:sldId id="751"/>
            <p14:sldId id="752"/>
            <p14:sldId id="753"/>
            <p14:sldId id="4043"/>
            <p14:sldId id="778"/>
            <p14:sldId id="758"/>
            <p14:sldId id="759"/>
            <p14:sldId id="760"/>
            <p14:sldId id="761"/>
            <p14:sldId id="762"/>
            <p14:sldId id="763"/>
            <p14:sldId id="764"/>
            <p14:sldId id="765"/>
            <p14:sldId id="531"/>
            <p14:sldId id="582"/>
            <p14:sldId id="766"/>
            <p14:sldId id="767"/>
            <p14:sldId id="768"/>
            <p14:sldId id="769"/>
            <p14:sldId id="770"/>
            <p14:sldId id="771"/>
            <p14:sldId id="772"/>
            <p14:sldId id="773"/>
            <p14:sldId id="774"/>
            <p14:sldId id="775"/>
            <p14:sldId id="4044"/>
            <p14:sldId id="532"/>
            <p14:sldId id="501"/>
            <p14:sldId id="4135"/>
            <p14:sldId id="4136"/>
            <p14:sldId id="4137"/>
            <p14:sldId id="4138"/>
            <p14:sldId id="4139"/>
            <p14:sldId id="4140"/>
            <p14:sldId id="4141"/>
            <p14:sldId id="4142"/>
            <p14:sldId id="4143"/>
            <p14:sldId id="4144"/>
            <p14:sldId id="4145"/>
            <p14:sldId id="533"/>
            <p14:sldId id="615"/>
            <p14:sldId id="534"/>
            <p14:sldId id="4146"/>
            <p14:sldId id="402"/>
            <p14:sldId id="4147"/>
            <p14:sldId id="403"/>
            <p14:sldId id="492"/>
            <p14:sldId id="510"/>
            <p14:sldId id="535"/>
            <p14:sldId id="405"/>
            <p14:sldId id="2429"/>
            <p14:sldId id="366"/>
            <p14:sldId id="407"/>
          </p14:sldIdLst>
        </p14:section>
        <p14:section name="Conclusion" id="{4C0C718D-CF76-814B-A29B-947FC44F9A56}">
          <p14:sldIdLst>
            <p14:sldId id="1836"/>
            <p14:sldId id="655"/>
            <p14:sldId id="4148"/>
            <p14:sldId id="348"/>
            <p14:sldId id="779"/>
            <p14:sldId id="780"/>
          </p14:sldIdLst>
        </p14:section>
        <p14:section name="Supplements" id="{753CC174-D37C-F545-9FB1-C57A6BFBA8D4}">
          <p14:sldIdLst>
            <p14:sldId id="409"/>
            <p14:sldId id="4152"/>
            <p14:sldId id="4153"/>
            <p14:sldId id="4154"/>
            <p14:sldId id="4155"/>
            <p14:sldId id="4156"/>
            <p14:sldId id="4157"/>
            <p14:sldId id="4158"/>
            <p14:sldId id="4159"/>
            <p14:sldId id="4160"/>
            <p14:sldId id="4149"/>
            <p14:sldId id="4150"/>
            <p14:sldId id="310"/>
            <p14:sldId id="422"/>
            <p14:sldId id="4151"/>
            <p14:sldId id="181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A8D7"/>
    <a:srgbClr val="F1B3FF"/>
    <a:srgbClr val="E779FF"/>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859" autoAdjust="0"/>
    <p:restoredTop sz="80313" autoAdjust="0"/>
  </p:normalViewPr>
  <p:slideViewPr>
    <p:cSldViewPr snapToGrid="0" snapToObjects="1">
      <p:cViewPr varScale="1">
        <p:scale>
          <a:sx n="108" d="100"/>
          <a:sy n="108" d="100"/>
        </p:scale>
        <p:origin x="200" y="1120"/>
      </p:cViewPr>
      <p:guideLst>
        <p:guide orient="horz" pos="2160"/>
        <p:guide pos="2880"/>
      </p:guideLst>
    </p:cSldViewPr>
  </p:slideViewPr>
  <p:notesTextViewPr>
    <p:cViewPr>
      <p:scale>
        <a:sx n="100" d="100"/>
        <a:sy n="100" d="100"/>
      </p:scale>
      <p:origin x="0" y="0"/>
    </p:cViewPr>
  </p:notesTextViewPr>
  <p:sorterViewPr>
    <p:cViewPr>
      <p:scale>
        <a:sx n="60" d="100"/>
        <a:sy n="60" d="100"/>
      </p:scale>
      <p:origin x="0" y="433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1.xml"/><Relationship Id="rId299" Type="http://schemas.openxmlformats.org/officeDocument/2006/relationships/slide" Target="slides/slide273.xml"/><Relationship Id="rId21" Type="http://schemas.openxmlformats.org/officeDocument/2006/relationships/slideMaster" Target="slideMasters/slideMaster21.xml"/><Relationship Id="rId63" Type="http://schemas.openxmlformats.org/officeDocument/2006/relationships/slide" Target="slides/slide37.xml"/><Relationship Id="rId159" Type="http://schemas.openxmlformats.org/officeDocument/2006/relationships/slide" Target="slides/slide133.xml"/><Relationship Id="rId324" Type="http://schemas.openxmlformats.org/officeDocument/2006/relationships/slide" Target="slides/slide298.xml"/><Relationship Id="rId170" Type="http://schemas.openxmlformats.org/officeDocument/2006/relationships/slide" Target="slides/slide144.xml"/><Relationship Id="rId226" Type="http://schemas.openxmlformats.org/officeDocument/2006/relationships/slide" Target="slides/slide200.xml"/><Relationship Id="rId268" Type="http://schemas.openxmlformats.org/officeDocument/2006/relationships/slide" Target="slides/slide242.xml"/><Relationship Id="rId32" Type="http://schemas.openxmlformats.org/officeDocument/2006/relationships/slide" Target="slides/slide6.xml"/><Relationship Id="rId74" Type="http://schemas.openxmlformats.org/officeDocument/2006/relationships/slide" Target="slides/slide48.xml"/><Relationship Id="rId128" Type="http://schemas.openxmlformats.org/officeDocument/2006/relationships/slide" Target="slides/slide102.xml"/><Relationship Id="rId335" Type="http://schemas.openxmlformats.org/officeDocument/2006/relationships/theme" Target="theme/theme1.xml"/><Relationship Id="rId5" Type="http://schemas.openxmlformats.org/officeDocument/2006/relationships/slideMaster" Target="slideMasters/slideMaster5.xml"/><Relationship Id="rId181" Type="http://schemas.openxmlformats.org/officeDocument/2006/relationships/slide" Target="slides/slide155.xml"/><Relationship Id="rId237" Type="http://schemas.openxmlformats.org/officeDocument/2006/relationships/slide" Target="slides/slide211.xml"/><Relationship Id="rId279" Type="http://schemas.openxmlformats.org/officeDocument/2006/relationships/slide" Target="slides/slide253.xml"/><Relationship Id="rId43" Type="http://schemas.openxmlformats.org/officeDocument/2006/relationships/slide" Target="slides/slide17.xml"/><Relationship Id="rId139" Type="http://schemas.openxmlformats.org/officeDocument/2006/relationships/slide" Target="slides/slide113.xml"/><Relationship Id="rId290" Type="http://schemas.openxmlformats.org/officeDocument/2006/relationships/slide" Target="slides/slide264.xml"/><Relationship Id="rId304" Type="http://schemas.openxmlformats.org/officeDocument/2006/relationships/slide" Target="slides/slide278.xml"/><Relationship Id="rId85" Type="http://schemas.openxmlformats.org/officeDocument/2006/relationships/slide" Target="slides/slide59.xml"/><Relationship Id="rId150" Type="http://schemas.openxmlformats.org/officeDocument/2006/relationships/slide" Target="slides/slide124.xml"/><Relationship Id="rId192" Type="http://schemas.openxmlformats.org/officeDocument/2006/relationships/slide" Target="slides/slide166.xml"/><Relationship Id="rId206" Type="http://schemas.openxmlformats.org/officeDocument/2006/relationships/slide" Target="slides/slide180.xml"/><Relationship Id="rId248" Type="http://schemas.openxmlformats.org/officeDocument/2006/relationships/slide" Target="slides/slide222.xml"/><Relationship Id="rId12" Type="http://schemas.openxmlformats.org/officeDocument/2006/relationships/slideMaster" Target="slideMasters/slideMaster12.xml"/><Relationship Id="rId108" Type="http://schemas.openxmlformats.org/officeDocument/2006/relationships/slide" Target="slides/slide82.xml"/><Relationship Id="rId315" Type="http://schemas.openxmlformats.org/officeDocument/2006/relationships/slide" Target="slides/slide289.xml"/><Relationship Id="rId54" Type="http://schemas.openxmlformats.org/officeDocument/2006/relationships/slide" Target="slides/slide28.xml"/><Relationship Id="rId96" Type="http://schemas.openxmlformats.org/officeDocument/2006/relationships/slide" Target="slides/slide70.xml"/><Relationship Id="rId161" Type="http://schemas.openxmlformats.org/officeDocument/2006/relationships/slide" Target="slides/slide135.xml"/><Relationship Id="rId217" Type="http://schemas.openxmlformats.org/officeDocument/2006/relationships/slide" Target="slides/slide191.xml"/><Relationship Id="rId259" Type="http://schemas.openxmlformats.org/officeDocument/2006/relationships/slide" Target="slides/slide233.xml"/><Relationship Id="rId23" Type="http://schemas.openxmlformats.org/officeDocument/2006/relationships/slideMaster" Target="slideMasters/slideMaster23.xml"/><Relationship Id="rId119" Type="http://schemas.openxmlformats.org/officeDocument/2006/relationships/slide" Target="slides/slide93.xml"/><Relationship Id="rId270" Type="http://schemas.openxmlformats.org/officeDocument/2006/relationships/slide" Target="slides/slide244.xml"/><Relationship Id="rId326" Type="http://schemas.openxmlformats.org/officeDocument/2006/relationships/slide" Target="slides/slide300.xml"/><Relationship Id="rId65" Type="http://schemas.openxmlformats.org/officeDocument/2006/relationships/slide" Target="slides/slide39.xml"/><Relationship Id="rId130" Type="http://schemas.openxmlformats.org/officeDocument/2006/relationships/slide" Target="slides/slide104.xml"/><Relationship Id="rId172" Type="http://schemas.openxmlformats.org/officeDocument/2006/relationships/slide" Target="slides/slide146.xml"/><Relationship Id="rId228" Type="http://schemas.openxmlformats.org/officeDocument/2006/relationships/slide" Target="slides/slide202.xml"/><Relationship Id="rId281" Type="http://schemas.openxmlformats.org/officeDocument/2006/relationships/slide" Target="slides/slide255.xml"/><Relationship Id="rId34" Type="http://schemas.openxmlformats.org/officeDocument/2006/relationships/slide" Target="slides/slide8.xml"/><Relationship Id="rId76" Type="http://schemas.openxmlformats.org/officeDocument/2006/relationships/slide" Target="slides/slide50.xml"/><Relationship Id="rId141" Type="http://schemas.openxmlformats.org/officeDocument/2006/relationships/slide" Target="slides/slide115.xml"/><Relationship Id="rId7" Type="http://schemas.openxmlformats.org/officeDocument/2006/relationships/slideMaster" Target="slideMasters/slideMaster7.xml"/><Relationship Id="rId183" Type="http://schemas.openxmlformats.org/officeDocument/2006/relationships/slide" Target="slides/slide157.xml"/><Relationship Id="rId239" Type="http://schemas.openxmlformats.org/officeDocument/2006/relationships/slide" Target="slides/slide213.xml"/><Relationship Id="rId250" Type="http://schemas.openxmlformats.org/officeDocument/2006/relationships/slide" Target="slides/slide224.xml"/><Relationship Id="rId292" Type="http://schemas.openxmlformats.org/officeDocument/2006/relationships/slide" Target="slides/slide266.xml"/><Relationship Id="rId306" Type="http://schemas.openxmlformats.org/officeDocument/2006/relationships/slide" Target="slides/slide280.xml"/><Relationship Id="rId24" Type="http://schemas.openxmlformats.org/officeDocument/2006/relationships/slideMaster" Target="slideMasters/slideMaster2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31" Type="http://schemas.openxmlformats.org/officeDocument/2006/relationships/slide" Target="slides/slide105.xml"/><Relationship Id="rId327" Type="http://schemas.openxmlformats.org/officeDocument/2006/relationships/slide" Target="slides/slide301.xml"/><Relationship Id="rId152" Type="http://schemas.openxmlformats.org/officeDocument/2006/relationships/slide" Target="slides/slide126.xml"/><Relationship Id="rId173" Type="http://schemas.openxmlformats.org/officeDocument/2006/relationships/slide" Target="slides/slide147.xml"/><Relationship Id="rId194" Type="http://schemas.openxmlformats.org/officeDocument/2006/relationships/slide" Target="slides/slide168.xml"/><Relationship Id="rId208" Type="http://schemas.openxmlformats.org/officeDocument/2006/relationships/slide" Target="slides/slide182.xml"/><Relationship Id="rId229" Type="http://schemas.openxmlformats.org/officeDocument/2006/relationships/slide" Target="slides/slide203.xml"/><Relationship Id="rId240" Type="http://schemas.openxmlformats.org/officeDocument/2006/relationships/slide" Target="slides/slide214.xml"/><Relationship Id="rId261" Type="http://schemas.openxmlformats.org/officeDocument/2006/relationships/slide" Target="slides/slide235.xml"/><Relationship Id="rId14" Type="http://schemas.openxmlformats.org/officeDocument/2006/relationships/slideMaster" Target="slideMasters/slideMaster1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282" Type="http://schemas.openxmlformats.org/officeDocument/2006/relationships/slide" Target="slides/slide256.xml"/><Relationship Id="rId317" Type="http://schemas.openxmlformats.org/officeDocument/2006/relationships/slide" Target="slides/slide291.xml"/><Relationship Id="rId8" Type="http://schemas.openxmlformats.org/officeDocument/2006/relationships/slideMaster" Target="slideMasters/slideMaster8.xml"/><Relationship Id="rId98" Type="http://schemas.openxmlformats.org/officeDocument/2006/relationships/slide" Target="slides/slide72.xml"/><Relationship Id="rId121" Type="http://schemas.openxmlformats.org/officeDocument/2006/relationships/slide" Target="slides/slide95.xml"/><Relationship Id="rId142" Type="http://schemas.openxmlformats.org/officeDocument/2006/relationships/slide" Target="slides/slide116.xml"/><Relationship Id="rId163" Type="http://schemas.openxmlformats.org/officeDocument/2006/relationships/slide" Target="slides/slide137.xml"/><Relationship Id="rId184" Type="http://schemas.openxmlformats.org/officeDocument/2006/relationships/slide" Target="slides/slide158.xml"/><Relationship Id="rId219" Type="http://schemas.openxmlformats.org/officeDocument/2006/relationships/slide" Target="slides/slide193.xml"/><Relationship Id="rId230" Type="http://schemas.openxmlformats.org/officeDocument/2006/relationships/slide" Target="slides/slide204.xml"/><Relationship Id="rId251" Type="http://schemas.openxmlformats.org/officeDocument/2006/relationships/slide" Target="slides/slide225.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272" Type="http://schemas.openxmlformats.org/officeDocument/2006/relationships/slide" Target="slides/slide246.xml"/><Relationship Id="rId293" Type="http://schemas.openxmlformats.org/officeDocument/2006/relationships/slide" Target="slides/slide267.xml"/><Relationship Id="rId307" Type="http://schemas.openxmlformats.org/officeDocument/2006/relationships/slide" Target="slides/slide281.xml"/><Relationship Id="rId328" Type="http://schemas.openxmlformats.org/officeDocument/2006/relationships/slide" Target="slides/slide302.xml"/><Relationship Id="rId88" Type="http://schemas.openxmlformats.org/officeDocument/2006/relationships/slide" Target="slides/slide62.xml"/><Relationship Id="rId111" Type="http://schemas.openxmlformats.org/officeDocument/2006/relationships/slide" Target="slides/slide85.xml"/><Relationship Id="rId132" Type="http://schemas.openxmlformats.org/officeDocument/2006/relationships/slide" Target="slides/slide106.xml"/><Relationship Id="rId153" Type="http://schemas.openxmlformats.org/officeDocument/2006/relationships/slide" Target="slides/slide127.xml"/><Relationship Id="rId174" Type="http://schemas.openxmlformats.org/officeDocument/2006/relationships/slide" Target="slides/slide148.xml"/><Relationship Id="rId195" Type="http://schemas.openxmlformats.org/officeDocument/2006/relationships/slide" Target="slides/slide169.xml"/><Relationship Id="rId209" Type="http://schemas.openxmlformats.org/officeDocument/2006/relationships/slide" Target="slides/slide183.xml"/><Relationship Id="rId220" Type="http://schemas.openxmlformats.org/officeDocument/2006/relationships/slide" Target="slides/slide194.xml"/><Relationship Id="rId241" Type="http://schemas.openxmlformats.org/officeDocument/2006/relationships/slide" Target="slides/slide215.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262" Type="http://schemas.openxmlformats.org/officeDocument/2006/relationships/slide" Target="slides/slide236.xml"/><Relationship Id="rId283" Type="http://schemas.openxmlformats.org/officeDocument/2006/relationships/slide" Target="slides/slide257.xml"/><Relationship Id="rId318" Type="http://schemas.openxmlformats.org/officeDocument/2006/relationships/slide" Target="slides/slide292.xml"/><Relationship Id="rId78" Type="http://schemas.openxmlformats.org/officeDocument/2006/relationships/slide" Target="slides/slide52.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43" Type="http://schemas.openxmlformats.org/officeDocument/2006/relationships/slide" Target="slides/slide117.xml"/><Relationship Id="rId164" Type="http://schemas.openxmlformats.org/officeDocument/2006/relationships/slide" Target="slides/slide138.xml"/><Relationship Id="rId185" Type="http://schemas.openxmlformats.org/officeDocument/2006/relationships/slide" Target="slides/slide159.xml"/><Relationship Id="rId9" Type="http://schemas.openxmlformats.org/officeDocument/2006/relationships/slideMaster" Target="slideMasters/slideMaster9.xml"/><Relationship Id="rId210" Type="http://schemas.openxmlformats.org/officeDocument/2006/relationships/slide" Target="slides/slide184.xml"/><Relationship Id="rId26" Type="http://schemas.openxmlformats.org/officeDocument/2006/relationships/slideMaster" Target="slideMasters/slideMaster26.xml"/><Relationship Id="rId231" Type="http://schemas.openxmlformats.org/officeDocument/2006/relationships/slide" Target="slides/slide205.xml"/><Relationship Id="rId252" Type="http://schemas.openxmlformats.org/officeDocument/2006/relationships/slide" Target="slides/slide226.xml"/><Relationship Id="rId273" Type="http://schemas.openxmlformats.org/officeDocument/2006/relationships/slide" Target="slides/slide247.xml"/><Relationship Id="rId294" Type="http://schemas.openxmlformats.org/officeDocument/2006/relationships/slide" Target="slides/slide268.xml"/><Relationship Id="rId308" Type="http://schemas.openxmlformats.org/officeDocument/2006/relationships/slide" Target="slides/slide282.xml"/><Relationship Id="rId329" Type="http://schemas.openxmlformats.org/officeDocument/2006/relationships/slide" Target="slides/slide303.xml"/><Relationship Id="rId47" Type="http://schemas.openxmlformats.org/officeDocument/2006/relationships/slide" Target="slides/slide21.xml"/><Relationship Id="rId68" Type="http://schemas.openxmlformats.org/officeDocument/2006/relationships/slide" Target="slides/slide42.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 Id="rId154" Type="http://schemas.openxmlformats.org/officeDocument/2006/relationships/slide" Target="slides/slide128.xml"/><Relationship Id="rId175" Type="http://schemas.openxmlformats.org/officeDocument/2006/relationships/slide" Target="slides/slide149.xml"/><Relationship Id="rId196" Type="http://schemas.openxmlformats.org/officeDocument/2006/relationships/slide" Target="slides/slide170.xml"/><Relationship Id="rId200" Type="http://schemas.openxmlformats.org/officeDocument/2006/relationships/slide" Target="slides/slide174.xml"/><Relationship Id="rId16" Type="http://schemas.openxmlformats.org/officeDocument/2006/relationships/slideMaster" Target="slideMasters/slideMaster16.xml"/><Relationship Id="rId221" Type="http://schemas.openxmlformats.org/officeDocument/2006/relationships/slide" Target="slides/slide195.xml"/><Relationship Id="rId242" Type="http://schemas.openxmlformats.org/officeDocument/2006/relationships/slide" Target="slides/slide216.xml"/><Relationship Id="rId263" Type="http://schemas.openxmlformats.org/officeDocument/2006/relationships/slide" Target="slides/slide237.xml"/><Relationship Id="rId284" Type="http://schemas.openxmlformats.org/officeDocument/2006/relationships/slide" Target="slides/slide258.xml"/><Relationship Id="rId319" Type="http://schemas.openxmlformats.org/officeDocument/2006/relationships/slide" Target="slides/slide293.xml"/><Relationship Id="rId37" Type="http://schemas.openxmlformats.org/officeDocument/2006/relationships/slide" Target="slides/slide11.xml"/><Relationship Id="rId58" Type="http://schemas.openxmlformats.org/officeDocument/2006/relationships/slide" Target="slides/slide32.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44" Type="http://schemas.openxmlformats.org/officeDocument/2006/relationships/slide" Target="slides/slide118.xml"/><Relationship Id="rId330" Type="http://schemas.openxmlformats.org/officeDocument/2006/relationships/slide" Target="slides/slide304.xml"/><Relationship Id="rId90" Type="http://schemas.openxmlformats.org/officeDocument/2006/relationships/slide" Target="slides/slide64.xml"/><Relationship Id="rId165" Type="http://schemas.openxmlformats.org/officeDocument/2006/relationships/slide" Target="slides/slide139.xml"/><Relationship Id="rId186" Type="http://schemas.openxmlformats.org/officeDocument/2006/relationships/slide" Target="slides/slide160.xml"/><Relationship Id="rId211" Type="http://schemas.openxmlformats.org/officeDocument/2006/relationships/slide" Target="slides/slide185.xml"/><Relationship Id="rId232" Type="http://schemas.openxmlformats.org/officeDocument/2006/relationships/slide" Target="slides/slide206.xml"/><Relationship Id="rId253" Type="http://schemas.openxmlformats.org/officeDocument/2006/relationships/slide" Target="slides/slide227.xml"/><Relationship Id="rId274" Type="http://schemas.openxmlformats.org/officeDocument/2006/relationships/slide" Target="slides/slide248.xml"/><Relationship Id="rId295" Type="http://schemas.openxmlformats.org/officeDocument/2006/relationships/slide" Target="slides/slide269.xml"/><Relationship Id="rId309" Type="http://schemas.openxmlformats.org/officeDocument/2006/relationships/slide" Target="slides/slide283.xml"/><Relationship Id="rId27" Type="http://schemas.openxmlformats.org/officeDocument/2006/relationships/slide" Target="slides/slide1.xml"/><Relationship Id="rId48" Type="http://schemas.openxmlformats.org/officeDocument/2006/relationships/slide" Target="slides/slide22.xml"/><Relationship Id="rId69" Type="http://schemas.openxmlformats.org/officeDocument/2006/relationships/slide" Target="slides/slide43.xml"/><Relationship Id="rId113" Type="http://schemas.openxmlformats.org/officeDocument/2006/relationships/slide" Target="slides/slide87.xml"/><Relationship Id="rId134" Type="http://schemas.openxmlformats.org/officeDocument/2006/relationships/slide" Target="slides/slide108.xml"/><Relationship Id="rId320" Type="http://schemas.openxmlformats.org/officeDocument/2006/relationships/slide" Target="slides/slide294.xml"/><Relationship Id="rId80" Type="http://schemas.openxmlformats.org/officeDocument/2006/relationships/slide" Target="slides/slide54.xml"/><Relationship Id="rId155" Type="http://schemas.openxmlformats.org/officeDocument/2006/relationships/slide" Target="slides/slide129.xml"/><Relationship Id="rId176" Type="http://schemas.openxmlformats.org/officeDocument/2006/relationships/slide" Target="slides/slide150.xml"/><Relationship Id="rId197" Type="http://schemas.openxmlformats.org/officeDocument/2006/relationships/slide" Target="slides/slide171.xml"/><Relationship Id="rId201" Type="http://schemas.openxmlformats.org/officeDocument/2006/relationships/slide" Target="slides/slide175.xml"/><Relationship Id="rId222" Type="http://schemas.openxmlformats.org/officeDocument/2006/relationships/slide" Target="slides/slide196.xml"/><Relationship Id="rId243" Type="http://schemas.openxmlformats.org/officeDocument/2006/relationships/slide" Target="slides/slide217.xml"/><Relationship Id="rId264" Type="http://schemas.openxmlformats.org/officeDocument/2006/relationships/slide" Target="slides/slide238.xml"/><Relationship Id="rId285" Type="http://schemas.openxmlformats.org/officeDocument/2006/relationships/slide" Target="slides/slide259.xml"/><Relationship Id="rId17" Type="http://schemas.openxmlformats.org/officeDocument/2006/relationships/slideMaster" Target="slideMasters/slideMaster1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24" Type="http://schemas.openxmlformats.org/officeDocument/2006/relationships/slide" Target="slides/slide98.xml"/><Relationship Id="rId310" Type="http://schemas.openxmlformats.org/officeDocument/2006/relationships/slide" Target="slides/slide284.xml"/><Relationship Id="rId70" Type="http://schemas.openxmlformats.org/officeDocument/2006/relationships/slide" Target="slides/slide44.xml"/><Relationship Id="rId91" Type="http://schemas.openxmlformats.org/officeDocument/2006/relationships/slide" Target="slides/slide65.xml"/><Relationship Id="rId145" Type="http://schemas.openxmlformats.org/officeDocument/2006/relationships/slide" Target="slides/slide119.xml"/><Relationship Id="rId166" Type="http://schemas.openxmlformats.org/officeDocument/2006/relationships/slide" Target="slides/slide140.xml"/><Relationship Id="rId187" Type="http://schemas.openxmlformats.org/officeDocument/2006/relationships/slide" Target="slides/slide161.xml"/><Relationship Id="rId331" Type="http://schemas.openxmlformats.org/officeDocument/2006/relationships/slide" Target="slides/slide305.xml"/><Relationship Id="rId1" Type="http://schemas.openxmlformats.org/officeDocument/2006/relationships/slideMaster" Target="slideMasters/slideMaster1.xml"/><Relationship Id="rId212" Type="http://schemas.openxmlformats.org/officeDocument/2006/relationships/slide" Target="slides/slide186.xml"/><Relationship Id="rId233" Type="http://schemas.openxmlformats.org/officeDocument/2006/relationships/slide" Target="slides/slide207.xml"/><Relationship Id="rId254" Type="http://schemas.openxmlformats.org/officeDocument/2006/relationships/slide" Target="slides/slide228.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275" Type="http://schemas.openxmlformats.org/officeDocument/2006/relationships/slide" Target="slides/slide249.xml"/><Relationship Id="rId296" Type="http://schemas.openxmlformats.org/officeDocument/2006/relationships/slide" Target="slides/slide270.xml"/><Relationship Id="rId300" Type="http://schemas.openxmlformats.org/officeDocument/2006/relationships/slide" Target="slides/slide274.xml"/><Relationship Id="rId60" Type="http://schemas.openxmlformats.org/officeDocument/2006/relationships/slide" Target="slides/slide34.xml"/><Relationship Id="rId81" Type="http://schemas.openxmlformats.org/officeDocument/2006/relationships/slide" Target="slides/slide55.xml"/><Relationship Id="rId135" Type="http://schemas.openxmlformats.org/officeDocument/2006/relationships/slide" Target="slides/slide109.xml"/><Relationship Id="rId156" Type="http://schemas.openxmlformats.org/officeDocument/2006/relationships/slide" Target="slides/slide130.xml"/><Relationship Id="rId177" Type="http://schemas.openxmlformats.org/officeDocument/2006/relationships/slide" Target="slides/slide151.xml"/><Relationship Id="rId198" Type="http://schemas.openxmlformats.org/officeDocument/2006/relationships/slide" Target="slides/slide172.xml"/><Relationship Id="rId321" Type="http://schemas.openxmlformats.org/officeDocument/2006/relationships/slide" Target="slides/slide295.xml"/><Relationship Id="rId202" Type="http://schemas.openxmlformats.org/officeDocument/2006/relationships/slide" Target="slides/slide176.xml"/><Relationship Id="rId223" Type="http://schemas.openxmlformats.org/officeDocument/2006/relationships/slide" Target="slides/slide197.xml"/><Relationship Id="rId244" Type="http://schemas.openxmlformats.org/officeDocument/2006/relationships/slide" Target="slides/slide218.xml"/><Relationship Id="rId18" Type="http://schemas.openxmlformats.org/officeDocument/2006/relationships/slideMaster" Target="slideMasters/slideMaster18.xml"/><Relationship Id="rId39" Type="http://schemas.openxmlformats.org/officeDocument/2006/relationships/slide" Target="slides/slide13.xml"/><Relationship Id="rId265" Type="http://schemas.openxmlformats.org/officeDocument/2006/relationships/slide" Target="slides/slide239.xml"/><Relationship Id="rId286" Type="http://schemas.openxmlformats.org/officeDocument/2006/relationships/slide" Target="slides/slide260.xml"/><Relationship Id="rId50" Type="http://schemas.openxmlformats.org/officeDocument/2006/relationships/slide" Target="slides/slide24.xml"/><Relationship Id="rId104" Type="http://schemas.openxmlformats.org/officeDocument/2006/relationships/slide" Target="slides/slide78.xml"/><Relationship Id="rId125" Type="http://schemas.openxmlformats.org/officeDocument/2006/relationships/slide" Target="slides/slide99.xml"/><Relationship Id="rId146" Type="http://schemas.openxmlformats.org/officeDocument/2006/relationships/slide" Target="slides/slide120.xml"/><Relationship Id="rId167" Type="http://schemas.openxmlformats.org/officeDocument/2006/relationships/slide" Target="slides/slide141.xml"/><Relationship Id="rId188" Type="http://schemas.openxmlformats.org/officeDocument/2006/relationships/slide" Target="slides/slide162.xml"/><Relationship Id="rId311" Type="http://schemas.openxmlformats.org/officeDocument/2006/relationships/slide" Target="slides/slide285.xml"/><Relationship Id="rId332" Type="http://schemas.openxmlformats.org/officeDocument/2006/relationships/notesMaster" Target="notesMasters/notesMaster1.xml"/><Relationship Id="rId71" Type="http://schemas.openxmlformats.org/officeDocument/2006/relationships/slide" Target="slides/slide45.xml"/><Relationship Id="rId92" Type="http://schemas.openxmlformats.org/officeDocument/2006/relationships/slide" Target="slides/slide66.xml"/><Relationship Id="rId213" Type="http://schemas.openxmlformats.org/officeDocument/2006/relationships/slide" Target="slides/slide187.xml"/><Relationship Id="rId234" Type="http://schemas.openxmlformats.org/officeDocument/2006/relationships/slide" Target="slides/slide208.xml"/><Relationship Id="rId2" Type="http://schemas.openxmlformats.org/officeDocument/2006/relationships/slideMaster" Target="slideMasters/slideMaster2.xml"/><Relationship Id="rId29" Type="http://schemas.openxmlformats.org/officeDocument/2006/relationships/slide" Target="slides/slide3.xml"/><Relationship Id="rId255" Type="http://schemas.openxmlformats.org/officeDocument/2006/relationships/slide" Target="slides/slide229.xml"/><Relationship Id="rId276" Type="http://schemas.openxmlformats.org/officeDocument/2006/relationships/slide" Target="slides/slide250.xml"/><Relationship Id="rId297" Type="http://schemas.openxmlformats.org/officeDocument/2006/relationships/slide" Target="slides/slide271.xml"/><Relationship Id="rId40" Type="http://schemas.openxmlformats.org/officeDocument/2006/relationships/slide" Target="slides/slide14.xml"/><Relationship Id="rId115" Type="http://schemas.openxmlformats.org/officeDocument/2006/relationships/slide" Target="slides/slide89.xml"/><Relationship Id="rId136" Type="http://schemas.openxmlformats.org/officeDocument/2006/relationships/slide" Target="slides/slide110.xml"/><Relationship Id="rId157" Type="http://schemas.openxmlformats.org/officeDocument/2006/relationships/slide" Target="slides/slide131.xml"/><Relationship Id="rId178" Type="http://schemas.openxmlformats.org/officeDocument/2006/relationships/slide" Target="slides/slide152.xml"/><Relationship Id="rId301" Type="http://schemas.openxmlformats.org/officeDocument/2006/relationships/slide" Target="slides/slide275.xml"/><Relationship Id="rId322" Type="http://schemas.openxmlformats.org/officeDocument/2006/relationships/slide" Target="slides/slide296.xml"/><Relationship Id="rId61" Type="http://schemas.openxmlformats.org/officeDocument/2006/relationships/slide" Target="slides/slide35.xml"/><Relationship Id="rId82" Type="http://schemas.openxmlformats.org/officeDocument/2006/relationships/slide" Target="slides/slide56.xml"/><Relationship Id="rId199" Type="http://schemas.openxmlformats.org/officeDocument/2006/relationships/slide" Target="slides/slide173.xml"/><Relationship Id="rId203" Type="http://schemas.openxmlformats.org/officeDocument/2006/relationships/slide" Target="slides/slide177.xml"/><Relationship Id="rId19" Type="http://schemas.openxmlformats.org/officeDocument/2006/relationships/slideMaster" Target="slideMasters/slideMaster19.xml"/><Relationship Id="rId224" Type="http://schemas.openxmlformats.org/officeDocument/2006/relationships/slide" Target="slides/slide198.xml"/><Relationship Id="rId245" Type="http://schemas.openxmlformats.org/officeDocument/2006/relationships/slide" Target="slides/slide219.xml"/><Relationship Id="rId266" Type="http://schemas.openxmlformats.org/officeDocument/2006/relationships/slide" Target="slides/slide240.xml"/><Relationship Id="rId287" Type="http://schemas.openxmlformats.org/officeDocument/2006/relationships/slide" Target="slides/slide261.xml"/><Relationship Id="rId30" Type="http://schemas.openxmlformats.org/officeDocument/2006/relationships/slide" Target="slides/slide4.xml"/><Relationship Id="rId105" Type="http://schemas.openxmlformats.org/officeDocument/2006/relationships/slide" Target="slides/slide79.xml"/><Relationship Id="rId126" Type="http://schemas.openxmlformats.org/officeDocument/2006/relationships/slide" Target="slides/slide100.xml"/><Relationship Id="rId147" Type="http://schemas.openxmlformats.org/officeDocument/2006/relationships/slide" Target="slides/slide121.xml"/><Relationship Id="rId168" Type="http://schemas.openxmlformats.org/officeDocument/2006/relationships/slide" Target="slides/slide142.xml"/><Relationship Id="rId312" Type="http://schemas.openxmlformats.org/officeDocument/2006/relationships/slide" Target="slides/slide286.xml"/><Relationship Id="rId333" Type="http://schemas.openxmlformats.org/officeDocument/2006/relationships/presProps" Target="presProps.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189" Type="http://schemas.openxmlformats.org/officeDocument/2006/relationships/slide" Target="slides/slide163.xml"/><Relationship Id="rId3" Type="http://schemas.openxmlformats.org/officeDocument/2006/relationships/slideMaster" Target="slideMasters/slideMaster3.xml"/><Relationship Id="rId214" Type="http://schemas.openxmlformats.org/officeDocument/2006/relationships/slide" Target="slides/slide188.xml"/><Relationship Id="rId235" Type="http://schemas.openxmlformats.org/officeDocument/2006/relationships/slide" Target="slides/slide209.xml"/><Relationship Id="rId256" Type="http://schemas.openxmlformats.org/officeDocument/2006/relationships/slide" Target="slides/slide230.xml"/><Relationship Id="rId277" Type="http://schemas.openxmlformats.org/officeDocument/2006/relationships/slide" Target="slides/slide251.xml"/><Relationship Id="rId298" Type="http://schemas.openxmlformats.org/officeDocument/2006/relationships/slide" Target="slides/slide272.xml"/><Relationship Id="rId116" Type="http://schemas.openxmlformats.org/officeDocument/2006/relationships/slide" Target="slides/slide90.xml"/><Relationship Id="rId137" Type="http://schemas.openxmlformats.org/officeDocument/2006/relationships/slide" Target="slides/slide111.xml"/><Relationship Id="rId158" Type="http://schemas.openxmlformats.org/officeDocument/2006/relationships/slide" Target="slides/slide132.xml"/><Relationship Id="rId302" Type="http://schemas.openxmlformats.org/officeDocument/2006/relationships/slide" Target="slides/slide276.xml"/><Relationship Id="rId323" Type="http://schemas.openxmlformats.org/officeDocument/2006/relationships/slide" Target="slides/slide297.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179" Type="http://schemas.openxmlformats.org/officeDocument/2006/relationships/slide" Target="slides/slide153.xml"/><Relationship Id="rId190" Type="http://schemas.openxmlformats.org/officeDocument/2006/relationships/slide" Target="slides/slide164.xml"/><Relationship Id="rId204" Type="http://schemas.openxmlformats.org/officeDocument/2006/relationships/slide" Target="slides/slide178.xml"/><Relationship Id="rId225" Type="http://schemas.openxmlformats.org/officeDocument/2006/relationships/slide" Target="slides/slide199.xml"/><Relationship Id="rId246" Type="http://schemas.openxmlformats.org/officeDocument/2006/relationships/slide" Target="slides/slide220.xml"/><Relationship Id="rId267" Type="http://schemas.openxmlformats.org/officeDocument/2006/relationships/slide" Target="slides/slide241.xml"/><Relationship Id="rId288" Type="http://schemas.openxmlformats.org/officeDocument/2006/relationships/slide" Target="slides/slide262.xml"/><Relationship Id="rId106" Type="http://schemas.openxmlformats.org/officeDocument/2006/relationships/slide" Target="slides/slide80.xml"/><Relationship Id="rId127" Type="http://schemas.openxmlformats.org/officeDocument/2006/relationships/slide" Target="slides/slide101.xml"/><Relationship Id="rId313" Type="http://schemas.openxmlformats.org/officeDocument/2006/relationships/slide" Target="slides/slide287.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94" Type="http://schemas.openxmlformats.org/officeDocument/2006/relationships/slide" Target="slides/slide68.xml"/><Relationship Id="rId148" Type="http://schemas.openxmlformats.org/officeDocument/2006/relationships/slide" Target="slides/slide122.xml"/><Relationship Id="rId169" Type="http://schemas.openxmlformats.org/officeDocument/2006/relationships/slide" Target="slides/slide143.xml"/><Relationship Id="rId334" Type="http://schemas.openxmlformats.org/officeDocument/2006/relationships/viewProps" Target="viewProps.xml"/><Relationship Id="rId4" Type="http://schemas.openxmlformats.org/officeDocument/2006/relationships/slideMaster" Target="slideMasters/slideMaster4.xml"/><Relationship Id="rId180" Type="http://schemas.openxmlformats.org/officeDocument/2006/relationships/slide" Target="slides/slide154.xml"/><Relationship Id="rId215" Type="http://schemas.openxmlformats.org/officeDocument/2006/relationships/slide" Target="slides/slide189.xml"/><Relationship Id="rId236" Type="http://schemas.openxmlformats.org/officeDocument/2006/relationships/slide" Target="slides/slide210.xml"/><Relationship Id="rId257" Type="http://schemas.openxmlformats.org/officeDocument/2006/relationships/slide" Target="slides/slide231.xml"/><Relationship Id="rId278" Type="http://schemas.openxmlformats.org/officeDocument/2006/relationships/slide" Target="slides/slide252.xml"/><Relationship Id="rId303" Type="http://schemas.openxmlformats.org/officeDocument/2006/relationships/slide" Target="slides/slide277.xml"/><Relationship Id="rId42" Type="http://schemas.openxmlformats.org/officeDocument/2006/relationships/slide" Target="slides/slide16.xml"/><Relationship Id="rId84" Type="http://schemas.openxmlformats.org/officeDocument/2006/relationships/slide" Target="slides/slide58.xml"/><Relationship Id="rId138" Type="http://schemas.openxmlformats.org/officeDocument/2006/relationships/slide" Target="slides/slide112.xml"/><Relationship Id="rId191" Type="http://schemas.openxmlformats.org/officeDocument/2006/relationships/slide" Target="slides/slide165.xml"/><Relationship Id="rId205" Type="http://schemas.openxmlformats.org/officeDocument/2006/relationships/slide" Target="slides/slide179.xml"/><Relationship Id="rId247" Type="http://schemas.openxmlformats.org/officeDocument/2006/relationships/slide" Target="slides/slide221.xml"/><Relationship Id="rId107" Type="http://schemas.openxmlformats.org/officeDocument/2006/relationships/slide" Target="slides/slide81.xml"/><Relationship Id="rId289" Type="http://schemas.openxmlformats.org/officeDocument/2006/relationships/slide" Target="slides/slide263.xml"/><Relationship Id="rId11" Type="http://schemas.openxmlformats.org/officeDocument/2006/relationships/slideMaster" Target="slideMasters/slideMaster11.xml"/><Relationship Id="rId53" Type="http://schemas.openxmlformats.org/officeDocument/2006/relationships/slide" Target="slides/slide27.xml"/><Relationship Id="rId149" Type="http://schemas.openxmlformats.org/officeDocument/2006/relationships/slide" Target="slides/slide123.xml"/><Relationship Id="rId314" Type="http://schemas.openxmlformats.org/officeDocument/2006/relationships/slide" Target="slides/slide288.xml"/><Relationship Id="rId95" Type="http://schemas.openxmlformats.org/officeDocument/2006/relationships/slide" Target="slides/slide69.xml"/><Relationship Id="rId160" Type="http://schemas.openxmlformats.org/officeDocument/2006/relationships/slide" Target="slides/slide134.xml"/><Relationship Id="rId216" Type="http://schemas.openxmlformats.org/officeDocument/2006/relationships/slide" Target="slides/slide190.xml"/><Relationship Id="rId258" Type="http://schemas.openxmlformats.org/officeDocument/2006/relationships/slide" Target="slides/slide232.xml"/><Relationship Id="rId22" Type="http://schemas.openxmlformats.org/officeDocument/2006/relationships/slideMaster" Target="slideMasters/slideMaster22.xml"/><Relationship Id="rId64" Type="http://schemas.openxmlformats.org/officeDocument/2006/relationships/slide" Target="slides/slide38.xml"/><Relationship Id="rId118" Type="http://schemas.openxmlformats.org/officeDocument/2006/relationships/slide" Target="slides/slide92.xml"/><Relationship Id="rId325" Type="http://schemas.openxmlformats.org/officeDocument/2006/relationships/slide" Target="slides/slide299.xml"/><Relationship Id="rId171" Type="http://schemas.openxmlformats.org/officeDocument/2006/relationships/slide" Target="slides/slide145.xml"/><Relationship Id="rId227" Type="http://schemas.openxmlformats.org/officeDocument/2006/relationships/slide" Target="slides/slide201.xml"/><Relationship Id="rId269" Type="http://schemas.openxmlformats.org/officeDocument/2006/relationships/slide" Target="slides/slide243.xml"/><Relationship Id="rId33" Type="http://schemas.openxmlformats.org/officeDocument/2006/relationships/slide" Target="slides/slide7.xml"/><Relationship Id="rId129" Type="http://schemas.openxmlformats.org/officeDocument/2006/relationships/slide" Target="slides/slide103.xml"/><Relationship Id="rId280" Type="http://schemas.openxmlformats.org/officeDocument/2006/relationships/slide" Target="slides/slide254.xml"/><Relationship Id="rId336" Type="http://schemas.openxmlformats.org/officeDocument/2006/relationships/tableStyles" Target="tableStyles.xml"/><Relationship Id="rId75" Type="http://schemas.openxmlformats.org/officeDocument/2006/relationships/slide" Target="slides/slide49.xml"/><Relationship Id="rId140" Type="http://schemas.openxmlformats.org/officeDocument/2006/relationships/slide" Target="slides/slide114.xml"/><Relationship Id="rId182" Type="http://schemas.openxmlformats.org/officeDocument/2006/relationships/slide" Target="slides/slide156.xml"/><Relationship Id="rId6" Type="http://schemas.openxmlformats.org/officeDocument/2006/relationships/slideMaster" Target="slideMasters/slideMaster6.xml"/><Relationship Id="rId238" Type="http://schemas.openxmlformats.org/officeDocument/2006/relationships/slide" Target="slides/slide212.xml"/><Relationship Id="rId291" Type="http://schemas.openxmlformats.org/officeDocument/2006/relationships/slide" Target="slides/slide265.xml"/><Relationship Id="rId305" Type="http://schemas.openxmlformats.org/officeDocument/2006/relationships/slide" Target="slides/slide279.xml"/><Relationship Id="rId44" Type="http://schemas.openxmlformats.org/officeDocument/2006/relationships/slide" Target="slides/slide18.xml"/><Relationship Id="rId86" Type="http://schemas.openxmlformats.org/officeDocument/2006/relationships/slide" Target="slides/slide60.xml"/><Relationship Id="rId151" Type="http://schemas.openxmlformats.org/officeDocument/2006/relationships/slide" Target="slides/slide125.xml"/><Relationship Id="rId193" Type="http://schemas.openxmlformats.org/officeDocument/2006/relationships/slide" Target="slides/slide167.xml"/><Relationship Id="rId207" Type="http://schemas.openxmlformats.org/officeDocument/2006/relationships/slide" Target="slides/slide181.xml"/><Relationship Id="rId249" Type="http://schemas.openxmlformats.org/officeDocument/2006/relationships/slide" Target="slides/slide223.xml"/><Relationship Id="rId13" Type="http://schemas.openxmlformats.org/officeDocument/2006/relationships/slideMaster" Target="slideMasters/slideMaster13.xml"/><Relationship Id="rId109" Type="http://schemas.openxmlformats.org/officeDocument/2006/relationships/slide" Target="slides/slide83.xml"/><Relationship Id="rId260" Type="http://schemas.openxmlformats.org/officeDocument/2006/relationships/slide" Target="slides/slide234.xml"/><Relationship Id="rId316" Type="http://schemas.openxmlformats.org/officeDocument/2006/relationships/slide" Target="slides/slide290.xml"/><Relationship Id="rId55" Type="http://schemas.openxmlformats.org/officeDocument/2006/relationships/slide" Target="slides/slide29.xml"/><Relationship Id="rId97" Type="http://schemas.openxmlformats.org/officeDocument/2006/relationships/slide" Target="slides/slide71.xml"/><Relationship Id="rId120" Type="http://schemas.openxmlformats.org/officeDocument/2006/relationships/slide" Target="slides/slide94.xml"/><Relationship Id="rId162" Type="http://schemas.openxmlformats.org/officeDocument/2006/relationships/slide" Target="slides/slide136.xml"/><Relationship Id="rId218" Type="http://schemas.openxmlformats.org/officeDocument/2006/relationships/slide" Target="slides/slide192.xml"/><Relationship Id="rId271" Type="http://schemas.openxmlformats.org/officeDocument/2006/relationships/slide" Target="slides/slide2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FFCDB6-388E-F54B-8595-C0AF5FE60B16}" type="datetimeFigureOut">
              <a:rPr lang="en-US" smtClean="0"/>
              <a:pPr/>
              <a:t>9/24/22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3637BF-769E-6949-A740-9BC28E17C188}" type="slidenum">
              <a:rPr lang="en-US" smtClean="0"/>
              <a:pPr/>
              <a:t>‹#›</a:t>
            </a:fld>
            <a:endParaRPr lang="en-US"/>
          </a:p>
        </p:txBody>
      </p:sp>
    </p:spTree>
    <p:extLst>
      <p:ext uri="{BB962C8B-B14F-4D97-AF65-F5344CB8AC3E}">
        <p14:creationId xmlns:p14="http://schemas.microsoft.com/office/powerpoint/2010/main" val="34657762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key word for </a:t>
            </a:r>
            <a:r>
              <a:rPr lang="ar-SA" sz="1200" kern="1200" dirty="0">
                <a:solidFill>
                  <a:schemeClr val="tx1"/>
                </a:solidFill>
                <a:effectLst/>
                <a:latin typeface="+mn-lt"/>
                <a:ea typeface="+mn-ea"/>
                <a:cs typeface="+mn-cs"/>
              </a:rPr>
              <a:t>تكوين</a:t>
            </a:r>
            <a:r>
              <a:rPr lang="en-US" sz="1200" kern="1200" dirty="0">
                <a:solidFill>
                  <a:schemeClr val="tx1"/>
                </a:solidFill>
                <a:effectLst/>
                <a:latin typeface="+mn-lt"/>
                <a:ea typeface="+mn-ea"/>
                <a:cs typeface="+mn-cs"/>
              </a:rPr>
              <a:t> is </a:t>
            </a:r>
            <a:r>
              <a:rPr lang="en-US" sz="1200" i="1" kern="1200" dirty="0">
                <a:solidFill>
                  <a:schemeClr val="tx1"/>
                </a:solidFill>
                <a:effectLst/>
                <a:latin typeface="+mn-lt"/>
                <a:ea typeface="+mn-ea"/>
                <a:cs typeface="+mn-cs"/>
              </a:rPr>
              <a:t>election</a:t>
            </a:r>
            <a:r>
              <a:rPr lang="en-US" sz="1200" kern="1200" dirty="0">
                <a:solidFill>
                  <a:schemeClr val="tx1"/>
                </a:solidFill>
                <a:effectLst/>
                <a:latin typeface="+mn-lt"/>
                <a:ea typeface="+mn-ea"/>
                <a:cs typeface="+mn-cs"/>
              </a:rPr>
              <a:t>—God chose them to rule with him and he does the same for us.</a:t>
            </a:r>
            <a:r>
              <a:rPr lang="en-US" dirty="0">
                <a:effectLst/>
              </a:rPr>
              <a:t> </a:t>
            </a:r>
            <a:endParaRPr lang="en-US" dirty="0"/>
          </a:p>
          <a:p>
            <a:endParaRPr lang="en-US" dirty="0"/>
          </a:p>
        </p:txBody>
      </p:sp>
    </p:spTree>
    <p:extLst>
      <p:ext uri="{BB962C8B-B14F-4D97-AF65-F5344CB8AC3E}">
        <p14:creationId xmlns:p14="http://schemas.microsoft.com/office/powerpoint/2010/main" val="26259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i="0" dirty="0"/>
              <a:t>تكوين</a:t>
            </a:r>
            <a:r>
              <a:rPr lang="en-US" i="0" dirty="0"/>
              <a:t> depicts how “in the beginning God created the heaven and the earth and man,” though this actually only summarizes </a:t>
            </a:r>
            <a:r>
              <a:rPr lang="ar-SA" i="0" dirty="0"/>
              <a:t>تكوين</a:t>
            </a:r>
            <a:r>
              <a:rPr lang="en-US" i="0" dirty="0"/>
              <a:t> 1. </a:t>
            </a:r>
          </a:p>
          <a:p>
            <a:endParaRPr lang="en-US" i="1" dirty="0"/>
          </a:p>
          <a:p>
            <a:r>
              <a:rPr lang="en-US" i="1" dirty="0"/>
              <a:t>The Acrostic Summarized Bible</a:t>
            </a:r>
            <a:r>
              <a:rPr lang="en-US" i="0" dirty="0"/>
              <a:t> depicts the theme of every biblical book in a vertical acrostic with that books’ theme in as many letters as there exist chapters in the book. Each chapter is summed up in four words where the first word doubles as part of the vertical acrostic for the entire book. </a:t>
            </a:r>
            <a:endParaRPr lang="en-US" i="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4771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The natural outworking of God choosing us for salvation and fulfilling his promise to bless us is to respond in faithfulness to him—to be reliable, dependable, and devoted to him.</a:t>
            </a:r>
          </a:p>
          <a:p>
            <a:endParaRPr lang="en-US" dirty="0">
              <a:cs typeface="ＭＳ Ｐゴシック" charset="0"/>
            </a:endParaRPr>
          </a:p>
        </p:txBody>
      </p:sp>
    </p:spTree>
    <p:extLst>
      <p:ext uri="{BB962C8B-B14F-4D97-AF65-F5344CB8AC3E}">
        <p14:creationId xmlns:p14="http://schemas.microsoft.com/office/powerpoint/2010/main" val="208543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In our hostile world full of idols, God says to be faithful to him as you face your future.</a:t>
            </a:r>
            <a:r>
              <a:rPr lang="en-SG" dirty="0">
                <a:effectLst/>
                <a:latin typeface="Arial"/>
                <a:cs typeface="Arial"/>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The media marginalizes the Christian viewpoint. One Supreme Court decision was thrown out because the Bible was used as evidence! </a:t>
            </a:r>
            <a:endParaRPr lang="en-US" dirty="0">
              <a:latin typeface="Arial"/>
              <a:cs typeface="Arial"/>
            </a:endParaRPr>
          </a:p>
        </p:txBody>
      </p:sp>
    </p:spTree>
    <p:extLst>
      <p:ext uri="{BB962C8B-B14F-4D97-AF65-F5344CB8AC3E}">
        <p14:creationId xmlns:p14="http://schemas.microsoft.com/office/powerpoint/2010/main" val="2157031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In our hostile world of idols, God says to be faithful to him as you face your future. Christians have been persecuted more than ever in the past century. More believers were martyred in the 20</a:t>
            </a:r>
            <a:r>
              <a:rPr lang="en-US" sz="1200" kern="1200" baseline="30000" dirty="0">
                <a:solidFill>
                  <a:schemeClr val="tx1"/>
                </a:solidFill>
                <a:effectLst/>
                <a:latin typeface="Arial" panose="020B0604020202020204" pitchFamily="34" charset="0"/>
                <a:ea typeface="+mn-ea"/>
                <a:cs typeface="Arial" panose="020B0604020202020204" pitchFamily="34" charset="0"/>
              </a:rPr>
              <a:t>th</a:t>
            </a:r>
            <a:r>
              <a:rPr lang="en-US" sz="1200" kern="1200" dirty="0">
                <a:solidFill>
                  <a:schemeClr val="tx1"/>
                </a:solidFill>
                <a:effectLst/>
                <a:latin typeface="Arial" panose="020B0604020202020204" pitchFamily="34" charset="0"/>
                <a:ea typeface="+mn-ea"/>
                <a:cs typeface="Arial" panose="020B0604020202020204" pitchFamily="34" charset="0"/>
              </a:rPr>
              <a:t> century than in the previous 19 centuries combined!</a:t>
            </a:r>
            <a:r>
              <a:rPr lang="en-US" dirty="0">
                <a:effectLst/>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a:p>
            <a:endParaRPr lang="en-US" dirty="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endParaRPr lang="en-US" dirty="0">
              <a:cs typeface="ＭＳ Ｐゴシック" charset="0"/>
            </a:endParaRPr>
          </a:p>
        </p:txBody>
      </p:sp>
    </p:spTree>
    <p:extLst>
      <p:ext uri="{BB962C8B-B14F-4D97-AF65-F5344CB8AC3E}">
        <p14:creationId xmlns:p14="http://schemas.microsoft.com/office/powerpoint/2010/main" val="3391977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extLst>
      <p:ext uri="{BB962C8B-B14F-4D97-AF65-F5344CB8AC3E}">
        <p14:creationId xmlns:p14="http://schemas.microsoft.com/office/powerpoint/2010/main" val="3580082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extLst>
      <p:ext uri="{BB962C8B-B14F-4D97-AF65-F5344CB8AC3E}">
        <p14:creationId xmlns:p14="http://schemas.microsoft.com/office/powerpoint/2010/main" val="1231099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Make your life one that faithfully applies your election by God and his commitment to benefit you though Abraham.</a:t>
            </a:r>
          </a:p>
          <a:p>
            <a:endParaRPr lang="en-US" dirty="0">
              <a:cs typeface="ＭＳ Ｐゴシック" charset="0"/>
            </a:endParaRPr>
          </a:p>
        </p:txBody>
      </p:sp>
    </p:spTree>
    <p:extLst>
      <p:ext uri="{BB962C8B-B14F-4D97-AF65-F5344CB8AC3E}">
        <p14:creationId xmlns:p14="http://schemas.microsoft.com/office/powerpoint/2010/main" val="1283506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Whatever you trust has to be reliable!</a:t>
            </a:r>
          </a:p>
          <a:p>
            <a:r>
              <a:rPr lang="en-US" dirty="0"/>
              <a:t>Trust Christ to save you from your sin.</a:t>
            </a:r>
          </a:p>
          <a:p>
            <a:endParaRPr lang="en-US" dirty="0"/>
          </a:p>
        </p:txBody>
      </p:sp>
    </p:spTree>
    <p:extLst>
      <p:ext uri="{BB962C8B-B14F-4D97-AF65-F5344CB8AC3E}">
        <p14:creationId xmlns:p14="http://schemas.microsoft.com/office/powerpoint/2010/main" val="1107410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0974D3-24FB-4145-80AC-76A18301963F}" type="slidenum">
              <a:rPr lang="zh-CN" altLang="en-US" sz="1200">
                <a:solidFill>
                  <a:prstClr val="black"/>
                </a:solidFill>
              </a:rPr>
              <a:pPr/>
              <a:t>22</a:t>
            </a:fld>
            <a:endParaRPr lang="en-US" altLang="zh-CN" sz="1200">
              <a:solidFill>
                <a:prstClr val="black"/>
              </a:solidFill>
            </a:endParaRPr>
          </a:p>
        </p:txBody>
      </p:sp>
      <p:sp>
        <p:nvSpPr>
          <p:cNvPr id="395266" name="Rectangle 2"/>
          <p:cNvSpPr>
            <a:spLocks noGrp="1" noRot="1" noChangeAspect="1" noChangeArrowheads="1"/>
          </p:cNvSpPr>
          <p:nvPr>
            <p:ph type="sldImg"/>
          </p:nvPr>
        </p:nvSpPr>
        <p:spPr>
          <a:xfrm>
            <a:off x="1130300" y="674688"/>
            <a:ext cx="4597400" cy="3448050"/>
          </a:xfrm>
          <a:solidFill>
            <a:srgbClr val="FFFFFF"/>
          </a:solidFill>
          <a:ln/>
        </p:spPr>
      </p:sp>
      <p:sp>
        <p:nvSpPr>
          <p:cNvPr id="3952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ar-SA" dirty="0"/>
              <a:t>تكوين</a:t>
            </a:r>
            <a:r>
              <a:rPr lang="en-US" dirty="0"/>
              <a:t> shows Israel’s beginnings as a chosen people with the promise of land, many descendants from Abraham in a nation, and blessings that impact all nations.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9541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69</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0" dirty="0"/>
              <a:t>Joseph's corrupt family in its envy and intermarriage highlights the unconditional nature of the Promise in God's preserving the chosen line through the older serving the younger despite Israel's sin (37:2–38:30).</a:t>
            </a:r>
          </a:p>
          <a:p>
            <a:r>
              <a:rPr lang="en-US" b="0" dirty="0"/>
              <a:t>————————</a:t>
            </a:r>
          </a:p>
          <a:p>
            <a:endParaRPr lang="en-US" b="0" dirty="0"/>
          </a:p>
          <a:p>
            <a:r>
              <a:rPr lang="mr-IN" b="0" dirty="0"/>
              <a:t>"</a:t>
            </a:r>
            <a:r>
              <a:rPr lang="en-US" b="1" dirty="0"/>
              <a:t>Joseph—a Type of Christ</a:t>
            </a:r>
          </a:p>
          <a:p>
            <a:r>
              <a:rPr lang="mr-IN" dirty="0"/>
              <a:t>"</a:t>
            </a:r>
            <a:r>
              <a:rPr lang="en-US" dirty="0"/>
              <a:t>By faith Joseph, when he died, made mention of the departing of the children of Israel; and gave commandment concerning His bones.</a:t>
            </a:r>
            <a:r>
              <a:rPr lang="mr-IN" dirty="0"/>
              <a:t>"</a:t>
            </a:r>
            <a:r>
              <a:rPr lang="en-US" dirty="0"/>
              <a:t> Hebrews 11:22</a:t>
            </a:r>
          </a:p>
          <a:p>
            <a:r>
              <a:rPr lang="en-US" dirty="0"/>
              <a:t>Jacob had twelve sons. Joseph was his eleventh son, born to Jacob in his old age. Jacob loved Joseph more than all his children. This caused the older brothers to hate Joseph.</a:t>
            </a:r>
          </a:p>
          <a:p>
            <a:r>
              <a:rPr lang="en-US" dirty="0"/>
              <a:t>Once, when the older brothers were far away tending sheep, Jacob sent Joseph to see how they were. When the brothers saw Joseph coming, they conspired to kill him. One brother, Judah, did not want Joseph to be killed. He persuaded the others to sell him as a slave to a caravan of traders going to Egypt. The brothers told their father that wild beasts had killed Joseph.</a:t>
            </a:r>
          </a:p>
          <a:p>
            <a:r>
              <a:rPr lang="en-US" dirty="0"/>
              <a:t>Through no fault of his own, Joseph ended up as a slave in the house of Potiphar, a wealthy Egyptian man. But God was with Joseph.</a:t>
            </a:r>
            <a:r>
              <a:rPr lang="mr-IN" dirty="0"/>
              <a:t>"</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a:t>
            </a:r>
            <a:r>
              <a:rPr lang="mr-IN" b="1" dirty="0"/>
              <a:t>"</a:t>
            </a:r>
            <a:r>
              <a:rPr lang="en-US" b="1" dirty="0"/>
              <a:t>Lord of All</a:t>
            </a:r>
            <a:r>
              <a:rPr lang="mr-IN" b="1" dirty="0"/>
              <a:t>"</a:t>
            </a:r>
            <a:endParaRPr lang="en-US" b="1" dirty="0"/>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527F63-69F3-FE43-92BC-3C0CEC741FE3}" type="slidenum">
              <a:rPr lang="zh-CN" altLang="en-US" sz="1200">
                <a:solidFill>
                  <a:prstClr val="black"/>
                </a:solidFill>
              </a:rPr>
              <a:pPr/>
              <a:t>70</a:t>
            </a:fld>
            <a:endParaRPr lang="en-US" altLang="zh-CN" sz="1200">
              <a:solidFill>
                <a:prstClr val="black"/>
              </a:solidFill>
            </a:endParaRPr>
          </a:p>
        </p:txBody>
      </p:sp>
      <p:sp>
        <p:nvSpPr>
          <p:cNvPr id="397314" name="Rectangle 2"/>
          <p:cNvSpPr>
            <a:spLocks noGrp="1" noRot="1" noChangeAspect="1" noChangeArrowheads="1"/>
          </p:cNvSpPr>
          <p:nvPr>
            <p:ph type="sldImg"/>
          </p:nvPr>
        </p:nvSpPr>
        <p:spPr>
          <a:xfrm>
            <a:off x="1130300" y="674688"/>
            <a:ext cx="4597400" cy="3448050"/>
          </a:xfrm>
          <a:solidFill>
            <a:srgbClr val="FFFFFF"/>
          </a:solidFill>
          <a:ln/>
        </p:spPr>
      </p:sp>
      <p:sp>
        <p:nvSpPr>
          <p:cNvPr id="3973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Joseph's testing and exaltation in Egypt show God's work to protect the chosen seed but Israel's need to be faithful as well, despite suffering (Gen 39–41).</a:t>
            </a:r>
            <a:r>
              <a:rPr lang="en-US"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93</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had his coat taken from him in innocence, so Jesus offered</a:t>
            </a:r>
            <a:r>
              <a:rPr lang="en-US" b="0" baseline="0" dirty="0"/>
              <a:t> his coat to those who crucified him</a:t>
            </a:r>
            <a:r>
              <a:rPr lang="en-US" b="0"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r>
              <a:rPr lang="en-US" b="0" dirty="0"/>
              <a:t>“</a:t>
            </a:r>
            <a:r>
              <a:rPr lang="en-US" dirty="0"/>
              <a:t>Potiphar</a:t>
            </a:r>
            <a:r>
              <a:rPr lang="uk-UA" dirty="0"/>
              <a:t>'</a:t>
            </a:r>
            <a:r>
              <a:rPr lang="en-US" dirty="0"/>
              <a:t>s wife was a wicked woman who tried to seduce Joseph. When he fled from her presence, she was furious. She lied to her husband and told him that Joseph had tried to force her to have sex with him. Although Joseph was innocent, he was sent to prison and put in chains. But God was with him.</a:t>
            </a:r>
          </a:p>
          <a:p>
            <a:r>
              <a:rPr lang="en-US" dirty="0"/>
              <a:t>Sometime later, Pharaoh, king of Egypt, had a dream that troubled him. His wise men could not tell him the meaning of the dream. The chief butler told Pharaoh that Joseph could interpret his dream. Pharaoh immediately called for Joseph.”</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“Lord of All”</a:t>
            </a:r>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637BF-769E-6949-A740-9BC28E17C188}" type="slidenum">
              <a:rPr lang="en-US" smtClean="0"/>
              <a:pPr/>
              <a:t>120</a:t>
            </a:fld>
            <a:endParaRPr lang="en-US"/>
          </a:p>
        </p:txBody>
      </p:sp>
    </p:spTree>
    <p:extLst>
      <p:ext uri="{BB962C8B-B14F-4D97-AF65-F5344CB8AC3E}">
        <p14:creationId xmlns:p14="http://schemas.microsoft.com/office/powerpoint/2010/main" val="3404634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God promised to bless the entire world through Abraham</a:t>
            </a:r>
          </a:p>
          <a:p>
            <a:endParaRPr lang="en-US" dirty="0"/>
          </a:p>
        </p:txBody>
      </p:sp>
    </p:spTree>
    <p:extLst>
      <p:ext uri="{BB962C8B-B14F-4D97-AF65-F5344CB8AC3E}">
        <p14:creationId xmlns:p14="http://schemas.microsoft.com/office/powerpoint/2010/main" val="892125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6359AD-A8A4-234A-9F2A-620521301F47}" type="slidenum">
              <a:rPr lang="zh-CN" altLang="en-US" sz="1200">
                <a:solidFill>
                  <a:prstClr val="black"/>
                </a:solidFill>
              </a:rPr>
              <a:pPr/>
              <a:t>142</a:t>
            </a:fld>
            <a:endParaRPr lang="en-US" altLang="zh-CN" sz="1200">
              <a:solidFill>
                <a:prstClr val="black"/>
              </a:solidFill>
            </a:endParaRPr>
          </a:p>
        </p:txBody>
      </p:sp>
      <p:sp>
        <p:nvSpPr>
          <p:cNvPr id="399362" name="Rectangle 2"/>
          <p:cNvSpPr>
            <a:spLocks noGrp="1" noRot="1" noChangeAspect="1" noChangeArrowheads="1"/>
          </p:cNvSpPr>
          <p:nvPr>
            <p:ph type="sldImg"/>
          </p:nvPr>
        </p:nvSpPr>
        <p:spPr>
          <a:xfrm>
            <a:off x="1130300" y="674688"/>
            <a:ext cx="4597400" cy="3448050"/>
          </a:xfrm>
          <a:solidFill>
            <a:srgbClr val="FFFFFF"/>
          </a:solidFill>
          <a:ln/>
        </p:spPr>
      </p:sp>
      <p:sp>
        <p:nvSpPr>
          <p:cNvPr id="3993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4570EA5-A1E1-604C-9649-F1F2127906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258</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humbled himself, so Jesus did the same.</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was exalted, so was Jesus.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“Lord of All”</a:t>
            </a:r>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LORD made humans to reign (1–2) but the devil stole this right at present (3), so God chose a line of blessing (4–11) leading to Abraham’s descendants to result in a ruler to benefits all peoples (12–50).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064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01-Genesis </a:t>
            </a:r>
          </a:p>
          <a:p>
            <a:r>
              <a:rPr lang="en-US" dirty="0"/>
              <a:t>02-Exodus-137 on Exodus 12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492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951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Translate the text on the right and then drag it over the English above.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0397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0711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11159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Translate the text on the right and then drag it over the English above.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6351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Statue of the high Semitic official found in the shrine of the pyramid tomb and a digital reconstruction.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 shrine in front of the pyramid tomb, the remains of a colossal statue of the Semitic ruler were found – and he was depicted as wearing a multi-color coat. The bones of the person buried here were found to be missing. This again fits the promise made by Joseph’s family that they would take his bones with them when the left Egypt to return to the Promised Land..”</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1544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271</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AC4262-44E2-264A-82E2-1EB1F7F9279E}" type="slidenum">
              <a:rPr lang="zh-CN" altLang="en-US" sz="1200">
                <a:solidFill>
                  <a:prstClr val="black"/>
                </a:solidFill>
              </a:rPr>
              <a:pPr/>
              <a:t>273</a:t>
            </a:fld>
            <a:endParaRPr lang="en-US" altLang="zh-CN" sz="1200">
              <a:solidFill>
                <a:prstClr val="black"/>
              </a:solidFill>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36EEFD-76B5-FD45-BCDA-4D9EB011500C}" type="slidenum">
              <a:rPr lang="zh-CN" altLang="en-US" sz="1200">
                <a:solidFill>
                  <a:prstClr val="black"/>
                </a:solidFill>
              </a:rPr>
              <a:pPr/>
              <a:t>274</a:t>
            </a:fld>
            <a:endParaRPr lang="en-US" altLang="zh-CN" sz="1200">
              <a:solidFill>
                <a:prstClr val="black"/>
              </a:solidFill>
            </a:endParaRPr>
          </a:p>
        </p:txBody>
      </p:sp>
      <p:sp>
        <p:nvSpPr>
          <p:cNvPr id="405506" name="Rectangle 2"/>
          <p:cNvSpPr>
            <a:spLocks noGrp="1" noRot="1" noChangeAspect="1" noChangeArrowheads="1"/>
          </p:cNvSpPr>
          <p:nvPr>
            <p:ph type="sldImg"/>
          </p:nvPr>
        </p:nvSpPr>
        <p:spPr>
          <a:xfrm>
            <a:off x="1130300" y="674688"/>
            <a:ext cx="4597400" cy="3448050"/>
          </a:xfrm>
          <a:solidFill>
            <a:srgbClr val="FFFFFF"/>
          </a:solidFill>
          <a:ln/>
        </p:spPr>
      </p:sp>
      <p:sp>
        <p:nvSpPr>
          <p:cNvPr id="4055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line of blessing started with Adam and ended with Joseph due to the LORD choosing their descendants to reign and God’s unilateral promise to eventually benefit all peoples through Abraham, which was unique to Israel.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4187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F061C-99BA-B14B-99B9-73DD9EE7CFF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93AFA0-A6EB-9F42-B868-8C4A42332698}" type="slidenum">
              <a:rPr lang="zh-CN" altLang="en-US" sz="1200">
                <a:solidFill>
                  <a:prstClr val="black"/>
                </a:solidFill>
              </a:rPr>
              <a:pPr/>
              <a:t>276</a:t>
            </a:fld>
            <a:endParaRPr lang="en-US" altLang="zh-CN" sz="1200">
              <a:solidFill>
                <a:prstClr val="black"/>
              </a:solidFill>
            </a:endParaRPr>
          </a:p>
        </p:txBody>
      </p:sp>
      <p:sp>
        <p:nvSpPr>
          <p:cNvPr id="407554" name="Rectangle 2"/>
          <p:cNvSpPr>
            <a:spLocks noGrp="1" noRot="1" noChangeAspect="1" noChangeArrowheads="1"/>
          </p:cNvSpPr>
          <p:nvPr>
            <p:ph type="sldImg"/>
          </p:nvPr>
        </p:nvSpPr>
        <p:spPr>
          <a:xfrm>
            <a:off x="1130300" y="674688"/>
            <a:ext cx="4597400" cy="3448050"/>
          </a:xfrm>
          <a:solidFill>
            <a:srgbClr val="FFFFFF"/>
          </a:solidFill>
          <a:ln/>
        </p:spPr>
      </p:sp>
      <p:sp>
        <p:nvSpPr>
          <p:cNvPr id="4075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F4F13AE3-797C-8440-8099-64FB83D4C286}" type="slidenum">
              <a:rPr lang="en-GB" sz="1200">
                <a:solidFill>
                  <a:srgbClr val="FFFFFF"/>
                </a:solidFill>
              </a:rPr>
              <a:pPr eaLnBrk="1" hangingPunct="1"/>
              <a:t>277</a:t>
            </a:fld>
            <a:endParaRPr lang="en-GB" sz="1200">
              <a:solidFill>
                <a:srgbClr val="FFFFFF"/>
              </a:solidFill>
            </a:endParaRPr>
          </a:p>
        </p:txBody>
      </p:sp>
      <p:sp>
        <p:nvSpPr>
          <p:cNvPr id="364546" name="Rectangle 1026"/>
          <p:cNvSpPr>
            <a:spLocks noGrp="1" noRot="1" noChangeAspect="1" noChangeArrowheads="1"/>
          </p:cNvSpPr>
          <p:nvPr>
            <p:ph type="sldImg"/>
          </p:nvPr>
        </p:nvSpPr>
        <p:spPr>
          <a:solidFill>
            <a:srgbClr val="FFFFFF"/>
          </a:solidFill>
          <a:ln/>
        </p:spPr>
      </p:sp>
      <p:sp>
        <p:nvSpPr>
          <p:cNvPr id="36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E64B0E-97C8-4348-B13A-6C6B6441C66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2" name="Rectangle 2"/>
          <p:cNvSpPr>
            <a:spLocks noGrp="1" noRot="1" noChangeAspect="1" noChangeArrowheads="1" noTextEdit="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Ezekiel 47–48 show that, in the millennium, the 12 tribal allotments under Joshua will all lie on the west side of the Jordan River.</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9DC159-26A3-2E48-87F7-A4BDC68C2DC9}" type="slidenum">
              <a:rPr lang="zh-CN" altLang="en-US" sz="1200">
                <a:solidFill>
                  <a:prstClr val="black"/>
                </a:solidFill>
              </a:rPr>
              <a:pPr/>
              <a:t>280</a:t>
            </a:fld>
            <a:endParaRPr lang="en-US" altLang="zh-CN" sz="1200">
              <a:solidFill>
                <a:prstClr val="black"/>
              </a:solidFill>
            </a:endParaRPr>
          </a:p>
        </p:txBody>
      </p:sp>
      <p:sp>
        <p:nvSpPr>
          <p:cNvPr id="411650" name="Rectangle 2"/>
          <p:cNvSpPr>
            <a:spLocks noGrp="1" noRot="1" noChangeAspect="1" noChangeArrowheads="1"/>
          </p:cNvSpPr>
          <p:nvPr>
            <p:ph type="sldImg"/>
          </p:nvPr>
        </p:nvSpPr>
        <p:spPr>
          <a:xfrm>
            <a:off x="1130300" y="674688"/>
            <a:ext cx="4597400" cy="3448050"/>
          </a:xfrm>
          <a:solidFill>
            <a:srgbClr val="FFFFFF"/>
          </a:solidFill>
          <a:ln/>
        </p:spPr>
      </p:sp>
      <p:sp>
        <p:nvSpPr>
          <p:cNvPr id="4116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52F87B-9DA1-DD40-A197-C3A82381AD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Note that Isaac married into his family but Rebekah was a generation younger as he married his second cousin Rebekah. </a:t>
            </a:r>
          </a:p>
          <a:p>
            <a:pPr eaLnBrk="1" hangingPunct="1"/>
            <a:r>
              <a:rPr lang="en-US" altLang="zh-CN" dirty="0">
                <a:latin typeface="Times New Roman" charset="0"/>
                <a:ea typeface="ＭＳ Ｐゴシック" charset="0"/>
                <a:cs typeface="ＭＳ Ｐゴシック" charset="0"/>
              </a:rPr>
              <a:t>Leah was not the favorite wife but God helped compensate for this by giving her 6 of Jacob’s 12 sons.</a:t>
            </a:r>
          </a:p>
          <a:p>
            <a:pPr eaLnBrk="1" hangingPunct="1"/>
            <a:r>
              <a:rPr lang="en-US" altLang="zh-CN" dirty="0">
                <a:latin typeface="Times New Roman" charset="0"/>
                <a:ea typeface="ＭＳ Ｐゴシック" charset="0"/>
                <a:cs typeface="ＭＳ Ｐゴシック" charset="0"/>
              </a:rPr>
              <a:t>The tribes of Zilpah and Bilhah’s sons never became significant in Israel.</a:t>
            </a:r>
          </a:p>
          <a:p>
            <a:pPr eaLnBrk="1" hangingPunct="1"/>
            <a:r>
              <a:rPr lang="en-US" altLang="zh-CN" dirty="0">
                <a:latin typeface="Times New Roman" charset="0"/>
                <a:ea typeface="ＭＳ Ｐゴシック" charset="0"/>
                <a:cs typeface="ＭＳ Ｐゴシック" charset="0"/>
              </a:rPr>
              <a:t>The line of blessing followed the </a:t>
            </a:r>
            <a:r>
              <a:rPr lang="en-US" altLang="zh-CN" i="1" dirty="0">
                <a:latin typeface="Times New Roman" charset="0"/>
                <a:ea typeface="ＭＳ Ｐゴシック" charset="0"/>
                <a:cs typeface="ＭＳ Ｐゴシック" charset="0"/>
              </a:rPr>
              <a:t>younger</a:t>
            </a:r>
            <a:r>
              <a:rPr lang="en-US" altLang="zh-CN" i="0" dirty="0">
                <a:latin typeface="Times New Roman" charset="0"/>
                <a:ea typeface="ＭＳ Ｐゴシック" charset="0"/>
                <a:cs typeface="ＭＳ Ｐゴシック" charset="0"/>
              </a:rPr>
              <a:t> sons, showing that God does not follow man’s ways of favoring the oldest sons.</a:t>
            </a:r>
          </a:p>
          <a:p>
            <a:pPr eaLnBrk="1" hangingPunct="1"/>
            <a:r>
              <a:rPr lang="en-US" altLang="zh-CN" i="0" dirty="0">
                <a:latin typeface="Times New Roman" charset="0"/>
                <a:ea typeface="ＭＳ Ｐゴシック" charset="0"/>
                <a:cs typeface="ＭＳ Ｐゴシック" charset="0"/>
              </a:rPr>
              <a:t>Finally, since Levi received no inheritance of land, the double blessing went to Joseph (the 11</a:t>
            </a:r>
            <a:r>
              <a:rPr lang="en-US" altLang="zh-CN" i="0" baseline="30000" dirty="0">
                <a:latin typeface="Times New Roman" charset="0"/>
                <a:ea typeface="ＭＳ Ｐゴシック" charset="0"/>
                <a:cs typeface="ＭＳ Ｐゴシック" charset="0"/>
              </a:rPr>
              <a:t>th</a:t>
            </a:r>
            <a:r>
              <a:rPr lang="en-US" altLang="zh-CN" i="0" dirty="0">
                <a:latin typeface="Times New Roman" charset="0"/>
                <a:ea typeface="ＭＳ Ｐゴシック" charset="0"/>
                <a:cs typeface="ＭＳ Ｐゴシック" charset="0"/>
              </a:rPr>
              <a:t> youngest son) when Jacob adopted as his own sons his grandsons—the sons of Joseph, Manasseh and Ephraim.</a:t>
            </a:r>
          </a:p>
          <a:p>
            <a:pPr eaLnBrk="1" hangingPunct="1"/>
            <a:r>
              <a:rPr lang="en-US" altLang="zh-CN" i="0" dirty="0">
                <a:latin typeface="Times New Roman" charset="0"/>
                <a:ea typeface="ＭＳ Ｐゴシック" charset="0"/>
                <a:cs typeface="ＭＳ Ｐゴシック" charset="0"/>
              </a:rPr>
              <a:t>God’s ways are not our ways!</a:t>
            </a:r>
          </a:p>
          <a:p>
            <a:pPr eaLnBrk="1" hangingPunct="1"/>
            <a:r>
              <a:rPr lang="en-US" altLang="zh-CN" i="0" dirty="0">
                <a:latin typeface="Times New Roman" charset="0"/>
                <a:ea typeface="ＭＳ Ｐゴシック" charset="0"/>
                <a:cs typeface="ＭＳ Ｐゴシック" charset="0"/>
              </a:rPr>
              <a:t>—————————</a:t>
            </a:r>
          </a:p>
          <a:p>
            <a:pPr eaLnBrk="1" hangingPunct="1"/>
            <a:r>
              <a:rPr lang="en-US" altLang="zh-CN" i="0" dirty="0">
                <a:latin typeface="Times New Roman" charset="0"/>
                <a:ea typeface="ＭＳ Ｐゴシック" charset="0"/>
                <a:cs typeface="ＭＳ Ｐゴシック" charset="0"/>
              </a:rPr>
              <a:t>Common English slides-60</a:t>
            </a:r>
          </a:p>
          <a:p>
            <a:pPr eaLnBrk="1" hangingPunct="1"/>
            <a:r>
              <a:rPr lang="en-US" altLang="zh-CN" i="0" dirty="0">
                <a:latin typeface="Times New Roman" charset="0"/>
                <a:ea typeface="ＭＳ Ｐゴシック" charset="0"/>
                <a:cs typeface="ＭＳ Ｐゴシック" charset="0"/>
              </a:rPr>
              <a:t>OS-01-Gen21-36-slide 78</a:t>
            </a:r>
          </a:p>
          <a:p>
            <a:pPr eaLnBrk="1" hangingPunct="1"/>
            <a:r>
              <a:rPr lang="en-US" altLang="zh-CN" i="0" dirty="0">
                <a:latin typeface="Times New Roman" charset="0"/>
                <a:ea typeface="ＭＳ Ｐゴシック" charset="0"/>
                <a:cs typeface="ＭＳ Ｐゴシック" charset="0"/>
              </a:rPr>
              <a:t>OS-02-Exodus-29</a:t>
            </a:r>
          </a:p>
          <a:p>
            <a:pPr eaLnBrk="1" hangingPunct="1"/>
            <a:r>
              <a:rPr lang="en-US" altLang="zh-CN" i="0" dirty="0">
                <a:latin typeface="Times New Roman" charset="0"/>
                <a:ea typeface="ＭＳ Ｐゴシック" charset="0"/>
                <a:cs typeface="ＭＳ Ｐゴシック" charset="0"/>
              </a:rPr>
              <a:t>OS-04-Numbers-72, 213</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52F87B-9DA1-DD40-A197-C3A82381AD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4148B4-D0B2-8146-BE13-D0C3639B3C0E}" type="slidenum">
              <a:rPr lang="zh-CN" altLang="en-US" sz="1200">
                <a:solidFill>
                  <a:prstClr val="black"/>
                </a:solidFill>
              </a:rPr>
              <a:pPr/>
              <a:t>283</a:t>
            </a:fld>
            <a:endParaRPr lang="en-US" altLang="zh-CN" sz="1200">
              <a:solidFill>
                <a:prstClr val="black"/>
              </a:solidFill>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0E452A-41B3-AE4C-BCCE-2886445C84C5}"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 is an Elect History: God </a:t>
            </a:r>
            <a:r>
              <a:rPr lang="en-US" sz="1200" b="1" i="1" kern="1200" dirty="0">
                <a:solidFill>
                  <a:schemeClr val="tx1"/>
                </a:solidFill>
                <a:effectLst/>
                <a:latin typeface="+mn-lt"/>
                <a:ea typeface="+mn-ea"/>
                <a:cs typeface="+mn-cs"/>
              </a:rPr>
              <a:t>chose</a:t>
            </a:r>
            <a:r>
              <a:rPr lang="en-US" sz="1200" kern="1200" dirty="0">
                <a:solidFill>
                  <a:schemeClr val="tx1"/>
                </a:solidFill>
                <a:effectLst/>
                <a:latin typeface="+mn-lt"/>
                <a:ea typeface="+mn-ea"/>
                <a:cs typeface="+mn-cs"/>
              </a:rPr>
              <a:t> people to rule with him that led to Abraham (1:1–11:26).</a:t>
            </a:r>
            <a:r>
              <a:rPr lang="en-US" dirty="0">
                <a:effectLst/>
              </a:rPr>
              <a:t>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55268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humanity focused from Seth to Abraham (1–11) so that through Abraham it will broaden to encompass all people once again who will possess Israel’s land as beneficiaries of God’s covenant people (12–50).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38346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Make your life one that faithfully applies your election by God and his commitment to benefit you though Abraham.</a:t>
            </a:r>
          </a:p>
          <a:p>
            <a:endParaRPr lang="en-US" dirty="0">
              <a:cs typeface="ＭＳ Ｐゴシック" charset="0"/>
            </a:endParaRPr>
          </a:p>
        </p:txBody>
      </p:sp>
    </p:spTree>
    <p:extLst>
      <p:ext uri="{BB962C8B-B14F-4D97-AF65-F5344CB8AC3E}">
        <p14:creationId xmlns:p14="http://schemas.microsoft.com/office/powerpoint/2010/main" val="12835066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AB418-CBC4-834D-9431-23ECD666DE7D}" type="slidenum">
              <a:rPr lang="zh-CN" altLang="en-US" sz="1200">
                <a:solidFill>
                  <a:prstClr val="black"/>
                </a:solidFill>
              </a:rPr>
              <a:pPr/>
              <a:t>288</a:t>
            </a:fld>
            <a:endParaRPr lang="en-US" altLang="zh-CN" sz="1200">
              <a:solidFill>
                <a:prstClr val="black"/>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78293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147583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16B868-1E9F-3E4C-B5B3-CD63C56ABADE}" type="slidenum">
              <a:rPr lang="zh-CN" altLang="en-US" sz="1200">
                <a:solidFill>
                  <a:prstClr val="black"/>
                </a:solidFill>
              </a:rPr>
              <a:pPr/>
              <a:t>290</a:t>
            </a:fld>
            <a:endParaRPr lang="en-US" altLang="zh-CN" sz="1200">
              <a:solidFill>
                <a:prstClr val="black"/>
              </a:solidFill>
            </a:endParaRPr>
          </a:p>
        </p:txBody>
      </p:sp>
      <p:sp>
        <p:nvSpPr>
          <p:cNvPr id="419842" name="Rectangle 2"/>
          <p:cNvSpPr>
            <a:spLocks noGrp="1" noRot="1" noChangeAspect="1" noChangeArrowheads="1"/>
          </p:cNvSpPr>
          <p:nvPr>
            <p:ph type="sldImg"/>
          </p:nvPr>
        </p:nvSpPr>
        <p:spPr>
          <a:xfrm>
            <a:off x="1130300" y="674688"/>
            <a:ext cx="4597400" cy="3448050"/>
          </a:xfrm>
          <a:solidFill>
            <a:srgbClr val="FFFFFF"/>
          </a:solidFill>
          <a:ln/>
        </p:spPr>
      </p:sp>
      <p:sp>
        <p:nvSpPr>
          <p:cNvPr id="4198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A01933-BED0-6A48-AFE5-BA23E325293C}" type="slidenum">
              <a:rPr lang="zh-CN" altLang="en-US" sz="1200">
                <a:solidFill>
                  <a:prstClr val="black"/>
                </a:solidFill>
              </a:rPr>
              <a:pPr/>
              <a:t>291</a:t>
            </a:fld>
            <a:endParaRPr lang="en-US" altLang="zh-CN" sz="1200">
              <a:solidFill>
                <a:prstClr val="black"/>
              </a:solidFill>
            </a:endParaRPr>
          </a:p>
        </p:txBody>
      </p:sp>
      <p:sp>
        <p:nvSpPr>
          <p:cNvPr id="421890" name="Rectangle 2"/>
          <p:cNvSpPr>
            <a:spLocks noGrp="1" noRot="1" noChangeAspect="1" noChangeArrowheads="1"/>
          </p:cNvSpPr>
          <p:nvPr>
            <p:ph type="sldImg"/>
          </p:nvPr>
        </p:nvSpPr>
        <p:spPr>
          <a:xfrm>
            <a:off x="1130300" y="674688"/>
            <a:ext cx="4597400" cy="3448050"/>
          </a:xfrm>
          <a:solidFill>
            <a:srgbClr val="FFFFFF"/>
          </a:solidFill>
          <a:ln/>
        </p:spPr>
      </p:sp>
      <p:sp>
        <p:nvSpPr>
          <p:cNvPr id="4218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6E9418-3A76-A444-B684-CE864F95E48E}" type="slidenum">
              <a:rPr lang="zh-CN" altLang="en-US" sz="1200">
                <a:solidFill>
                  <a:prstClr val="black"/>
                </a:solidFill>
              </a:rPr>
              <a:pPr/>
              <a:t>292</a:t>
            </a:fld>
            <a:endParaRPr lang="en-US" altLang="zh-CN" sz="1200">
              <a:solidFill>
                <a:prstClr val="black"/>
              </a:solidFill>
            </a:endParaRPr>
          </a:p>
        </p:txBody>
      </p:sp>
      <p:sp>
        <p:nvSpPr>
          <p:cNvPr id="423938" name="Rectangle 2"/>
          <p:cNvSpPr>
            <a:spLocks noGrp="1" noRot="1" noChangeAspect="1" noChangeArrowheads="1"/>
          </p:cNvSpPr>
          <p:nvPr>
            <p:ph type="sldImg"/>
          </p:nvPr>
        </p:nvSpPr>
        <p:spPr>
          <a:xfrm>
            <a:off x="1130300" y="674688"/>
            <a:ext cx="4597400" cy="3448050"/>
          </a:xfrm>
          <a:solidFill>
            <a:srgbClr val="FFFFFF"/>
          </a:solidFill>
          <a:ln/>
        </p:spPr>
      </p:sp>
      <p:sp>
        <p:nvSpPr>
          <p:cNvPr id="4239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9880CF-EF71-7A44-A028-BCA832148907}" type="slidenum">
              <a:rPr lang="zh-CN" altLang="en-US" sz="1200">
                <a:solidFill>
                  <a:prstClr val="black"/>
                </a:solidFill>
              </a:rPr>
              <a:pPr/>
              <a:t>293</a:t>
            </a:fld>
            <a:endParaRPr lang="en-US" altLang="zh-CN" sz="1200">
              <a:solidFill>
                <a:prstClr val="black"/>
              </a:solidFill>
            </a:endParaRPr>
          </a:p>
        </p:txBody>
      </p:sp>
      <p:sp>
        <p:nvSpPr>
          <p:cNvPr id="425986" name="Rectangle 2"/>
          <p:cNvSpPr>
            <a:spLocks noGrp="1" noRot="1" noChangeAspect="1" noChangeArrowheads="1"/>
          </p:cNvSpPr>
          <p:nvPr>
            <p:ph type="sldImg"/>
          </p:nvPr>
        </p:nvSpPr>
        <p:spPr>
          <a:xfrm>
            <a:off x="1130300" y="674688"/>
            <a:ext cx="4597400" cy="3448050"/>
          </a:xfrm>
          <a:solidFill>
            <a:srgbClr val="FFFFFF"/>
          </a:solidFill>
          <a:ln/>
        </p:spPr>
      </p:sp>
      <p:sp>
        <p:nvSpPr>
          <p:cNvPr id="4259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8FC051-C950-1F4B-B418-0EB3065F97DD}" type="slidenum">
              <a:rPr lang="zh-CN" altLang="en-US" sz="1200">
                <a:solidFill>
                  <a:prstClr val="black"/>
                </a:solidFill>
              </a:rPr>
              <a:pPr/>
              <a:t>294</a:t>
            </a:fld>
            <a:endParaRPr lang="en-US" altLang="zh-CN" sz="1200">
              <a:solidFill>
                <a:prstClr val="black"/>
              </a:solidFill>
            </a:endParaRPr>
          </a:p>
        </p:txBody>
      </p:sp>
      <p:sp>
        <p:nvSpPr>
          <p:cNvPr id="428034" name="Rectangle 2"/>
          <p:cNvSpPr>
            <a:spLocks noGrp="1" noRot="1" noChangeAspect="1" noChangeArrowheads="1"/>
          </p:cNvSpPr>
          <p:nvPr>
            <p:ph type="sldImg"/>
          </p:nvPr>
        </p:nvSpPr>
        <p:spPr>
          <a:xfrm>
            <a:off x="1130300" y="674688"/>
            <a:ext cx="4597400" cy="3448050"/>
          </a:xfrm>
          <a:solidFill>
            <a:srgbClr val="FFFFFF"/>
          </a:solidFill>
          <a:ln/>
        </p:spPr>
      </p:sp>
      <p:sp>
        <p:nvSpPr>
          <p:cNvPr id="4280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57F730-265E-D741-A5E5-B5D4D3C8CD91}" type="slidenum">
              <a:rPr lang="zh-CN" altLang="en-US" sz="1200">
                <a:solidFill>
                  <a:prstClr val="black"/>
                </a:solidFill>
              </a:rPr>
              <a:pPr/>
              <a:t>295</a:t>
            </a:fld>
            <a:endParaRPr lang="en-US" altLang="zh-CN" sz="1200">
              <a:solidFill>
                <a:prstClr val="black"/>
              </a:solidFill>
            </a:endParaRPr>
          </a:p>
        </p:txBody>
      </p:sp>
      <p:sp>
        <p:nvSpPr>
          <p:cNvPr id="430082" name="Rectangle 2"/>
          <p:cNvSpPr>
            <a:spLocks noGrp="1" noRot="1" noChangeAspect="1" noChangeArrowheads="1"/>
          </p:cNvSpPr>
          <p:nvPr>
            <p:ph type="sldImg"/>
          </p:nvPr>
        </p:nvSpPr>
        <p:spPr>
          <a:xfrm>
            <a:off x="1130300" y="674688"/>
            <a:ext cx="4597400" cy="3448050"/>
          </a:xfrm>
          <a:solidFill>
            <a:srgbClr val="FFFFFF"/>
          </a:solidFill>
          <a:ln/>
        </p:spPr>
      </p:sp>
      <p:sp>
        <p:nvSpPr>
          <p:cNvPr id="4300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 was no need of salvation until Adam and Eve sinned (3:1-7), but God covered them with animal skins by the death of an animal (3:21) that typified the Saviour over the devil (3:15), who is also pictured in Joseph’s redemption of Jacob’s family by bringing them to Egypt (45:7).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54444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226E4B-26DD-394C-8682-70225E57BA07}" type="slidenum">
              <a:rPr lang="zh-CN" altLang="en-US" sz="1200">
                <a:solidFill>
                  <a:prstClr val="black"/>
                </a:solidFill>
              </a:rPr>
              <a:pPr/>
              <a:t>296</a:t>
            </a:fld>
            <a:endParaRPr lang="en-US" altLang="zh-CN" sz="1200">
              <a:solidFill>
                <a:prstClr val="black"/>
              </a:solidFill>
            </a:endParaRPr>
          </a:p>
        </p:txBody>
      </p:sp>
      <p:sp>
        <p:nvSpPr>
          <p:cNvPr id="393218" name="Rectangle 2"/>
          <p:cNvSpPr>
            <a:spLocks noGrp="1" noRot="1" noChangeAspect="1" noChangeArrowheads="1"/>
          </p:cNvSpPr>
          <p:nvPr>
            <p:ph type="sldImg"/>
          </p:nvPr>
        </p:nvSpPr>
        <p:spPr>
          <a:xfrm>
            <a:off x="1130300" y="674688"/>
            <a:ext cx="4597400" cy="3448050"/>
          </a:xfrm>
          <a:solidFill>
            <a:srgbClr val="FFFFFF"/>
          </a:solidFill>
          <a:ln/>
        </p:spPr>
      </p:sp>
      <p:sp>
        <p:nvSpPr>
          <p:cNvPr id="393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226E4B-26DD-394C-8682-70225E57BA07}" type="slidenum">
              <a:rPr lang="zh-CN" altLang="en-US" sz="1200">
                <a:solidFill>
                  <a:prstClr val="black"/>
                </a:solidFill>
              </a:rPr>
              <a:pPr/>
              <a:t>297</a:t>
            </a:fld>
            <a:endParaRPr lang="en-US" altLang="zh-CN" sz="1200">
              <a:solidFill>
                <a:prstClr val="black"/>
              </a:solidFill>
            </a:endParaRPr>
          </a:p>
        </p:txBody>
      </p:sp>
      <p:sp>
        <p:nvSpPr>
          <p:cNvPr id="393218" name="Rectangle 2"/>
          <p:cNvSpPr>
            <a:spLocks noGrp="1" noRot="1" noChangeAspect="1" noChangeArrowheads="1"/>
          </p:cNvSpPr>
          <p:nvPr>
            <p:ph type="sldImg"/>
          </p:nvPr>
        </p:nvSpPr>
        <p:spPr>
          <a:xfrm>
            <a:off x="1130300" y="674688"/>
            <a:ext cx="4597400" cy="3448050"/>
          </a:xfrm>
          <a:solidFill>
            <a:srgbClr val="FFFFFF"/>
          </a:solidFill>
          <a:ln/>
        </p:spPr>
      </p:sp>
      <p:sp>
        <p:nvSpPr>
          <p:cNvPr id="393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226E4B-26DD-394C-8682-70225E57BA07}" type="slidenum">
              <a:rPr lang="zh-CN" altLang="en-US" sz="1200">
                <a:solidFill>
                  <a:prstClr val="black"/>
                </a:solidFill>
              </a:rPr>
              <a:pPr/>
              <a:t>298</a:t>
            </a:fld>
            <a:endParaRPr lang="en-US" altLang="zh-CN" sz="1200">
              <a:solidFill>
                <a:prstClr val="black"/>
              </a:solidFill>
            </a:endParaRPr>
          </a:p>
        </p:txBody>
      </p:sp>
      <p:sp>
        <p:nvSpPr>
          <p:cNvPr id="393218" name="Rectangle 2"/>
          <p:cNvSpPr>
            <a:spLocks noGrp="1" noRot="1" noChangeAspect="1" noChangeArrowheads="1"/>
          </p:cNvSpPr>
          <p:nvPr>
            <p:ph type="sldImg"/>
          </p:nvPr>
        </p:nvSpPr>
        <p:spPr>
          <a:xfrm>
            <a:off x="1130300" y="674688"/>
            <a:ext cx="4597400" cy="3448050"/>
          </a:xfrm>
          <a:solidFill>
            <a:srgbClr val="FFFFFF"/>
          </a:solidFill>
          <a:ln/>
        </p:spPr>
      </p:sp>
      <p:sp>
        <p:nvSpPr>
          <p:cNvPr id="393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3074B9-666A-4748-A48E-C7A8E46B9B9B}" type="slidenum">
              <a:rPr lang="zh-CN" altLang="en-US" sz="1200">
                <a:solidFill>
                  <a:prstClr val="black"/>
                </a:solidFill>
              </a:rPr>
              <a:pPr/>
              <a:t>299</a:t>
            </a:fld>
            <a:endParaRPr lang="en-US" altLang="zh-CN" sz="1200">
              <a:solidFill>
                <a:prstClr val="black"/>
              </a:solidFill>
            </a:endParaRPr>
          </a:p>
        </p:txBody>
      </p:sp>
      <p:sp>
        <p:nvSpPr>
          <p:cNvPr id="438274" name="Rectangle 2"/>
          <p:cNvSpPr>
            <a:spLocks noGrp="1" noRot="1" noChangeAspect="1" noChangeArrowheads="1"/>
          </p:cNvSpPr>
          <p:nvPr>
            <p:ph type="sldImg"/>
          </p:nvPr>
        </p:nvSpPr>
        <p:spPr>
          <a:xfrm>
            <a:off x="1130300" y="674688"/>
            <a:ext cx="4597400" cy="3448050"/>
          </a:xfrm>
          <a:solidFill>
            <a:srgbClr val="FFFFFF"/>
          </a:solidFill>
          <a:ln/>
        </p:spPr>
      </p:sp>
      <p:sp>
        <p:nvSpPr>
          <p:cNvPr id="4382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ChangeArrowheads="1" noTextEdit="1"/>
          </p:cNvSpPr>
          <p:nvPr>
            <p:ph type="sldImg"/>
          </p:nvPr>
        </p:nvSpPr>
        <p:spPr>
          <a:xfrm>
            <a:off x="1150938" y="692150"/>
            <a:ext cx="4556125" cy="3416300"/>
          </a:xfrm>
          <a:ln/>
        </p:spPr>
      </p:sp>
      <p:sp>
        <p:nvSpPr>
          <p:cNvPr id="2508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noTextEdit="1"/>
          </p:cNvSpPr>
          <p:nvPr>
            <p:ph type="sldImg"/>
          </p:nvPr>
        </p:nvSpPr>
        <p:spPr>
          <a:xfrm>
            <a:off x="1150938" y="692150"/>
            <a:ext cx="4556125" cy="3416300"/>
          </a:xfrm>
          <a:ln/>
        </p:spPr>
      </p:sp>
      <p:sp>
        <p:nvSpPr>
          <p:cNvPr id="2529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ChangeArrowheads="1" noTextEdit="1"/>
          </p:cNvSpPr>
          <p:nvPr>
            <p:ph type="sldImg"/>
          </p:nvPr>
        </p:nvSpPr>
        <p:spPr>
          <a:xfrm>
            <a:off x="1150938" y="692150"/>
            <a:ext cx="4556125" cy="3416300"/>
          </a:xfrm>
          <a:ln/>
        </p:spPr>
      </p:sp>
      <p:sp>
        <p:nvSpPr>
          <p:cNvPr id="2549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97D54B-2313-9843-A188-AA75710FA149}"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0AB418-CBC4-834D-9431-23ECD666DE7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23845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Christ is intimated in the “Us” who created man (1:26) and pictured in the victor over the serpent (3:15), who will be the descendant of Abraham to bless all the world by offering salvation (12:1-3) as the prophesied King from Judah’s line (49:10).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070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تكوين</a:t>
            </a:r>
            <a:r>
              <a:rPr lang="en-US" dirty="0">
                <a:effectLst/>
              </a:rPr>
              <a:t> 1–11 shows Israel’s origin in election and pivots in </a:t>
            </a:r>
            <a:r>
              <a:rPr lang="ar-SA" dirty="0">
                <a:effectLst/>
              </a:rPr>
              <a:t>تكوين</a:t>
            </a:r>
            <a:r>
              <a:rPr lang="en-US" dirty="0">
                <a:effectLst/>
              </a:rPr>
              <a:t> 12 to show the nation originated in God’s promise to Abraham to bless all peoples.</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5332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hemeOverride" Target="../theme/themeOverride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008643"/>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7684782"/>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660751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555279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896145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268637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199038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355577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44787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71153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5653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9870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511548"/>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4065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4897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61119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6255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8518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3214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6690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0774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1680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162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93822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95962E-5AAD-A040-AC66-F7632984053F}"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6C92100-4279-9A4E-A368-DB9DB785251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45813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977813E3-392E-9948-BAA4-71D3388F2ED3}"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3424983-330B-574E-BE1A-4C5A1401F90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56787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FB26C5C3-9C68-AA41-9C08-3F2256F8D3AB}"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95EE8EE-9C99-004A-957D-D7D090ED408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1767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CD453B29-0447-5A4F-9A65-1A88278CCFD4}"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C176354-0D9D-3F44-A1BE-AC118C6BEB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6204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1B6D160D-2F31-9947-9E38-CE7A6A85A31B}"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2E3A5573-894C-FE42-B1CE-AB27F79BEC4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73797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7965432-368E-AA4F-9EAF-E096E7FEBDDA}"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2DEF24C-AE6E-AB43-ACD9-CCC5ECD43D0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9466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2A6817B-5C13-6747-9240-5BD62B8F2C67}"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3814023-1F39-354D-A79C-E904B60DD3B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834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3DD0E9B2-F2E1-EC4A-B962-EB6A5B7632CA}"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6B061A6-1BD1-FC49-9F9E-90866309C47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68250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A619132C-0039-EA40-8806-E609795D065B}"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F10ED8C-A7A5-EF4E-870B-15EE18BB08E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9627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D331BF9D-7872-C240-8398-61AD54E76350}"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8219502-13E7-A546-9873-77F15616D21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747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181156"/>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532F9DF-E3D6-9245-BA3B-208A01AA0DBF}"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48214C-C55C-6846-86D3-E15B00A3132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33770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9/24/22</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4467051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9/24/22</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5677940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9/24/22</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369874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9/24/22</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8068947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9/24/22</a:t>
            </a:fld>
            <a:endParaRPr lang="en-US">
              <a:latin typeface="Arial"/>
              <a:ea typeface="SimSun"/>
            </a:endParaRPr>
          </a:p>
        </p:txBody>
      </p:sp>
      <p:sp>
        <p:nvSpPr>
          <p:cNvPr id="8"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4600248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9/24/22</a:t>
            </a:fld>
            <a:endParaRPr lang="en-US">
              <a:latin typeface="Arial"/>
              <a:ea typeface="SimSun"/>
            </a:endParaRPr>
          </a:p>
        </p:txBody>
      </p:sp>
      <p:sp>
        <p:nvSpPr>
          <p:cNvPr id="4"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6886779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9/24/22</a:t>
            </a:fld>
            <a:endParaRPr lang="en-US">
              <a:latin typeface="Arial"/>
              <a:ea typeface="SimSun"/>
            </a:endParaRPr>
          </a:p>
        </p:txBody>
      </p:sp>
      <p:sp>
        <p:nvSpPr>
          <p:cNvPr id="3"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982393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9/24/22</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8668525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9/24/22</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624943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70809"/>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9/24/22</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2410237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9/24/22</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7018970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1144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5169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3873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2806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5164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1596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6E10B-096B-3548-B95D-7755D2146AAB}"/>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2018419-9B3B-C04F-8709-F388DA2C824B}" type="datetimeFigureOut">
              <a:rPr lang="en-US" altLang="en-US"/>
              <a:pPr/>
              <a:t>9/24/22</a:t>
            </a:fld>
            <a:endParaRPr lang="en-US" altLang="en-US"/>
          </a:p>
        </p:txBody>
      </p:sp>
      <p:sp>
        <p:nvSpPr>
          <p:cNvPr id="3" name="Footer Placeholder 2">
            <a:extLst>
              <a:ext uri="{FF2B5EF4-FFF2-40B4-BE49-F238E27FC236}">
                <a16:creationId xmlns:a16="http://schemas.microsoft.com/office/drawing/2014/main" id="{359FF015-F41E-3340-A215-25E0BCE0DBCC}"/>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EC58EC69-536D-5F46-8FDD-8C4794180B9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F52707D8-E6E0-7247-A096-20ACA986D414}" type="slidenum">
              <a:rPr lang="en-US" altLang="en-US"/>
              <a:pPr/>
              <a:t>‹#›</a:t>
            </a:fld>
            <a:endParaRPr lang="en-US" altLang="en-US"/>
          </a:p>
        </p:txBody>
      </p:sp>
    </p:spTree>
    <p:extLst>
      <p:ext uri="{BB962C8B-B14F-4D97-AF65-F5344CB8AC3E}">
        <p14:creationId xmlns:p14="http://schemas.microsoft.com/office/powerpoint/2010/main" val="11300375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43B7649A-8C3B-3048-92F9-E563700DEAC8}"/>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78FA28-6A3E-7943-A71E-B1E6E21BF6FE}" type="datetimeFigureOut">
              <a:rPr lang="en-US" altLang="en-US"/>
              <a:pPr/>
              <a:t>9/24/22</a:t>
            </a:fld>
            <a:endParaRPr lang="en-US" altLang="en-US"/>
          </a:p>
        </p:txBody>
      </p:sp>
      <p:sp>
        <p:nvSpPr>
          <p:cNvPr id="6" name="Footer Placeholder 5">
            <a:extLst>
              <a:ext uri="{FF2B5EF4-FFF2-40B4-BE49-F238E27FC236}">
                <a16:creationId xmlns:a16="http://schemas.microsoft.com/office/drawing/2014/main" id="{0753F2A3-82CF-7A4E-9937-B493D96EAF24}"/>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123715B2-09D2-1648-A436-2F6743CDDB26}"/>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DB3B965-4595-9543-9F9C-A276695CCDD3}" type="slidenum">
              <a:rPr lang="en-US" altLang="en-US"/>
              <a:pPr/>
              <a:t>‹#›</a:t>
            </a:fld>
            <a:endParaRPr lang="en-US" altLang="en-US"/>
          </a:p>
        </p:txBody>
      </p:sp>
    </p:spTree>
    <p:extLst>
      <p:ext uri="{BB962C8B-B14F-4D97-AF65-F5344CB8AC3E}">
        <p14:creationId xmlns:p14="http://schemas.microsoft.com/office/powerpoint/2010/main" val="2228795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79432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782FDE2A-6379-C849-B1AB-EE2DC190B392}"/>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043366BC-0B97-B948-B5D1-6A820279C4E9}" type="datetimeFigureOut">
              <a:rPr lang="en-US" altLang="en-US"/>
              <a:pPr/>
              <a:t>9/24/22</a:t>
            </a:fld>
            <a:endParaRPr lang="en-US" altLang="en-US"/>
          </a:p>
        </p:txBody>
      </p:sp>
      <p:sp>
        <p:nvSpPr>
          <p:cNvPr id="6" name="Footer Placeholder 5">
            <a:extLst>
              <a:ext uri="{FF2B5EF4-FFF2-40B4-BE49-F238E27FC236}">
                <a16:creationId xmlns:a16="http://schemas.microsoft.com/office/drawing/2014/main" id="{728AEBDA-0351-E643-9D7E-48B0B44B1AF9}"/>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DEE1A027-51D6-CF4B-ABFF-4E9EB16D873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72FEB43E-8857-2942-B91A-CEB42CDC5E77}" type="slidenum">
              <a:rPr lang="en-US" altLang="en-US"/>
              <a:pPr/>
              <a:t>‹#›</a:t>
            </a:fld>
            <a:endParaRPr lang="en-US" altLang="en-US"/>
          </a:p>
        </p:txBody>
      </p:sp>
    </p:spTree>
    <p:extLst>
      <p:ext uri="{BB962C8B-B14F-4D97-AF65-F5344CB8AC3E}">
        <p14:creationId xmlns:p14="http://schemas.microsoft.com/office/powerpoint/2010/main" val="40387654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629E08-83CA-A54B-98AE-C7336DB967CA}"/>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67DF4D0-5F8A-714D-AFD6-972672ECD061}" type="datetimeFigureOut">
              <a:rPr lang="en-US" altLang="en-US"/>
              <a:pPr/>
              <a:t>9/24/22</a:t>
            </a:fld>
            <a:endParaRPr lang="en-US" altLang="en-US"/>
          </a:p>
        </p:txBody>
      </p:sp>
      <p:sp>
        <p:nvSpPr>
          <p:cNvPr id="5" name="Footer Placeholder 4">
            <a:extLst>
              <a:ext uri="{FF2B5EF4-FFF2-40B4-BE49-F238E27FC236}">
                <a16:creationId xmlns:a16="http://schemas.microsoft.com/office/drawing/2014/main" id="{454BF970-7A6E-424F-8DD3-50D52809B9FC}"/>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FD720FA-1410-3745-A1DC-F073E3EA8007}"/>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4BF797-DCB7-E747-A79C-E4941D3ECCA2}" type="slidenum">
              <a:rPr lang="en-US" altLang="en-US"/>
              <a:pPr/>
              <a:t>‹#›</a:t>
            </a:fld>
            <a:endParaRPr lang="en-US" altLang="en-US"/>
          </a:p>
        </p:txBody>
      </p:sp>
    </p:spTree>
    <p:extLst>
      <p:ext uri="{BB962C8B-B14F-4D97-AF65-F5344CB8AC3E}">
        <p14:creationId xmlns:p14="http://schemas.microsoft.com/office/powerpoint/2010/main" val="36048311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395ECA-2B41-4A47-9D47-9DC076BF699C}"/>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21FEA71-1B5F-DF4E-AF5B-57122A8F149B}" type="datetimeFigureOut">
              <a:rPr lang="en-US" altLang="en-US"/>
              <a:pPr/>
              <a:t>9/24/22</a:t>
            </a:fld>
            <a:endParaRPr lang="en-US" altLang="en-US"/>
          </a:p>
        </p:txBody>
      </p:sp>
      <p:sp>
        <p:nvSpPr>
          <p:cNvPr id="5" name="Footer Placeholder 4">
            <a:extLst>
              <a:ext uri="{FF2B5EF4-FFF2-40B4-BE49-F238E27FC236}">
                <a16:creationId xmlns:a16="http://schemas.microsoft.com/office/drawing/2014/main" id="{95D5098C-F5DA-4544-8F3D-C9C58CFC3C52}"/>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07D5E5E4-0F11-C340-9484-47CE28B00300}"/>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EB56E57-52B1-994C-B1AF-E3DC50A98AFE}" type="slidenum">
              <a:rPr lang="en-US" altLang="en-US"/>
              <a:pPr/>
              <a:t>‹#›</a:t>
            </a:fld>
            <a:endParaRPr lang="en-US" altLang="en-US"/>
          </a:p>
        </p:txBody>
      </p:sp>
    </p:spTree>
    <p:extLst>
      <p:ext uri="{BB962C8B-B14F-4D97-AF65-F5344CB8AC3E}">
        <p14:creationId xmlns:p14="http://schemas.microsoft.com/office/powerpoint/2010/main" val="2656849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2230842"/>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22445044"/>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76377962"/>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17426470"/>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53235346"/>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56077190"/>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47805645"/>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111085"/>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03447125"/>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22362624"/>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74412242"/>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02800433"/>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24493584"/>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9/24/22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532522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9/24/22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665785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9/24/22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166671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9/24/22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313959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9/24/22</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6585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73737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9/24/22</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203717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9/24/22</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964676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9/24/22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5206497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9/24/22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273554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9/24/22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5258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9/24/22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915870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63413111"/>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2742860"/>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13614027"/>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21651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361151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868146"/>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73268185"/>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768483"/>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8562540"/>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9834276"/>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6630235"/>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6255418"/>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2646633"/>
      </p:ext>
    </p:extLst>
  </p:cSld>
  <p:clrMapOvr>
    <a:masterClrMapping/>
  </p:clrMapOvr>
  <p:transition spd="med">
    <p:cu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9/24/22</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274081025"/>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24/09/22</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813600774"/>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609911"/>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24/09/22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5531584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24/09/22</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57390141"/>
      </p:ext>
    </p:extLst>
  </p:cSld>
  <p:clrMapOvr>
    <a:overrideClrMapping bg1="lt1" tx1="dk1" bg2="lt2" tx2="dk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24/09/22</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316458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24/09/22</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2146021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24/09/22</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0005333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24/09/22</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84054081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24/09/22</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9512832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24/09/22</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39298019"/>
      </p:ext>
    </p:extLst>
  </p:cSld>
  <p:clrMapOvr>
    <a:overrideClrMapping bg1="lt1" tx1="dk1" bg2="lt2" tx2="dk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24/09/22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9651649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24/09/22</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51581987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518175"/>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823775"/>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96113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55298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0179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697440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5761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70831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69289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1140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4091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6703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336636"/>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72795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35573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8119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97021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37116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68655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2100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2749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2301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0738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362487"/>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4553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83165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84876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33007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D5595A-FDEB-0545-BC40-CECE0777B91D}" type="slidenum">
              <a:rPr lang="en-US"/>
              <a:pPr>
                <a:defRPr/>
              </a:pPr>
              <a:t>‹#›</a:t>
            </a:fld>
            <a:endParaRPr lang="en-US"/>
          </a:p>
        </p:txBody>
      </p:sp>
    </p:spTree>
    <p:extLst>
      <p:ext uri="{BB962C8B-B14F-4D97-AF65-F5344CB8AC3E}">
        <p14:creationId xmlns:p14="http://schemas.microsoft.com/office/powerpoint/2010/main" val="2839904099"/>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3E50FC-3F5D-FC4B-B65E-2F9859C13CD9}" type="slidenum">
              <a:rPr lang="en-US"/>
              <a:pPr>
                <a:defRPr/>
              </a:pPr>
              <a:t>‹#›</a:t>
            </a:fld>
            <a:endParaRPr lang="en-US"/>
          </a:p>
        </p:txBody>
      </p:sp>
    </p:spTree>
    <p:extLst>
      <p:ext uri="{BB962C8B-B14F-4D97-AF65-F5344CB8AC3E}">
        <p14:creationId xmlns:p14="http://schemas.microsoft.com/office/powerpoint/2010/main" val="2655038117"/>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69B921-6015-A543-9C68-38830D2F60BC}" type="slidenum">
              <a:rPr lang="en-US"/>
              <a:pPr>
                <a:defRPr/>
              </a:pPr>
              <a:t>‹#›</a:t>
            </a:fld>
            <a:endParaRPr lang="en-US"/>
          </a:p>
        </p:txBody>
      </p:sp>
    </p:spTree>
    <p:extLst>
      <p:ext uri="{BB962C8B-B14F-4D97-AF65-F5344CB8AC3E}">
        <p14:creationId xmlns:p14="http://schemas.microsoft.com/office/powerpoint/2010/main" val="3596527153"/>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FBE81B-5893-DC48-A701-0791B3446D57}" type="slidenum">
              <a:rPr lang="en-US"/>
              <a:pPr>
                <a:defRPr/>
              </a:pPr>
              <a:t>‹#›</a:t>
            </a:fld>
            <a:endParaRPr lang="en-US"/>
          </a:p>
        </p:txBody>
      </p:sp>
    </p:spTree>
    <p:extLst>
      <p:ext uri="{BB962C8B-B14F-4D97-AF65-F5344CB8AC3E}">
        <p14:creationId xmlns:p14="http://schemas.microsoft.com/office/powerpoint/2010/main" val="1916806238"/>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522950-9F1B-5C4A-8553-0B7073A8C673}" type="slidenum">
              <a:rPr lang="en-US"/>
              <a:pPr>
                <a:defRPr/>
              </a:pPr>
              <a:t>‹#›</a:t>
            </a:fld>
            <a:endParaRPr lang="en-US"/>
          </a:p>
        </p:txBody>
      </p:sp>
    </p:spTree>
    <p:extLst>
      <p:ext uri="{BB962C8B-B14F-4D97-AF65-F5344CB8AC3E}">
        <p14:creationId xmlns:p14="http://schemas.microsoft.com/office/powerpoint/2010/main" val="1254522512"/>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2B5016-29DB-5C45-A3B6-47296E1E40A8}" type="slidenum">
              <a:rPr lang="en-US"/>
              <a:pPr>
                <a:defRPr/>
              </a:pPr>
              <a:t>‹#›</a:t>
            </a:fld>
            <a:endParaRPr lang="en-US"/>
          </a:p>
        </p:txBody>
      </p:sp>
    </p:spTree>
    <p:extLst>
      <p:ext uri="{BB962C8B-B14F-4D97-AF65-F5344CB8AC3E}">
        <p14:creationId xmlns:p14="http://schemas.microsoft.com/office/powerpoint/2010/main" val="1453167802"/>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300068"/>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4B137F-BDEC-F647-937D-4F85E7020FD2}" type="slidenum">
              <a:rPr lang="en-US"/>
              <a:pPr>
                <a:defRPr/>
              </a:pPr>
              <a:t>‹#›</a:t>
            </a:fld>
            <a:endParaRPr lang="en-US"/>
          </a:p>
        </p:txBody>
      </p:sp>
    </p:spTree>
    <p:extLst>
      <p:ext uri="{BB962C8B-B14F-4D97-AF65-F5344CB8AC3E}">
        <p14:creationId xmlns:p14="http://schemas.microsoft.com/office/powerpoint/2010/main" val="117692288"/>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62EB6C-76D1-534A-8C9C-3268A3758329}" type="slidenum">
              <a:rPr lang="en-US"/>
              <a:pPr>
                <a:defRPr/>
              </a:pPr>
              <a:t>‹#›</a:t>
            </a:fld>
            <a:endParaRPr lang="en-US"/>
          </a:p>
        </p:txBody>
      </p:sp>
    </p:spTree>
    <p:extLst>
      <p:ext uri="{BB962C8B-B14F-4D97-AF65-F5344CB8AC3E}">
        <p14:creationId xmlns:p14="http://schemas.microsoft.com/office/powerpoint/2010/main" val="3302460413"/>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DEFF25-0439-A74C-8A97-9847ACB0C922}" type="slidenum">
              <a:rPr lang="en-US"/>
              <a:pPr>
                <a:defRPr/>
              </a:pPr>
              <a:t>‹#›</a:t>
            </a:fld>
            <a:endParaRPr lang="en-US"/>
          </a:p>
        </p:txBody>
      </p:sp>
    </p:spTree>
    <p:extLst>
      <p:ext uri="{BB962C8B-B14F-4D97-AF65-F5344CB8AC3E}">
        <p14:creationId xmlns:p14="http://schemas.microsoft.com/office/powerpoint/2010/main" val="21594178"/>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30E8A-B729-FD4C-B13B-979BB8EC27A6}" type="slidenum">
              <a:rPr lang="en-US"/>
              <a:pPr>
                <a:defRPr/>
              </a:pPr>
              <a:t>‹#›</a:t>
            </a:fld>
            <a:endParaRPr lang="en-US"/>
          </a:p>
        </p:txBody>
      </p:sp>
    </p:spTree>
    <p:extLst>
      <p:ext uri="{BB962C8B-B14F-4D97-AF65-F5344CB8AC3E}">
        <p14:creationId xmlns:p14="http://schemas.microsoft.com/office/powerpoint/2010/main" val="2875635387"/>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FACCB-82A0-7644-A79E-8BC9A6747B12}" type="slidenum">
              <a:rPr lang="en-US"/>
              <a:pPr>
                <a:defRPr/>
              </a:pPr>
              <a:t>‹#›</a:t>
            </a:fld>
            <a:endParaRPr lang="en-US"/>
          </a:p>
        </p:txBody>
      </p:sp>
    </p:spTree>
    <p:extLst>
      <p:ext uri="{BB962C8B-B14F-4D97-AF65-F5344CB8AC3E}">
        <p14:creationId xmlns:p14="http://schemas.microsoft.com/office/powerpoint/2010/main" val="3458348801"/>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A502DF-A28A-EF49-9E42-32B018EB9C3A}" type="slidenum">
              <a:rPr lang="en-US"/>
              <a:pPr>
                <a:defRPr/>
              </a:pPr>
              <a:t>‹#›</a:t>
            </a:fld>
            <a:endParaRPr lang="en-US"/>
          </a:p>
        </p:txBody>
      </p:sp>
    </p:spTree>
    <p:extLst>
      <p:ext uri="{BB962C8B-B14F-4D97-AF65-F5344CB8AC3E}">
        <p14:creationId xmlns:p14="http://schemas.microsoft.com/office/powerpoint/2010/main" val="974226337"/>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95834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11340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7238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686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913355"/>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10748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74426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306212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47130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57086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68601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64959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3291116"/>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655646"/>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049260"/>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atin typeface="Arial"/>
                <a:cs typeface="Arial"/>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atin typeface="Arial"/>
                <a:cs typeface="Arial"/>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18B7FF4-4194-4747-8ECA-4881FECD86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337674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900509"/>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94419"/>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2634847"/>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6603988"/>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8919323"/>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1228740"/>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8591936"/>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173180"/>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1175395"/>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14C114CC-2C18-E343-B34D-723EB8CF7030}"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22938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3FB123C-F0BA-3F44-B254-BA4E080558A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482160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1EB4D69-722D-9047-95E1-93C1431C8212}"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900228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2BFBE6AD-E9A2-1D49-8FA2-36E2E415F58F}"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2655503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995C92C-DC71-6749-8DF4-4A56999C30C5}" type="slidenum">
              <a:rPr lang="en-US">
                <a:solidFill>
                  <a:srgbClr val="FFFFFF"/>
                </a:solidFill>
                <a:latin typeface="Garamond"/>
              </a:rPr>
              <a:pPr>
                <a:defRPr/>
              </a:pPr>
              <a:t>‹#›</a:t>
            </a:fld>
            <a:endParaRPr lang="en-US">
              <a:solidFill>
                <a:srgbClr val="FFFFFF"/>
              </a:solidFill>
              <a:latin typeface="Garamond"/>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5145466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A7E3FE8-0DC5-C946-8F06-DEB75C0081F9}" type="slidenum">
              <a:rPr lang="en-US">
                <a:solidFill>
                  <a:srgbClr val="FFFFFF"/>
                </a:solidFill>
                <a:latin typeface="Garamond"/>
              </a:rPr>
              <a:pPr>
                <a:defRPr/>
              </a:pPr>
              <a:t>‹#›</a:t>
            </a:fld>
            <a:endParaRPr lang="en-US">
              <a:solidFill>
                <a:srgbClr val="FFFFFF"/>
              </a:solidFill>
              <a:latin typeface="Garamond"/>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1123972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3A0F5012-ECF9-0D4D-9A77-319D014DFA1D}" type="slidenum">
              <a:rPr lang="en-US">
                <a:solidFill>
                  <a:srgbClr val="FFFFFF"/>
                </a:solidFill>
                <a:latin typeface="Garamond"/>
              </a:rPr>
              <a:pPr>
                <a:defRPr/>
              </a:pPr>
              <a:t>‹#›</a:t>
            </a:fld>
            <a:endParaRPr lang="en-US">
              <a:solidFill>
                <a:srgbClr val="FFFFFF"/>
              </a:solidFill>
              <a:latin typeface="Garamond"/>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4409645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42BD684-2E07-EA4C-9EAC-8DBEF8EC7080}"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8217569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C2C87B67-8105-2D40-ADC3-B911B1CF796E}"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6478795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2A835882-526F-6042-8547-0BCD4EC9D855}"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2291728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6716EFA-94C9-3949-8134-E2049F11A01D}"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725599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008643"/>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0DFA7D7-46B1-CB4A-98AD-64669EF00EA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8674577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518175"/>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507208"/>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832239"/>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199271"/>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692162"/>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527577"/>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86614"/>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590879"/>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7684782"/>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511548"/>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12DEDCF-0CC5-5D4B-A481-D1F625DB7EF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738688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938225"/>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0D42EC1-6B17-0844-9733-B0D244A022B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42977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507208"/>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C80B202-2B01-6F41-9B79-BC3BE769B69F}"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85168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EA9B6F2C-F3BF-1A41-991D-A855A73871DC}"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059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D8859FD-E0AD-FD4D-B4D4-B8DD07E9DD7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65535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921F37C-C237-F847-A9B6-863C0937AB5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87036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DDE269E-A75D-AD47-BB5C-1D8CB86F7C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68878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9A9AA0D-644C-134A-80B4-8E7878CD77B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51381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DEBFB0-F785-E443-A50D-D60BBB278DFB}"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91F97FC-5C87-5449-9A48-02D12D67449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7517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AECB2EE3-063C-DF49-A5F3-40C2254ED9EC}"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153A44C-0991-F14D-862C-221A97B08C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69460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DA899BD2-42E8-5E40-8760-53A6F956B2B5}"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5E4F84A-A7F8-2E4F-93FB-1F0AF77A4C7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1424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BE80F593-A978-304A-A5DF-19AC85D90373}"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8FFBB7D-C291-6246-A5D3-B0B3B4DE0D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4312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832239"/>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FD269A97-E335-0548-BDE7-1E5C5893A688}"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5A724513-3F39-9D4A-AB80-C72CD00B5D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6961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97922D6-7154-BE45-8A18-602AFB1BF10C}"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801F0DE9-F912-DA46-8F4F-CC7DB2E65A1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4540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DEA3C3-38CA-4F4F-9F93-3EFFA9D6E626}"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818C18DB-FFAA-DD46-AE68-0AF77AE5D7D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3764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057EE087-4C54-CB49-8AEE-6A9D8760C5B0}"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5D0B742D-691B-5945-8B31-336D31BE9D4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976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6F08D8E-A2FA-174D-AD3B-2B4EFED2E711}"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EAB8EF1-A364-DE42-A731-AF84F377F84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3682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56C303F-69FD-3440-ABE3-E35E5E35E32A}"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4D37697-1373-F245-867B-DD05AE11A19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3789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D64C47E-EE3C-7D42-B6D8-D825EDA9F453}"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AF59CC6-D950-954A-A38B-59E1046CE72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9921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8672523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8382919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535595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199271"/>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086260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1575216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7960104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1145454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4371512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9238097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5905429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773545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9/24/22</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980468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9/24/22</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885041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692162"/>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9/24/22</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6490488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9/24/22</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144471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9/24/22</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561746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9/24/22</a:t>
            </a:fld>
            <a:endParaRPr lang="en-US">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238302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9/24/22</a:t>
            </a:fld>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658624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9/24/22</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7938241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9/24/22</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3233803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9/24/22</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8456508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9/24/22</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092072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94C21B-4067-3A44-8E75-C724FADFD694}" type="slidenum">
              <a:rPr lang="en-US"/>
              <a:pPr>
                <a:defRPr/>
              </a:pPr>
              <a:t>‹#›</a:t>
            </a:fld>
            <a:endParaRPr lang="en-US"/>
          </a:p>
        </p:txBody>
      </p:sp>
    </p:spTree>
    <p:extLst>
      <p:ext uri="{BB962C8B-B14F-4D97-AF65-F5344CB8AC3E}">
        <p14:creationId xmlns:p14="http://schemas.microsoft.com/office/powerpoint/2010/main" val="1867492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527577"/>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E212552-C1F1-E34E-9F02-5A23ACBB099F}" type="slidenum">
              <a:rPr lang="en-US"/>
              <a:pPr>
                <a:defRPr/>
              </a:pPr>
              <a:t>‹#›</a:t>
            </a:fld>
            <a:endParaRPr lang="en-US"/>
          </a:p>
        </p:txBody>
      </p:sp>
    </p:spTree>
    <p:extLst>
      <p:ext uri="{BB962C8B-B14F-4D97-AF65-F5344CB8AC3E}">
        <p14:creationId xmlns:p14="http://schemas.microsoft.com/office/powerpoint/2010/main" val="26817845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036B51-D558-E84B-BD82-C3A4B9D6097E}" type="slidenum">
              <a:rPr lang="en-US"/>
              <a:pPr>
                <a:defRPr/>
              </a:pPr>
              <a:t>‹#›</a:t>
            </a:fld>
            <a:endParaRPr lang="en-US"/>
          </a:p>
        </p:txBody>
      </p:sp>
    </p:spTree>
    <p:extLst>
      <p:ext uri="{BB962C8B-B14F-4D97-AF65-F5344CB8AC3E}">
        <p14:creationId xmlns:p14="http://schemas.microsoft.com/office/powerpoint/2010/main" val="5375481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F38246-ADC1-934F-BFFD-97DC03737003}" type="slidenum">
              <a:rPr lang="en-US"/>
              <a:pPr>
                <a:defRPr/>
              </a:pPr>
              <a:t>‹#›</a:t>
            </a:fld>
            <a:endParaRPr lang="en-US"/>
          </a:p>
        </p:txBody>
      </p:sp>
    </p:spTree>
    <p:extLst>
      <p:ext uri="{BB962C8B-B14F-4D97-AF65-F5344CB8AC3E}">
        <p14:creationId xmlns:p14="http://schemas.microsoft.com/office/powerpoint/2010/main" val="24431203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8D63A95-DA0D-AA42-A184-B5265F8A7530}" type="slidenum">
              <a:rPr lang="en-US"/>
              <a:pPr>
                <a:defRPr/>
              </a:pPr>
              <a:t>‹#›</a:t>
            </a:fld>
            <a:endParaRPr lang="en-US"/>
          </a:p>
        </p:txBody>
      </p:sp>
    </p:spTree>
    <p:extLst>
      <p:ext uri="{BB962C8B-B14F-4D97-AF65-F5344CB8AC3E}">
        <p14:creationId xmlns:p14="http://schemas.microsoft.com/office/powerpoint/2010/main" val="214747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5BA8EB-F781-1D45-926C-0E7EBA3FC76F}" type="slidenum">
              <a:rPr lang="en-US"/>
              <a:pPr>
                <a:defRPr/>
              </a:pPr>
              <a:t>‹#›</a:t>
            </a:fld>
            <a:endParaRPr lang="en-US"/>
          </a:p>
        </p:txBody>
      </p:sp>
    </p:spTree>
    <p:extLst>
      <p:ext uri="{BB962C8B-B14F-4D97-AF65-F5344CB8AC3E}">
        <p14:creationId xmlns:p14="http://schemas.microsoft.com/office/powerpoint/2010/main" val="36899028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A8D8CF5-0D7B-374C-AD2E-4095F2418462}" type="slidenum">
              <a:rPr lang="en-US"/>
              <a:pPr>
                <a:defRPr/>
              </a:pPr>
              <a:t>‹#›</a:t>
            </a:fld>
            <a:endParaRPr lang="en-US"/>
          </a:p>
        </p:txBody>
      </p:sp>
    </p:spTree>
    <p:extLst>
      <p:ext uri="{BB962C8B-B14F-4D97-AF65-F5344CB8AC3E}">
        <p14:creationId xmlns:p14="http://schemas.microsoft.com/office/powerpoint/2010/main" val="38505090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87ED9D-FCD8-1143-B187-3AE167F8B7F9}" type="slidenum">
              <a:rPr lang="en-US"/>
              <a:pPr>
                <a:defRPr/>
              </a:pPr>
              <a:t>‹#›</a:t>
            </a:fld>
            <a:endParaRPr lang="en-US"/>
          </a:p>
        </p:txBody>
      </p:sp>
    </p:spTree>
    <p:extLst>
      <p:ext uri="{BB962C8B-B14F-4D97-AF65-F5344CB8AC3E}">
        <p14:creationId xmlns:p14="http://schemas.microsoft.com/office/powerpoint/2010/main" val="6402213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D9DE71-7509-3147-AE44-DFB350D4028F}" type="slidenum">
              <a:rPr lang="en-US"/>
              <a:pPr>
                <a:defRPr/>
              </a:pPr>
              <a:t>‹#›</a:t>
            </a:fld>
            <a:endParaRPr lang="en-US"/>
          </a:p>
        </p:txBody>
      </p:sp>
    </p:spTree>
    <p:extLst>
      <p:ext uri="{BB962C8B-B14F-4D97-AF65-F5344CB8AC3E}">
        <p14:creationId xmlns:p14="http://schemas.microsoft.com/office/powerpoint/2010/main" val="24700863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14147-7B76-C64B-B6CE-0CDB032B48DB}" type="slidenum">
              <a:rPr lang="en-US"/>
              <a:pPr>
                <a:defRPr/>
              </a:pPr>
              <a:t>‹#›</a:t>
            </a:fld>
            <a:endParaRPr lang="en-US"/>
          </a:p>
        </p:txBody>
      </p:sp>
    </p:spTree>
    <p:extLst>
      <p:ext uri="{BB962C8B-B14F-4D97-AF65-F5344CB8AC3E}">
        <p14:creationId xmlns:p14="http://schemas.microsoft.com/office/powerpoint/2010/main" val="38931769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8FC6EA5-6D67-2147-877E-32E27300F681}" type="slidenum">
              <a:rPr lang="en-US"/>
              <a:pPr>
                <a:defRPr/>
              </a:pPr>
              <a:t>‹#›</a:t>
            </a:fld>
            <a:endParaRPr lang="en-US"/>
          </a:p>
        </p:txBody>
      </p:sp>
    </p:spTree>
    <p:extLst>
      <p:ext uri="{BB962C8B-B14F-4D97-AF65-F5344CB8AC3E}">
        <p14:creationId xmlns:p14="http://schemas.microsoft.com/office/powerpoint/2010/main" val="2563972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86614"/>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AE79D07-0FFB-A241-A2F4-E43284CEFB80}" type="slidenum">
              <a:rPr lang="en-US"/>
              <a:pPr>
                <a:defRPr/>
              </a:pPr>
              <a:t>‹#›</a:t>
            </a:fld>
            <a:endParaRPr lang="en-US"/>
          </a:p>
        </p:txBody>
      </p:sp>
    </p:spTree>
    <p:extLst>
      <p:ext uri="{BB962C8B-B14F-4D97-AF65-F5344CB8AC3E}">
        <p14:creationId xmlns:p14="http://schemas.microsoft.com/office/powerpoint/2010/main" val="39608463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873D686-79B1-834D-B97E-F2FCE2D38D05}" type="slidenum">
              <a:rPr lang="en-US"/>
              <a:pPr>
                <a:defRPr/>
              </a:pPr>
              <a:t>‹#›</a:t>
            </a:fld>
            <a:endParaRPr lang="en-US"/>
          </a:p>
        </p:txBody>
      </p:sp>
    </p:spTree>
    <p:extLst>
      <p:ext uri="{BB962C8B-B14F-4D97-AF65-F5344CB8AC3E}">
        <p14:creationId xmlns:p14="http://schemas.microsoft.com/office/powerpoint/2010/main" val="7815253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290A6-929F-4C43-B473-46A5849FA326}" type="slidenum">
              <a:rPr lang="en-US"/>
              <a:pPr>
                <a:defRPr/>
              </a:pPr>
              <a:t>‹#›</a:t>
            </a:fld>
            <a:endParaRPr lang="en-US"/>
          </a:p>
        </p:txBody>
      </p:sp>
    </p:spTree>
    <p:extLst>
      <p:ext uri="{BB962C8B-B14F-4D97-AF65-F5344CB8AC3E}">
        <p14:creationId xmlns:p14="http://schemas.microsoft.com/office/powerpoint/2010/main" val="545620250"/>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5894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9898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23098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71826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58146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05886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3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590879"/>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78835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7893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74230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0795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101217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760620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257002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463479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897457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08422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7.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20.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21.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2.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theme" Target="../theme/theme25.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75253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7654780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2771312"/>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B020FFD6-9B0C-4B4A-9FF2-B0AA94178650}"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FD4AA670-AAA7-BA49-BCCC-985B0553FF2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12915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fld id="{52F367E4-7E1D-FF4E-AF00-438FDA6547A0}" type="datetimeFigureOut">
              <a:rPr lang="en-US" smtClean="0">
                <a:latin typeface="Arial"/>
                <a:ea typeface="SimSun"/>
              </a:rPr>
              <a:pPr/>
              <a:t>9/24/22</a:t>
            </a:fld>
            <a:endParaRPr lang="en-US">
              <a:latin typeface="Arial"/>
              <a:ea typeface="SimSun"/>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endParaRPr lang="en-US">
              <a:latin typeface="Arial"/>
              <a:ea typeface="SimSun"/>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794827512"/>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28059"/>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108039410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9/24/22</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2229807713"/>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784550966"/>
      </p:ext>
    </p:extLst>
  </p:cSld>
  <p:clrMap bg1="dk2" tx1="lt1" bg2="dk1" tx2="lt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9/24/22</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683014031"/>
      </p:ext>
    </p:extLst>
  </p:cSld>
  <p:clrMap bg1="lt1" tx1="dk1" bg2="lt2" tx2="dk2" accent1="accent1" accent2="accent2" accent3="accent3" accent4="accent4" accent5="accent5" accent6="accent6" hlink="hlink" folHlink="folHlink"/>
  <p:sldLayoutIdLst>
    <p:sldLayoutId id="2147484150"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24/09/22</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3419924765"/>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9282714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112719882"/>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b="0">
                <a:solidFill>
                  <a:srgbClr val="000000"/>
                </a:solidFill>
                <a:latin typeface="Arial" charset="0"/>
              </a:rPr>
              <a:pPr>
                <a:defRPr/>
              </a:pPr>
              <a:t>‹#›</a:t>
            </a:fld>
            <a:endParaRPr lang="en-US" b="0">
              <a:solidFill>
                <a:srgbClr val="000000"/>
              </a:solidFill>
              <a:latin typeface="Arial" charset="0"/>
            </a:endParaRPr>
          </a:p>
        </p:txBody>
      </p:sp>
    </p:spTree>
    <p:extLst>
      <p:ext uri="{BB962C8B-B14F-4D97-AF65-F5344CB8AC3E}">
        <p14:creationId xmlns:p14="http://schemas.microsoft.com/office/powerpoint/2010/main" val="2520817990"/>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F71DA41-2DEB-FB45-912E-F6F3E51A4313}" type="slidenum">
              <a:rPr lang="en-US"/>
              <a:pPr>
                <a:defRPr/>
              </a:pPr>
              <a:t>‹#›</a:t>
            </a:fld>
            <a:endParaRPr lang="en-US"/>
          </a:p>
        </p:txBody>
      </p:sp>
    </p:spTree>
    <p:extLst>
      <p:ext uri="{BB962C8B-B14F-4D97-AF65-F5344CB8AC3E}">
        <p14:creationId xmlns:p14="http://schemas.microsoft.com/office/powerpoint/2010/main" val="1276663217"/>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45112970"/>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957788"/>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D0FCE1FB-D80E-654A-B82B-A8C731B458DB}"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894703"/>
      </p:ext>
    </p:extLst>
  </p:cSld>
  <p:clrMap bg1="dk2" tx1="lt1" bg2="dk1"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75253411"/>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FB2B74A-7750-5A43-BA05-9964207B970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81924" name="Group 4"/>
          <p:cNvGrpSpPr>
            <a:grpSpLocks/>
          </p:cNvGrpSpPr>
          <p:nvPr/>
        </p:nvGrpSpPr>
        <p:grpSpPr bwMode="auto">
          <a:xfrm>
            <a:off x="0" y="0"/>
            <a:ext cx="9140825" cy="6850063"/>
            <a:chOff x="0" y="0"/>
            <a:chExt cx="5758" cy="4315"/>
          </a:xfrm>
        </p:grpSpPr>
        <p:grpSp>
          <p:nvGrpSpPr>
            <p:cNvPr id="819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0"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786886"/>
      </p:ext>
    </p:extLst>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5B1621A3-08F8-434D-B2BF-CB247B004A84}" type="datetimeFigureOut">
              <a:rPr lang="en-US">
                <a:solidFill>
                  <a:prstClr val="black">
                    <a:tint val="75000"/>
                  </a:prstClr>
                </a:solidFill>
                <a:latin typeface="Calibri"/>
              </a:rPr>
              <a:pPr>
                <a:defRPr/>
              </a:pPr>
              <a:t>9/24/22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5466817C-24A6-2748-9F94-140614A8A05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566631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200739515"/>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266713"/>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rgbClr val="FFFFFF"/>
          </a:solidFill>
          <a:effectLst>
            <a:glow rad="101600">
              <a:schemeClr val="tx1"/>
            </a:glo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rgbClr val="FFFFFF"/>
          </a:solidFill>
          <a:effectLst>
            <a:glow rad="101600">
              <a:schemeClr val="tx1"/>
            </a:glo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rgbClr val="FFFFFF"/>
          </a:solidFill>
          <a:effectLst>
            <a:glow rad="101600">
              <a:schemeClr val="tx1"/>
            </a:glo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F67E0CE3-612E-CB4E-B1B7-1793063E3BE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60678402"/>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363" indent="-284163"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413" indent="-22701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340"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492"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645"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797"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3464E49B-C75D-F34F-B4D5-6ECF3CE2253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72787532"/>
      </p:ext>
    </p:extLst>
  </p:cSld>
  <p:clrMap bg1="lt1" tx1="dk1" bg2="lt2" tx2="dk2" accent1="accent1" accent2="accent2" accent3="accent3" accent4="accent4" accent5="accent5" accent6="accent6" hlink="hlink" folHlink="folHlink"/>
  <p:sldLayoutIdLst>
    <p:sldLayoutId id="214748394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3958627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88.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0.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0.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20.xml"/></Relationships>
</file>

<file path=ppt/slides/_rels/slide10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0.xml"/></Relationships>
</file>

<file path=ppt/slides/_rels/slide10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0.xml"/></Relationships>
</file>

<file path=ppt/slides/_rels/slide10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20.xml"/></Relationships>
</file>

<file path=ppt/slides/_rels/slide10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9.jpeg"/><Relationship Id="rId1" Type="http://schemas.openxmlformats.org/officeDocument/2006/relationships/slideLayout" Target="../slideLayouts/slideLayout120.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0.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20.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hemeOverride" Target="../theme/themeOverr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95.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20.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20.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20.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20.xml"/></Relationships>
</file>

<file path=ppt/slides/_rels/slide11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20.xml"/></Relationships>
</file>

<file path=ppt/slides/_rels/slide11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20.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20.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20.xml"/></Relationships>
</file>

<file path=ppt/slides/_rels/slide11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20.xml"/></Relationships>
</file>

<file path=ppt/slides/_rels/slide11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2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4.xml"/></Relationships>
</file>

<file path=ppt/slides/_rels/slide12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9.xml"/><Relationship Id="rId1" Type="http://schemas.openxmlformats.org/officeDocument/2006/relationships/slideLayout" Target="../slideLayouts/slideLayout120.xml"/></Relationships>
</file>

<file path=ppt/slides/_rels/slide12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20.xml"/></Relationships>
</file>

<file path=ppt/slides/_rels/slide12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20.xml"/></Relationships>
</file>

<file path=ppt/slides/_rels/slide12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0.xml"/></Relationships>
</file>

<file path=ppt/slides/_rels/slide12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0.xml"/></Relationships>
</file>

<file path=ppt/slides/_rels/slide12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0.xml"/></Relationships>
</file>

<file path=ppt/slides/_rels/slide12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0.xml"/></Relationships>
</file>

<file path=ppt/slides/_rels/slide12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20.xml"/></Relationships>
</file>

<file path=ppt/slides/_rels/slide12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0.xml"/></Relationships>
</file>

<file path=ppt/slides/_rels/slide12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4.xml"/></Relationships>
</file>

<file path=ppt/slides/_rels/slide13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20.xml"/></Relationships>
</file>

<file path=ppt/slides/_rels/slide13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0.xml"/></Relationships>
</file>

<file path=ppt/slides/_rels/slide13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0.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0.xml"/></Relationships>
</file>

<file path=ppt/slides/_rels/slide13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20.xml"/></Relationships>
</file>

<file path=ppt/slides/_rels/slide13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20.xml"/></Relationships>
</file>

<file path=ppt/slides/_rels/slide13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0.xml"/></Relationships>
</file>

<file path=ppt/slides/_rels/slide1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0.xml"/></Relationships>
</file>

<file path=ppt/slides/_rels/slide13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0.xml"/><Relationship Id="rId1" Type="http://schemas.openxmlformats.org/officeDocument/2006/relationships/slideLayout" Target="../slideLayouts/slideLayout94.xml"/></Relationships>
</file>

<file path=ppt/slides/_rels/slide1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1.xml"/><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94.xml"/></Relationships>
</file>

<file path=ppt/slides/_rels/slide1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42.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32.jpeg"/><Relationship Id="rId1" Type="http://schemas.openxmlformats.org/officeDocument/2006/relationships/slideLayout" Target="../slideLayouts/slideLayout83.xml"/></Relationships>
</file>

<file path=ppt/slides/_rels/slide14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94.xml"/><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16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4.xml"/><Relationship Id="rId1" Type="http://schemas.openxmlformats.org/officeDocument/2006/relationships/themeOverride" Target="../theme/themeOverride3.xml"/><Relationship Id="rId4" Type="http://schemas.openxmlformats.org/officeDocument/2006/relationships/image" Target="../media/image17.png"/></Relationships>
</file>

<file path=ppt/slides/_rels/slide17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56.jpeg"/><Relationship Id="rId1" Type="http://schemas.openxmlformats.org/officeDocument/2006/relationships/slideLayout" Target="../slideLayouts/slideLayout83.xml"/></Relationships>
</file>

<file path=ppt/slides/_rels/slide17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83.xml"/></Relationships>
</file>

<file path=ppt/slides/_rels/slide17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83.xml"/></Relationships>
</file>

<file path=ppt/slides/_rels/slide17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83.xml"/></Relationships>
</file>

<file path=ppt/slides/_rels/slide17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83.xml"/></Relationships>
</file>

<file path=ppt/slides/_rels/slide17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83.xml"/></Relationships>
</file>

<file path=ppt/slides/_rels/slide176.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83.xml"/></Relationships>
</file>

<file path=ppt/slides/_rels/slide17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83.xml"/></Relationships>
</file>

<file path=ppt/slides/_rels/slide178.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83.xml"/></Relationships>
</file>

<file path=ppt/slides/_rels/slide17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94.xml"/></Relationships>
</file>

<file path=ppt/slides/_rels/slide180.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83.xml"/></Relationships>
</file>

<file path=ppt/slides/_rels/slide18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83.xml"/></Relationships>
</file>

<file path=ppt/slides/_rels/slide18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83.xml"/></Relationships>
</file>

<file path=ppt/slides/_rels/slide18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83.xml"/></Relationships>
</file>

<file path=ppt/slides/_rels/slide184.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83.xml"/></Relationships>
</file>

<file path=ppt/slides/_rels/slide18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83.xml"/></Relationships>
</file>

<file path=ppt/slides/_rels/slide18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83.xml"/></Relationships>
</file>

<file path=ppt/slides/_rels/slide18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83.xml"/></Relationships>
</file>

<file path=ppt/slides/_rels/slide18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83.xml"/></Relationships>
</file>

<file path=ppt/slides/_rels/slide18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94.xml"/></Relationships>
</file>

<file path=ppt/slides/_rels/slide19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83.xml"/></Relationships>
</file>

<file path=ppt/slides/_rels/slide19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83.xml"/></Relationships>
</file>

<file path=ppt/slides/_rels/slide192.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83.xml"/></Relationships>
</file>

<file path=ppt/slides/_rels/slide19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83.xml"/></Relationships>
</file>

<file path=ppt/slides/_rels/slide19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83.xml"/></Relationships>
</file>

<file path=ppt/slides/_rels/slide19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83.xml"/></Relationships>
</file>

<file path=ppt/slides/_rels/slide196.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83.xml"/></Relationships>
</file>

<file path=ppt/slides/_rels/slide19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9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4.xml"/><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0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5.xml"/><Relationship Id="rId1" Type="http://schemas.openxmlformats.org/officeDocument/2006/relationships/slideLayout" Target="../slideLayouts/slideLayout94.xml"/></Relationships>
</file>

<file path=ppt/slides/_rels/slide20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83.xml"/></Relationships>
</file>

<file path=ppt/slides/_rels/slide20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94.xml"/></Relationships>
</file>

<file path=ppt/slides/_rels/slide20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94.xml"/></Relationships>
</file>

<file path=ppt/slides/_rels/slide204.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94.xml"/></Relationships>
</file>

<file path=ppt/slides/_rels/slide205.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94.xml"/></Relationships>
</file>

<file path=ppt/slides/_rels/slide20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94.xml"/></Relationships>
</file>

<file path=ppt/slides/_rels/slide207.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94.xml"/></Relationships>
</file>

<file path=ppt/slides/_rels/slide208.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94.xml"/></Relationships>
</file>

<file path=ppt/slides/_rels/slide20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10.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94.xml"/></Relationships>
</file>

<file path=ppt/slides/_rels/slide211.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94.xml"/></Relationships>
</file>

<file path=ppt/slides/_rels/slide212.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94.xml"/></Relationships>
</file>

<file path=ppt/slides/_rels/slide213.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94.xml"/></Relationships>
</file>

<file path=ppt/slides/_rels/slide214.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94.xml"/></Relationships>
</file>

<file path=ppt/slides/_rels/slide215.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94.xml"/></Relationships>
</file>

<file path=ppt/slides/_rels/slide216.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94.xml"/></Relationships>
</file>

<file path=ppt/slides/_rels/slide21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94.xml"/></Relationships>
</file>

<file path=ppt/slides/_rels/slide21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9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220.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94.xml"/></Relationships>
</file>

<file path=ppt/slides/_rels/slide22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94.xml"/></Relationships>
</file>

<file path=ppt/slides/_rels/slide222.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94.xml"/></Relationships>
</file>

<file path=ppt/slides/_rels/slide22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94.xml"/></Relationships>
</file>

<file path=ppt/slides/_rels/slide22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36.xml"/><Relationship Id="rId1" Type="http://schemas.openxmlformats.org/officeDocument/2006/relationships/slideLayout" Target="../slideLayouts/slideLayout94.xml"/></Relationships>
</file>

<file path=ppt/slides/_rels/slide22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94.xml"/></Relationships>
</file>

<file path=ppt/slides/_rels/slide226.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9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2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37.xml"/><Relationship Id="rId1" Type="http://schemas.openxmlformats.org/officeDocument/2006/relationships/slideLayout" Target="../slideLayouts/slideLayout82.xml"/></Relationships>
</file>

<file path=ppt/slides/_rels/slide229.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6.xml"/></Relationships>
</file>

<file path=ppt/slides/_rels/slide230.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94.xml"/></Relationships>
</file>

<file path=ppt/slides/_rels/slide2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4.xml"/></Relationships>
</file>

<file path=ppt/slides/_rels/slide232.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94.xml"/></Relationships>
</file>

<file path=ppt/slides/_rels/slide233.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94.xml"/></Relationships>
</file>

<file path=ppt/slides/_rels/slide2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3.xml"/></Relationships>
</file>

<file path=ppt/slides/_rels/slide2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3.jpeg"/><Relationship Id="rId1" Type="http://schemas.openxmlformats.org/officeDocument/2006/relationships/slideLayout" Target="../slideLayouts/slideLayout83.xml"/></Relationships>
</file>

<file path=ppt/slides/_rels/slide236.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83.xml"/></Relationships>
</file>

<file path=ppt/slides/_rels/slide237.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83.xml"/></Relationships>
</file>

<file path=ppt/slides/_rels/slide238.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83.xml"/></Relationships>
</file>

<file path=ppt/slides/_rels/slide239.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6.xml"/></Relationships>
</file>

<file path=ppt/slides/_rels/slide240.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83.xml"/></Relationships>
</file>

<file path=ppt/slides/_rels/slide241.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83.xml"/></Relationships>
</file>

<file path=ppt/slides/_rels/slide242.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83.xml"/></Relationships>
</file>

<file path=ppt/slides/_rels/slide243.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8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4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8.xml"/><Relationship Id="rId1" Type="http://schemas.openxmlformats.org/officeDocument/2006/relationships/slideLayout" Target="../slideLayouts/slideLayout94.xml"/></Relationships>
</file>

<file path=ppt/slides/_rels/slide246.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83.xml"/></Relationships>
</file>

<file path=ppt/slides/_rels/slide247.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83.xml"/></Relationships>
</file>

<file path=ppt/slides/_rels/slide248.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83.xml"/></Relationships>
</file>

<file path=ppt/slides/_rels/slide249.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6.xml"/></Relationships>
</file>

<file path=ppt/slides/_rels/slide250.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83.xml"/></Relationships>
</file>

<file path=ppt/slides/_rels/slide251.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83.xml"/></Relationships>
</file>

<file path=ppt/slides/_rels/slide25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83.xml"/></Relationships>
</file>

<file path=ppt/slides/_rels/slide253.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83.xml"/></Relationships>
</file>

<file path=ppt/slides/_rels/slide254.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83.xml"/></Relationships>
</file>

<file path=ppt/slides/_rels/slide255.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83.xml"/></Relationships>
</file>

<file path=ppt/slides/_rels/slide2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3.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5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25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40.xml"/><Relationship Id="rId1" Type="http://schemas.openxmlformats.org/officeDocument/2006/relationships/slideLayout" Target="../slideLayouts/slideLayout158.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6.xml"/></Relationships>
</file>

<file path=ppt/slides/_rels/slide26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41.xml"/><Relationship Id="rId1" Type="http://schemas.openxmlformats.org/officeDocument/2006/relationships/slideLayout" Target="../slideLayouts/slideLayout158.xml"/></Relationships>
</file>

<file path=ppt/slides/_rels/slide26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42.xml"/><Relationship Id="rId1" Type="http://schemas.openxmlformats.org/officeDocument/2006/relationships/slideLayout" Target="../slideLayouts/slideLayout158.xml"/></Relationships>
</file>

<file path=ppt/slides/_rels/slide26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43.xml"/><Relationship Id="rId1" Type="http://schemas.openxmlformats.org/officeDocument/2006/relationships/slideLayout" Target="../slideLayouts/slideLayout158.xml"/></Relationships>
</file>

<file path=ppt/slides/_rels/slide26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44.xml"/><Relationship Id="rId1" Type="http://schemas.openxmlformats.org/officeDocument/2006/relationships/slideLayout" Target="../slideLayouts/slideLayout158.xml"/></Relationships>
</file>

<file path=ppt/slides/_rels/slide26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45.xml"/><Relationship Id="rId1" Type="http://schemas.openxmlformats.org/officeDocument/2006/relationships/slideLayout" Target="../slideLayouts/slideLayout158.xml"/></Relationships>
</file>

<file path=ppt/slides/_rels/slide265.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58.xml"/></Relationships>
</file>

<file path=ppt/slides/_rels/slide266.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58.xml"/></Relationships>
</file>

<file path=ppt/slides/_rels/slide267.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158.xml"/></Relationships>
</file>

<file path=ppt/slides/_rels/slide26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46.xml"/><Relationship Id="rId1" Type="http://schemas.openxmlformats.org/officeDocument/2006/relationships/slideLayout" Target="../slideLayouts/slideLayout158.xml"/></Relationships>
</file>

<file path=ppt/slides/_rels/slide269.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58.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7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47.xml"/><Relationship Id="rId1" Type="http://schemas.openxmlformats.org/officeDocument/2006/relationships/slideLayout" Target="../slideLayouts/slideLayout8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73.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46.jpeg"/></Relationships>
</file>

<file path=ppt/slides/_rels/slide27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48.jpeg"/></Relationships>
</file>

<file path=ppt/slides/_rels/slide275.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50.xml"/><Relationship Id="rId1" Type="http://schemas.openxmlformats.org/officeDocument/2006/relationships/slideLayout" Target="../slideLayouts/slideLayout213.xml"/></Relationships>
</file>

<file path=ppt/slides/_rels/slide27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47.png"/></Relationships>
</file>

<file path=ppt/slides/_rels/slide27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52.xml"/><Relationship Id="rId1" Type="http://schemas.openxmlformats.org/officeDocument/2006/relationships/slideLayout" Target="../slideLayouts/slideLayout69.xml"/></Relationships>
</file>

<file path=ppt/slides/_rels/slide27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53.xml"/><Relationship Id="rId1" Type="http://schemas.openxmlformats.org/officeDocument/2006/relationships/slideLayout" Target="../slideLayouts/slideLayout259.xml"/><Relationship Id="rId4" Type="http://schemas.openxmlformats.org/officeDocument/2006/relationships/image" Target="../media/image253.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6.xml"/></Relationships>
</file>

<file path=ppt/slides/_rels/slide28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31.emf"/></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3.xml"/></Relationships>
</file>

<file path=ppt/slides/_rels/slide28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59.xml"/><Relationship Id="rId1" Type="http://schemas.openxmlformats.org/officeDocument/2006/relationships/slideLayout" Target="../slideLayouts/slideLayout107.xml"/></Relationships>
</file>

<file path=ppt/slides/_rels/slide28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0.xml"/><Relationship Id="rId1" Type="http://schemas.openxmlformats.org/officeDocument/2006/relationships/slideLayout" Target="../slideLayouts/slideLayout94.xml"/></Relationships>
</file>

<file path=ppt/slides/_rels/slide28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61.xml"/><Relationship Id="rId1" Type="http://schemas.openxmlformats.org/officeDocument/2006/relationships/slideLayout" Target="../slideLayouts/slideLayout94.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289.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63.xml"/><Relationship Id="rId1" Type="http://schemas.openxmlformats.org/officeDocument/2006/relationships/slideLayout" Target="../slideLayouts/slideLayout57.xml"/><Relationship Id="rId4" Type="http://schemas.openxmlformats.org/officeDocument/2006/relationships/image" Target="../media/image259.png"/></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75.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75.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75.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75.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75.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75.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75.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75.xml"/></Relationships>
</file>

<file path=ppt/slides/_rels/slide299.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73.xml"/><Relationship Id="rId1" Type="http://schemas.openxmlformats.org/officeDocument/2006/relationships/slideLayout" Target="../slideLayouts/slideLayout27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6.xml"/></Relationships>
</file>

<file path=ppt/slides/_rels/slide300.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74.xml"/><Relationship Id="rId1" Type="http://schemas.openxmlformats.org/officeDocument/2006/relationships/slideLayout" Target="../slideLayouts/slideLayout230.xml"/></Relationships>
</file>

<file path=ppt/slides/_rels/slide301.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75.xml"/><Relationship Id="rId1" Type="http://schemas.openxmlformats.org/officeDocument/2006/relationships/slideLayout" Target="../slideLayouts/slideLayout230.xml"/></Relationships>
</file>

<file path=ppt/slides/_rels/slide302.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76.xml"/><Relationship Id="rId1" Type="http://schemas.openxmlformats.org/officeDocument/2006/relationships/slideLayout" Target="../slideLayouts/slideLayout227.xml"/><Relationship Id="rId4" Type="http://schemas.openxmlformats.org/officeDocument/2006/relationships/image" Target="../media/image263.jpeg"/></Relationships>
</file>

<file path=ppt/slides/_rels/slide30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77.xml"/><Relationship Id="rId1" Type="http://schemas.openxmlformats.org/officeDocument/2006/relationships/slideLayout" Target="../slideLayouts/slideLayout31.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79.xml"/><Relationship Id="rId1" Type="http://schemas.openxmlformats.org/officeDocument/2006/relationships/slideLayout" Target="../slideLayouts/slideLayout57.xml"/><Relationship Id="rId4" Type="http://schemas.openxmlformats.org/officeDocument/2006/relationships/image" Target="../media/image266.png"/></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3.jpeg"/><Relationship Id="rId1" Type="http://schemas.openxmlformats.org/officeDocument/2006/relationships/slideLayout" Target="../slideLayouts/slideLayout120.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3.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3.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3.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65.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3.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3.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3.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3.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3.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3.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3.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3.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3.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3.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3.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3.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3.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3.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3.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3.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3.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65.xml"/><Relationship Id="rId5" Type="http://schemas.microsoft.com/office/2007/relationships/hdphoto" Target="../media/hdphoto1.wdp"/><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hemeOverride" Target="../theme/themeOverride4.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94.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94.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94.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94.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94.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94.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hemeOverride" Target="../theme/themeOverride5.xml"/></Relationships>
</file>

<file path=ppt/slides/_rels/slide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4.jpeg"/><Relationship Id="rId1" Type="http://schemas.openxmlformats.org/officeDocument/2006/relationships/slideLayout" Target="../slideLayouts/slideLayout120.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65.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0.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0.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0.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0.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0.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0.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0.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0.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0.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0.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65.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0.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0.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0.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82.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0.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0.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0.xml"/></Relationships>
</file>

<file path=ppt/slides/_rels/slide9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0.xml"/></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20.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432A4DE4-4D81-B14F-BEE8-8C54F8CDAC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4605" y="4306600"/>
            <a:ext cx="9049395" cy="1121891"/>
          </a:xfrm>
        </p:spPr>
        <p:txBody>
          <a:bodyPr/>
          <a:lstStyle/>
          <a:p>
            <a:pPr algn="l" rtl="1"/>
            <a:r>
              <a:rPr lang="ar-JO" sz="6600" b="1" dirty="0">
                <a:effectLst>
                  <a:glow rad="177800">
                    <a:schemeClr val="bg2"/>
                  </a:glow>
                </a:effectLst>
              </a:rPr>
              <a:t>تكوين</a:t>
            </a:r>
            <a:r>
              <a:rPr lang="en-US" sz="6600" b="1" dirty="0">
                <a:effectLst>
                  <a:glow rad="177800">
                    <a:schemeClr val="bg2"/>
                  </a:glow>
                </a:effectLst>
              </a:rPr>
              <a:t> </a:t>
            </a:r>
            <a:r>
              <a:rPr lang="ar-SA" sz="6600" b="1" dirty="0">
                <a:effectLst>
                  <a:glow rad="177800">
                    <a:schemeClr val="bg2"/>
                  </a:glow>
                </a:effectLst>
              </a:rPr>
              <a:t>٣٧-٥٠</a:t>
            </a:r>
            <a:r>
              <a:rPr lang="en-US" sz="6600" b="1" dirty="0">
                <a:effectLst>
                  <a:glow rad="177800">
                    <a:schemeClr val="bg2"/>
                  </a:glow>
                </a:effectLst>
              </a:rPr>
              <a:t> </a:t>
            </a:r>
          </a:p>
        </p:txBody>
      </p:sp>
      <p:sp>
        <p:nvSpPr>
          <p:cNvPr id="7" name="Rectangle 6">
            <a:extLst>
              <a:ext uri="{FF2B5EF4-FFF2-40B4-BE49-F238E27FC236}">
                <a16:creationId xmlns:a16="http://schemas.microsoft.com/office/drawing/2014/main" id="{E64CA5C9-7369-8D45-BE5A-548248A16426}"/>
              </a:ext>
            </a:extLst>
          </p:cNvPr>
          <p:cNvSpPr>
            <a:spLocks noChangeArrowheads="1"/>
          </p:cNvSpPr>
          <p:nvPr/>
        </p:nvSpPr>
        <p:spPr bwMode="auto">
          <a:xfrm>
            <a:off x="0" y="6217921"/>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28727144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524000" y="6503"/>
            <a:ext cx="6244206" cy="460375"/>
          </a:xfrm>
        </p:spPr>
        <p:txBody>
          <a:bodyPr>
            <a:normAutofit fontScale="90000"/>
          </a:bodyPr>
          <a:lstStyle/>
          <a:p>
            <a:pPr eaLnBrk="1" hangingPunct="1"/>
            <a:r>
              <a:rPr lang="ar-JO" altLang="zh-CN" sz="4000" b="1" dirty="0">
                <a:solidFill>
                  <a:schemeClr val="bg1"/>
                </a:solidFill>
                <a:latin typeface="Arial" charset="0"/>
                <a:ea typeface="ＭＳ Ｐゴシック" charset="0"/>
                <a:cs typeface="Arial" charset="0"/>
              </a:rPr>
              <a:t>تكوين</a:t>
            </a:r>
            <a:endParaRPr lang="en-US" altLang="zh-CN" sz="4000" dirty="0">
              <a:solidFill>
                <a:schemeClr val="bg1"/>
              </a:solidFill>
              <a:latin typeface="Arial" charset="0"/>
              <a:ea typeface="ＭＳ Ｐゴシック" charset="0"/>
              <a:cs typeface="Arial" charset="0"/>
            </a:endParaRPr>
          </a:p>
        </p:txBody>
      </p:sp>
      <p:sp>
        <p:nvSpPr>
          <p:cNvPr id="262147" name="Text Box 4"/>
          <p:cNvSpPr txBox="1">
            <a:spLocks noChangeArrowheads="1"/>
          </p:cNvSpPr>
          <p:nvPr/>
        </p:nvSpPr>
        <p:spPr bwMode="auto">
          <a:xfrm>
            <a:off x="8557868" y="73968"/>
            <a:ext cx="530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388218"/>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ar-JO" sz="1800" b="1" kern="1200" dirty="0">
                          <a:solidFill>
                            <a:schemeClr val="bg1"/>
                          </a:solidFill>
                          <a:effectLst/>
                          <a:latin typeface="Arial" panose="020B0604020202020204" pitchFamily="34" charset="0"/>
                          <a:cs typeface="Arial" panose="020B0604020202020204" pitchFamily="34" charset="0"/>
                        </a:rPr>
                        <a:t>الأصل</a:t>
                      </a:r>
                      <a:r>
                        <a:rPr lang="ar-JO" sz="1800" b="1" kern="1200" baseline="0" dirty="0">
                          <a:solidFill>
                            <a:schemeClr val="bg1"/>
                          </a:solidFill>
                          <a:effectLst/>
                          <a:latin typeface="Arial" panose="020B0604020202020204" pitchFamily="34" charset="0"/>
                          <a:cs typeface="Arial" panose="020B0604020202020204" pitchFamily="34" charset="0"/>
                        </a:rPr>
                        <a:t> في الإختيار و الوعد</a:t>
                      </a:r>
                      <a:endParaRPr lang="en-US"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الخليقة</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ar-JO" sz="1600" b="1" dirty="0">
                          <a:solidFill>
                            <a:schemeClr val="bg1"/>
                          </a:solidFill>
                          <a:effectLst/>
                          <a:latin typeface="Arial" panose="020B0604020202020204" pitchFamily="34" charset="0"/>
                          <a:cs typeface="Arial" panose="020B0604020202020204" pitchFamily="34" charset="0"/>
                        </a:rPr>
                        <a:t>السقوط</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الطوفان</a:t>
                      </a:r>
                      <a:endParaRPr lang="en-US" sz="16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بابل</a:t>
                      </a:r>
                      <a:endParaRPr lang="en-US"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إبراهيم</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إسحق</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يعقوب</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يوسف</a:t>
                      </a:r>
                      <a:endParaRPr lang="en-US" sz="11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الأحداث</a:t>
                      </a:r>
                      <a:r>
                        <a:rPr lang="ar-JO" sz="1600" b="1" baseline="0" dirty="0">
                          <a:solidFill>
                            <a:schemeClr val="bg1"/>
                          </a:solidFill>
                          <a:latin typeface="Arial" panose="020B0604020202020204" pitchFamily="34" charset="0"/>
                          <a:cs typeface="Arial" panose="020B0604020202020204" pitchFamily="34" charset="0"/>
                        </a:rPr>
                        <a:t> الأولية</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الشخصيات الآبائية</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1</a:t>
                      </a:r>
                      <a:r>
                        <a:rPr lang="ar-JO" sz="1600" b="1" baseline="0" dirty="0">
                          <a:solidFill>
                            <a:schemeClr val="bg1"/>
                          </a:solidFill>
                          <a:latin typeface="Arial" panose="020B0604020202020204" pitchFamily="34" charset="0"/>
                          <a:cs typeface="Arial" panose="020B0604020202020204" pitchFamily="34" charset="0"/>
                        </a:rPr>
                        <a:t> : 1 – 11 : 26</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11 : 27 – 50 : 26</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اختيار الله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وعد</a:t>
                      </a:r>
                      <a:r>
                        <a:rPr lang="ar-JO" sz="1600" b="1" baseline="0" dirty="0">
                          <a:solidFill>
                            <a:schemeClr val="bg1"/>
                          </a:solidFill>
                          <a:latin typeface="Arial" panose="020B0604020202020204" pitchFamily="34" charset="0"/>
                          <a:cs typeface="Arial" panose="020B0604020202020204" pitchFamily="34" charset="0"/>
                        </a:rPr>
                        <a:t> الله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آدم</a:t>
                      </a:r>
                      <a:r>
                        <a:rPr lang="ar-JO" sz="1600" b="1" baseline="0" dirty="0">
                          <a:solidFill>
                            <a:schemeClr val="bg1"/>
                          </a:solidFill>
                          <a:latin typeface="Arial" panose="020B0604020202020204" pitchFamily="34" charset="0"/>
                          <a:cs typeface="Arial" panose="020B0604020202020204" pitchFamily="34" charset="0"/>
                        </a:rPr>
                        <a:t> و نسله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إبراهيم</a:t>
                      </a:r>
                      <a:r>
                        <a:rPr lang="ar-JO" sz="1600" b="1" baseline="0" dirty="0">
                          <a:solidFill>
                            <a:schemeClr val="bg1"/>
                          </a:solidFill>
                          <a:latin typeface="Arial" panose="020B0604020202020204" pitchFamily="34" charset="0"/>
                          <a:cs typeface="Arial" panose="020B0604020202020204" pitchFamily="34" charset="0"/>
                        </a:rPr>
                        <a:t> و نسله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خمس السفر</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أربع أخماس السفر</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بلاد ما بين النهرين</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dirty="0">
                          <a:solidFill>
                            <a:schemeClr val="bg1"/>
                          </a:solidFill>
                          <a:latin typeface="Arial" panose="020B0604020202020204" pitchFamily="34" charset="0"/>
                          <a:cs typeface="Arial" panose="020B0604020202020204" pitchFamily="34" charset="0"/>
                        </a:rPr>
                        <a:t>كنعان</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dirty="0">
                          <a:solidFill>
                            <a:schemeClr val="bg1"/>
                          </a:solidFill>
                          <a:latin typeface="Arial" panose="020B0604020202020204" pitchFamily="34" charset="0"/>
                          <a:cs typeface="Arial" panose="020B0604020202020204" pitchFamily="34" charset="0"/>
                        </a:rPr>
                        <a:t>مصر</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585625">
                <a:tc gridSpan="8">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2083 سنة </a:t>
                      </a:r>
                    </a:p>
                    <a:p>
                      <a:pPr algn="ctr"/>
                      <a:r>
                        <a:rPr lang="ar-JO" sz="1600" b="1" kern="1200" dirty="0">
                          <a:solidFill>
                            <a:schemeClr val="bg1"/>
                          </a:solidFill>
                          <a:effectLst/>
                          <a:latin typeface="Arial" panose="020B0604020202020204" pitchFamily="34" charset="0"/>
                          <a:cs typeface="Arial" panose="020B0604020202020204" pitchFamily="34" charset="0"/>
                        </a:rPr>
                        <a:t>(4143 – 2060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215 سنة</a:t>
                      </a:r>
                    </a:p>
                    <a:p>
                      <a:pPr algn="ctr"/>
                      <a:r>
                        <a:rPr lang="ar-JO" sz="1600" b="1" kern="1200" dirty="0">
                          <a:solidFill>
                            <a:schemeClr val="bg1"/>
                          </a:solidFill>
                          <a:effectLst/>
                          <a:latin typeface="Arial" panose="020B0604020202020204" pitchFamily="34" charset="0"/>
                          <a:cs typeface="Arial" panose="020B0604020202020204" pitchFamily="34" charset="0"/>
                        </a:rPr>
                        <a:t>(2060 – 1845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71 سنة</a:t>
                      </a:r>
                    </a:p>
                    <a:p>
                      <a:pPr algn="ctr"/>
                      <a:r>
                        <a:rPr lang="ar-JO" sz="1600" b="1" kern="1200" dirty="0">
                          <a:solidFill>
                            <a:schemeClr val="bg1"/>
                          </a:solidFill>
                          <a:effectLst/>
                          <a:latin typeface="Arial" panose="020B0604020202020204" pitchFamily="34" charset="0"/>
                          <a:cs typeface="Arial" panose="020B0604020202020204" pitchFamily="34" charset="0"/>
                        </a:rPr>
                        <a:t>(1845 – 1774 ق.م)</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l</a:t>
                      </a:r>
                      <a:r>
                        <a:rPr lang="ar-JO" sz="1400" b="1" dirty="0">
                          <a:solidFill>
                            <a:schemeClr val="bg1"/>
                          </a:solidFill>
                          <a:effectLst/>
                          <a:latin typeface="Arial" panose="020B0604020202020204" pitchFamily="34" charset="0"/>
                          <a:cs typeface="Arial" panose="020B0604020202020204" pitchFamily="34" charset="0"/>
                        </a:rPr>
                        <a:t>مواليد</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السموات</a:t>
                      </a:r>
                      <a:r>
                        <a:rPr lang="ar-JO" sz="1400" b="1" baseline="0" dirty="0">
                          <a:solidFill>
                            <a:schemeClr val="bg1"/>
                          </a:solidFill>
                          <a:effectLst/>
                          <a:latin typeface="Arial" panose="020B0604020202020204" pitchFamily="34" charset="0"/>
                          <a:cs typeface="Arial" panose="020B0604020202020204" pitchFamily="34" charset="0"/>
                        </a:rPr>
                        <a:t> و الأرض</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آدم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أبناء 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سام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تارح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إسماعيل</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إسحق</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عيسو</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يعقوب</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الخليقة</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ما بعد</a:t>
                      </a:r>
                    </a:p>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 الخليقة</a:t>
                      </a: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أبناء</a:t>
                      </a:r>
                    </a:p>
                    <a:p>
                      <a:pPr marL="0" algn="ctr">
                        <a:spcBef>
                          <a:spcPts val="0"/>
                        </a:spcBef>
                        <a:spcAft>
                          <a:spcPts val="0"/>
                        </a:spcAft>
                      </a:pPr>
                      <a:r>
                        <a:rPr lang="ar-JO"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آدم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ابناء</a:t>
                      </a:r>
                      <a:r>
                        <a:rPr lang="ar-JO" sz="1400" b="1" baseline="0" dirty="0">
                          <a:solidFill>
                            <a:schemeClr val="bg1"/>
                          </a:solidFill>
                          <a:effectLst/>
                          <a:latin typeface="Arial" panose="020B0604020202020204" pitchFamily="34" charset="0"/>
                          <a:ea typeface="+mn-ea"/>
                          <a:cs typeface="Arial" panose="020B0604020202020204" pitchFamily="34" charset="0"/>
                        </a:rPr>
                        <a:t> 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سام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إبراهيم و إسحق</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إسماعيل</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يعقوب</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عيسو</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يوسف</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1:1-2:</a:t>
                      </a:r>
                      <a:r>
                        <a:rPr lang="ar-JO" sz="1400" b="1" baseline="0" dirty="0">
                          <a:solidFill>
                            <a:schemeClr val="bg1"/>
                          </a:solidFill>
                          <a:effectLst/>
                          <a:latin typeface="Arial" panose="020B0604020202020204" pitchFamily="34" charset="0"/>
                          <a:ea typeface="+mn-ea"/>
                          <a:cs typeface="Arial" panose="020B0604020202020204" pitchFamily="34" charset="0"/>
                        </a:rPr>
                        <a:t> 3</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2:</a:t>
                      </a:r>
                      <a:r>
                        <a:rPr lang="ar-JO" sz="1400" b="1" baseline="0" dirty="0">
                          <a:solidFill>
                            <a:schemeClr val="bg1"/>
                          </a:solidFill>
                          <a:effectLst/>
                          <a:latin typeface="Arial" panose="020B0604020202020204" pitchFamily="34" charset="0"/>
                          <a:ea typeface="+mn-ea"/>
                          <a:cs typeface="Arial" panose="020B0604020202020204" pitchFamily="34" charset="0"/>
                        </a:rPr>
                        <a:t> 4-4: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5: 1-</a:t>
                      </a:r>
                      <a:br>
                        <a:rPr lang="en-US" sz="1400" b="1" dirty="0">
                          <a:solidFill>
                            <a:schemeClr val="bg1"/>
                          </a:solidFill>
                          <a:effectLst/>
                          <a:latin typeface="Arial" panose="020B0604020202020204" pitchFamily="34" charset="0"/>
                          <a:cs typeface="Arial" panose="020B0604020202020204" pitchFamily="34" charset="0"/>
                        </a:rPr>
                      </a:br>
                      <a:r>
                        <a:rPr lang="ar-JO" sz="1400" b="1" dirty="0">
                          <a:solidFill>
                            <a:schemeClr val="bg1"/>
                          </a:solidFill>
                          <a:effectLst/>
                          <a:latin typeface="Arial" panose="020B0604020202020204" pitchFamily="34" charset="0"/>
                          <a:cs typeface="Arial" panose="020B0604020202020204" pitchFamily="34" charset="0"/>
                        </a:rPr>
                        <a:t>6: 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6:</a:t>
                      </a:r>
                      <a:r>
                        <a:rPr lang="ar-JO" sz="1400" b="1" baseline="0" dirty="0">
                          <a:solidFill>
                            <a:schemeClr val="bg1"/>
                          </a:solidFill>
                          <a:effectLst/>
                          <a:latin typeface="Arial" panose="020B0604020202020204" pitchFamily="34" charset="0"/>
                          <a:ea typeface="+mn-ea"/>
                          <a:cs typeface="Arial" panose="020B0604020202020204" pitchFamily="34" charset="0"/>
                        </a:rPr>
                        <a:t> 9-</a:t>
                      </a:r>
                      <a:br>
                        <a:rPr lang="en-US" sz="1400" b="1" baseline="0" dirty="0">
                          <a:solidFill>
                            <a:schemeClr val="bg1"/>
                          </a:solidFill>
                          <a:effectLst/>
                          <a:latin typeface="Arial" panose="020B0604020202020204" pitchFamily="34" charset="0"/>
                          <a:ea typeface="+mn-ea"/>
                          <a:cs typeface="Arial" panose="020B0604020202020204" pitchFamily="34" charset="0"/>
                        </a:rPr>
                      </a:br>
                      <a:r>
                        <a:rPr lang="ar-JO" sz="1400" b="1" baseline="0" dirty="0">
                          <a:solidFill>
                            <a:schemeClr val="bg1"/>
                          </a:solidFill>
                          <a:effectLst/>
                          <a:latin typeface="Arial" panose="020B0604020202020204" pitchFamily="34" charset="0"/>
                          <a:ea typeface="+mn-ea"/>
                          <a:cs typeface="Arial" panose="020B0604020202020204" pitchFamily="34" charset="0"/>
                        </a:rPr>
                        <a:t>9: 29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10: 1-</a:t>
                      </a:r>
                      <a:br>
                        <a:rPr lang="en-US" sz="1400" b="1" dirty="0">
                          <a:solidFill>
                            <a:schemeClr val="bg1"/>
                          </a:solidFill>
                          <a:effectLst/>
                          <a:latin typeface="Arial" panose="020B0604020202020204" pitchFamily="34" charset="0"/>
                          <a:cs typeface="Arial" panose="020B0604020202020204" pitchFamily="34" charset="0"/>
                        </a:rPr>
                      </a:br>
                      <a:r>
                        <a:rPr lang="ar-JO" sz="1400" b="1" dirty="0">
                          <a:solidFill>
                            <a:schemeClr val="bg1"/>
                          </a:solidFill>
                          <a:effectLst/>
                          <a:latin typeface="Arial" panose="020B0604020202020204" pitchFamily="34" charset="0"/>
                          <a:cs typeface="Arial" panose="020B0604020202020204" pitchFamily="34" charset="0"/>
                        </a:rPr>
                        <a:t> 11: 19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11: 10- 26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11:27 –</a:t>
                      </a:r>
                      <a:br>
                        <a:rPr lang="en-US" sz="1400" b="1" dirty="0">
                          <a:solidFill>
                            <a:schemeClr val="bg1"/>
                          </a:solidFill>
                          <a:effectLst/>
                          <a:latin typeface="Arial" panose="020B0604020202020204" pitchFamily="34" charset="0"/>
                          <a:cs typeface="Arial" panose="020B0604020202020204" pitchFamily="34" charset="0"/>
                        </a:rPr>
                      </a:br>
                      <a:r>
                        <a:rPr lang="ar-JO" sz="1400" b="1" dirty="0">
                          <a:solidFill>
                            <a:schemeClr val="bg1"/>
                          </a:solidFill>
                          <a:effectLst/>
                          <a:latin typeface="Arial" panose="020B0604020202020204" pitchFamily="34" charset="0"/>
                          <a:cs typeface="Arial" panose="020B0604020202020204" pitchFamily="34" charset="0"/>
                        </a:rPr>
                        <a:t>25: 11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25:</a:t>
                      </a:r>
                      <a:r>
                        <a:rPr lang="ar-JO" sz="1400" b="1" baseline="0" dirty="0">
                          <a:solidFill>
                            <a:schemeClr val="bg1"/>
                          </a:solidFill>
                          <a:effectLst/>
                          <a:latin typeface="Arial" panose="020B0604020202020204" pitchFamily="34" charset="0"/>
                          <a:ea typeface="+mn-ea"/>
                          <a:cs typeface="Arial" panose="020B0604020202020204" pitchFamily="34" charset="0"/>
                        </a:rPr>
                        <a:t> 12 - 18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25: 19- 25: 29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36: 1-</a:t>
                      </a:r>
                      <a:br>
                        <a:rPr lang="en-US" sz="1400" b="1" dirty="0">
                          <a:solidFill>
                            <a:schemeClr val="bg1"/>
                          </a:solidFill>
                          <a:effectLst/>
                          <a:latin typeface="Arial" panose="020B0604020202020204" pitchFamily="34" charset="0"/>
                          <a:cs typeface="Arial" panose="020B0604020202020204" pitchFamily="34" charset="0"/>
                        </a:rPr>
                      </a:br>
                      <a:r>
                        <a:rPr lang="ar-JO" sz="1400" b="1" dirty="0">
                          <a:solidFill>
                            <a:schemeClr val="bg1"/>
                          </a:solidFill>
                          <a:effectLst/>
                          <a:latin typeface="Arial" panose="020B0604020202020204" pitchFamily="34" charset="0"/>
                          <a:cs typeface="Arial" panose="020B0604020202020204" pitchFamily="34" charset="0"/>
                        </a:rPr>
                        <a:t>37: 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37: 2- 50: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يغطي 2369 سنة من التاريخ</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كتب</a:t>
                      </a:r>
                      <a:r>
                        <a:rPr lang="ar-JO" sz="1600" b="1" kern="1200" baseline="0" dirty="0">
                          <a:solidFill>
                            <a:schemeClr val="bg1"/>
                          </a:solidFill>
                          <a:effectLst/>
                          <a:latin typeface="Arial" panose="020B0604020202020204" pitchFamily="34" charset="0"/>
                          <a:cs typeface="Arial" panose="020B0604020202020204" pitchFamily="34" charset="0"/>
                        </a:rPr>
                        <a:t> خلال التيهان في البرية (1405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pic>
        <p:nvPicPr>
          <p:cNvPr id="6" name="Picture 5">
            <a:extLst>
              <a:ext uri="{FF2B5EF4-FFF2-40B4-BE49-F238E27FC236}">
                <a16:creationId xmlns:a16="http://schemas.microsoft.com/office/drawing/2014/main" id="{06B3807C-0C12-4547-B50B-67A369B004D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319204" cy="880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75570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randombar(horizontal)">
                                      <p:cBhvr>
                                        <p:cTn id="7" dur="500"/>
                                        <p:tgtEl>
                                          <p:spTgt spid="262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2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0248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2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5824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0547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24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5384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8132479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2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5011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a:extLst>
              <a:ext uri="{FF2B5EF4-FFF2-40B4-BE49-F238E27FC236}">
                <a16:creationId xmlns:a16="http://schemas.microsoft.com/office/drawing/2014/main" id="{2F200060-BBBA-1044-96D5-E45DC71841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8373" y="3829636"/>
            <a:ext cx="8943883" cy="923330"/>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يوسف و الخباز و الساقي</a:t>
            </a:r>
            <a:endPar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endParaRPr>
          </a:p>
        </p:txBody>
      </p:sp>
      <p:sp>
        <p:nvSpPr>
          <p:cNvPr id="4" name="TextBox 3"/>
          <p:cNvSpPr txBox="1"/>
          <p:nvPr/>
        </p:nvSpPr>
        <p:spPr>
          <a:xfrm>
            <a:off x="223283" y="4752966"/>
            <a:ext cx="8242648" cy="707886"/>
          </a:xfrm>
          <a:prstGeom prst="rect">
            <a:avLst/>
          </a:prstGeom>
          <a:noFill/>
        </p:spPr>
        <p:txBody>
          <a:bodyPr wrap="square">
            <a:spAutoFit/>
          </a:bodyPr>
          <a:lstStyle/>
          <a:p>
            <a:pPr eaLnBrk="0" fontAlgn="base" hangingPunct="0">
              <a:spcBef>
                <a:spcPct val="0"/>
              </a:spcBef>
              <a:spcAft>
                <a:spcPct val="0"/>
              </a:spcAft>
              <a:defRPr/>
            </a:pPr>
            <a:r>
              <a:rPr lang="ar-JO" sz="4000" b="1" dirty="0">
                <a:solidFill>
                  <a:schemeClr val="bg1"/>
                </a:solidFill>
                <a:effectLst>
                  <a:glow rad="228600">
                    <a:schemeClr val="tx1"/>
                  </a:glow>
                </a:effectLst>
                <a:latin typeface="Arial" charset="0"/>
                <a:ea typeface="ＭＳ Ｐゴシック" charset="0"/>
                <a:cs typeface="ＭＳ Ｐゴシック" charset="0"/>
              </a:rPr>
              <a:t>تكوين 39: 20-40: 23 </a:t>
            </a:r>
            <a:endParaRPr lang="en-US" sz="4000" b="1" dirty="0">
              <a:solidFill>
                <a:schemeClr val="bg1"/>
              </a:solidFill>
              <a:effectLst>
                <a:glow rad="228600">
                  <a:schemeClr val="tx1"/>
                </a:glow>
              </a:effectLst>
              <a:latin typeface="Arial" charset="0"/>
              <a:ea typeface="ＭＳ Ｐゴシック" charset="0"/>
              <a:cs typeface="ＭＳ Ｐゴシック"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 name="Group 22"/>
          <p:cNvGrpSpPr/>
          <p:nvPr/>
        </p:nvGrpSpPr>
        <p:grpSpPr>
          <a:xfrm>
            <a:off x="301188" y="283360"/>
            <a:ext cx="3880508" cy="1654364"/>
            <a:chOff x="311150" y="2708120"/>
            <a:chExt cx="3880508" cy="1654364"/>
          </a:xfrm>
        </p:grpSpPr>
        <p:sp>
          <p:nvSpPr>
            <p:cNvPr id="9" name="TextBox 8"/>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spc="-250" dirty="0">
                  <a:solidFill>
                    <a:srgbClr val="002060"/>
                  </a:solidFill>
                  <a:effectLst>
                    <a:glow rad="101600">
                      <a:schemeClr val="bg1"/>
                    </a:glow>
                  </a:effectLst>
                  <a:latin typeface="Avenir Black"/>
                  <a:ea typeface="ＭＳ Ｐゴシック" charset="0"/>
                  <a:cs typeface="Avenir Black"/>
                </a:rPr>
                <a:t>صور    كتابية    مجانية</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6" name="Group 5"/>
            <p:cNvGrpSpPr/>
            <p:nvPr/>
          </p:nvGrpSpPr>
          <p:grpSpPr>
            <a:xfrm>
              <a:off x="311150" y="2733675"/>
              <a:ext cx="1257300" cy="1466850"/>
              <a:chOff x="311150" y="2733675"/>
              <a:chExt cx="1257300" cy="1466850"/>
            </a:xfrm>
          </p:grpSpPr>
          <p:sp>
            <p:nvSpPr>
              <p:cNvPr id="2" name="Rectangle 1"/>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9644162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C08FFCDF-3FE3-1846-A529-2EA117581C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0404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FBBD0872-C4FA-984F-8FF1-4CC931D2A1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4618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تكوين</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40</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2301362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6700" y="24904"/>
            <a:ext cx="9264566" cy="6263412"/>
            <a:chOff x="-46700" y="24904"/>
            <a:chExt cx="9264566" cy="6263412"/>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1816" t="6045" r="6196" b="5948"/>
            <a:stretch/>
          </p:blipFill>
          <p:spPr>
            <a:xfrm rot="10800000">
              <a:off x="-46700" y="24904"/>
              <a:ext cx="9264566" cy="6263412"/>
            </a:xfrm>
            <a:prstGeom prst="rect">
              <a:avLst/>
            </a:prstGeom>
          </p:spPr>
        </p:pic>
        <p:sp>
          <p:nvSpPr>
            <p:cNvPr id="15" name="Rectangle 14"/>
            <p:cNvSpPr/>
            <p:nvPr/>
          </p:nvSpPr>
          <p:spPr>
            <a:xfrm>
              <a:off x="1314192" y="3412646"/>
              <a:ext cx="1494793" cy="3755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29. نسب يسوع المسيح</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30. مقاومة الملك هيرودس</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31. حلول الروح على يسوع</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32. قوة على تجارب الشيطان</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33. شرح الموعظة على الجبل</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34. دروس عن الأولويات المناسبة</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35. موجز العلاقات الشخصية</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36. إيمان قائد المئة</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rPr>
              <a:t> </a:t>
            </a: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37. دعوة متى من يسوع</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38. إرسال الرسل للتبشير</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39. شهادة عن رسالة يوحنا</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40. المسيا الحقيقي يدعى شيطاناً</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41. رسالة مخفية في الأمثال</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42. قتل المعمدان</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43. حكمة في الرد على الفريسيين</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44. مفاتيح الملكوت</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45. تأثير تجلي يسوع</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46. الحاجة للغفران الحقيقي</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47. تحديد أسباب الطلاق</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48. فرص للحصاد</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49. لعن شجرة التين</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50. دفع الجزية لقيصر</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51. مواجهة النفاق باللعنات</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52. أحداث المجيء الثاني</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53. دينونة الأمم</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54. أحداث ليلة الجلجثة</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55. طريق الصليب</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قيامة المخلص و المأمورية</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1. نشأة العالم</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2. وضع العروسين في عدن</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3. تجربة و سقوط الإنسان</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4. الكراهية و الجريمة الأولى</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5. نسب آدم الكامل</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6. دروس عن الأولويات المناسبة</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7. موجز العلاقات الشخصية</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8. إيمان قائد المئة</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rPr>
              <a:t> </a:t>
            </a: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9. دعوة متى من يسوع</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10. إرسال الرسل للتبشير</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11. شهادة عن رسالة يوحنا</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12. المسيا الحقيقي يدعى شيطاناً</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13. رسالة مخفية في الأمثال</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14. قتل المعمدان</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15. حكمة في الرد على الفريسيين</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16. مفاتيح الملكوت</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17. تأثير تجلي يسوع</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18. الحاجة للغفران الحقيقي</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19. تحديد أسباب الطلاق</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20. فرص للحصاد</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21. لعن شجرة التين</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22. دفع الجزية لقيصر</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23. مواجهة النفاق باللعنات</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24. أحداث المجيء الثاني</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25. دينونة الأمم</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26. أحداث ليلة الجلجثة</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27. طريق الصليب</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0" i="0" u="none" strike="noStrike" kern="1200" cap="none" spc="0" normalizeH="0" baseline="0" noProof="0" dirty="0">
                <a:ln>
                  <a:noFill/>
                </a:ln>
                <a:solidFill>
                  <a:srgbClr val="000000"/>
                </a:solidFill>
                <a:effectLst/>
                <a:uLnTx/>
                <a:uFillTx/>
                <a:latin typeface="Arial" charset="0"/>
                <a:ea typeface="MS PGothic" pitchFamily="34" charset="-128"/>
              </a:rPr>
              <a:t>28. قيامة المخلص و المأمورية</a:t>
            </a:r>
            <a:endParaRPr kumimoji="0" lang="en-US" sz="1200" b="0" i="0" u="none" strike="noStrike" kern="1200" cap="none" spc="0" normalizeH="0" baseline="0" noProof="0" dirty="0">
              <a:ln>
                <a:noFill/>
              </a:ln>
              <a:solidFill>
                <a:srgbClr val="000000"/>
              </a:solidFill>
              <a:effectLst/>
              <a:uLnTx/>
              <a:uFillTx/>
              <a:latin typeface="Arial" charset="0"/>
              <a:ea typeface="MS PGothic" pitchFamily="34" charset="-128"/>
            </a:endParaRP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3" name="Title 1"/>
          <p:cNvSpPr txBox="1">
            <a:spLocks/>
          </p:cNvSpPr>
          <p:nvPr/>
        </p:nvSpPr>
        <p:spPr bwMode="auto">
          <a:xfrm>
            <a:off x="-46700" y="2983282"/>
            <a:ext cx="4034500" cy="723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تكوين</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14" name="Rectangle 13"/>
          <p:cNvSpPr/>
          <p:nvPr/>
        </p:nvSpPr>
        <p:spPr>
          <a:xfrm>
            <a:off x="-2817144" y="-492631"/>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7" name="Rectangle 16"/>
          <p:cNvSpPr/>
          <p:nvPr/>
        </p:nvSpPr>
        <p:spPr>
          <a:xfrm>
            <a:off x="195263" y="3706813"/>
            <a:ext cx="1763712" cy="48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marR="0" lvl="0" indent="-34290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 نشاة العالم</a:t>
            </a:r>
          </a:p>
          <a:p>
            <a:pPr marL="342900" marR="0" lvl="0" indent="-34290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 الزوجين الجديدين في عدن</a:t>
            </a:r>
          </a:p>
        </p:txBody>
      </p:sp>
      <p:sp>
        <p:nvSpPr>
          <p:cNvPr id="18" name="Rectangle 17"/>
          <p:cNvSpPr/>
          <p:nvPr/>
        </p:nvSpPr>
        <p:spPr>
          <a:xfrm>
            <a:off x="-46038" y="4192588"/>
            <a:ext cx="2005013" cy="627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 تجربة و سقوط الإنسان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 الكراهية و الجريمة الأولى</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5. نسب آدم بالكامل</a:t>
            </a:r>
          </a:p>
        </p:txBody>
      </p:sp>
      <p:sp>
        <p:nvSpPr>
          <p:cNvPr id="19" name="Rectangle 18"/>
          <p:cNvSpPr/>
          <p:nvPr/>
        </p:nvSpPr>
        <p:spPr>
          <a:xfrm>
            <a:off x="195263" y="4819650"/>
            <a:ext cx="1763712"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6. بناء الفلك</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7. ثوران الطوفان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8. الخروج من الفلك</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9. بداية وعد قوس قزح</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10. أولاد و أحفاد نوح</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11. تشتت الأمم من بابل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12. ارتحال عائلة أبرام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13. لوط يترك أبرام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14. تقدمات الكاهن ملكيصادق</a:t>
            </a:r>
          </a:p>
        </p:txBody>
      </p:sp>
      <p:sp>
        <p:nvSpPr>
          <p:cNvPr id="20" name="Rectangle 19"/>
          <p:cNvSpPr/>
          <p:nvPr/>
        </p:nvSpPr>
        <p:spPr>
          <a:xfrm>
            <a:off x="1958975" y="3787775"/>
            <a:ext cx="2208213" cy="539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15. الله يحسب أبرام باراً</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16. ولادة إسماعيل من هاجر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17. تغيير تسمية إبراهيم</a:t>
            </a:r>
          </a:p>
        </p:txBody>
      </p:sp>
      <p:sp>
        <p:nvSpPr>
          <p:cNvPr id="21" name="Rectangle 20"/>
          <p:cNvSpPr/>
          <p:nvPr/>
        </p:nvSpPr>
        <p:spPr>
          <a:xfrm>
            <a:off x="1958975" y="4327525"/>
            <a:ext cx="2208213" cy="1960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18. التضرع لأجل تبرير سدوم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19. خراب سدوم و عمورة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20. مغامرة إبراهيم في مصر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21. وصول إسحق الموعود</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22. إمتحان إيمان إبراهيم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23. نهاية حياة سارة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24. اختيار رفقة كزوجة</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25. ولادة التوأمين عيسو و يعقوب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26. عداوة بين إسحق و الفلسطينيين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27. سرقة البكورية من عيسو</a:t>
            </a:r>
          </a:p>
        </p:txBody>
      </p:sp>
      <p:sp>
        <p:nvSpPr>
          <p:cNvPr id="22" name="Rectangle 21"/>
          <p:cNvSpPr/>
          <p:nvPr/>
        </p:nvSpPr>
        <p:spPr>
          <a:xfrm>
            <a:off x="5106988" y="28575"/>
            <a:ext cx="2078037" cy="267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28. السلم السماوي في بيت إيل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29. الفوز بليئة و راحيل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30. إضافات إلى عائلة يعقوب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31. الهرب من لابان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32. السعي لمصارعة الله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33. صداقة جديدة مع عيسو</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34. الإنتقام لتدنيس دينة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35. تغيير الإسم إلى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36. ذكر نسل عيسو</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37. غدر إخوة يوسف</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38. ثامار الزانية تخدع يهوذا</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39. فوطيفار الغاضب يسجن يوسف</a:t>
            </a:r>
          </a:p>
        </p:txBody>
      </p:sp>
      <p:sp>
        <p:nvSpPr>
          <p:cNvPr id="23" name="Rectangle 22"/>
          <p:cNvSpPr/>
          <p:nvPr/>
        </p:nvSpPr>
        <p:spPr>
          <a:xfrm>
            <a:off x="7185025" y="28575"/>
            <a:ext cx="1958975" cy="2511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40. تفسير الحلمين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41. تعيين يوسف حاكماً</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42. سجن رأوبين في مصر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43. رحلة ثانية إلى مصر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44. احتجاز بنيامين لأجل الكأس</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45. الإعلان عن هوية يوسف</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46. بيت جديد في مصر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47. خطة لإنقاذ مصر</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48. تبني منسى و أفرايم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49. إعلان بركة يعقوب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50. علاقة جديدة بين الإخوة</a:t>
            </a:r>
          </a:p>
        </p:txBody>
      </p:sp>
    </p:spTree>
    <p:extLst>
      <p:ext uri="{BB962C8B-B14F-4D97-AF65-F5344CB8AC3E}">
        <p14:creationId xmlns:p14="http://schemas.microsoft.com/office/powerpoint/2010/main" val="335994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25F5F7EA-6720-284F-8C08-D9593CE15C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9004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D5EEFE6E-8525-8245-89C2-7A3A947D4C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1029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984AE5A-5D50-0543-9842-01F3DA126F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6973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E79D0A10-246F-7747-953E-1BECF2F39C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6007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ACA90E98-FA16-DE4C-B8BD-E50C38A3B7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1422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4062FBB6-CE40-D94B-B9FA-458882BAAB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9905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EFD330CD-318B-8A42-A009-457FF7C54C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1243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C0EDA1F5-B2C4-604A-A79A-381606C4E2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7095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CDAAC363-FBDF-544E-8640-C57C39E6D2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3766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C5768ACE-ABA6-2847-9D4E-F70DCCD0F4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845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8981701" cy="6092825"/>
          </a:xfrm>
          <a:prstGeom prst="rect">
            <a:avLst/>
          </a:prstGeom>
        </p:spPr>
      </p:pic>
      <p:sp>
        <p:nvSpPr>
          <p:cNvPr id="8" name="Rectangle 2"/>
          <p:cNvSpPr txBox="1">
            <a:spLocks noChangeArrowheads="1"/>
          </p:cNvSpPr>
          <p:nvPr/>
        </p:nvSpPr>
        <p:spPr bwMode="auto">
          <a:xfrm>
            <a:off x="0" y="4760628"/>
            <a:ext cx="9144000" cy="1150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ar-JO" sz="6600" b="1" dirty="0">
                <a:effectLst>
                  <a:glow rad="127000">
                    <a:schemeClr val="tx1"/>
                  </a:glow>
                </a:effectLst>
                <a:latin typeface="Arial" charset="0"/>
                <a:ea typeface="ＭＳ Ｐゴシック" charset="0"/>
                <a:cs typeface="ＭＳ Ｐゴシック" charset="0"/>
              </a:rPr>
              <a:t>كن </a:t>
            </a:r>
            <a:br>
              <a:rPr lang="ar-JO" sz="6600" b="1" dirty="0">
                <a:effectLst>
                  <a:glow rad="127000">
                    <a:schemeClr val="tx1"/>
                  </a:glow>
                </a:effectLst>
                <a:latin typeface="Arial" charset="0"/>
                <a:ea typeface="ＭＳ Ｐゴシック" charset="0"/>
                <a:cs typeface="ＭＳ Ｐゴシック" charset="0"/>
              </a:rPr>
            </a:br>
            <a:r>
              <a:rPr lang="ar-JO" sz="6600" b="1" dirty="0">
                <a:effectLst>
                  <a:glow rad="127000">
                    <a:schemeClr val="tx1"/>
                  </a:glow>
                </a:effectLst>
                <a:latin typeface="Arial" charset="0"/>
                <a:ea typeface="ＭＳ Ｐゴシック" charset="0"/>
                <a:cs typeface="ＭＳ Ｐゴシック" charset="0"/>
              </a:rPr>
              <a:t>أميناً</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
        <p:nvSpPr>
          <p:cNvPr id="6" name="Rectangle 2">
            <a:extLst>
              <a:ext uri="{FF2B5EF4-FFF2-40B4-BE49-F238E27FC236}">
                <a16:creationId xmlns:a16="http://schemas.microsoft.com/office/drawing/2014/main" id="{F12D44F2-88DD-234A-BCF8-DBAD4BDF410D}"/>
              </a:ext>
            </a:extLst>
          </p:cNvPr>
          <p:cNvSpPr txBox="1">
            <a:spLocks noChangeArrowheads="1"/>
          </p:cNvSpPr>
          <p:nvPr/>
        </p:nvSpPr>
        <p:spPr bwMode="auto">
          <a:xfrm>
            <a:off x="-391159" y="-1668451"/>
            <a:ext cx="912018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كن أميناً</a:t>
            </a:r>
            <a:endPar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43692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1156DA89-E836-FB4F-84AD-5E72CDABC6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98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2A419B72-F3AC-7245-A3DC-9B558941A0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5964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AC207920-F6AD-9143-8BAC-66D1628606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6955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864BAD75-2BC2-CC4A-80F3-5A67150FE8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0725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E819CFDA-3714-1D48-8637-A40B7E708D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1939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FBAA36FF-477E-7443-873C-A176479071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4250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16893243-B1AC-9B4A-A562-7BE9FE8D0E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3724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6CDDE3FC-B70D-2149-B9BB-0C2E7753CD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1279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CCC62A74-9902-5640-9A1D-9C78011772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2644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97DE7ADA-A2C6-A24E-9B34-339DA5D2E0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0591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latin typeface="Arial" charset="0"/>
                <a:ea typeface="ＭＳ Ｐゴシック" charset="0"/>
                <a:cs typeface="ＭＳ Ｐゴシック" charset="0"/>
              </a:rPr>
              <a:t>دعونا ندرس</a:t>
            </a:r>
            <a:br>
              <a:rPr lang="ar-JO" sz="5400" b="1" dirty="0">
                <a:solidFill>
                  <a:schemeClr val="tx1"/>
                </a:solidFill>
                <a:latin typeface="Arial" charset="0"/>
                <a:ea typeface="ＭＳ Ｐゴシック" charset="0"/>
                <a:cs typeface="ＭＳ Ｐゴシック" charset="0"/>
              </a:rPr>
            </a:br>
            <a:r>
              <a:rPr lang="ar-JO" sz="5400" b="1" dirty="0">
                <a:solidFill>
                  <a:schemeClr val="tx1"/>
                </a:solidFill>
                <a:latin typeface="Arial" charset="0"/>
                <a:ea typeface="ＭＳ Ｐゴシック" charset="0"/>
                <a:cs typeface="ＭＳ Ｐゴシック" charset="0"/>
              </a:rPr>
              <a:t>الكلمة المقدسة</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سفراً سفراً</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8870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4B314891-8551-5249-B9D8-EF8214C15C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4864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546918C4-AA3F-844B-8961-6DD79E1D2A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1508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8EDE28AF-0C50-2A4E-AFC2-53F32885D1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9785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91FB8E45-5058-A94C-9F45-9DC2CFB8F9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907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059780E6-D4D5-0744-A003-BAFFEB0C0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2845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735727E8-7ABA-ED41-A97F-6A1763B4E6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692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0971EBDA-EE6F-0B4C-A2CF-8F5ED68468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5644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06239545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charset="0"/>
                <a:ea typeface="ＭＳ Ｐゴシック" charset="0"/>
                <a:cs typeface="ＭＳ Ｐゴシック" charset="0"/>
              </a:rPr>
              <a:t>يوسف في السجن (تكوين 40)</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2554536194"/>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Joseph in Prison (</a:t>
            </a:r>
            <a:r>
              <a:rPr lang="ar-SA" sz="3600" b="1" dirty="0">
                <a:effectLst>
                  <a:glow rad="127000">
                    <a:schemeClr val="tx1"/>
                  </a:glow>
                </a:effectLst>
                <a:latin typeface="Arial" charset="0"/>
                <a:ea typeface="ＭＳ Ｐゴシック" charset="0"/>
                <a:cs typeface="ＭＳ Ｐゴシック" charset="0"/>
              </a:rPr>
              <a:t>تكوين</a:t>
            </a:r>
            <a:r>
              <a:rPr lang="en-US" sz="3600" b="1" dirty="0">
                <a:effectLst>
                  <a:glow rad="127000">
                    <a:schemeClr val="tx1"/>
                  </a:glow>
                </a:effectLst>
                <a:latin typeface="Arial" charset="0"/>
                <a:ea typeface="ＭＳ Ｐゴシック" charset="0"/>
                <a:cs typeface="ＭＳ Ｐゴシック" charset="0"/>
              </a:rPr>
              <a:t> 40)</a:t>
            </a:r>
          </a:p>
        </p:txBody>
      </p:sp>
      <p:pic>
        <p:nvPicPr>
          <p:cNvPr id="3" name="Picture 2"/>
          <p:cNvPicPr>
            <a:picLocks noChangeAspect="1"/>
          </p:cNvPicPr>
          <p:nvPr/>
        </p:nvPicPr>
        <p:blipFill>
          <a:blip r:embed="rId3"/>
          <a:stretch>
            <a:fillRect/>
          </a:stretch>
        </p:blipFill>
        <p:spPr>
          <a:xfrm>
            <a:off x="127000" y="88900"/>
            <a:ext cx="8890000" cy="6667500"/>
          </a:xfrm>
          <a:prstGeom prst="rect">
            <a:avLst/>
          </a:prstGeom>
        </p:spPr>
      </p:pic>
    </p:spTree>
    <p:extLst>
      <p:ext uri="{BB962C8B-B14F-4D97-AF65-F5344CB8AC3E}">
        <p14:creationId xmlns:p14="http://schemas.microsoft.com/office/powerpoint/2010/main" val="1303605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عالم الأصنام</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81100" y="1308100"/>
            <a:ext cx="6769100" cy="4229100"/>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6214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Joseph in Prison (</a:t>
            </a:r>
            <a:r>
              <a:rPr lang="ar-SA" sz="3600" b="1" dirty="0">
                <a:effectLst>
                  <a:glow rad="127000">
                    <a:schemeClr val="tx1"/>
                  </a:glow>
                </a:effectLst>
                <a:latin typeface="Arial" charset="0"/>
                <a:ea typeface="ＭＳ Ｐゴシック" charset="0"/>
                <a:cs typeface="ＭＳ Ｐゴシック" charset="0"/>
              </a:rPr>
              <a:t>تكوين</a:t>
            </a:r>
            <a:r>
              <a:rPr lang="en-US" sz="3600" b="1" dirty="0">
                <a:effectLst>
                  <a:glow rad="127000">
                    <a:schemeClr val="tx1"/>
                  </a:glow>
                </a:effectLst>
                <a:latin typeface="Arial" charset="0"/>
                <a:ea typeface="ＭＳ Ｐゴシック" charset="0"/>
                <a:cs typeface="ＭＳ Ｐゴシック" charset="0"/>
              </a:rPr>
              <a:t> 40)</a:t>
            </a:r>
          </a:p>
        </p:txBody>
      </p:sp>
      <p:pic>
        <p:nvPicPr>
          <p:cNvPr id="2" name="Picture 1"/>
          <p:cNvPicPr>
            <a:picLocks noChangeAspect="1"/>
          </p:cNvPicPr>
          <p:nvPr/>
        </p:nvPicPr>
        <p:blipFill>
          <a:blip r:embed="rId3"/>
          <a:stretch>
            <a:fillRect/>
          </a:stretch>
        </p:blipFill>
        <p:spPr>
          <a:xfrm>
            <a:off x="127000" y="88900"/>
            <a:ext cx="8890000" cy="6667500"/>
          </a:xfrm>
          <a:prstGeom prst="rect">
            <a:avLst/>
          </a:prstGeom>
        </p:spPr>
      </p:pic>
    </p:spTree>
    <p:extLst>
      <p:ext uri="{BB962C8B-B14F-4D97-AF65-F5344CB8AC3E}">
        <p14:creationId xmlns:p14="http://schemas.microsoft.com/office/powerpoint/2010/main" val="2219046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تكوين</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1696378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8338" name="Picture 3" descr="OJSS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5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0772" name="Text Box 4"/>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تكوين 42 - 50</a:t>
            </a:r>
            <a:endParaRPr lang="en-US" sz="3200" b="1" dirty="0">
              <a:solidFill>
                <a:srgbClr val="FFFFFF"/>
              </a:solidFill>
              <a:latin typeface="Arial"/>
              <a:ea typeface="ＭＳ Ｐゴシック" pitchFamily="-112" charset="-128"/>
              <a:cs typeface="Arial"/>
            </a:endParaRPr>
          </a:p>
        </p:txBody>
      </p:sp>
      <p:sp>
        <p:nvSpPr>
          <p:cNvPr id="800773" name="Rectangle 5"/>
          <p:cNvSpPr>
            <a:spLocks noGrp="1" noChangeArrowheads="1"/>
          </p:cNvSpPr>
          <p:nvPr>
            <p:ph type="title" idx="4294967295"/>
          </p:nvPr>
        </p:nvSpPr>
        <p:spPr>
          <a:xfrm>
            <a:off x="1524000" y="457200"/>
            <a:ext cx="6477000" cy="1143000"/>
          </a:xfrm>
          <a:effectLst>
            <a:outerShdw blurRad="63500" dist="35921" dir="2700000" algn="ctr" rotWithShape="0">
              <a:schemeClr val="tx2">
                <a:alpha val="74998"/>
              </a:schemeClr>
            </a:outerShdw>
          </a:effectLst>
        </p:spPr>
        <p:txBody>
          <a:bodyPr/>
          <a:lstStyle/>
          <a:p>
            <a:pPr eaLnBrk="1" hangingPunct="1">
              <a:defRPr/>
            </a:pPr>
            <a:r>
              <a:rPr lang="ar-JO" sz="4800" b="1" dirty="0">
                <a:solidFill>
                  <a:schemeClr val="bg1"/>
                </a:solidFill>
                <a:ea typeface="ＭＳ Ｐゴシック" charset="0"/>
                <a:cs typeface="Arial"/>
              </a:rPr>
              <a:t>النجاة عن طريق</a:t>
            </a:r>
            <a:br>
              <a:rPr lang="ar-JO" sz="4800" b="1" dirty="0">
                <a:solidFill>
                  <a:schemeClr val="bg1"/>
                </a:solidFill>
                <a:ea typeface="ＭＳ Ｐゴシック" charset="0"/>
                <a:cs typeface="Arial"/>
              </a:rPr>
            </a:br>
            <a:r>
              <a:rPr lang="ar-JO" sz="4800" b="1" dirty="0">
                <a:solidFill>
                  <a:schemeClr val="bg1"/>
                </a:solidFill>
                <a:ea typeface="ＭＳ Ｐゴシック" charset="0"/>
                <a:cs typeface="Arial"/>
              </a:rPr>
              <a:t>تعظيم يوسف</a:t>
            </a:r>
            <a:endParaRPr lang="en-US" dirty="0">
              <a:solidFill>
                <a:schemeClr val="bg1"/>
              </a:solidFill>
              <a:ea typeface="ＭＳ Ｐゴシック" charset="0"/>
              <a:cs typeface="Arial"/>
            </a:endParaRPr>
          </a:p>
        </p:txBody>
      </p:sp>
    </p:spTree>
    <p:extLst>
      <p:ext uri="{BB962C8B-B14F-4D97-AF65-F5344CB8AC3E}">
        <p14:creationId xmlns:p14="http://schemas.microsoft.com/office/powerpoint/2010/main" val="1424545281"/>
      </p:ext>
    </p:extLst>
  </p:cSld>
  <p:clrMapOvr>
    <a:masterClrMapping/>
  </p:clrMapOvr>
  <p:transition spd="med">
    <p:randomBar dir="ver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
            <a:extLst>
              <a:ext uri="{FF2B5EF4-FFF2-40B4-BE49-F238E27FC236}">
                <a16:creationId xmlns:a16="http://schemas.microsoft.com/office/drawing/2014/main" id="{2E86E39E-BA12-F548-A31F-176E3FC515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4294132"/>
            <a:ext cx="9144000" cy="1754326"/>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يوسف يفسر</a:t>
            </a:r>
          </a:p>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أخلام فرعون</a:t>
            </a:r>
            <a:endPar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endParaRPr>
          </a:p>
        </p:txBody>
      </p:sp>
      <p:sp>
        <p:nvSpPr>
          <p:cNvPr id="4" name="TextBox 3"/>
          <p:cNvSpPr txBox="1"/>
          <p:nvPr/>
        </p:nvSpPr>
        <p:spPr>
          <a:xfrm>
            <a:off x="223061" y="101656"/>
            <a:ext cx="5373384" cy="707886"/>
          </a:xfrm>
          <a:prstGeom prst="rect">
            <a:avLst/>
          </a:prstGeom>
          <a:noFill/>
        </p:spPr>
        <p:txBody>
          <a:bodyPr wrap="square">
            <a:spAutoFit/>
          </a:bodyPr>
          <a:lstStyle/>
          <a:p>
            <a:pPr eaLnBrk="0" fontAlgn="base" hangingPunct="0">
              <a:spcBef>
                <a:spcPct val="0"/>
              </a:spcBef>
              <a:spcAft>
                <a:spcPct val="0"/>
              </a:spcAft>
              <a:defRPr/>
            </a:pPr>
            <a:r>
              <a:rPr lang="ar-JO" sz="4000" b="1" dirty="0">
                <a:solidFill>
                  <a:schemeClr val="bg1"/>
                </a:solidFill>
                <a:effectLst>
                  <a:glow rad="228600">
                    <a:schemeClr val="tx1"/>
                  </a:glow>
                </a:effectLst>
                <a:latin typeface="Arial" charset="0"/>
                <a:ea typeface="ＭＳ Ｐゴシック" charset="0"/>
                <a:cs typeface="ＭＳ Ｐゴシック" charset="0"/>
              </a:rPr>
              <a:t>تكوين 41</a:t>
            </a:r>
            <a:endParaRPr lang="en-US" sz="4000" b="1" dirty="0">
              <a:solidFill>
                <a:schemeClr val="bg1"/>
              </a:solidFill>
              <a:effectLst>
                <a:glow rad="228600">
                  <a:schemeClr val="tx1"/>
                </a:glow>
              </a:effectLst>
              <a:latin typeface="Arial" charset="0"/>
              <a:ea typeface="ＭＳ Ｐゴシック" charset="0"/>
              <a:cs typeface="ＭＳ Ｐゴシック"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p:nvPr/>
        </p:nvGrpSpPr>
        <p:grpSpPr>
          <a:xfrm>
            <a:off x="223061" y="2746811"/>
            <a:ext cx="3880508" cy="1654364"/>
            <a:chOff x="311150" y="2708120"/>
            <a:chExt cx="3880508" cy="1654364"/>
          </a:xfrm>
        </p:grpSpPr>
        <p:sp>
          <p:nvSpPr>
            <p:cNvPr id="15" name="TextBox 14"/>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spc="-250" dirty="0">
                  <a:solidFill>
                    <a:srgbClr val="002060"/>
                  </a:solidFill>
                  <a:effectLst>
                    <a:glow rad="101600">
                      <a:schemeClr val="bg1"/>
                    </a:glow>
                  </a:effectLst>
                  <a:latin typeface="Avenir Black"/>
                  <a:ea typeface="ＭＳ Ｐゴシック" charset="0"/>
                  <a:cs typeface="Avenir Black"/>
                </a:rPr>
                <a:t>صور    كتابية    مجانية</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6" name="Group 15"/>
            <p:cNvGrpSpPr/>
            <p:nvPr/>
          </p:nvGrpSpPr>
          <p:grpSpPr>
            <a:xfrm>
              <a:off x="311150" y="2733675"/>
              <a:ext cx="1257300" cy="1466850"/>
              <a:chOff x="311150" y="2733675"/>
              <a:chExt cx="1257300" cy="1466850"/>
            </a:xfrm>
          </p:grpSpPr>
          <p:sp>
            <p:nvSpPr>
              <p:cNvPr id="17" name="Rectangle 16"/>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7950934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8151A16C-11D9-5F45-8FB7-2CB400CF2D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70171"/>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E08F332E-E68F-F34C-9100-A22DBCAEAA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305582"/>
      </p:ext>
    </p:extLst>
  </p:cSld>
  <p:clrMapOvr>
    <a:masterClrMapping/>
  </p:clrMapOvr>
  <p:transition spd="med">
    <p:randomBar dir="ver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7B8876CC-E342-BC44-ADB7-FED72FF315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098856"/>
      </p:ext>
    </p:extLst>
  </p:cSld>
  <p:clrMapOvr>
    <a:masterClrMapping/>
  </p:clrMapOvr>
  <p:transition spd="med">
    <p:randomBar dir="ver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C125187-8320-8C49-AFC6-5810F0DFEA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102844"/>
      </p:ext>
    </p:extLst>
  </p:cSld>
  <p:clrMapOvr>
    <a:masterClrMapping/>
  </p:clrMapOvr>
  <p:transition spd="med">
    <p:randomBar dir="ver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0AD53E19-E13F-8941-BFA7-EF0BC8514B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005038"/>
      </p:ext>
    </p:extLst>
  </p:cSld>
  <p:clrMapOvr>
    <a:masterClrMapping/>
  </p:clrMapOvr>
  <p:transition spd="med">
    <p:randomBar dir="ver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8A7C715A-DD42-B94E-A835-660892F1B1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239193"/>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62607"/>
            <a:ext cx="9144000" cy="1285313"/>
          </a:xfrm>
          <a:effectLst>
            <a:outerShdw blurRad="63500" dist="35921" dir="2700000" algn="ctr" rotWithShape="0">
              <a:schemeClr val="tx2">
                <a:alpha val="74998"/>
              </a:schemeClr>
            </a:outerShdw>
          </a:effectLst>
        </p:spPr>
        <p:txBody>
          <a:bodyPr anchor="t"/>
          <a:lstStyle/>
          <a:p>
            <a:pPr>
              <a:lnSpc>
                <a:spcPct val="70000"/>
              </a:lnSpc>
              <a:defRPr/>
            </a:pPr>
            <a:r>
              <a:rPr lang="ar-JO" b="1" dirty="0">
                <a:effectLst>
                  <a:glow rad="127000">
                    <a:schemeClr val="tx1"/>
                  </a:glow>
                </a:effectLst>
                <a:latin typeface="Arial" charset="0"/>
                <a:ea typeface="ＭＳ Ｐゴシック" charset="0"/>
                <a:cs typeface="ＭＳ Ｐゴシック" charset="0"/>
              </a:rPr>
              <a:t>كيف يمكن أن تكون </a:t>
            </a:r>
            <a:r>
              <a:rPr lang="ar-JO" b="1" dirty="0">
                <a:solidFill>
                  <a:srgbClr val="FFFF00"/>
                </a:solidFill>
                <a:effectLst>
                  <a:glow rad="127000">
                    <a:schemeClr val="tx1"/>
                  </a:glow>
                </a:effectLst>
                <a:latin typeface="Arial" charset="0"/>
                <a:ea typeface="ＭＳ Ｐゴシック" charset="0"/>
                <a:cs typeface="ＭＳ Ｐゴシック" charset="0"/>
              </a:rPr>
              <a:t>أميناً</a:t>
            </a:r>
            <a:r>
              <a:rPr lang="ar-JO" b="1" dirty="0">
                <a:effectLst>
                  <a:glow rad="127000">
                    <a:schemeClr val="tx1"/>
                  </a:glow>
                </a:effectLst>
                <a:latin typeface="Arial" charset="0"/>
                <a:ea typeface="ＭＳ Ｐゴシック" charset="0"/>
                <a:cs typeface="ＭＳ Ｐゴシック" charset="0"/>
              </a:rPr>
              <a:t> لله في عالم الأصنام ؟</a:t>
            </a:r>
            <a:br>
              <a:rPr lang="ar-JO" b="1" dirty="0">
                <a:effectLst>
                  <a:glow rad="127000">
                    <a:schemeClr val="tx1"/>
                  </a:glow>
                </a:effectLst>
                <a:latin typeface="Arial" charset="0"/>
                <a:ea typeface="ＭＳ Ｐゴシック" charset="0"/>
                <a:cs typeface="ＭＳ Ｐゴシック" charset="0"/>
              </a:rPr>
            </a:br>
            <a:br>
              <a:rPr lang="ar-JO"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Box 7">
            <a:extLst>
              <a:ext uri="{FF2B5EF4-FFF2-40B4-BE49-F238E27FC236}">
                <a16:creationId xmlns:a16="http://schemas.microsoft.com/office/drawing/2014/main" id="{1144A36E-578E-5741-8F1D-7F3E2874E626}"/>
              </a:ext>
            </a:extLst>
          </p:cNvPr>
          <p:cNvSpPr txBox="1">
            <a:spLocks noChangeAspect="1"/>
          </p:cNvSpPr>
          <p:nvPr/>
        </p:nvSpPr>
        <p:spPr>
          <a:xfrm>
            <a:off x="3048001" y="2551043"/>
            <a:ext cx="3324087" cy="2308324"/>
          </a:xfrm>
          <a:prstGeom prst="rect">
            <a:avLst/>
          </a:prstGeom>
          <a:solidFill>
            <a:srgbClr val="FFABBA"/>
          </a:solidFill>
          <a:ln w="57150" cmpd="sng">
            <a:solidFill>
              <a:srgbClr val="C81234"/>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أصنام</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القلب</a:t>
            </a:r>
            <a:endParaRPr kumimoji="0" lang="en-US" sz="4800" b="0" i="0" u="none" strike="noStrike" kern="1200" cap="none" spc="400" normalizeH="0" baseline="0" noProof="0" dirty="0">
              <a:ln>
                <a:noFill/>
              </a:ln>
              <a:solidFill>
                <a:srgbClr val="C81234"/>
              </a:solidFill>
              <a:effectLst/>
              <a:uLnTx/>
              <a:uFillTx/>
              <a:latin typeface="Arial"/>
              <a:ea typeface="+mn-ea"/>
              <a:cs typeface="Arial"/>
            </a:endParaRPr>
          </a:p>
        </p:txBody>
      </p:sp>
    </p:spTree>
    <p:extLst>
      <p:ext uri="{BB962C8B-B14F-4D97-AF65-F5344CB8AC3E}">
        <p14:creationId xmlns:p14="http://schemas.microsoft.com/office/powerpoint/2010/main" val="322262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678A8052-5544-D442-85FE-4E91F64FE1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750674"/>
      </p:ext>
    </p:extLst>
  </p:cSld>
  <p:clrMapOvr>
    <a:masterClrMapping/>
  </p:clrMapOvr>
  <p:transition spd="med">
    <p:randomBar dir="vert"/>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388F5EB3-30CF-1245-8DF2-EDEDD25DB1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31792"/>
      </p:ext>
    </p:extLst>
  </p:cSld>
  <p:clrMapOvr>
    <a:masterClrMapping/>
  </p:clrMapOvr>
  <p:transition spd="med">
    <p:randomBar dir="vert"/>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097E6F05-6EE9-AF47-A27C-640E0DAB68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53977"/>
      </p:ext>
    </p:extLst>
  </p:cSld>
  <p:clrMapOvr>
    <a:masterClrMapping/>
  </p:clrMapOvr>
  <p:transition spd="med">
    <p:randomBar dir="ver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4D1D1FC6-B52F-BB41-BEC4-A12DC2245D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001347"/>
      </p:ext>
    </p:extLst>
  </p:cSld>
  <p:clrMapOvr>
    <a:masterClrMapping/>
  </p:clrMapOvr>
  <p:transition spd="med">
    <p:randomBar dir="ver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6C3B1C0E-9796-4346-A857-49E648AE74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064188"/>
      </p:ext>
    </p:extLst>
  </p:cSld>
  <p:clrMapOvr>
    <a:masterClrMapping/>
  </p:clrMapOvr>
  <p:transition spd="med">
    <p:randomBar dir="ver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A4185E7-E8D0-8F41-8D19-3B1EE9A775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257565"/>
      </p:ext>
    </p:extLst>
  </p:cSld>
  <p:clrMapOvr>
    <a:masterClrMapping/>
  </p:clrMapOvr>
  <p:transition spd="med">
    <p:randomBar dir="ver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D4C6F905-5FAD-804B-A0DF-C96849ADAF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880615"/>
      </p:ext>
    </p:extLst>
  </p:cSld>
  <p:clrMapOvr>
    <a:masterClrMapping/>
  </p:clrMapOvr>
  <p:transition spd="med">
    <p:randomBar dir="ver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E6E43312-F1D0-1546-A7E1-29A8FB5049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33842"/>
      </p:ext>
    </p:extLst>
  </p:cSld>
  <p:clrMapOvr>
    <a:masterClrMapping/>
  </p:clrMapOvr>
  <p:transition spd="med">
    <p:randomBar dir="ver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6F1EB29A-0034-974C-9DCE-5A88B9AB42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248869"/>
      </p:ext>
    </p:extLst>
  </p:cSld>
  <p:clrMapOvr>
    <a:masterClrMapping/>
  </p:clrMapOvr>
  <p:transition spd="med">
    <p:randomBar dir="ver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94FE9B6A-875F-7E46-A1CF-73C7BB9BE7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78927"/>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ar-JO" sz="4800" b="1" dirty="0">
                <a:solidFill>
                  <a:schemeClr val="tx1"/>
                </a:solidFill>
                <a:effectLst/>
                <a:latin typeface="Arial" charset="0"/>
                <a:ea typeface="ＭＳ Ｐゴシック" charset="0"/>
                <a:cs typeface="ＭＳ Ｐゴシック" charset="0"/>
              </a:rPr>
              <a:t>1. افهم أن الملك قد </a:t>
            </a:r>
            <a:r>
              <a:rPr lang="ar-JO" sz="4800" b="1" dirty="0">
                <a:solidFill>
                  <a:schemeClr val="accent2"/>
                </a:solidFill>
                <a:effectLst/>
                <a:latin typeface="Arial" charset="0"/>
                <a:ea typeface="ＭＳ Ｐゴシック" charset="0"/>
                <a:cs typeface="ＭＳ Ｐゴシック" charset="0"/>
              </a:rPr>
              <a:t>اختارك</a:t>
            </a:r>
            <a:r>
              <a:rPr lang="ar-JO" sz="4800" b="1" dirty="0">
                <a:solidFill>
                  <a:schemeClr val="tx1"/>
                </a:solidFill>
                <a:effectLst/>
                <a:latin typeface="Arial" charset="0"/>
                <a:ea typeface="ＭＳ Ｐゴシック" charset="0"/>
                <a:cs typeface="ＭＳ Ｐゴシック" charset="0"/>
              </a:rPr>
              <a:t> لتحكم</a:t>
            </a:r>
            <a:endParaRPr lang="en-US" sz="48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 1 – 11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192502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FFD68EA0-8CC7-774B-9746-C4C7DD0FD3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535952"/>
      </p:ext>
    </p:extLst>
  </p:cSld>
  <p:clrMapOvr>
    <a:masterClrMapping/>
  </p:clrMapOvr>
  <p:transition spd="med">
    <p:randomBar dir="ver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FE16FE2F-B11E-6546-881D-9A7B216D0B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318559"/>
      </p:ext>
    </p:extLst>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E2068D78-3AEF-844B-881C-977939C5A4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896738"/>
      </p:ext>
    </p:extLst>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5EF0EDA9-D8B8-5F4C-90E3-5A5EDA7122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575595"/>
      </p:ext>
    </p:extLst>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B7162D75-8E9B-F442-B55D-BF493782F7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910745"/>
      </p:ext>
    </p:extLst>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0C671400-3020-1C4F-BE57-D9541B185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998769"/>
      </p:ext>
    </p:extLst>
  </p:cSld>
  <p:clrMapOvr>
    <a:masterClrMapping/>
  </p:clrMapOvr>
  <p:transition spd="med">
    <p:randomBar dir="ver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FAA4A649-6183-D142-BB86-A6185BCA97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187538"/>
      </p:ext>
    </p:extLst>
  </p:cSld>
  <p:clrMapOvr>
    <a:masterClrMapping/>
  </p:clrMapOvr>
  <p:transition spd="med">
    <p:randomBar dir="ver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AF928B6E-8EBE-AB46-B856-F6A3AFCA46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651483"/>
      </p:ext>
    </p:extLst>
  </p:cSld>
  <p:clrMapOvr>
    <a:masterClrMapping/>
  </p:clrMapOvr>
  <p:transition spd="med">
    <p:randomBar dir="ver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317835429"/>
      </p:ext>
    </p:extLst>
  </p:cSld>
  <p:clrMapOvr>
    <a:masterClrMapping/>
  </p:clrMapOvr>
  <p:transition spd="med">
    <p:randomBar dir="vert"/>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تكوين</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231949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30476"/>
          </a:xfrm>
          <a:effectLst/>
        </p:spPr>
        <p:txBody>
          <a:bodyPr anchor="ctr"/>
          <a:lstStyle/>
          <a:p>
            <a:pPr>
              <a:defRPr/>
            </a:pPr>
            <a:r>
              <a:rPr lang="ar-JO" sz="6000" b="1" dirty="0">
                <a:solidFill>
                  <a:schemeClr val="tx1"/>
                </a:solidFill>
                <a:effectLst/>
                <a:latin typeface="Arial" charset="0"/>
                <a:ea typeface="ＭＳ Ｐゴシック" charset="0"/>
                <a:cs typeface="ＭＳ Ｐゴシック" charset="0"/>
              </a:rPr>
              <a:t>2. افهم أن الملك قد </a:t>
            </a:r>
            <a:r>
              <a:rPr lang="ar-JO" sz="6000" b="1" dirty="0">
                <a:solidFill>
                  <a:schemeClr val="accent2"/>
                </a:solidFill>
                <a:effectLst/>
                <a:latin typeface="Arial" charset="0"/>
                <a:ea typeface="ＭＳ Ｐゴシック" charset="0"/>
                <a:cs typeface="ＭＳ Ｐゴシック" charset="0"/>
              </a:rPr>
              <a:t>وعدك</a:t>
            </a:r>
            <a:r>
              <a:rPr lang="ar-JO" sz="6000" b="1" dirty="0">
                <a:solidFill>
                  <a:schemeClr val="tx1"/>
                </a:solidFill>
                <a:effectLst/>
                <a:latin typeface="Arial" charset="0"/>
                <a:ea typeface="ＭＳ Ｐゴシック" charset="0"/>
                <a:cs typeface="ＭＳ Ｐゴシック" charset="0"/>
              </a:rPr>
              <a:t> بالبركة</a:t>
            </a:r>
            <a:endParaRPr lang="en-US" sz="6000" b="1" dirty="0">
              <a:solidFill>
                <a:schemeClr val="tx1"/>
              </a:solidFill>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96434"/>
            <a:ext cx="9144000" cy="4461565"/>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 12 – 50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2058480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descr="1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36513" y="4294132"/>
            <a:ext cx="9144000" cy="1754326"/>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إخوة يوسف</a:t>
            </a:r>
          </a:p>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يزورون مصر</a:t>
            </a:r>
            <a:endPar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endParaRPr>
          </a:p>
        </p:txBody>
      </p:sp>
      <p:sp>
        <p:nvSpPr>
          <p:cNvPr id="4" name="TextBox 3"/>
          <p:cNvSpPr txBox="1"/>
          <p:nvPr/>
        </p:nvSpPr>
        <p:spPr>
          <a:xfrm>
            <a:off x="3315831" y="5204667"/>
            <a:ext cx="5373384" cy="707886"/>
          </a:xfrm>
          <a:prstGeom prst="rect">
            <a:avLst/>
          </a:prstGeom>
          <a:noFill/>
        </p:spPr>
        <p:txBody>
          <a:bodyPr wrap="square">
            <a:spAutoFit/>
          </a:bodyPr>
          <a:lstStyle/>
          <a:p>
            <a:pPr algn="r" eaLnBrk="0" fontAlgn="base" hangingPunct="0">
              <a:spcBef>
                <a:spcPct val="0"/>
              </a:spcBef>
              <a:spcAft>
                <a:spcPct val="0"/>
              </a:spcAft>
              <a:defRPr/>
            </a:pPr>
            <a:r>
              <a:rPr lang="ar-JO" sz="4000" b="1" dirty="0">
                <a:solidFill>
                  <a:schemeClr val="bg1"/>
                </a:solidFill>
                <a:effectLst>
                  <a:glow rad="228600">
                    <a:schemeClr val="tx1"/>
                  </a:glow>
                </a:effectLst>
                <a:latin typeface="Arial" charset="0"/>
                <a:ea typeface="ＭＳ Ｐゴシック" charset="0"/>
                <a:cs typeface="ＭＳ Ｐゴシック" charset="0"/>
              </a:rPr>
              <a:t>تكوين 42</a:t>
            </a:r>
            <a:endParaRPr lang="en-US" sz="4000" b="1" dirty="0">
              <a:solidFill>
                <a:schemeClr val="bg1"/>
              </a:solidFill>
              <a:effectLst>
                <a:glow rad="228600">
                  <a:schemeClr val="tx1"/>
                </a:glow>
              </a:effectLst>
              <a:latin typeface="Arial" charset="0"/>
              <a:ea typeface="ＭＳ Ｐゴシック" charset="0"/>
              <a:cs typeface="ＭＳ Ｐゴシック"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p:nvPr/>
        </p:nvGrpSpPr>
        <p:grpSpPr>
          <a:xfrm>
            <a:off x="223061" y="2746811"/>
            <a:ext cx="3880508" cy="1654364"/>
            <a:chOff x="311150" y="2708120"/>
            <a:chExt cx="3880508" cy="1654364"/>
          </a:xfrm>
        </p:grpSpPr>
        <p:sp>
          <p:nvSpPr>
            <p:cNvPr id="15" name="TextBox 14"/>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spc="-250" dirty="0">
                  <a:solidFill>
                    <a:srgbClr val="002060"/>
                  </a:solidFill>
                  <a:effectLst>
                    <a:glow rad="101600">
                      <a:schemeClr val="bg1"/>
                    </a:glow>
                  </a:effectLst>
                  <a:latin typeface="Avenir Black"/>
                  <a:ea typeface="ＭＳ Ｐゴシック" charset="0"/>
                  <a:cs typeface="Avenir Black"/>
                </a:rPr>
                <a:t>صور    كتابية    مجانية</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6" name="Group 15"/>
            <p:cNvGrpSpPr/>
            <p:nvPr/>
          </p:nvGrpSpPr>
          <p:grpSpPr>
            <a:xfrm>
              <a:off x="311150" y="2733675"/>
              <a:ext cx="1257300" cy="1466850"/>
              <a:chOff x="311150" y="2733675"/>
              <a:chExt cx="1257300" cy="1466850"/>
            </a:xfrm>
          </p:grpSpPr>
          <p:sp>
            <p:nvSpPr>
              <p:cNvPr id="17" name="Rectangle 16"/>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00108206"/>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6356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35746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52382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8421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2578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51176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12140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4816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788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566334"/>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عش </a:t>
            </a: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اختيار</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الله لك </a:t>
            </a: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ووعوده</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بالبركة</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2822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86651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28732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75956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53223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73774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21010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55359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30658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4829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23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442126"/>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ما و من هو الذي تثق به ليخلصك من خطاياك ؟</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18270"/>
            <a:ext cx="9144000" cy="424206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517203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58220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2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91483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2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18145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3468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2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50233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2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20934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2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44235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95029235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تكوين</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43</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92539609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6301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charset="0"/>
                <a:ea typeface="ＭＳ Ｐゴシック" charset="0"/>
                <a:cs typeface="ＭＳ Ｐゴシック" charset="0"/>
              </a:rPr>
              <a:t>يوسف يمتحن إخوته</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SA" sz="3600" b="1" dirty="0">
                <a:effectLst>
                  <a:glow rad="127000">
                    <a:schemeClr val="tx1"/>
                  </a:glow>
                </a:effectLst>
                <a:latin typeface="Arial" charset="0"/>
                <a:ea typeface="ＭＳ Ｐゴシック" charset="0"/>
                <a:cs typeface="ＭＳ Ｐゴシック" charset="0"/>
              </a:rPr>
              <a:t>تكوي</a:t>
            </a:r>
            <a:r>
              <a:rPr lang="ar-JO" sz="3600" b="1" dirty="0">
                <a:effectLst>
                  <a:glow rad="127000">
                    <a:schemeClr val="tx1"/>
                  </a:glow>
                </a:effectLst>
                <a:latin typeface="Arial" charset="0"/>
                <a:ea typeface="ＭＳ Ｐゴシック" charset="0"/>
                <a:cs typeface="ＭＳ Ｐゴシック" charset="0"/>
              </a:rPr>
              <a:t>ن 42-43</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9246869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319478"/>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الإختيار</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6800" y="65344"/>
            <a:ext cx="5309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3961805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02044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96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charset="0"/>
                <a:ea typeface="ＭＳ Ｐゴシック" charset="0"/>
                <a:cs typeface="ＭＳ Ｐゴシック" charset="0"/>
              </a:rPr>
              <a:t>يوسف يمتحن إخوته</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SA" sz="3600" b="1" dirty="0">
                <a:effectLst>
                  <a:glow rad="127000">
                    <a:schemeClr val="tx1"/>
                  </a:glow>
                </a:effectLst>
                <a:latin typeface="Arial" charset="0"/>
                <a:ea typeface="ＭＳ Ｐゴシック" charset="0"/>
                <a:cs typeface="ＭＳ Ｐゴシック" charset="0"/>
              </a:rPr>
              <a:t>تكوي</a:t>
            </a:r>
            <a:r>
              <a:rPr lang="ar-JO" sz="3600" b="1" dirty="0">
                <a:effectLst>
                  <a:glow rad="127000">
                    <a:schemeClr val="tx1"/>
                  </a:glow>
                </a:effectLst>
                <a:latin typeface="Arial" charset="0"/>
                <a:ea typeface="ＭＳ Ｐゴシック" charset="0"/>
                <a:cs typeface="ＭＳ Ｐゴシック" charset="0"/>
              </a:rPr>
              <a:t>ن 42-43</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024636" y="627071"/>
            <a:ext cx="6807200" cy="4597400"/>
          </a:xfrm>
          <a:prstGeom prst="rect">
            <a:avLst/>
          </a:prstGeom>
        </p:spPr>
      </p:pic>
    </p:spTree>
    <p:extLst>
      <p:ext uri="{BB962C8B-B14F-4D97-AF65-F5344CB8AC3E}">
        <p14:creationId xmlns:p14="http://schemas.microsoft.com/office/powerpoint/2010/main" val="2350013041"/>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
            <a:extLst>
              <a:ext uri="{FF2B5EF4-FFF2-40B4-BE49-F238E27FC236}">
                <a16:creationId xmlns:a16="http://schemas.microsoft.com/office/drawing/2014/main" id="{C7712A96-008D-C44E-8682-8707FDD7D9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4294132"/>
            <a:ext cx="9144000" cy="1754326"/>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إخوة يوسف</a:t>
            </a:r>
          </a:p>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يعودون إلى مصر</a:t>
            </a:r>
            <a:endPar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endParaRPr>
          </a:p>
        </p:txBody>
      </p:sp>
      <p:sp>
        <p:nvSpPr>
          <p:cNvPr id="4" name="TextBox 3"/>
          <p:cNvSpPr txBox="1"/>
          <p:nvPr/>
        </p:nvSpPr>
        <p:spPr>
          <a:xfrm>
            <a:off x="237506" y="3586246"/>
            <a:ext cx="8869980" cy="707886"/>
          </a:xfrm>
          <a:prstGeom prst="rect">
            <a:avLst/>
          </a:prstGeom>
          <a:noFill/>
        </p:spPr>
        <p:txBody>
          <a:bodyPr wrap="square">
            <a:spAutoFit/>
          </a:bodyPr>
          <a:lstStyle/>
          <a:p>
            <a:pPr eaLnBrk="0" fontAlgn="base" hangingPunct="0">
              <a:spcBef>
                <a:spcPct val="0"/>
              </a:spcBef>
              <a:spcAft>
                <a:spcPct val="0"/>
              </a:spcAft>
              <a:defRPr/>
            </a:pPr>
            <a:r>
              <a:rPr lang="ar-JO" sz="4000" b="1" dirty="0">
                <a:solidFill>
                  <a:schemeClr val="bg1"/>
                </a:solidFill>
                <a:effectLst>
                  <a:glow rad="228600">
                    <a:schemeClr val="tx1"/>
                  </a:glow>
                </a:effectLst>
                <a:latin typeface="Arial" charset="0"/>
                <a:ea typeface="ＭＳ Ｐゴシック" charset="0"/>
                <a:cs typeface="ＭＳ Ｐゴシック" charset="0"/>
              </a:rPr>
              <a:t>تكوين 43: 1-45: 15</a:t>
            </a:r>
            <a:endParaRPr lang="en-US" sz="4000" b="1" dirty="0">
              <a:solidFill>
                <a:schemeClr val="bg1"/>
              </a:solidFill>
              <a:effectLst>
                <a:glow rad="228600">
                  <a:schemeClr val="tx1"/>
                </a:glow>
              </a:effectLst>
              <a:latin typeface="Arial" charset="0"/>
              <a:ea typeface="ＭＳ Ｐゴシック" charset="0"/>
              <a:cs typeface="ＭＳ Ｐゴシック"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p:nvPr/>
        </p:nvGrpSpPr>
        <p:grpSpPr>
          <a:xfrm>
            <a:off x="6184474" y="199244"/>
            <a:ext cx="3880508" cy="1654364"/>
            <a:chOff x="311150" y="2708120"/>
            <a:chExt cx="3880508" cy="1654364"/>
          </a:xfrm>
        </p:grpSpPr>
        <p:sp>
          <p:nvSpPr>
            <p:cNvPr id="15" name="TextBox 14"/>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spc="-250" dirty="0">
                  <a:solidFill>
                    <a:srgbClr val="002060"/>
                  </a:solidFill>
                  <a:effectLst>
                    <a:glow rad="101600">
                      <a:schemeClr val="bg1"/>
                    </a:glow>
                  </a:effectLst>
                  <a:latin typeface="Avenir Black"/>
                  <a:ea typeface="ＭＳ Ｐゴシック" charset="0"/>
                  <a:cs typeface="Avenir Black"/>
                </a:rPr>
                <a:t>صور    كتابية    مجانية</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6" name="Group 15"/>
            <p:cNvGrpSpPr/>
            <p:nvPr/>
          </p:nvGrpSpPr>
          <p:grpSpPr>
            <a:xfrm>
              <a:off x="311150" y="2733675"/>
              <a:ext cx="1257300" cy="1466850"/>
              <a:chOff x="311150" y="2733675"/>
              <a:chExt cx="1257300" cy="1466850"/>
            </a:xfrm>
          </p:grpSpPr>
          <p:sp>
            <p:nvSpPr>
              <p:cNvPr id="17" name="Rectangle 16"/>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4530250"/>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a:extLst>
              <a:ext uri="{FF2B5EF4-FFF2-40B4-BE49-F238E27FC236}">
                <a16:creationId xmlns:a16="http://schemas.microsoft.com/office/drawing/2014/main" id="{F0A73AF2-2746-6D48-9808-F95C1C08CA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24201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a:extLst>
              <a:ext uri="{FF2B5EF4-FFF2-40B4-BE49-F238E27FC236}">
                <a16:creationId xmlns:a16="http://schemas.microsoft.com/office/drawing/2014/main" id="{DA2391AC-74DC-9040-BDFF-1C9FCDD9C2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6428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F29993F-DF21-0A45-AB4D-CCC5298AD9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9061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E2B40D1B-FAAB-5340-958A-103B1B1694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02888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72E800B-210A-DC48-A92C-1AA95B36C3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654957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A7C3B8DE-802B-E14A-969C-D101FCCA53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85391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CE898503-0774-C64A-BED8-C91FD7A3D6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0092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1B6E475B-50D9-9744-AA46-09014F694A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500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normAutofit fontScale="90000"/>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تكوين</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37</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8667779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0C059DB0-4E51-1340-B5A4-A778FA39EB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76828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EE7585C-2A86-A544-B27A-CCB5C55F78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78402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7DB7C6A4-3856-4B4E-A64E-CCA10A3F3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01850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ED1EA5FB-49C8-044F-A930-AF2979054F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34269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129BFEF6-D122-CD41-AF01-12912FD4D6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13241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99D4E93D-5941-734E-A0BF-19E18D0D7C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29015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85675A3D-2BB0-1944-859B-406CEEE006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98970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14AF3530-5780-A34B-AC6F-509375FB43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86381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76F12340-DE9D-0741-BE0C-0E5ED41A2B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95999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تكوين</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44</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664293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4242" name="Picture 3" descr="OJSEJ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7313" y="1905000"/>
            <a:ext cx="3675062" cy="375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4243" name="Picture 4" descr="OJSEM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91100" cy="444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7877" name="Text Box 5"/>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تكوين 37: 1-11</a:t>
            </a:r>
            <a:endParaRPr lang="en-US" sz="3200" b="1" dirty="0">
              <a:solidFill>
                <a:srgbClr val="FFFFFF"/>
              </a:solidFill>
              <a:latin typeface="Arial"/>
              <a:ea typeface="ＭＳ Ｐゴシック" pitchFamily="-112" charset="-128"/>
              <a:cs typeface="Arial"/>
            </a:endParaRPr>
          </a:p>
        </p:txBody>
      </p:sp>
      <p:sp>
        <p:nvSpPr>
          <p:cNvPr id="394245" name="Rectangle 6"/>
          <p:cNvSpPr>
            <a:spLocks noGrp="1" noChangeArrowheads="1"/>
          </p:cNvSpPr>
          <p:nvPr>
            <p:ph type="title" idx="4294967295"/>
          </p:nvPr>
        </p:nvSpPr>
        <p:spPr>
          <a:xfrm>
            <a:off x="5257800" y="304800"/>
            <a:ext cx="3657600" cy="1371600"/>
          </a:xfrm>
        </p:spPr>
        <p:txBody>
          <a:bodyPr/>
          <a:lstStyle/>
          <a:p>
            <a:pPr eaLnBrk="1" hangingPunct="1"/>
            <a:r>
              <a:rPr lang="ar-JO" altLang="zh-CN" dirty="0">
                <a:solidFill>
                  <a:schemeClr val="bg1"/>
                </a:solidFill>
                <a:latin typeface="Arial" charset="0"/>
                <a:ea typeface="ＭＳ Ｐゴシック" charset="0"/>
              </a:rPr>
              <a:t>طيش الشباب</a:t>
            </a:r>
            <a:endParaRPr lang="en-US" altLang="zh-CN" dirty="0">
              <a:latin typeface="Arial" charset="0"/>
              <a:ea typeface="ＭＳ Ｐゴシック" charset="0"/>
            </a:endParaRPr>
          </a:p>
        </p:txBody>
      </p:sp>
    </p:spTree>
    <p:extLst>
      <p:ext uri="{BB962C8B-B14F-4D97-AF65-F5344CB8AC3E}">
        <p14:creationId xmlns:p14="http://schemas.microsoft.com/office/powerpoint/2010/main" val="2404155411"/>
      </p:ext>
    </p:extLst>
  </p:cSld>
  <p:clrMapOvr>
    <a:masterClrMapping/>
  </p:clrMapOvr>
  <p:transition spd="med">
    <p:randomBar dir="vert"/>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CA1A1DE2-CE35-A846-B777-EE83D0B35E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20730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484D1C62-488E-5041-89B6-787B1581DF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19899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a:extLst>
              <a:ext uri="{FF2B5EF4-FFF2-40B4-BE49-F238E27FC236}">
                <a16:creationId xmlns:a16="http://schemas.microsoft.com/office/drawing/2014/main" id="{7B2BC5BD-A354-C045-879C-D917AD4923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508531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a:extLst>
              <a:ext uri="{FF2B5EF4-FFF2-40B4-BE49-F238E27FC236}">
                <a16:creationId xmlns:a16="http://schemas.microsoft.com/office/drawing/2014/main" id="{89ACE4F8-3EE4-B445-9C2C-A503F3CAC3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46403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06490"/>
          </a:xfrm>
          <a:prstGeom prst="rect">
            <a:avLst/>
          </a:prstGeom>
        </p:spPr>
      </p:pic>
      <p:sp>
        <p:nvSpPr>
          <p:cNvPr id="900098" name="Rectangle 2"/>
          <p:cNvSpPr>
            <a:spLocks noGrp="1" noChangeArrowheads="1"/>
          </p:cNvSpPr>
          <p:nvPr>
            <p:ph type="ctrTitle"/>
          </p:nvPr>
        </p:nvSpPr>
        <p:spPr>
          <a:xfrm>
            <a:off x="0" y="4336181"/>
            <a:ext cx="3522222" cy="1906322"/>
          </a:xfrm>
          <a:noFill/>
          <a:effectLst/>
        </p:spPr>
        <p:txBody>
          <a:bodyPr/>
          <a:lstStyle/>
          <a:p>
            <a:pPr>
              <a:defRPr/>
            </a:pPr>
            <a:r>
              <a:rPr lang="ar-JO" sz="4000" b="1" dirty="0">
                <a:solidFill>
                  <a:schemeClr val="tx1"/>
                </a:solidFill>
                <a:effectLst/>
                <a:latin typeface="Arial" charset="0"/>
                <a:ea typeface="ＭＳ Ｐゴシック" charset="0"/>
                <a:cs typeface="ＭＳ Ｐゴシック" charset="0"/>
              </a:rPr>
              <a:t>كأس يوسف</a:t>
            </a:r>
            <a:br>
              <a:rPr lang="ar-JO" sz="4000" b="1" dirty="0">
                <a:solidFill>
                  <a:schemeClr val="tx1"/>
                </a:solidFill>
                <a:effectLst/>
                <a:latin typeface="Arial" charset="0"/>
                <a:ea typeface="ＭＳ Ｐゴシック" charset="0"/>
                <a:cs typeface="ＭＳ Ｐゴシック" charset="0"/>
              </a:rPr>
            </a:br>
            <a:r>
              <a:rPr lang="en-US" sz="4000" b="1" dirty="0">
                <a:solidFill>
                  <a:schemeClr val="tx1"/>
                </a:solidFill>
                <a:effectLst/>
                <a:latin typeface="Arial" charset="0"/>
                <a:ea typeface="ＭＳ Ｐゴシック" charset="0"/>
                <a:cs typeface="ＭＳ Ｐゴシック" charset="0"/>
              </a:rPr>
              <a:t>(</a:t>
            </a:r>
            <a:r>
              <a:rPr lang="ar-JO" sz="4000" b="1" dirty="0">
                <a:solidFill>
                  <a:schemeClr val="tx1"/>
                </a:solidFill>
                <a:effectLst/>
                <a:latin typeface="Arial" charset="0"/>
                <a:ea typeface="ＭＳ Ｐゴシック" charset="0"/>
                <a:cs typeface="ＭＳ Ｐゴシック" charset="0"/>
              </a:rPr>
              <a:t>تكوين 44: 17</a:t>
            </a:r>
            <a:r>
              <a:rPr lang="en-US" sz="40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99483178"/>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a:extLst>
              <a:ext uri="{FF2B5EF4-FFF2-40B4-BE49-F238E27FC236}">
                <a16:creationId xmlns:a16="http://schemas.microsoft.com/office/drawing/2014/main" id="{7F6171AF-F057-DD42-BDC6-845F3F7F6F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93568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9F66D63B-8C5E-B34A-8778-D253125AA0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39457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تكوين</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45</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13942288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descr="josep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ar-JO" b="1" dirty="0">
                <a:solidFill>
                  <a:schemeClr val="bg1"/>
                </a:solidFill>
                <a:effectLst>
                  <a:glow rad="228600">
                    <a:schemeClr val="tx1"/>
                  </a:glow>
                </a:effectLst>
                <a:latin typeface="Arial"/>
                <a:ea typeface="ＭＳ Ｐゴシック" pitchFamily="-112" charset="-128"/>
                <a:cs typeface="Arial"/>
              </a:rPr>
              <a:t>أنا يوسف</a:t>
            </a:r>
            <a:br>
              <a:rPr lang="en-US" b="1" dirty="0">
                <a:solidFill>
                  <a:schemeClr val="bg1"/>
                </a:solidFill>
                <a:effectLst>
                  <a:glow rad="228600">
                    <a:schemeClr val="tx1"/>
                  </a:glow>
                </a:effectLst>
                <a:latin typeface="Arial"/>
                <a:ea typeface="ＭＳ Ｐゴシック" pitchFamily="-112" charset="-128"/>
                <a:cs typeface="Arial"/>
              </a:rPr>
            </a:br>
            <a:r>
              <a:rPr lang="ar-JO" b="1" dirty="0">
                <a:solidFill>
                  <a:schemeClr val="bg1"/>
                </a:solidFill>
                <a:effectLst>
                  <a:glow rad="228600">
                    <a:schemeClr val="tx1"/>
                  </a:glow>
                </a:effectLst>
                <a:latin typeface="Arial"/>
                <a:ea typeface="ＭＳ Ｐゴシック" pitchFamily="-112" charset="-128"/>
                <a:cs typeface="Arial"/>
              </a:rPr>
              <a:t>أحي أبي بعد</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a:t>
            </a:r>
            <a:r>
              <a:rPr lang="ar-JO" b="1" dirty="0">
                <a:solidFill>
                  <a:schemeClr val="bg1"/>
                </a:solidFill>
                <a:effectLst>
                  <a:glow rad="228600">
                    <a:schemeClr val="tx1"/>
                  </a:glow>
                </a:effectLst>
                <a:latin typeface="Arial"/>
                <a:ea typeface="ＭＳ Ｐゴシック" pitchFamily="-112" charset="-128"/>
                <a:cs typeface="Arial"/>
              </a:rPr>
              <a:t>تك 45 : 3</a:t>
            </a:r>
            <a:r>
              <a:rPr lang="en-US" b="1" dirty="0">
                <a:solidFill>
                  <a:schemeClr val="bg1"/>
                </a:solidFill>
                <a:effectLst>
                  <a:glow rad="228600">
                    <a:schemeClr val="tx1"/>
                  </a:glow>
                </a:effectLst>
                <a:latin typeface="Arial"/>
                <a:ea typeface="ＭＳ Ｐゴシック" pitchFamily="-112" charset="-128"/>
                <a:cs typeface="Arial"/>
              </a:rPr>
              <a:t>)</a:t>
            </a:r>
          </a:p>
        </p:txBody>
      </p:sp>
    </p:spTree>
    <p:extLst>
      <p:ext uri="{BB962C8B-B14F-4D97-AF65-F5344CB8AC3E}">
        <p14:creationId xmlns:p14="http://schemas.microsoft.com/office/powerpoint/2010/main" val="2185462940"/>
      </p:ext>
    </p:extLst>
  </p:cSld>
  <p:clrMapOvr>
    <a:masterClrMapping/>
  </p:clrMapOvr>
  <p:transition spd="med">
    <p:randomBar dir="vert"/>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a:extLst>
              <a:ext uri="{FF2B5EF4-FFF2-40B4-BE49-F238E27FC236}">
                <a16:creationId xmlns:a16="http://schemas.microsoft.com/office/drawing/2014/main" id="{9809A285-8E3C-D244-A133-C1C4AB1FD4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871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88913"/>
            <a:ext cx="9144000" cy="923330"/>
          </a:xfrm>
          <a:prstGeom prst="rect">
            <a:avLst/>
          </a:prstGeom>
          <a:noFill/>
        </p:spPr>
        <p:txBody>
          <a:bodyPr wrap="square">
            <a:spAutoFit/>
          </a:bodyPr>
          <a:lstStyle/>
          <a:p>
            <a:pPr algn="ct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يوسف صاحب الأحلام</a:t>
            </a:r>
            <a:endPar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endParaRPr>
          </a:p>
        </p:txBody>
      </p:sp>
      <p:sp>
        <p:nvSpPr>
          <p:cNvPr id="4" name="TextBox 3"/>
          <p:cNvSpPr txBox="1"/>
          <p:nvPr/>
        </p:nvSpPr>
        <p:spPr>
          <a:xfrm>
            <a:off x="3366478" y="862858"/>
            <a:ext cx="5373384" cy="707886"/>
          </a:xfrm>
          <a:prstGeom prst="rect">
            <a:avLst/>
          </a:prstGeom>
          <a:noFill/>
        </p:spPr>
        <p:txBody>
          <a:bodyPr wrap="square">
            <a:spAutoFit/>
          </a:bodyPr>
          <a:lstStyle/>
          <a:p>
            <a:pPr algn="r" eaLnBrk="0" fontAlgn="base" hangingPunct="0">
              <a:spcBef>
                <a:spcPct val="0"/>
              </a:spcBef>
              <a:spcAft>
                <a:spcPct val="0"/>
              </a:spcAft>
              <a:defRPr/>
            </a:pPr>
            <a:r>
              <a:rPr lang="ar-JO" sz="4000" b="1" dirty="0">
                <a:solidFill>
                  <a:prstClr val="black"/>
                </a:solidFill>
                <a:latin typeface="Arial" charset="0"/>
                <a:ea typeface="ＭＳ Ｐゴシック" charset="0"/>
                <a:cs typeface="ＭＳ Ｐゴシック" charset="0"/>
              </a:rPr>
              <a:t>تكوين 37: 1-10</a:t>
            </a:r>
            <a:endParaRPr lang="en-US" sz="4000" b="1" dirty="0">
              <a:solidFill>
                <a:prstClr val="black"/>
              </a:solidFill>
              <a:latin typeface="Arial" charset="0"/>
              <a:ea typeface="ＭＳ Ｐゴシック" charset="0"/>
              <a:cs typeface="ＭＳ Ｐゴシック"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 name="Group 11"/>
          <p:cNvGrpSpPr/>
          <p:nvPr/>
        </p:nvGrpSpPr>
        <p:grpSpPr>
          <a:xfrm>
            <a:off x="322453" y="4469575"/>
            <a:ext cx="3880508" cy="1654364"/>
            <a:chOff x="311150" y="2708120"/>
            <a:chExt cx="3880508" cy="1654364"/>
          </a:xfrm>
        </p:grpSpPr>
        <p:sp>
          <p:nvSpPr>
            <p:cNvPr id="13" name="TextBox 12"/>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spc="-250" dirty="0">
                  <a:solidFill>
                    <a:srgbClr val="002060"/>
                  </a:solidFill>
                  <a:effectLst>
                    <a:glow rad="101600">
                      <a:schemeClr val="bg1"/>
                    </a:glow>
                  </a:effectLst>
                  <a:latin typeface="Avenir Black"/>
                  <a:ea typeface="ＭＳ Ｐゴシック" charset="0"/>
                  <a:cs typeface="Avenir Black"/>
                </a:rPr>
                <a:t>صور    كتابية    مجانية</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4" name="Group 13"/>
            <p:cNvGrpSpPr/>
            <p:nvPr/>
          </p:nvGrpSpPr>
          <p:grpSpPr>
            <a:xfrm>
              <a:off x="311150" y="2733675"/>
              <a:ext cx="1257300" cy="1466850"/>
              <a:chOff x="311150" y="2733675"/>
              <a:chExt cx="1257300" cy="1466850"/>
            </a:xfrm>
          </p:grpSpPr>
          <p:sp>
            <p:nvSpPr>
              <p:cNvPr id="15" name="Rectangle 14"/>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27509237"/>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D67667D1-62AB-2444-9CA1-E9342BA1AB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17896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6D7D6DBF-F1CB-3F4B-A870-A316D17A92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48265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DC1EE2E3-7A70-1A40-8FBB-0B1BFFBF03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13979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a:extLst>
              <a:ext uri="{FF2B5EF4-FFF2-40B4-BE49-F238E27FC236}">
                <a16:creationId xmlns:a16="http://schemas.microsoft.com/office/drawing/2014/main" id="{11AC4A7B-422D-2347-A42D-D13FACB7E7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59250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41633490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
            <a:extLst>
              <a:ext uri="{FF2B5EF4-FFF2-40B4-BE49-F238E27FC236}">
                <a16:creationId xmlns:a16="http://schemas.microsoft.com/office/drawing/2014/main" id="{36FC0480-872C-D243-ACCE-DCDFC16B95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3586348"/>
            <a:ext cx="6106454" cy="1754326"/>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يوسف يلتقي</a:t>
            </a:r>
          </a:p>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مع يعقوب</a:t>
            </a:r>
            <a:endPar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endParaRPr>
          </a:p>
        </p:txBody>
      </p:sp>
      <p:sp>
        <p:nvSpPr>
          <p:cNvPr id="4" name="TextBox 3"/>
          <p:cNvSpPr txBox="1"/>
          <p:nvPr/>
        </p:nvSpPr>
        <p:spPr>
          <a:xfrm>
            <a:off x="36512" y="0"/>
            <a:ext cx="9107487" cy="707886"/>
          </a:xfrm>
          <a:prstGeom prst="rect">
            <a:avLst/>
          </a:prstGeom>
          <a:noFill/>
        </p:spPr>
        <p:txBody>
          <a:bodyPr wrap="square">
            <a:spAutoFit/>
          </a:bodyPr>
          <a:lstStyle/>
          <a:p>
            <a:pPr algn="ctr" eaLnBrk="0" fontAlgn="base" hangingPunct="0">
              <a:spcBef>
                <a:spcPct val="0"/>
              </a:spcBef>
              <a:spcAft>
                <a:spcPct val="0"/>
              </a:spcAft>
              <a:defRPr/>
            </a:pPr>
            <a:r>
              <a:rPr lang="ar-JO" sz="4000" b="1" dirty="0">
                <a:solidFill>
                  <a:schemeClr val="bg1"/>
                </a:solidFill>
                <a:effectLst>
                  <a:glow rad="228600">
                    <a:schemeClr val="tx1"/>
                  </a:glow>
                </a:effectLst>
                <a:latin typeface="Arial" charset="0"/>
                <a:ea typeface="ＭＳ Ｐゴシック" charset="0"/>
                <a:cs typeface="ＭＳ Ｐゴシック" charset="0"/>
              </a:rPr>
              <a:t>تكوين 45: 16-46: 34</a:t>
            </a:r>
            <a:endParaRPr lang="en-US" sz="4000" b="1" dirty="0">
              <a:solidFill>
                <a:schemeClr val="bg1"/>
              </a:solidFill>
              <a:effectLst>
                <a:glow rad="228600">
                  <a:schemeClr val="tx1"/>
                </a:glow>
              </a:effectLst>
              <a:latin typeface="Arial" charset="0"/>
              <a:ea typeface="ＭＳ Ｐゴシック" charset="0"/>
              <a:cs typeface="ＭＳ Ｐゴシック"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p:nvPr/>
        </p:nvGrpSpPr>
        <p:grpSpPr>
          <a:xfrm>
            <a:off x="6267602" y="4425092"/>
            <a:ext cx="3880508" cy="1654364"/>
            <a:chOff x="311150" y="2708120"/>
            <a:chExt cx="3880508" cy="1654364"/>
          </a:xfrm>
        </p:grpSpPr>
        <p:sp>
          <p:nvSpPr>
            <p:cNvPr id="15" name="TextBox 14"/>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spc="-250" dirty="0">
                  <a:solidFill>
                    <a:srgbClr val="002060"/>
                  </a:solidFill>
                  <a:effectLst>
                    <a:glow rad="101600">
                      <a:schemeClr val="bg1"/>
                    </a:glow>
                  </a:effectLst>
                  <a:latin typeface="Avenir Black"/>
                  <a:ea typeface="ＭＳ Ｐゴシック" charset="0"/>
                  <a:cs typeface="Avenir Black"/>
                </a:rPr>
                <a:t>صور    كتابية    مجانية</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6" name="Group 15"/>
            <p:cNvGrpSpPr/>
            <p:nvPr/>
          </p:nvGrpSpPr>
          <p:grpSpPr>
            <a:xfrm>
              <a:off x="311150" y="2733675"/>
              <a:ext cx="1257300" cy="1466850"/>
              <a:chOff x="311150" y="2733675"/>
              <a:chExt cx="1257300" cy="1466850"/>
            </a:xfrm>
          </p:grpSpPr>
          <p:sp>
            <p:nvSpPr>
              <p:cNvPr id="17" name="Rectangle 16"/>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870611668"/>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9CCD9AA1-AEB1-0644-8C5D-77EE0D01C2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13209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4437B475-7CCE-DE44-9E98-D25A8F249B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69947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24CE76D-CF22-5042-A536-C2745FA045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27598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627BAE7-B014-7340-849E-E10E48C380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865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29233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31293C5-E6A5-F947-A4DD-8DCE94E109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18240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05D37ECA-4CE1-5C4B-B18C-9E0BEF505F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00442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14270B9F-C2E6-F243-9013-915402FB37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55974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5451B53B-593E-D345-9B8D-CAA3431741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21516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تكوين</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46</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0961057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96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charset="0"/>
                <a:ea typeface="ＭＳ Ｐゴシック" charset="0"/>
                <a:cs typeface="ＭＳ Ｐゴシック" charset="0"/>
              </a:rPr>
              <a:t>يتوجه يعقوب و العائلة إلى مصر</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SA" sz="3600" b="1" dirty="0">
                <a:effectLst>
                  <a:glow rad="127000">
                    <a:schemeClr val="tx1"/>
                  </a:glow>
                </a:effectLst>
                <a:latin typeface="Arial" charset="0"/>
                <a:ea typeface="ＭＳ Ｐゴシック" charset="0"/>
                <a:cs typeface="ＭＳ Ｐゴシック" charset="0"/>
              </a:rPr>
              <a:t>تكو</a:t>
            </a:r>
            <a:r>
              <a:rPr lang="ar-JO" sz="3600" b="1" dirty="0">
                <a:effectLst>
                  <a:glow rad="127000">
                    <a:schemeClr val="tx1"/>
                  </a:glow>
                </a:effectLst>
                <a:latin typeface="Arial" charset="0"/>
                <a:ea typeface="ＭＳ Ｐゴシック" charset="0"/>
                <a:cs typeface="ＭＳ Ｐゴシック" charset="0"/>
              </a:rPr>
              <a:t>ين 46</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400176" y="116420"/>
            <a:ext cx="8128000" cy="5283200"/>
          </a:xfrm>
          <a:prstGeom prst="rect">
            <a:avLst/>
          </a:prstGeom>
        </p:spPr>
      </p:pic>
    </p:spTree>
    <p:extLst>
      <p:ext uri="{BB962C8B-B14F-4D97-AF65-F5344CB8AC3E}">
        <p14:creationId xmlns:p14="http://schemas.microsoft.com/office/powerpoint/2010/main" val="1258587715"/>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CD92F1F-9786-5641-9F60-2B43300C41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97606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06C29290-D939-144B-8A5C-074A97FE61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84974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95D6D8A1-71B4-B345-BA37-E6E8C3CFD5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05873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DBB6F7CA-7BE6-204D-B4E7-B03C52384F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342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83815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CC061E38-6057-6C47-BE0C-4D8CCA3A9D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68828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E28B9018-B525-CA44-8CEE-5E89E0A98C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84616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800C05FD-FBA2-A642-BDCE-9532B0A6C8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89016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D2290F96-7A29-974A-9B51-612D558BAB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23425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0D4D761-D298-A64D-A7B5-42EE0AF59E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54644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525E3B48-3B97-BC49-B585-EA015528E8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38998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31960456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تكوين</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47</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28110336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ctrTitle"/>
          </p:nvPr>
        </p:nvSpPr>
        <p:spPr>
          <a:xfrm>
            <a:off x="0" y="0"/>
            <a:ext cx="8331122" cy="544313"/>
          </a:xfrm>
          <a:effectLst/>
        </p:spPr>
        <p:txBody>
          <a:bodyPr anchor="t"/>
          <a:lstStyle/>
          <a:p>
            <a:pPr eaLnBrk="1" hangingPunct="1">
              <a:defRPr/>
            </a:pPr>
            <a:r>
              <a:rPr lang="ar-JO" sz="3600" b="1" dirty="0">
                <a:solidFill>
                  <a:schemeClr val="bg1"/>
                </a:solidFill>
                <a:effectLst>
                  <a:glow rad="228600">
                    <a:schemeClr val="tx1"/>
                  </a:glow>
                </a:effectLst>
                <a:latin typeface="Arial"/>
                <a:ea typeface="ＭＳ Ｐゴシック" pitchFamily="-112" charset="-128"/>
                <a:cs typeface="Arial"/>
              </a:rPr>
              <a:t>يوسف مثال المسيح</a:t>
            </a:r>
            <a:endParaRPr lang="en-US" sz="3600" b="1" dirty="0">
              <a:solidFill>
                <a:schemeClr val="bg1"/>
              </a:solidFill>
              <a:effectLst>
                <a:glow rad="228600">
                  <a:schemeClr val="tx1"/>
                </a:glow>
              </a:effectLst>
              <a:latin typeface="Arial"/>
              <a:ea typeface="ＭＳ Ｐゴシック" pitchFamily="-112" charset="-128"/>
              <a:cs typeface="Arial"/>
            </a:endParaRPr>
          </a:p>
        </p:txBody>
      </p:sp>
      <p:pic>
        <p:nvPicPr>
          <p:cNvPr id="2" name="Picture 1"/>
          <p:cNvPicPr>
            <a:picLocks noChangeAspect="1"/>
          </p:cNvPicPr>
          <p:nvPr/>
        </p:nvPicPr>
        <p:blipFill>
          <a:blip r:embed="rId3"/>
          <a:stretch>
            <a:fillRect/>
          </a:stretch>
        </p:blipFill>
        <p:spPr>
          <a:xfrm>
            <a:off x="635000" y="665168"/>
            <a:ext cx="7874000" cy="6184900"/>
          </a:xfrm>
          <a:prstGeom prst="rect">
            <a:avLst/>
          </a:prstGeom>
        </p:spPr>
      </p:pic>
      <p:sp>
        <p:nvSpPr>
          <p:cNvPr id="5" name="Text Box 61"/>
          <p:cNvSpPr txBox="1">
            <a:spLocks noChangeArrowheads="1"/>
          </p:cNvSpPr>
          <p:nvPr/>
        </p:nvSpPr>
        <p:spPr bwMode="auto">
          <a:xfrm>
            <a:off x="8219484" y="39688"/>
            <a:ext cx="85784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chemeClr val="bg1"/>
                </a:solidFill>
                <a:cs typeface="Arial" charset="0"/>
              </a:rPr>
              <a:t>97ب</a:t>
            </a:r>
            <a:endParaRPr lang="en-US" altLang="zh-CN" b="1" dirty="0">
              <a:solidFill>
                <a:schemeClr val="bg1"/>
              </a:solidFill>
              <a:cs typeface="Arial" charset="0"/>
            </a:endParaRPr>
          </a:p>
        </p:txBody>
      </p:sp>
    </p:spTree>
    <p:extLst>
      <p:ext uri="{BB962C8B-B14F-4D97-AF65-F5344CB8AC3E}">
        <p14:creationId xmlns:p14="http://schemas.microsoft.com/office/powerpoint/2010/main" val="2475230062"/>
      </p:ext>
    </p:extLst>
  </p:cSld>
  <p:clrMapOvr>
    <a:masterClrMapping/>
  </p:clrMapOvr>
  <p:transition spd="med">
    <p:randomBar dir="vert"/>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varis - Wikipedia">
            <a:extLst>
              <a:ext uri="{FF2B5EF4-FFF2-40B4-BE49-F238E27FC236}">
                <a16:creationId xmlns:a16="http://schemas.microsoft.com/office/drawing/2014/main" id="{25D583B8-BBB5-654A-8AE0-53E63B2ECA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09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72200" y="692696"/>
            <a:ext cx="2627784" cy="2232248"/>
          </a:xfrm>
        </p:spPr>
        <p:txBody>
          <a:bodyPr/>
          <a:lstStyle/>
          <a:p>
            <a:r>
              <a:rPr lang="ar-JO" b="1" dirty="0">
                <a:solidFill>
                  <a:schemeClr val="bg1"/>
                </a:solidFill>
                <a:effectLst>
                  <a:glow rad="355600">
                    <a:schemeClr val="tx1"/>
                  </a:glow>
                </a:effectLst>
              </a:rPr>
              <a:t>مدينة</a:t>
            </a:r>
            <a:br>
              <a:rPr lang="ar-JO" b="1" dirty="0">
                <a:solidFill>
                  <a:schemeClr val="bg1"/>
                </a:solidFill>
                <a:effectLst>
                  <a:glow rad="355600">
                    <a:schemeClr val="tx1"/>
                  </a:glow>
                </a:effectLst>
              </a:rPr>
            </a:br>
            <a:r>
              <a:rPr lang="ar-JO" b="1" dirty="0">
                <a:solidFill>
                  <a:schemeClr val="bg1"/>
                </a:solidFill>
                <a:effectLst>
                  <a:glow rad="355600">
                    <a:schemeClr val="tx1"/>
                  </a:glow>
                </a:effectLst>
              </a:rPr>
              <a:t>أفاريس</a:t>
            </a:r>
            <a:endParaRPr lang="en-US" b="1" dirty="0">
              <a:solidFill>
                <a:schemeClr val="bg1"/>
              </a:solidFill>
              <a:effectLst>
                <a:glow rad="355600">
                  <a:schemeClr val="tx1"/>
                </a:glow>
              </a:effectLst>
            </a:endParaRPr>
          </a:p>
        </p:txBody>
      </p:sp>
      <p:sp>
        <p:nvSpPr>
          <p:cNvPr id="3" name="Curved Left Arrow 2">
            <a:extLst>
              <a:ext uri="{FF2B5EF4-FFF2-40B4-BE49-F238E27FC236}">
                <a16:creationId xmlns:a16="http://schemas.microsoft.com/office/drawing/2014/main" id="{F91D4077-8DEE-414C-9EC7-8D9A0303E032}"/>
              </a:ext>
            </a:extLst>
          </p:cNvPr>
          <p:cNvSpPr/>
          <p:nvPr/>
        </p:nvSpPr>
        <p:spPr bwMode="auto">
          <a:xfrm rot="4424694">
            <a:off x="5979756" y="1735699"/>
            <a:ext cx="874069" cy="2957157"/>
          </a:xfrm>
          <a:prstGeom prst="curvedLef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2198745835"/>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0135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12 Tribes of Israel on a Seal From Egypt? - Patterns of Evidence: The Moses  Controversy">
            <a:extLst>
              <a:ext uri="{FF2B5EF4-FFF2-40B4-BE49-F238E27FC236}">
                <a16:creationId xmlns:a16="http://schemas.microsoft.com/office/drawing/2014/main" id="{BF3AF915-EFDF-4B4A-A69F-8AA1834A70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66" y="0"/>
            <a:ext cx="9144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313" y="2148161"/>
            <a:ext cx="2627784" cy="2232248"/>
          </a:xfrm>
        </p:spPr>
        <p:txBody>
          <a:bodyPr/>
          <a:lstStyle/>
          <a:p>
            <a:r>
              <a:rPr lang="ar-JO" b="1" dirty="0">
                <a:solidFill>
                  <a:schemeClr val="bg1"/>
                </a:solidFill>
                <a:effectLst>
                  <a:glow rad="355600">
                    <a:schemeClr val="tx1"/>
                  </a:glow>
                </a:effectLst>
              </a:rPr>
              <a:t>مدينة أفاريس</a:t>
            </a:r>
            <a:endParaRPr lang="en-US" b="1" dirty="0">
              <a:solidFill>
                <a:schemeClr val="bg1"/>
              </a:solidFill>
              <a:effectLst>
                <a:glow rad="355600">
                  <a:schemeClr val="tx1"/>
                </a:glow>
              </a:effectLst>
            </a:endParaRPr>
          </a:p>
        </p:txBody>
      </p:sp>
      <p:sp>
        <p:nvSpPr>
          <p:cNvPr id="8" name="Title 1">
            <a:extLst>
              <a:ext uri="{FF2B5EF4-FFF2-40B4-BE49-F238E27FC236}">
                <a16:creationId xmlns:a16="http://schemas.microsoft.com/office/drawing/2014/main" id="{D73EE90A-6416-B444-B9EC-1429F3E94996}"/>
              </a:ext>
            </a:extLst>
          </p:cNvPr>
          <p:cNvSpPr txBox="1">
            <a:spLocks/>
          </p:cNvSpPr>
          <p:nvPr/>
        </p:nvSpPr>
        <p:spPr bwMode="auto">
          <a:xfrm>
            <a:off x="5916705" y="-125909"/>
            <a:ext cx="2964945"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355600">
                    <a:srgbClr val="000000"/>
                  </a:glow>
                </a:effectLst>
                <a:uLnTx/>
                <a:uFillTx/>
                <a:latin typeface="Arial"/>
                <a:ea typeface="ＭＳ Ｐゴシック" charset="0"/>
              </a:rPr>
              <a:t>ما دون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355600">
                    <a:srgbClr val="000000"/>
                  </a:glow>
                </a:effectLst>
                <a:uLnTx/>
                <a:uFillTx/>
                <a:latin typeface="Arial"/>
                <a:ea typeface="ＭＳ Ｐゴシック" charset="0"/>
              </a:rPr>
              <a:t>رعمسيس</a:t>
            </a:r>
            <a:endParaRPr kumimoji="0" lang="en-US" sz="4400" b="1" i="0" u="none" strike="noStrike" kern="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11" name="TextBox 10">
            <a:extLst>
              <a:ext uri="{FF2B5EF4-FFF2-40B4-BE49-F238E27FC236}">
                <a16:creationId xmlns:a16="http://schemas.microsoft.com/office/drawing/2014/main" id="{11A71D22-66B5-CC4A-9459-A1C72B7466D4}"/>
              </a:ext>
            </a:extLst>
          </p:cNvPr>
          <p:cNvSpPr txBox="1"/>
          <p:nvPr/>
        </p:nvSpPr>
        <p:spPr>
          <a:xfrm>
            <a:off x="107504" y="5797713"/>
            <a:ext cx="8964488" cy="707886"/>
          </a:xfrm>
          <a:prstGeom prst="rect">
            <a:avLst/>
          </a:prstGeom>
          <a:solidFill>
            <a:srgbClr val="00009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imes New Roman"/>
                <a:ea typeface="+mn-ea"/>
                <a:cs typeface="+mn-cs"/>
              </a:rPr>
              <a:t>"أنماط الأدلة" فيلم تيموثي ماهوني (أفلام الرجل المفكر، 2015) يقدم أدلة أثرية مذهلة على النزوح المبكر الذي اكتشفه الدكتور ديفيد روهل ، عالم المصريات اللاأدري.</a:t>
            </a:r>
            <a:endPar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3279787050"/>
      </p:ext>
    </p:extLst>
  </p:cSld>
  <p:clrMapOvr>
    <a:masterClrMapping/>
  </p:clrMapOvr>
  <p:transition spd="med">
    <p:randomBar dir="vert"/>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400" y="0"/>
            <a:ext cx="9068430" cy="6858000"/>
          </a:xfrm>
          <a:prstGeom prst="rect">
            <a:avLst/>
          </a:prstGeom>
        </p:spPr>
      </p:pic>
      <p:sp>
        <p:nvSpPr>
          <p:cNvPr id="2" name="Title 1"/>
          <p:cNvSpPr>
            <a:spLocks noGrp="1"/>
          </p:cNvSpPr>
          <p:nvPr>
            <p:ph type="title"/>
          </p:nvPr>
        </p:nvSpPr>
        <p:spPr>
          <a:xfrm>
            <a:off x="6372200" y="692696"/>
            <a:ext cx="2627784" cy="2232248"/>
          </a:xfrm>
        </p:spPr>
        <p:txBody>
          <a:bodyPr/>
          <a:lstStyle/>
          <a:p>
            <a:r>
              <a:rPr lang="ar-JO" b="1" dirty="0">
                <a:solidFill>
                  <a:schemeClr val="bg1"/>
                </a:solidFill>
                <a:effectLst>
                  <a:glow rad="355600">
                    <a:schemeClr val="tx1"/>
                  </a:glow>
                </a:effectLst>
              </a:rPr>
              <a:t>مدينة أفاريس</a:t>
            </a:r>
            <a:endParaRPr lang="en-US" b="1" dirty="0">
              <a:solidFill>
                <a:schemeClr val="bg1"/>
              </a:solidFill>
              <a:effectLst>
                <a:glow rad="355600">
                  <a:schemeClr val="tx1"/>
                </a:glow>
              </a:effectLst>
            </a:endParaRPr>
          </a:p>
        </p:txBody>
      </p:sp>
      <p:sp>
        <p:nvSpPr>
          <p:cNvPr id="6" name="Title 1"/>
          <p:cNvSpPr txBox="1">
            <a:spLocks/>
          </p:cNvSpPr>
          <p:nvPr/>
        </p:nvSpPr>
        <p:spPr bwMode="auto">
          <a:xfrm>
            <a:off x="19410" y="4176464"/>
            <a:ext cx="3756217" cy="259228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rPr>
              <a:t>صدفة ؟</a:t>
            </a:r>
            <a:endPar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5" name="Title 1"/>
          <p:cNvSpPr txBox="1">
            <a:spLocks/>
          </p:cNvSpPr>
          <p:nvPr/>
        </p:nvSpPr>
        <p:spPr bwMode="auto">
          <a:xfrm>
            <a:off x="19410" y="0"/>
            <a:ext cx="5688632" cy="4464496"/>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rPr>
              <a:t>لقد قيل إن النزوح ليس حدثًا تاريخيًا، وأن العبرانيين لم يكونوا هناك أبدًا في العدد الموصوف، ومع ذلك نمت مدينة أفاريس في الدلتا المصرية بسرعة كبيرة لتصبح واحدة من أكبر المدن في العالم القديم، مع عدد كبير من السكان الناطقون بالسامية، في وقت قريب من وضع الكتاب المقدس لإسرائيل في مصر .</a:t>
            </a:r>
            <a:endParaRPr kumimoji="0" lang="en-US" sz="28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Tree>
    <p:extLst>
      <p:ext uri="{BB962C8B-B14F-4D97-AF65-F5344CB8AC3E}">
        <p14:creationId xmlns:p14="http://schemas.microsoft.com/office/powerpoint/2010/main" val="2473877729"/>
      </p:ext>
    </p:extLst>
  </p:cSld>
  <p:clrMapOvr>
    <a:masterClrMapping/>
  </p:clrMapOvr>
  <p:transition spd="med">
    <p:randomBar dir="vert"/>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ar-JO" sz="3600" b="1" dirty="0">
                <a:solidFill>
                  <a:schemeClr val="bg1"/>
                </a:solidFill>
              </a:rPr>
              <a:t>يقع هذا القصر المكون من 12 عمودًا </a:t>
            </a:r>
            <a:br>
              <a:rPr lang="ar-JO" sz="3600" b="1" dirty="0">
                <a:solidFill>
                  <a:schemeClr val="bg1"/>
                </a:solidFill>
              </a:rPr>
            </a:br>
            <a:r>
              <a:rPr lang="ar-JO" sz="3600" b="1" dirty="0">
                <a:solidFill>
                  <a:schemeClr val="bg1"/>
                </a:solidFill>
              </a:rPr>
              <a:t>أمام 12 قبرًا خلفه مباشرةً</a:t>
            </a:r>
            <a:endParaRPr lang="en-US" sz="3600" b="1" dirty="0">
              <a:solidFill>
                <a:schemeClr val="bg1"/>
              </a:solidFill>
              <a:effectLst>
                <a:glow rad="355600">
                  <a:schemeClr val="tx1"/>
                </a:glow>
              </a:effectLst>
            </a:endParaRPr>
          </a:p>
        </p:txBody>
      </p:sp>
      <p:pic>
        <p:nvPicPr>
          <p:cNvPr id="21506" name="Picture 2" descr="12 Tribes of Israel on a Seal From Egypt? - Patterns of Evidence: The Moses  Controversy">
            <a:extLst>
              <a:ext uri="{FF2B5EF4-FFF2-40B4-BE49-F238E27FC236}">
                <a16:creationId xmlns:a16="http://schemas.microsoft.com/office/drawing/2014/main" id="{1F25FC0B-8748-7049-8CD3-8DD006AFB1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844161"/>
      </p:ext>
    </p:extLst>
  </p:cSld>
  <p:clrMapOvr>
    <a:masterClrMapping/>
  </p:clrMapOvr>
  <p:transition spd="med">
    <p:randomBar dir="vert"/>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ar-JO" sz="3600" b="1" dirty="0">
                <a:solidFill>
                  <a:schemeClr val="bg1"/>
                </a:solidFill>
              </a:rPr>
              <a:t>12 سبط من إسرائيل على ختم من أفاريس مصر؟</a:t>
            </a:r>
            <a:endParaRPr lang="en-US" sz="3600" b="1" dirty="0">
              <a:solidFill>
                <a:schemeClr val="bg1"/>
              </a:solidFill>
              <a:effectLst>
                <a:glow rad="355600">
                  <a:schemeClr val="tx1"/>
                </a:glow>
              </a:effectLst>
            </a:endParaRPr>
          </a:p>
        </p:txBody>
      </p:sp>
      <p:pic>
        <p:nvPicPr>
          <p:cNvPr id="22530" name="Picture 2" descr="12 Tribes of Israel on a Seal From Egypt?">
            <a:extLst>
              <a:ext uri="{FF2B5EF4-FFF2-40B4-BE49-F238E27FC236}">
                <a16:creationId xmlns:a16="http://schemas.microsoft.com/office/drawing/2014/main" id="{81024B62-3AB4-B043-BFF1-7D6037BE77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93314"/>
            <a:ext cx="9144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60832"/>
      </p:ext>
    </p:extLst>
  </p:cSld>
  <p:clrMapOvr>
    <a:masterClrMapping/>
  </p:clrMapOvr>
  <p:transition spd="med">
    <p:randomBar dir="vert"/>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5400"/>
            <a:ext cx="9144000" cy="6795958"/>
          </a:xfrm>
          <a:prstGeom prst="rect">
            <a:avLst/>
          </a:prstGeom>
        </p:spPr>
      </p:pic>
      <p:sp>
        <p:nvSpPr>
          <p:cNvPr id="2" name="Title 1"/>
          <p:cNvSpPr>
            <a:spLocks noGrp="1"/>
          </p:cNvSpPr>
          <p:nvPr>
            <p:ph type="title"/>
          </p:nvPr>
        </p:nvSpPr>
        <p:spPr>
          <a:xfrm>
            <a:off x="17384" y="2470826"/>
            <a:ext cx="9109230" cy="831711"/>
          </a:xfrm>
          <a:solidFill>
            <a:srgbClr val="000000"/>
          </a:solidFill>
        </p:spPr>
        <p:txBody>
          <a:bodyPr/>
          <a:lstStyle/>
          <a:p>
            <a:r>
              <a:rPr lang="ar-JO" b="1" dirty="0">
                <a:solidFill>
                  <a:srgbClr val="FFFF00"/>
                </a:solidFill>
                <a:effectLst>
                  <a:glow rad="355600">
                    <a:schemeClr val="tx1"/>
                  </a:glow>
                </a:effectLst>
              </a:rPr>
              <a:t>هل كان هذا قصر يوسف ؟</a:t>
            </a:r>
            <a:endParaRPr lang="en-US" b="1" dirty="0">
              <a:solidFill>
                <a:srgbClr val="FFFF00"/>
              </a:solidFill>
              <a:effectLst>
                <a:glow rad="355600">
                  <a:schemeClr val="tx1"/>
                </a:glow>
              </a:effectLst>
            </a:endParaRPr>
          </a:p>
        </p:txBody>
      </p:sp>
      <p:sp>
        <p:nvSpPr>
          <p:cNvPr id="5" name="Title 1"/>
          <p:cNvSpPr txBox="1">
            <a:spLocks/>
          </p:cNvSpPr>
          <p:nvPr/>
        </p:nvSpPr>
        <p:spPr bwMode="auto">
          <a:xfrm>
            <a:off x="17384" y="19352"/>
            <a:ext cx="9109231" cy="259228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rPr>
              <a:t>تم الكشف عن قصر مصري في أفاريس، لكن ساكنه لم يكن مصريًا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rPr>
              <a:t>من الواضح أنها تخص مسؤولاً رفيع المستوى كان مهماً للغاية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rPr>
              <a:t>عندما يمنح شخص ما قصرًا مثل هذا، فهذا يعني أنه تم تكريمه لما فعله من أجل الدولة .</a:t>
            </a:r>
            <a:endParaRPr kumimoji="0" lang="en-US" sz="28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Tree>
    <p:extLst>
      <p:ext uri="{BB962C8B-B14F-4D97-AF65-F5344CB8AC3E}">
        <p14:creationId xmlns:p14="http://schemas.microsoft.com/office/powerpoint/2010/main" val="3885477449"/>
      </p:ext>
    </p:extLst>
  </p:cSld>
  <p:clrMapOvr>
    <a:masterClrMapping/>
  </p:clrMapOvr>
  <p:transition spd="med">
    <p:randomBar dir="vert"/>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ar-JO" b="1" dirty="0">
                <a:solidFill>
                  <a:schemeClr val="bg1"/>
                </a:solidFill>
                <a:effectLst>
                  <a:glow rad="355600">
                    <a:schemeClr val="tx1"/>
                  </a:glow>
                </a:effectLst>
              </a:rPr>
              <a:t>تم اكتشاف 12 قبر معاً</a:t>
            </a:r>
            <a:endParaRPr lang="en-US" b="1" dirty="0">
              <a:solidFill>
                <a:schemeClr val="bg1"/>
              </a:solidFill>
              <a:effectLst>
                <a:glow rad="355600">
                  <a:schemeClr val="tx1"/>
                </a:glow>
              </a:effectLst>
            </a:endParaRPr>
          </a:p>
        </p:txBody>
      </p:sp>
      <p:pic>
        <p:nvPicPr>
          <p:cNvPr id="20482" name="Picture 2" descr="12 Tribes of Israel on a Seal From Egypt? - Patterns of Evidence: The Moses  Controversy">
            <a:extLst>
              <a:ext uri="{FF2B5EF4-FFF2-40B4-BE49-F238E27FC236}">
                <a16:creationId xmlns:a16="http://schemas.microsoft.com/office/drawing/2014/main" id="{D5418006-F213-394B-8BED-F83CEBD018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0354"/>
            <a:ext cx="9144000" cy="542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372487"/>
      </p:ext>
    </p:extLst>
  </p:cSld>
  <p:clrMapOvr>
    <a:masterClrMapping/>
  </p:clrMapOvr>
  <p:transition spd="med">
    <p:randomBar dir="vert"/>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ore Evidence for Joseph from Egypt | Truth Watchers">
            <a:extLst>
              <a:ext uri="{FF2B5EF4-FFF2-40B4-BE49-F238E27FC236}">
                <a16:creationId xmlns:a16="http://schemas.microsoft.com/office/drawing/2014/main" id="{C1900C10-57AC-FA4F-8BC2-865AE72F99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60734" cy="51529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ar-JO" b="1" dirty="0">
                <a:solidFill>
                  <a:schemeClr val="bg1"/>
                </a:solidFill>
                <a:effectLst>
                  <a:glow rad="355600">
                    <a:schemeClr val="tx1"/>
                  </a:glow>
                </a:effectLst>
              </a:rPr>
              <a:t>هل كان هرم قبر يوسف ؟</a:t>
            </a:r>
            <a:endParaRPr lang="en-US" b="1" dirty="0">
              <a:solidFill>
                <a:schemeClr val="bg1"/>
              </a:solidFill>
              <a:effectLst>
                <a:glow rad="355600">
                  <a:schemeClr val="tx1"/>
                </a:glow>
              </a:effectLst>
            </a:endParaRP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تحت مدينة رعمسيس</a:t>
            </a:r>
          </a:p>
          <a:p>
            <a:pPr marL="269875" marR="0" lvl="0" indent="-269875" algn="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 (خر 1: 11) كان هناك ساكن القبر مع معطف متعدد الألوان</a:t>
            </a: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 </a:t>
            </a: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كان عبارة عن هرم يحتوي 11 قبراً آخر</a:t>
            </a:r>
            <a:endPar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لا يوجد فيه عظام</a:t>
            </a:r>
            <a:endPar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Tree>
    <p:extLst>
      <p:ext uri="{BB962C8B-B14F-4D97-AF65-F5344CB8AC3E}">
        <p14:creationId xmlns:p14="http://schemas.microsoft.com/office/powerpoint/2010/main" val="2063524140"/>
      </p:ext>
    </p:extLst>
  </p:cSld>
  <p:clrMapOvr>
    <a:masterClrMapping/>
  </p:clrMapOvr>
  <p:transition spd="med">
    <p:randomBar dir="vert"/>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Aleph-Tav Project: Torah Portion- Va-Y'khi">
            <a:extLst>
              <a:ext uri="{FF2B5EF4-FFF2-40B4-BE49-F238E27FC236}">
                <a16:creationId xmlns:a16="http://schemas.microsoft.com/office/drawing/2014/main" id="{DFA16EFF-D753-B748-A2FC-A7B3D23F7D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6434" y="0"/>
            <a:ext cx="10000434" cy="56252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ar-JO" b="1" dirty="0">
                <a:solidFill>
                  <a:schemeClr val="bg1"/>
                </a:solidFill>
                <a:effectLst>
                  <a:glow rad="355600">
                    <a:schemeClr val="tx1"/>
                  </a:glow>
                </a:effectLst>
              </a:rPr>
              <a:t>هل كان هرم قبر يوسف ؟</a:t>
            </a:r>
            <a:endParaRPr lang="en-US" b="1" dirty="0">
              <a:solidFill>
                <a:schemeClr val="bg1"/>
              </a:solidFill>
              <a:effectLst>
                <a:glow rad="355600">
                  <a:schemeClr val="tx1"/>
                </a:glow>
              </a:effectLst>
            </a:endParaRP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تحت مدينة رعمسيس</a:t>
            </a:r>
          </a:p>
          <a:p>
            <a:pPr marL="269875" marR="0" lvl="0" indent="-269875" algn="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 (خر 1: 11) كان هناك ساكن القبر مع معطف متعدد الألوان</a:t>
            </a: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 </a:t>
            </a: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كان عبارة عن هرم يحتوي 11 قبراً آخر</a:t>
            </a:r>
            <a:endPar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لا يوجد فيه عظام</a:t>
            </a:r>
            <a:endPar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Tree>
    <p:extLst>
      <p:ext uri="{BB962C8B-B14F-4D97-AF65-F5344CB8AC3E}">
        <p14:creationId xmlns:p14="http://schemas.microsoft.com/office/powerpoint/2010/main" val="2439160246"/>
      </p:ext>
    </p:extLst>
  </p:cSld>
  <p:clrMapOvr>
    <a:masterClrMapping/>
  </p:clrMapOvr>
  <p:transition spd="med">
    <p:randomBar dir="vert"/>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53435DC4-1622-524A-AD45-E2750721A2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39849"/>
            <a:ext cx="9147419" cy="69978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216534"/>
            <a:ext cx="9144000" cy="645460"/>
          </a:xfrm>
          <a:solidFill>
            <a:srgbClr val="000000"/>
          </a:solidFill>
        </p:spPr>
        <p:txBody>
          <a:bodyPr/>
          <a:lstStyle/>
          <a:p>
            <a:r>
              <a:rPr lang="ar-JO" sz="3600" b="1" dirty="0">
                <a:solidFill>
                  <a:schemeClr val="bg1"/>
                </a:solidFill>
                <a:effectLst>
                  <a:glow rad="355600">
                    <a:schemeClr val="tx1"/>
                  </a:glow>
                </a:effectLst>
              </a:rPr>
              <a:t>تمثال يوسف ؟</a:t>
            </a:r>
            <a:endParaRPr lang="en-US" sz="3600" b="1" dirty="0">
              <a:solidFill>
                <a:schemeClr val="bg1"/>
              </a:solidFill>
              <a:effectLst>
                <a:glow rad="355600">
                  <a:schemeClr val="tx1"/>
                </a:glow>
              </a:effectLst>
            </a:endParaRPr>
          </a:p>
        </p:txBody>
      </p:sp>
      <p:sp>
        <p:nvSpPr>
          <p:cNvPr id="4" name="Title 1">
            <a:extLst>
              <a:ext uri="{FF2B5EF4-FFF2-40B4-BE49-F238E27FC236}">
                <a16:creationId xmlns:a16="http://schemas.microsoft.com/office/drawing/2014/main" id="{C92614AF-7E83-FA49-8D67-7E445B9699EF}"/>
              </a:ext>
            </a:extLst>
          </p:cNvPr>
          <p:cNvSpPr txBox="1">
            <a:spLocks/>
          </p:cNvSpPr>
          <p:nvPr/>
        </p:nvSpPr>
        <p:spPr bwMode="auto">
          <a:xfrm>
            <a:off x="0" y="2587208"/>
            <a:ext cx="4660900" cy="645460"/>
          </a:xfrm>
          <a:prstGeom prst="rect">
            <a:avLst/>
          </a:prstGeom>
          <a:solidFill>
            <a:srgbClr val="C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charset="0"/>
              </a:rPr>
              <a:t>تمثال مع وجه محطم</a:t>
            </a:r>
            <a:endParaRPr kumimoji="0" lang="en-US" sz="2400" b="1" i="0" u="none" strike="noStrike" kern="0" cap="none" spc="0" normalizeH="0" baseline="0" noProof="0" dirty="0">
              <a:ln>
                <a:noFill/>
              </a:ln>
              <a:solidFill>
                <a:srgbClr val="FFFFFF"/>
              </a:solidFill>
              <a:effectLst/>
              <a:uLnTx/>
              <a:uFillTx/>
              <a:latin typeface="Arial"/>
              <a:ea typeface="ＭＳ Ｐゴシック" charset="0"/>
            </a:endParaRPr>
          </a:p>
        </p:txBody>
      </p:sp>
      <p:sp>
        <p:nvSpPr>
          <p:cNvPr id="5" name="Title 1">
            <a:extLst>
              <a:ext uri="{FF2B5EF4-FFF2-40B4-BE49-F238E27FC236}">
                <a16:creationId xmlns:a16="http://schemas.microsoft.com/office/drawing/2014/main" id="{C49457F4-3037-9345-9DF5-B3888E29F2EC}"/>
              </a:ext>
            </a:extLst>
          </p:cNvPr>
          <p:cNvSpPr txBox="1">
            <a:spLocks/>
          </p:cNvSpPr>
          <p:nvPr/>
        </p:nvSpPr>
        <p:spPr bwMode="auto">
          <a:xfrm>
            <a:off x="4495800" y="2587208"/>
            <a:ext cx="4660900" cy="645460"/>
          </a:xfrm>
          <a:prstGeom prst="rect">
            <a:avLst/>
          </a:prstGeom>
          <a:solidFill>
            <a:srgbClr val="C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charset="0"/>
              </a:rPr>
              <a:t>تمثال كامل ثلاثي الأبعاد</a:t>
            </a:r>
            <a:endParaRPr kumimoji="0" lang="en-US" sz="2400" b="1" i="0" u="none" strike="noStrike" kern="0" cap="none" spc="0" normalizeH="0" baseline="0" noProof="0" dirty="0">
              <a:ln>
                <a:noFill/>
              </a:ln>
              <a:solidFill>
                <a:srgbClr val="FFFFFF"/>
              </a:solidFill>
              <a:effectLst/>
              <a:uLnTx/>
              <a:uFillTx/>
              <a:latin typeface="Arial"/>
              <a:ea typeface="ＭＳ Ｐゴシック" charset="0"/>
            </a:endParaRPr>
          </a:p>
        </p:txBody>
      </p:sp>
      <p:sp>
        <p:nvSpPr>
          <p:cNvPr id="6" name="Title 1">
            <a:extLst>
              <a:ext uri="{FF2B5EF4-FFF2-40B4-BE49-F238E27FC236}">
                <a16:creationId xmlns:a16="http://schemas.microsoft.com/office/drawing/2014/main" id="{B93F96E0-6B97-624A-BD90-C36FB0B72AEF}"/>
              </a:ext>
            </a:extLst>
          </p:cNvPr>
          <p:cNvSpPr txBox="1">
            <a:spLocks/>
          </p:cNvSpPr>
          <p:nvPr/>
        </p:nvSpPr>
        <p:spPr bwMode="auto">
          <a:xfrm>
            <a:off x="0" y="6089132"/>
            <a:ext cx="4660900" cy="768868"/>
          </a:xfrm>
          <a:prstGeom prst="rect">
            <a:avLst/>
          </a:prstGeom>
          <a:solidFill>
            <a:srgbClr val="88680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defTabSz="914400">
              <a:defRPr/>
            </a:pPr>
            <a:r>
              <a:rPr lang="ar-JO" sz="2400" b="1" dirty="0">
                <a:solidFill>
                  <a:schemeClr val="bg1"/>
                </a:solidFill>
              </a:rPr>
              <a:t>كتف التمثال تظهر شظايا الطلاء</a:t>
            </a:r>
            <a:endParaRPr kumimoji="0" lang="en-US" sz="2400" b="1" i="0" u="none" strike="noStrike" kern="0" cap="none" spc="0" normalizeH="0" baseline="0" noProof="0" dirty="0">
              <a:ln>
                <a:noFill/>
              </a:ln>
              <a:solidFill>
                <a:schemeClr val="bg1"/>
              </a:solidFill>
              <a:effectLst/>
              <a:uLnTx/>
              <a:uFillTx/>
              <a:latin typeface="Arial"/>
              <a:ea typeface="ＭＳ Ｐゴシック" charset="0"/>
            </a:endParaRPr>
          </a:p>
        </p:txBody>
      </p:sp>
      <p:sp>
        <p:nvSpPr>
          <p:cNvPr id="7" name="Title 1">
            <a:extLst>
              <a:ext uri="{FF2B5EF4-FFF2-40B4-BE49-F238E27FC236}">
                <a16:creationId xmlns:a16="http://schemas.microsoft.com/office/drawing/2014/main" id="{9B2AD1B1-B7BB-C24B-8093-0FFEBCA44DD7}"/>
              </a:ext>
            </a:extLst>
          </p:cNvPr>
          <p:cNvSpPr txBox="1">
            <a:spLocks/>
          </p:cNvSpPr>
          <p:nvPr/>
        </p:nvSpPr>
        <p:spPr bwMode="auto">
          <a:xfrm>
            <a:off x="4495800" y="6089132"/>
            <a:ext cx="4660900" cy="768868"/>
          </a:xfrm>
          <a:prstGeom prst="rect">
            <a:avLst/>
          </a:prstGeom>
          <a:solidFill>
            <a:srgbClr val="88680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defTabSz="914400">
              <a:defRPr/>
            </a:pPr>
            <a:r>
              <a:rPr lang="ar-JO" sz="2400" b="1" dirty="0">
                <a:solidFill>
                  <a:schemeClr val="bg1"/>
                </a:solidFill>
              </a:rPr>
              <a:t>تُظهر الإبرازات نمط أجزاء الطلاء</a:t>
            </a:r>
            <a:endParaRPr kumimoji="0" lang="en-US" sz="2400" b="1" i="0" u="none" strike="noStrike" kern="0" cap="none" spc="0" normalizeH="0" baseline="0" noProof="0" dirty="0">
              <a:ln>
                <a:noFill/>
              </a:ln>
              <a:solidFill>
                <a:schemeClr val="bg1"/>
              </a:solidFill>
              <a:effectLst/>
              <a:uLnTx/>
              <a:uFillTx/>
              <a:latin typeface="Arial"/>
              <a:ea typeface="ＭＳ Ｐゴシック" charset="0"/>
            </a:endParaRPr>
          </a:p>
        </p:txBody>
      </p:sp>
    </p:spTree>
    <p:extLst>
      <p:ext uri="{BB962C8B-B14F-4D97-AF65-F5344CB8AC3E}">
        <p14:creationId xmlns:p14="http://schemas.microsoft.com/office/powerpoint/2010/main" val="2751414283"/>
      </p:ext>
    </p:extLst>
  </p:cSld>
  <p:clrMapOvr>
    <a:masterClrMapping/>
  </p:clrMapOvr>
  <p:transition spd="med">
    <p:randomBar dir="vert"/>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ar-JO" b="1" dirty="0">
                <a:solidFill>
                  <a:schemeClr val="bg1"/>
                </a:solidFill>
                <a:effectLst>
                  <a:glow rad="355600">
                    <a:schemeClr val="tx1"/>
                  </a:glow>
                </a:effectLst>
              </a:rPr>
              <a:t>هل هذا تمثال يوسف ؟</a:t>
            </a:r>
            <a:endParaRPr lang="en-US" b="1" dirty="0">
              <a:solidFill>
                <a:schemeClr val="bg1"/>
              </a:solidFill>
              <a:effectLst>
                <a:glow rad="355600">
                  <a:schemeClr val="tx1"/>
                </a:glow>
              </a:effectLst>
            </a:endParaRPr>
          </a:p>
        </p:txBody>
      </p:sp>
      <p:pic>
        <p:nvPicPr>
          <p:cNvPr id="3" name="Picture 2"/>
          <p:cNvPicPr>
            <a:picLocks noChangeAspect="1"/>
          </p:cNvPicPr>
          <p:nvPr/>
        </p:nvPicPr>
        <p:blipFill>
          <a:blip r:embed="rId2"/>
          <a:stretch>
            <a:fillRect/>
          </a:stretch>
        </p:blipFill>
        <p:spPr>
          <a:xfrm>
            <a:off x="251520" y="332656"/>
            <a:ext cx="4176464" cy="4880730"/>
          </a:xfrm>
          <a:prstGeom prst="rect">
            <a:avLst/>
          </a:prstGeom>
        </p:spPr>
      </p:pic>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تحت مدينة رعمسيس</a:t>
            </a:r>
          </a:p>
          <a:p>
            <a:pPr marL="269875" marR="0" lvl="0" indent="-269875" algn="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 (خر 1: 11) كان هناك ساكن القبر مع معطف متعدد الألوان</a:t>
            </a: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 </a:t>
            </a: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كان عبارة عن هرم يحتوي 11 قبراً آخر</a:t>
            </a:r>
            <a:endPar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لا يوجد فيه عظام</a:t>
            </a:r>
            <a:endPar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Tree>
    <p:extLst>
      <p:ext uri="{BB962C8B-B14F-4D97-AF65-F5344CB8AC3E}">
        <p14:creationId xmlns:p14="http://schemas.microsoft.com/office/powerpoint/2010/main" val="2865527321"/>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40859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تكوين</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48</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77615891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527800"/>
          </a:xfrm>
          <a:prstGeom prst="rect">
            <a:avLst/>
          </a:prstGeom>
        </p:spPr>
      </p:pic>
      <p:sp>
        <p:nvSpPr>
          <p:cNvPr id="1444866" name="Rectangle 2"/>
          <p:cNvSpPr>
            <a:spLocks noGrp="1" noChangeArrowheads="1"/>
          </p:cNvSpPr>
          <p:nvPr>
            <p:ph type="ctrTitle"/>
          </p:nvPr>
        </p:nvSpPr>
        <p:spPr>
          <a:xfrm>
            <a:off x="455254" y="5310373"/>
            <a:ext cx="8331122" cy="1010759"/>
          </a:xfrm>
          <a:effectLst/>
        </p:spPr>
        <p:txBody>
          <a:bodyPr anchor="t"/>
          <a:lstStyle/>
          <a:p>
            <a:pPr eaLnBrk="1" hangingPunct="1">
              <a:defRPr/>
            </a:pPr>
            <a:r>
              <a:rPr lang="ar-JO" sz="5400" b="1" dirty="0">
                <a:solidFill>
                  <a:schemeClr val="bg1"/>
                </a:solidFill>
                <a:effectLst>
                  <a:glow rad="228600">
                    <a:schemeClr val="tx1"/>
                  </a:glow>
                </a:effectLst>
                <a:latin typeface="Arial"/>
                <a:ea typeface="ＭＳ Ｐゴシック" pitchFamily="-112" charset="-128"/>
                <a:cs typeface="Arial"/>
              </a:rPr>
              <a:t>أفرايم و منسى</a:t>
            </a:r>
            <a:endParaRPr lang="en-US" sz="5400" b="1" dirty="0">
              <a:solidFill>
                <a:schemeClr val="bg1"/>
              </a:solidFill>
              <a:effectLst>
                <a:glow rad="228600">
                  <a:schemeClr val="tx1"/>
                </a:glow>
              </a:effectLst>
              <a:latin typeface="Arial"/>
              <a:ea typeface="ＭＳ Ｐゴシック" pitchFamily="-112" charset="-128"/>
              <a:cs typeface="Arial"/>
            </a:endParaRPr>
          </a:p>
        </p:txBody>
      </p:sp>
    </p:spTree>
    <p:extLst>
      <p:ext uri="{BB962C8B-B14F-4D97-AF65-F5344CB8AC3E}">
        <p14:creationId xmlns:p14="http://schemas.microsoft.com/office/powerpoint/2010/main" val="712714666"/>
      </p:ext>
    </p:extLst>
  </p:cSld>
  <p:clrMapOvr>
    <a:masterClrMapping/>
  </p:clrMapOvr>
  <p:transition spd="med">
    <p:randomBar dir="vert"/>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تكوين</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49</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72801063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ar-JO" altLang="ja-JP" sz="2800" b="1" dirty="0">
                <a:effectLst>
                  <a:outerShdw blurRad="38100" dist="38100" dir="2700000" algn="tl">
                    <a:srgbClr val="000000">
                      <a:alpha val="43137"/>
                    </a:srgbClr>
                  </a:outerShdw>
                </a:effectLst>
                <a:latin typeface="Arial" charset="0"/>
                <a:ea typeface="ＭＳ Ｐゴシック" charset="0"/>
              </a:rPr>
              <a:t>بركة يعقوب لأولاده الإثني عشر كانت نبوية (تك 49)</a:t>
            </a:r>
            <a:endParaRPr lang="en-US" altLang="zh-CN" sz="3200"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2124777946"/>
      </p:ext>
    </p:extLst>
  </p:cSld>
  <p:clrMapOvr>
    <a:masterClrMapping/>
  </p:clrMapOvr>
  <p:transition spd="med">
    <p:randomBar dir="vert"/>
  </p:transition>
</p:sld>
</file>

<file path=ppt/slides/slide27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404482" name="Rectangle 23"/>
          <p:cNvSpPr>
            <a:spLocks noGrp="1" noChangeArrowheads="1"/>
          </p:cNvSpPr>
          <p:nvPr>
            <p:ph type="title" idx="4294967295"/>
          </p:nvPr>
        </p:nvSpPr>
        <p:spPr>
          <a:xfrm>
            <a:off x="727075" y="609600"/>
            <a:ext cx="8669338" cy="1143000"/>
          </a:xfrm>
        </p:spPr>
        <p:txBody>
          <a:bodyPr/>
          <a:lstStyle/>
          <a:p>
            <a:pPr eaLnBrk="1" hangingPunct="1"/>
            <a:r>
              <a:rPr lang="en-US" altLang="zh-CN">
                <a:latin typeface="Arial" charset="0"/>
                <a:ea typeface="ＭＳ Ｐゴシック" charset="0"/>
              </a:rPr>
              <a:t>Blessing Judah &amp; the Lesser Tribes</a:t>
            </a:r>
          </a:p>
        </p:txBody>
      </p:sp>
      <p:pic>
        <p:nvPicPr>
          <p:cNvPr id="40448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417195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8" name="Text Box 4"/>
          <p:cNvSpPr txBox="1">
            <a:spLocks noChangeArrowheads="1"/>
          </p:cNvSpPr>
          <p:nvPr/>
        </p:nvSpPr>
        <p:spPr bwMode="auto">
          <a:xfrm>
            <a:off x="2555875" y="3951288"/>
            <a:ext cx="1784350"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رأوبين</a:t>
            </a:r>
            <a:endPar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endParaRPr>
          </a:p>
        </p:txBody>
      </p:sp>
      <p:sp>
        <p:nvSpPr>
          <p:cNvPr id="804869" name="Line 5"/>
          <p:cNvSpPr>
            <a:spLocks noChangeShapeType="1"/>
          </p:cNvSpPr>
          <p:nvPr/>
        </p:nvSpPr>
        <p:spPr bwMode="auto">
          <a:xfrm rot="21079435">
            <a:off x="960438" y="2100263"/>
            <a:ext cx="1247775"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1" name="Line 7"/>
          <p:cNvSpPr>
            <a:spLocks noChangeShapeType="1"/>
          </p:cNvSpPr>
          <p:nvPr/>
        </p:nvSpPr>
        <p:spPr bwMode="auto">
          <a:xfrm rot="7241943" flipV="1">
            <a:off x="835025" y="6200775"/>
            <a:ext cx="609600" cy="88900"/>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2" name="Line 8"/>
          <p:cNvSpPr>
            <a:spLocks noChangeShapeType="1"/>
          </p:cNvSpPr>
          <p:nvPr/>
        </p:nvSpPr>
        <p:spPr bwMode="auto">
          <a:xfrm rot="21079435" flipV="1">
            <a:off x="2713038" y="3530600"/>
            <a:ext cx="1189037"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3" name="Line 9"/>
          <p:cNvSpPr>
            <a:spLocks noChangeShapeType="1"/>
          </p:cNvSpPr>
          <p:nvPr/>
        </p:nvSpPr>
        <p:spPr bwMode="auto">
          <a:xfrm rot="18864446" flipV="1">
            <a:off x="2186782" y="3080543"/>
            <a:ext cx="1066800" cy="16986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4" name="Line 10"/>
          <p:cNvSpPr>
            <a:spLocks noChangeShapeType="1"/>
          </p:cNvSpPr>
          <p:nvPr/>
        </p:nvSpPr>
        <p:spPr bwMode="auto">
          <a:xfrm rot="16143530" flipV="1">
            <a:off x="1502569" y="2997994"/>
            <a:ext cx="1066800" cy="169862"/>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5" name="Line 11"/>
          <p:cNvSpPr>
            <a:spLocks noChangeShapeType="1"/>
          </p:cNvSpPr>
          <p:nvPr/>
        </p:nvSpPr>
        <p:spPr bwMode="auto">
          <a:xfrm rot="9363375" flipV="1">
            <a:off x="879475" y="4124325"/>
            <a:ext cx="1189038"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6" name="Line 12"/>
          <p:cNvSpPr>
            <a:spLocks noChangeShapeType="1"/>
          </p:cNvSpPr>
          <p:nvPr/>
        </p:nvSpPr>
        <p:spPr bwMode="auto">
          <a:xfrm rot="10706581" flipV="1">
            <a:off x="222250" y="5708650"/>
            <a:ext cx="67945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7" name="Line 13"/>
          <p:cNvSpPr>
            <a:spLocks noChangeShapeType="1"/>
          </p:cNvSpPr>
          <p:nvPr/>
        </p:nvSpPr>
        <p:spPr bwMode="auto">
          <a:xfrm rot="14052217" flipV="1">
            <a:off x="723107" y="5280819"/>
            <a:ext cx="609600" cy="90487"/>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8" name="Line 14"/>
          <p:cNvSpPr>
            <a:spLocks noChangeShapeType="1"/>
          </p:cNvSpPr>
          <p:nvPr/>
        </p:nvSpPr>
        <p:spPr bwMode="auto">
          <a:xfrm rot="3799337" flipV="1">
            <a:off x="1334294" y="6119019"/>
            <a:ext cx="609600" cy="90488"/>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9" name="Line 15"/>
          <p:cNvSpPr>
            <a:spLocks noChangeShapeType="1"/>
          </p:cNvSpPr>
          <p:nvPr/>
        </p:nvSpPr>
        <p:spPr bwMode="auto">
          <a:xfrm rot="17681407" flipV="1">
            <a:off x="1253332" y="5209381"/>
            <a:ext cx="609600" cy="90487"/>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80" name="Line 16"/>
          <p:cNvSpPr>
            <a:spLocks noChangeShapeType="1"/>
          </p:cNvSpPr>
          <p:nvPr/>
        </p:nvSpPr>
        <p:spPr bwMode="auto">
          <a:xfrm rot="6010028" flipV="1">
            <a:off x="1749425" y="4548188"/>
            <a:ext cx="930275" cy="104775"/>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81" name="Text Box 17"/>
          <p:cNvSpPr txBox="1">
            <a:spLocks noChangeArrowheads="1"/>
          </p:cNvSpPr>
          <p:nvPr/>
        </p:nvSpPr>
        <p:spPr bwMode="auto">
          <a:xfrm>
            <a:off x="976313" y="4433888"/>
            <a:ext cx="1487487"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يهوذا</a:t>
            </a:r>
            <a:endPar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endParaRPr>
          </a:p>
        </p:txBody>
      </p:sp>
      <p:sp>
        <p:nvSpPr>
          <p:cNvPr id="804882" name="Text Box 18"/>
          <p:cNvSpPr txBox="1">
            <a:spLocks noChangeArrowheads="1"/>
          </p:cNvSpPr>
          <p:nvPr/>
        </p:nvSpPr>
        <p:spPr bwMode="auto">
          <a:xfrm>
            <a:off x="-30163" y="1782763"/>
            <a:ext cx="2039938" cy="579437"/>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زبولون</a:t>
            </a:r>
            <a:endPar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endParaRPr>
          </a:p>
        </p:txBody>
      </p:sp>
      <p:pic>
        <p:nvPicPr>
          <p:cNvPr id="404498" name="Picture 19"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83063" y="0"/>
            <a:ext cx="49609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99" name="Rectangle 20"/>
          <p:cNvSpPr>
            <a:spLocks noChangeArrowheads="1"/>
          </p:cNvSpPr>
          <p:nvPr/>
        </p:nvSpPr>
        <p:spPr bwMode="auto">
          <a:xfrm>
            <a:off x="4114800" y="381000"/>
            <a:ext cx="5021263" cy="13716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ar-SA" altLang="zh-CN"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بركة يعقوب لأولاده ال</a:t>
            </a:r>
            <a:r>
              <a:rPr lang="ar-JO" altLang="zh-CN"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إ</a:t>
            </a:r>
            <a:r>
              <a:rPr lang="ar-SA" altLang="zh-CN"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ثني عشر كانت نبوية (تك 49)</a:t>
            </a:r>
            <a:endParaRPr lang="en-US" altLang="zh-CN" sz="3200"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804885" name="Line 21"/>
          <p:cNvSpPr>
            <a:spLocks noChangeShapeType="1"/>
          </p:cNvSpPr>
          <p:nvPr/>
        </p:nvSpPr>
        <p:spPr bwMode="auto">
          <a:xfrm rot="21079435" flipV="1">
            <a:off x="1222375" y="2532063"/>
            <a:ext cx="1401763"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86" name="Text Box 22"/>
          <p:cNvSpPr txBox="1">
            <a:spLocks noChangeArrowheads="1"/>
          </p:cNvSpPr>
          <p:nvPr/>
        </p:nvSpPr>
        <p:spPr bwMode="auto">
          <a:xfrm>
            <a:off x="160338" y="2286000"/>
            <a:ext cx="1870075"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يساكر</a:t>
            </a:r>
            <a:endPar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endParaRPr>
          </a:p>
        </p:txBody>
      </p:sp>
      <p:sp>
        <p:nvSpPr>
          <p:cNvPr id="804867" name="Text Box 3"/>
          <p:cNvSpPr txBox="1">
            <a:spLocks noChangeArrowheads="1"/>
          </p:cNvSpPr>
          <p:nvPr/>
        </p:nvSpPr>
        <p:spPr bwMode="auto">
          <a:xfrm>
            <a:off x="679450" y="5403850"/>
            <a:ext cx="1784350" cy="585788"/>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شمعون</a:t>
            </a:r>
            <a:endPar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endParaRPr>
          </a:p>
        </p:txBody>
      </p:sp>
      <p:sp>
        <p:nvSpPr>
          <p:cNvPr id="804870" name="Text Box 6"/>
          <p:cNvSpPr txBox="1">
            <a:spLocks noChangeArrowheads="1"/>
          </p:cNvSpPr>
          <p:nvPr/>
        </p:nvSpPr>
        <p:spPr bwMode="auto">
          <a:xfrm>
            <a:off x="1798638" y="3494088"/>
            <a:ext cx="1190625" cy="579437"/>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لاوي</a:t>
            </a:r>
            <a:endPar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endParaRPr>
          </a:p>
        </p:txBody>
      </p:sp>
    </p:spTree>
    <p:extLst>
      <p:ext uri="{BB962C8B-B14F-4D97-AF65-F5344CB8AC3E}">
        <p14:creationId xmlns:p14="http://schemas.microsoft.com/office/powerpoint/2010/main" val="40625447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4868"/>
                                        </p:tgtEl>
                                        <p:attrNameLst>
                                          <p:attrName>style.visibility</p:attrName>
                                        </p:attrNameLst>
                                      </p:cBhvr>
                                      <p:to>
                                        <p:strVal val="visible"/>
                                      </p:to>
                                    </p:set>
                                    <p:animEffect transition="in" filter="dissolve">
                                      <p:cBhvr>
                                        <p:cTn id="7" dur="500"/>
                                        <p:tgtEl>
                                          <p:spTgt spid="804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4867"/>
                                        </p:tgtEl>
                                        <p:attrNameLst>
                                          <p:attrName>style.visibility</p:attrName>
                                        </p:attrNameLst>
                                      </p:cBhvr>
                                      <p:to>
                                        <p:strVal val="visible"/>
                                      </p:to>
                                    </p:set>
                                    <p:animEffect transition="in" filter="dissolve">
                                      <p:cBhvr>
                                        <p:cTn id="12" dur="500"/>
                                        <p:tgtEl>
                                          <p:spTgt spid="804867"/>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804871"/>
                                        </p:tgtEl>
                                        <p:attrNameLst>
                                          <p:attrName>style.visibility</p:attrName>
                                        </p:attrNameLst>
                                      </p:cBhvr>
                                      <p:to>
                                        <p:strVal val="visible"/>
                                      </p:to>
                                    </p:set>
                                    <p:animEffect transition="in" filter="wipe(left)">
                                      <p:cBhvr>
                                        <p:cTn id="16" dur="500"/>
                                        <p:tgtEl>
                                          <p:spTgt spid="804871"/>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804879"/>
                                        </p:tgtEl>
                                        <p:attrNameLst>
                                          <p:attrName>style.visibility</p:attrName>
                                        </p:attrNameLst>
                                      </p:cBhvr>
                                      <p:to>
                                        <p:strVal val="visible"/>
                                      </p:to>
                                    </p:set>
                                    <p:animEffect transition="in" filter="wipe(left)">
                                      <p:cBhvr>
                                        <p:cTn id="20" dur="500"/>
                                        <p:tgtEl>
                                          <p:spTgt spid="804879"/>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804878"/>
                                        </p:tgtEl>
                                        <p:attrNameLst>
                                          <p:attrName>style.visibility</p:attrName>
                                        </p:attrNameLst>
                                      </p:cBhvr>
                                      <p:to>
                                        <p:strVal val="visible"/>
                                      </p:to>
                                    </p:set>
                                    <p:animEffect transition="in" filter="wipe(left)">
                                      <p:cBhvr>
                                        <p:cTn id="24" dur="500"/>
                                        <p:tgtEl>
                                          <p:spTgt spid="804878"/>
                                        </p:tgtEl>
                                      </p:cBhvr>
                                    </p:animEffect>
                                  </p:childTnLst>
                                </p:cTn>
                              </p:par>
                            </p:childTnLst>
                          </p:cTn>
                        </p:par>
                        <p:par>
                          <p:cTn id="25" fill="hold" nodeType="afterGroup">
                            <p:stCondLst>
                              <p:cond delay="2000"/>
                            </p:stCondLst>
                            <p:childTnLst>
                              <p:par>
                                <p:cTn id="26" presetID="22" presetClass="entr" presetSubtype="8" fill="hold" nodeType="afterEffect">
                                  <p:stCondLst>
                                    <p:cond delay="0"/>
                                  </p:stCondLst>
                                  <p:childTnLst>
                                    <p:set>
                                      <p:cBhvr>
                                        <p:cTn id="27" dur="1" fill="hold">
                                          <p:stCondLst>
                                            <p:cond delay="0"/>
                                          </p:stCondLst>
                                        </p:cTn>
                                        <p:tgtEl>
                                          <p:spTgt spid="804877"/>
                                        </p:tgtEl>
                                        <p:attrNameLst>
                                          <p:attrName>style.visibility</p:attrName>
                                        </p:attrNameLst>
                                      </p:cBhvr>
                                      <p:to>
                                        <p:strVal val="visible"/>
                                      </p:to>
                                    </p:set>
                                    <p:animEffect transition="in" filter="wipe(left)">
                                      <p:cBhvr>
                                        <p:cTn id="28" dur="500"/>
                                        <p:tgtEl>
                                          <p:spTgt spid="804877"/>
                                        </p:tgtEl>
                                      </p:cBhvr>
                                    </p:animEffect>
                                  </p:childTnLst>
                                </p:cTn>
                              </p:par>
                            </p:childTnLst>
                          </p:cTn>
                        </p:par>
                        <p:par>
                          <p:cTn id="29" fill="hold" nodeType="afterGroup">
                            <p:stCondLst>
                              <p:cond delay="2500"/>
                            </p:stCondLst>
                            <p:childTnLst>
                              <p:par>
                                <p:cTn id="30" presetID="22" presetClass="entr" presetSubtype="8" fill="hold" nodeType="afterEffect">
                                  <p:stCondLst>
                                    <p:cond delay="0"/>
                                  </p:stCondLst>
                                  <p:childTnLst>
                                    <p:set>
                                      <p:cBhvr>
                                        <p:cTn id="31" dur="1" fill="hold">
                                          <p:stCondLst>
                                            <p:cond delay="0"/>
                                          </p:stCondLst>
                                        </p:cTn>
                                        <p:tgtEl>
                                          <p:spTgt spid="804876"/>
                                        </p:tgtEl>
                                        <p:attrNameLst>
                                          <p:attrName>style.visibility</p:attrName>
                                        </p:attrNameLst>
                                      </p:cBhvr>
                                      <p:to>
                                        <p:strVal val="visible"/>
                                      </p:to>
                                    </p:set>
                                    <p:animEffect transition="in" filter="wipe(left)">
                                      <p:cBhvr>
                                        <p:cTn id="32" dur="500"/>
                                        <p:tgtEl>
                                          <p:spTgt spid="8048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04870"/>
                                        </p:tgtEl>
                                        <p:attrNameLst>
                                          <p:attrName>style.visibility</p:attrName>
                                        </p:attrNameLst>
                                      </p:cBhvr>
                                      <p:to>
                                        <p:strVal val="visible"/>
                                      </p:to>
                                    </p:set>
                                    <p:animEffect transition="in" filter="dissolve">
                                      <p:cBhvr>
                                        <p:cTn id="37" dur="500"/>
                                        <p:tgtEl>
                                          <p:spTgt spid="804870"/>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804880"/>
                                        </p:tgtEl>
                                        <p:attrNameLst>
                                          <p:attrName>style.visibility</p:attrName>
                                        </p:attrNameLst>
                                      </p:cBhvr>
                                      <p:to>
                                        <p:strVal val="visible"/>
                                      </p:to>
                                    </p:set>
                                    <p:animEffect transition="in" filter="wipe(left)">
                                      <p:cBhvr>
                                        <p:cTn id="41" dur="500"/>
                                        <p:tgtEl>
                                          <p:spTgt spid="804880"/>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804872"/>
                                        </p:tgtEl>
                                        <p:attrNameLst>
                                          <p:attrName>style.visibility</p:attrName>
                                        </p:attrNameLst>
                                      </p:cBhvr>
                                      <p:to>
                                        <p:strVal val="visible"/>
                                      </p:to>
                                    </p:set>
                                    <p:animEffect transition="in" filter="wipe(left)">
                                      <p:cBhvr>
                                        <p:cTn id="45" dur="500"/>
                                        <p:tgtEl>
                                          <p:spTgt spid="804872"/>
                                        </p:tgtEl>
                                      </p:cBhvr>
                                    </p:animEffect>
                                  </p:childTnLst>
                                </p:cTn>
                              </p:par>
                            </p:childTnLst>
                          </p:cTn>
                        </p:par>
                        <p:par>
                          <p:cTn id="46" fill="hold" nodeType="afterGroup">
                            <p:stCondLst>
                              <p:cond delay="1500"/>
                            </p:stCondLst>
                            <p:childTnLst>
                              <p:par>
                                <p:cTn id="47" presetID="22" presetClass="entr" presetSubtype="8" fill="hold" nodeType="afterEffect">
                                  <p:stCondLst>
                                    <p:cond delay="0"/>
                                  </p:stCondLst>
                                  <p:childTnLst>
                                    <p:set>
                                      <p:cBhvr>
                                        <p:cTn id="48" dur="1" fill="hold">
                                          <p:stCondLst>
                                            <p:cond delay="0"/>
                                          </p:stCondLst>
                                        </p:cTn>
                                        <p:tgtEl>
                                          <p:spTgt spid="804873"/>
                                        </p:tgtEl>
                                        <p:attrNameLst>
                                          <p:attrName>style.visibility</p:attrName>
                                        </p:attrNameLst>
                                      </p:cBhvr>
                                      <p:to>
                                        <p:strVal val="visible"/>
                                      </p:to>
                                    </p:set>
                                    <p:animEffect transition="in" filter="wipe(left)">
                                      <p:cBhvr>
                                        <p:cTn id="49" dur="500"/>
                                        <p:tgtEl>
                                          <p:spTgt spid="804873"/>
                                        </p:tgtEl>
                                      </p:cBhvr>
                                    </p:animEffect>
                                  </p:childTnLst>
                                </p:cTn>
                              </p:par>
                            </p:childTnLst>
                          </p:cTn>
                        </p:par>
                        <p:par>
                          <p:cTn id="50" fill="hold" nodeType="afterGroup">
                            <p:stCondLst>
                              <p:cond delay="2000"/>
                            </p:stCondLst>
                            <p:childTnLst>
                              <p:par>
                                <p:cTn id="51" presetID="22" presetClass="entr" presetSubtype="1" fill="hold" nodeType="afterEffect">
                                  <p:stCondLst>
                                    <p:cond delay="0"/>
                                  </p:stCondLst>
                                  <p:childTnLst>
                                    <p:set>
                                      <p:cBhvr>
                                        <p:cTn id="52" dur="1" fill="hold">
                                          <p:stCondLst>
                                            <p:cond delay="0"/>
                                          </p:stCondLst>
                                        </p:cTn>
                                        <p:tgtEl>
                                          <p:spTgt spid="804874"/>
                                        </p:tgtEl>
                                        <p:attrNameLst>
                                          <p:attrName>style.visibility</p:attrName>
                                        </p:attrNameLst>
                                      </p:cBhvr>
                                      <p:to>
                                        <p:strVal val="visible"/>
                                      </p:to>
                                    </p:set>
                                    <p:animEffect transition="in" filter="wipe(up)">
                                      <p:cBhvr>
                                        <p:cTn id="53" dur="500"/>
                                        <p:tgtEl>
                                          <p:spTgt spid="804874"/>
                                        </p:tgtEl>
                                      </p:cBhvr>
                                    </p:animEffect>
                                  </p:childTnLst>
                                </p:cTn>
                              </p:par>
                            </p:childTnLst>
                          </p:cTn>
                        </p:par>
                        <p:par>
                          <p:cTn id="54" fill="hold" nodeType="afterGroup">
                            <p:stCondLst>
                              <p:cond delay="2500"/>
                            </p:stCondLst>
                            <p:childTnLst>
                              <p:par>
                                <p:cTn id="55" presetID="22" presetClass="entr" presetSubtype="1" fill="hold" nodeType="afterEffect">
                                  <p:stCondLst>
                                    <p:cond delay="0"/>
                                  </p:stCondLst>
                                  <p:childTnLst>
                                    <p:set>
                                      <p:cBhvr>
                                        <p:cTn id="56" dur="1" fill="hold">
                                          <p:stCondLst>
                                            <p:cond delay="0"/>
                                          </p:stCondLst>
                                        </p:cTn>
                                        <p:tgtEl>
                                          <p:spTgt spid="804875"/>
                                        </p:tgtEl>
                                        <p:attrNameLst>
                                          <p:attrName>style.visibility</p:attrName>
                                        </p:attrNameLst>
                                      </p:cBhvr>
                                      <p:to>
                                        <p:strVal val="visible"/>
                                      </p:to>
                                    </p:set>
                                    <p:animEffect transition="in" filter="wipe(up)">
                                      <p:cBhvr>
                                        <p:cTn id="57" dur="500"/>
                                        <p:tgtEl>
                                          <p:spTgt spid="80487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04881"/>
                                        </p:tgtEl>
                                        <p:attrNameLst>
                                          <p:attrName>style.visibility</p:attrName>
                                        </p:attrNameLst>
                                      </p:cBhvr>
                                      <p:to>
                                        <p:strVal val="visible"/>
                                      </p:to>
                                    </p:set>
                                    <p:animEffect transition="in" filter="dissolve">
                                      <p:cBhvr>
                                        <p:cTn id="62" dur="500"/>
                                        <p:tgtEl>
                                          <p:spTgt spid="80488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804882"/>
                                        </p:tgtEl>
                                        <p:attrNameLst>
                                          <p:attrName>style.visibility</p:attrName>
                                        </p:attrNameLst>
                                      </p:cBhvr>
                                      <p:to>
                                        <p:strVal val="visible"/>
                                      </p:to>
                                    </p:set>
                                    <p:animEffect transition="in" filter="dissolve">
                                      <p:cBhvr>
                                        <p:cTn id="67" dur="500"/>
                                        <p:tgtEl>
                                          <p:spTgt spid="804882"/>
                                        </p:tgtEl>
                                      </p:cBhvr>
                                    </p:animEffect>
                                  </p:childTnLst>
                                </p:cTn>
                              </p:par>
                            </p:childTnLst>
                          </p:cTn>
                        </p:par>
                        <p:par>
                          <p:cTn id="68" fill="hold" nodeType="afterGroup">
                            <p:stCondLst>
                              <p:cond delay="500"/>
                            </p:stCondLst>
                            <p:childTnLst>
                              <p:par>
                                <p:cTn id="69" presetID="22" presetClass="entr" presetSubtype="8" fill="hold" nodeType="afterEffect">
                                  <p:stCondLst>
                                    <p:cond delay="0"/>
                                  </p:stCondLst>
                                  <p:childTnLst>
                                    <p:set>
                                      <p:cBhvr>
                                        <p:cTn id="70" dur="1" fill="hold">
                                          <p:stCondLst>
                                            <p:cond delay="0"/>
                                          </p:stCondLst>
                                        </p:cTn>
                                        <p:tgtEl>
                                          <p:spTgt spid="804869"/>
                                        </p:tgtEl>
                                        <p:attrNameLst>
                                          <p:attrName>style.visibility</p:attrName>
                                        </p:attrNameLst>
                                      </p:cBhvr>
                                      <p:to>
                                        <p:strVal val="visible"/>
                                      </p:to>
                                    </p:set>
                                    <p:animEffect transition="in" filter="wipe(left)">
                                      <p:cBhvr>
                                        <p:cTn id="71" dur="500"/>
                                        <p:tgtEl>
                                          <p:spTgt spid="80486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04886"/>
                                        </p:tgtEl>
                                        <p:attrNameLst>
                                          <p:attrName>style.visibility</p:attrName>
                                        </p:attrNameLst>
                                      </p:cBhvr>
                                      <p:to>
                                        <p:strVal val="visible"/>
                                      </p:to>
                                    </p:set>
                                    <p:animEffect transition="in" filter="dissolve">
                                      <p:cBhvr>
                                        <p:cTn id="76" dur="500"/>
                                        <p:tgtEl>
                                          <p:spTgt spid="804886"/>
                                        </p:tgtEl>
                                      </p:cBhvr>
                                    </p:animEffect>
                                  </p:childTnLst>
                                </p:cTn>
                              </p:par>
                            </p:childTnLst>
                          </p:cTn>
                        </p:par>
                        <p:par>
                          <p:cTn id="77" fill="hold" nodeType="afterGroup">
                            <p:stCondLst>
                              <p:cond delay="500"/>
                            </p:stCondLst>
                            <p:childTnLst>
                              <p:par>
                                <p:cTn id="78" presetID="22" presetClass="entr" presetSubtype="8" fill="hold" nodeType="afterEffect">
                                  <p:stCondLst>
                                    <p:cond delay="0"/>
                                  </p:stCondLst>
                                  <p:childTnLst>
                                    <p:set>
                                      <p:cBhvr>
                                        <p:cTn id="79" dur="1" fill="hold">
                                          <p:stCondLst>
                                            <p:cond delay="0"/>
                                          </p:stCondLst>
                                        </p:cTn>
                                        <p:tgtEl>
                                          <p:spTgt spid="804885"/>
                                        </p:tgtEl>
                                        <p:attrNameLst>
                                          <p:attrName>style.visibility</p:attrName>
                                        </p:attrNameLst>
                                      </p:cBhvr>
                                      <p:to>
                                        <p:strVal val="visible"/>
                                      </p:to>
                                    </p:set>
                                    <p:animEffect transition="in" filter="wipe(left)">
                                      <p:cBhvr>
                                        <p:cTn id="80" dur="500"/>
                                        <p:tgtEl>
                                          <p:spTgt spid="804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68" grpId="0"/>
      <p:bldP spid="804881" grpId="0"/>
      <p:bldP spid="804882" grpId="0" autoUpdateAnimBg="0"/>
      <p:bldP spid="804886" grpId="0" autoUpdateAnimBg="0"/>
      <p:bldP spid="804867" grpId="0" autoUpdateAnimBg="0"/>
      <p:bldP spid="804870" grpId="0" autoUpdateAnimBg="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b="1" dirty="0">
                <a:solidFill>
                  <a:schemeClr val="bg1"/>
                </a:solidFill>
                <a:effectLst>
                  <a:glow rad="152400">
                    <a:schemeClr val="tx1">
                      <a:alpha val="95000"/>
                    </a:schemeClr>
                  </a:glow>
                </a:effectLst>
                <a:latin typeface="+mn-lt"/>
              </a:rPr>
              <a:t>متى : المسيح كملك</a:t>
            </a:r>
            <a:endParaRPr lang="en-US" sz="4800" b="1" dirty="0">
              <a:solidFill>
                <a:schemeClr val="bg1"/>
              </a:solidFill>
              <a:effectLst>
                <a:glow rad="152400">
                  <a:schemeClr val="tx1">
                    <a:alpha val="95000"/>
                  </a:schemeClr>
                </a:glow>
              </a:effectLst>
              <a:latin typeface="+mn-lt"/>
            </a:endParaRPr>
          </a:p>
        </p:txBody>
      </p:sp>
      <p:sp>
        <p:nvSpPr>
          <p:cNvPr id="4" name="Rectangle 3"/>
          <p:cNvSpPr txBox="1">
            <a:spLocks noChangeArrowheads="1"/>
          </p:cNvSpPr>
          <p:nvPr/>
        </p:nvSpPr>
        <p:spPr bwMode="auto">
          <a:xfrm>
            <a:off x="-12389" y="1426468"/>
            <a:ext cx="3306983" cy="4005064"/>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منذ بركة يعقوب في </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تك 49: 9-10 يصور الأسد ملكًا ...</a:t>
            </a:r>
            <a:endParaRPr kumimoji="0" lang="en-US" sz="44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endParaRP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يهوذا جرو أسد من فريسة صعدت يا ابني جثا و ربض كأسد و كلبوة من ينهضه لا يزول قضيب من يهوذا و مشترع من بين رجليه حتى يأتي شيلون و له يكون خضوع شعوب</a:t>
            </a:r>
            <a:endParaRPr kumimoji="0" lang="en-US" sz="40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endParaRPr>
          </a:p>
        </p:txBody>
      </p:sp>
    </p:spTree>
    <p:extLst>
      <p:ext uri="{BB962C8B-B14F-4D97-AF65-F5344CB8AC3E}">
        <p14:creationId xmlns:p14="http://schemas.microsoft.com/office/powerpoint/2010/main" val="1289673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406530" name="Rectangle 31"/>
          <p:cNvSpPr>
            <a:spLocks noGrp="1" noChangeArrowheads="1"/>
          </p:cNvSpPr>
          <p:nvPr>
            <p:ph type="title" idx="4294967295"/>
          </p:nvPr>
        </p:nvSpPr>
        <p:spPr>
          <a:xfrm>
            <a:off x="685800" y="609600"/>
            <a:ext cx="9602788" cy="1143000"/>
          </a:xfrm>
        </p:spPr>
        <p:txBody>
          <a:bodyPr/>
          <a:lstStyle/>
          <a:p>
            <a:pPr eaLnBrk="1" hangingPunct="1"/>
            <a:r>
              <a:rPr lang="en-US" altLang="zh-CN">
                <a:latin typeface="Arial" charset="0"/>
                <a:ea typeface="ＭＳ Ｐゴシック" charset="0"/>
              </a:rPr>
              <a:t>Blessing All the Tribes</a:t>
            </a:r>
          </a:p>
        </p:txBody>
      </p:sp>
      <p:pic>
        <p:nvPicPr>
          <p:cNvPr id="406531"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0"/>
            <a:ext cx="502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653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71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6916" name="Text Box 4"/>
          <p:cNvSpPr txBox="1">
            <a:spLocks noChangeArrowheads="1"/>
          </p:cNvSpPr>
          <p:nvPr/>
        </p:nvSpPr>
        <p:spPr bwMode="auto">
          <a:xfrm>
            <a:off x="409575" y="3886200"/>
            <a:ext cx="329565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دان</a:t>
            </a:r>
            <a:endPar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endParaRPr>
          </a:p>
        </p:txBody>
      </p:sp>
      <p:sp>
        <p:nvSpPr>
          <p:cNvPr id="806918" name="Text Box 6"/>
          <p:cNvSpPr txBox="1">
            <a:spLocks noChangeArrowheads="1"/>
          </p:cNvSpPr>
          <p:nvPr/>
        </p:nvSpPr>
        <p:spPr bwMode="auto">
          <a:xfrm>
            <a:off x="2667000" y="4602163"/>
            <a:ext cx="19764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رأوبين</a:t>
            </a:r>
            <a:endPar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endParaRPr>
          </a:p>
        </p:txBody>
      </p:sp>
      <p:sp>
        <p:nvSpPr>
          <p:cNvPr id="806919" name="Text Box 7"/>
          <p:cNvSpPr txBox="1">
            <a:spLocks noChangeArrowheads="1"/>
          </p:cNvSpPr>
          <p:nvPr/>
        </p:nvSpPr>
        <p:spPr bwMode="auto">
          <a:xfrm>
            <a:off x="2847975" y="3459163"/>
            <a:ext cx="1376363"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eaLnBrk="1" hangingPunct="1">
              <a:spcBef>
                <a:spcPct val="50000"/>
              </a:spcBef>
              <a:defRPr sz="3200" b="1">
                <a:solidFill>
                  <a:schemeClr val="bg1"/>
                </a:solidFill>
                <a:effectLst>
                  <a:outerShdw blurRad="50800" dist="76200" dir="2700000" algn="tl" rotWithShape="0">
                    <a:srgbClr val="000000">
                      <a:alpha val="96000"/>
                    </a:srgbClr>
                  </a:outerShdw>
                </a:effectLst>
                <a:latin typeface="Arial"/>
                <a:ea typeface="ＭＳ Ｐゴシック" pitchFamily="-112" charset="-128"/>
                <a:cs typeface="Arial"/>
              </a:defRPr>
            </a:lvl1pPr>
          </a:lstStyle>
          <a:p>
            <a:pPr defTabSz="914400" fontAlgn="base">
              <a:spcAft>
                <a:spcPct val="0"/>
              </a:spcAft>
            </a:pPr>
            <a:r>
              <a:rPr lang="ar-JO" dirty="0">
                <a:solidFill>
                  <a:srgbClr val="FFFFFF"/>
                </a:solidFill>
              </a:rPr>
              <a:t>جاد</a:t>
            </a:r>
            <a:endParaRPr lang="en-US" dirty="0">
              <a:solidFill>
                <a:srgbClr val="FFFFFF"/>
              </a:solidFill>
            </a:endParaRPr>
          </a:p>
        </p:txBody>
      </p:sp>
      <p:sp>
        <p:nvSpPr>
          <p:cNvPr id="806920" name="Text Box 8"/>
          <p:cNvSpPr txBox="1">
            <a:spLocks noChangeArrowheads="1"/>
          </p:cNvSpPr>
          <p:nvPr/>
        </p:nvSpPr>
        <p:spPr bwMode="auto">
          <a:xfrm rot="-4167749">
            <a:off x="2043907" y="132476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منسى</a:t>
            </a:r>
            <a:endPar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endParaRPr>
          </a:p>
        </p:txBody>
      </p:sp>
      <p:sp>
        <p:nvSpPr>
          <p:cNvPr id="806921" name="Text Box 9"/>
          <p:cNvSpPr txBox="1">
            <a:spLocks noChangeArrowheads="1"/>
          </p:cNvSpPr>
          <p:nvPr/>
        </p:nvSpPr>
        <p:spPr bwMode="auto">
          <a:xfrm>
            <a:off x="485775" y="2787650"/>
            <a:ext cx="329565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منسى</a:t>
            </a:r>
            <a:endPar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endParaRPr>
          </a:p>
        </p:txBody>
      </p:sp>
      <p:sp>
        <p:nvSpPr>
          <p:cNvPr id="806922" name="Line 10"/>
          <p:cNvSpPr>
            <a:spLocks noChangeShapeType="1"/>
          </p:cNvSpPr>
          <p:nvPr/>
        </p:nvSpPr>
        <p:spPr bwMode="auto">
          <a:xfrm rot="21079435" flipV="1">
            <a:off x="854075" y="4341813"/>
            <a:ext cx="1317625" cy="15240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23" name="Text Box 11"/>
          <p:cNvSpPr txBox="1">
            <a:spLocks noChangeArrowheads="1"/>
          </p:cNvSpPr>
          <p:nvPr/>
        </p:nvSpPr>
        <p:spPr bwMode="auto">
          <a:xfrm rot="-4409406">
            <a:off x="1427956" y="311944"/>
            <a:ext cx="2667001"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نفتالي</a:t>
            </a:r>
            <a:endPar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endParaRPr>
          </a:p>
        </p:txBody>
      </p:sp>
      <p:sp>
        <p:nvSpPr>
          <p:cNvPr id="806924" name="Text Box 12"/>
          <p:cNvSpPr txBox="1">
            <a:spLocks noChangeArrowheads="1"/>
          </p:cNvSpPr>
          <p:nvPr/>
        </p:nvSpPr>
        <p:spPr bwMode="auto">
          <a:xfrm rot="-4241714">
            <a:off x="1031082" y="47545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أشير</a:t>
            </a:r>
            <a:endPar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endParaRPr>
          </a:p>
        </p:txBody>
      </p:sp>
      <p:sp>
        <p:nvSpPr>
          <p:cNvPr id="806925" name="Line 13"/>
          <p:cNvSpPr>
            <a:spLocks noChangeShapeType="1"/>
          </p:cNvSpPr>
          <p:nvPr/>
        </p:nvSpPr>
        <p:spPr bwMode="auto">
          <a:xfrm rot="21079435" flipV="1">
            <a:off x="1241425" y="2520950"/>
            <a:ext cx="1552575"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26" name="Line 14"/>
          <p:cNvSpPr>
            <a:spLocks noChangeShapeType="1"/>
          </p:cNvSpPr>
          <p:nvPr/>
        </p:nvSpPr>
        <p:spPr bwMode="auto">
          <a:xfrm rot="21079435">
            <a:off x="941388" y="2058988"/>
            <a:ext cx="1382712"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28" name="Line 16"/>
          <p:cNvSpPr>
            <a:spLocks noChangeShapeType="1"/>
          </p:cNvSpPr>
          <p:nvPr/>
        </p:nvSpPr>
        <p:spPr bwMode="auto">
          <a:xfrm rot="7241943" flipV="1">
            <a:off x="1026319" y="6279357"/>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29" name="Line 17"/>
          <p:cNvSpPr>
            <a:spLocks noChangeShapeType="1"/>
          </p:cNvSpPr>
          <p:nvPr/>
        </p:nvSpPr>
        <p:spPr bwMode="auto">
          <a:xfrm rot="21079435" flipV="1">
            <a:off x="2693988" y="4171950"/>
            <a:ext cx="1317625"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0" name="Line 18"/>
          <p:cNvSpPr>
            <a:spLocks noChangeShapeType="1"/>
          </p:cNvSpPr>
          <p:nvPr/>
        </p:nvSpPr>
        <p:spPr bwMode="auto">
          <a:xfrm rot="18864446" flipV="1">
            <a:off x="2174876" y="3729037"/>
            <a:ext cx="1066800" cy="187325"/>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1" name="Line 19"/>
          <p:cNvSpPr>
            <a:spLocks noChangeShapeType="1"/>
          </p:cNvSpPr>
          <p:nvPr/>
        </p:nvSpPr>
        <p:spPr bwMode="auto">
          <a:xfrm rot="16143530" flipV="1">
            <a:off x="1494632" y="3639343"/>
            <a:ext cx="1066800" cy="18891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2" name="Line 20"/>
          <p:cNvSpPr>
            <a:spLocks noChangeShapeType="1"/>
          </p:cNvSpPr>
          <p:nvPr/>
        </p:nvSpPr>
        <p:spPr bwMode="auto">
          <a:xfrm rot="9363375" flipV="1">
            <a:off x="855663" y="4749800"/>
            <a:ext cx="1317625"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3" name="Text Box 21"/>
          <p:cNvSpPr txBox="1">
            <a:spLocks noChangeArrowheads="1"/>
          </p:cNvSpPr>
          <p:nvPr/>
        </p:nvSpPr>
        <p:spPr bwMode="auto">
          <a:xfrm>
            <a:off x="752475" y="3429000"/>
            <a:ext cx="209133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eaLnBrk="1" hangingPunct="1">
              <a:spcBef>
                <a:spcPct val="50000"/>
              </a:spcBef>
              <a:defRPr sz="3200" b="1">
                <a:solidFill>
                  <a:schemeClr val="bg1"/>
                </a:solidFill>
                <a:effectLst>
                  <a:outerShdw blurRad="50800" dist="76200" dir="2700000" algn="tl" rotWithShape="0">
                    <a:srgbClr val="000000">
                      <a:alpha val="96000"/>
                    </a:srgbClr>
                  </a:outerShdw>
                </a:effectLst>
                <a:latin typeface="Arial"/>
                <a:ea typeface="ＭＳ Ｐゴシック" pitchFamily="-112" charset="-128"/>
                <a:cs typeface="Arial"/>
              </a:defRPr>
            </a:lvl1pPr>
          </a:lstStyle>
          <a:p>
            <a:pPr defTabSz="914400" fontAlgn="base">
              <a:spcAft>
                <a:spcPct val="0"/>
              </a:spcAft>
            </a:pPr>
            <a:r>
              <a:rPr lang="ar-JO" dirty="0">
                <a:solidFill>
                  <a:srgbClr val="FFFFFF"/>
                </a:solidFill>
              </a:rPr>
              <a:t>أفرايم</a:t>
            </a:r>
            <a:endParaRPr lang="en-US" dirty="0">
              <a:solidFill>
                <a:srgbClr val="FFFFFF"/>
              </a:solidFill>
            </a:endParaRPr>
          </a:p>
        </p:txBody>
      </p:sp>
      <p:sp>
        <p:nvSpPr>
          <p:cNvPr id="806934" name="Line 22"/>
          <p:cNvSpPr>
            <a:spLocks noChangeShapeType="1"/>
          </p:cNvSpPr>
          <p:nvPr/>
        </p:nvSpPr>
        <p:spPr bwMode="auto">
          <a:xfrm rot="10706581" flipV="1">
            <a:off x="409575" y="5789613"/>
            <a:ext cx="752475"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5" name="Line 23"/>
          <p:cNvSpPr>
            <a:spLocks noChangeShapeType="1"/>
          </p:cNvSpPr>
          <p:nvPr/>
        </p:nvSpPr>
        <p:spPr bwMode="auto">
          <a:xfrm rot="14052217" flipV="1">
            <a:off x="915194" y="5353844"/>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6" name="Line 24"/>
          <p:cNvSpPr>
            <a:spLocks noChangeShapeType="1"/>
          </p:cNvSpPr>
          <p:nvPr/>
        </p:nvSpPr>
        <p:spPr bwMode="auto">
          <a:xfrm rot="3799337" flipV="1">
            <a:off x="1524794" y="6193632"/>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7" name="Line 25"/>
          <p:cNvSpPr>
            <a:spLocks noChangeShapeType="1"/>
          </p:cNvSpPr>
          <p:nvPr/>
        </p:nvSpPr>
        <p:spPr bwMode="auto">
          <a:xfrm rot="17681407" flipV="1">
            <a:off x="1443832" y="5288756"/>
            <a:ext cx="609600" cy="10001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8" name="Line 26"/>
          <p:cNvSpPr>
            <a:spLocks noChangeShapeType="1"/>
          </p:cNvSpPr>
          <p:nvPr/>
        </p:nvSpPr>
        <p:spPr bwMode="auto">
          <a:xfrm rot="6010028" flipV="1">
            <a:off x="1737519" y="5193507"/>
            <a:ext cx="930275" cy="115887"/>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9" name="Text Box 27"/>
          <p:cNvSpPr txBox="1">
            <a:spLocks noChangeArrowheads="1"/>
          </p:cNvSpPr>
          <p:nvPr/>
        </p:nvSpPr>
        <p:spPr bwMode="auto">
          <a:xfrm>
            <a:off x="900113" y="4732338"/>
            <a:ext cx="1647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يهوذا</a:t>
            </a:r>
            <a:endPar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endParaRPr>
          </a:p>
        </p:txBody>
      </p:sp>
      <p:sp>
        <p:nvSpPr>
          <p:cNvPr id="806940" name="Text Box 28"/>
          <p:cNvSpPr txBox="1">
            <a:spLocks noChangeArrowheads="1"/>
          </p:cNvSpPr>
          <p:nvPr/>
        </p:nvSpPr>
        <p:spPr bwMode="auto">
          <a:xfrm>
            <a:off x="-47625" y="4267200"/>
            <a:ext cx="24479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بنيامين</a:t>
            </a:r>
            <a:endPar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endParaRPr>
          </a:p>
        </p:txBody>
      </p:sp>
      <p:sp>
        <p:nvSpPr>
          <p:cNvPr id="806941" name="Text Box 29"/>
          <p:cNvSpPr txBox="1">
            <a:spLocks noChangeArrowheads="1"/>
          </p:cNvSpPr>
          <p:nvPr/>
        </p:nvSpPr>
        <p:spPr bwMode="auto">
          <a:xfrm>
            <a:off x="-47625" y="1752600"/>
            <a:ext cx="2259013" cy="579438"/>
          </a:xfrm>
          <a:prstGeom prst="rect">
            <a:avLst/>
          </a:prstGeom>
          <a:noFill/>
          <a:ln w="9525">
            <a:noFill/>
            <a:miter lim="800000"/>
            <a:headEnd/>
            <a:tailEnd/>
          </a:ln>
          <a:effectLst/>
        </p:spPr>
        <p:txBody>
          <a:bodyPr>
            <a:spAutoFit/>
          </a:bodyPr>
          <a:lstStyle>
            <a:defPPr>
              <a:defRPr lang="en-US"/>
            </a:defPPr>
            <a:lvl1pPr eaLnBrk="1" hangingPunct="1">
              <a:spcBef>
                <a:spcPct val="50000"/>
              </a:spcBef>
              <a:defRPr sz="3200" b="1">
                <a:solidFill>
                  <a:schemeClr val="bg1"/>
                </a:solidFill>
                <a:effectLst>
                  <a:outerShdw blurRad="50800" dist="88900" dir="2700000" algn="tl" rotWithShape="0">
                    <a:srgbClr val="000000">
                      <a:alpha val="99000"/>
                    </a:srgbClr>
                  </a:outerShdw>
                </a:effectLst>
                <a:latin typeface="Arial"/>
                <a:ea typeface="ＭＳ Ｐゴシック" pitchFamily="-112" charset="-128"/>
                <a:cs typeface="Arial"/>
              </a:defRPr>
            </a:lvl1pPr>
          </a:lstStyle>
          <a:p>
            <a:pPr defTabSz="914400" fontAlgn="base">
              <a:spcAft>
                <a:spcPct val="0"/>
              </a:spcAft>
            </a:pPr>
            <a:r>
              <a:rPr lang="ar-JO" dirty="0">
                <a:solidFill>
                  <a:srgbClr val="FFFFFF"/>
                </a:solidFill>
                <a:effectLst>
                  <a:outerShdw blurRad="50800" dist="76200" dir="2700000" algn="tl" rotWithShape="0">
                    <a:srgbClr val="000000">
                      <a:alpha val="96000"/>
                    </a:srgbClr>
                  </a:outerShdw>
                </a:effectLst>
              </a:rPr>
              <a:t>زبولون</a:t>
            </a:r>
            <a:endParaRPr lang="en-US" dirty="0">
              <a:solidFill>
                <a:srgbClr val="FFFFFF"/>
              </a:solidFill>
              <a:effectLst>
                <a:outerShdw blurRad="50800" dist="76200" dir="2700000" algn="tl" rotWithShape="0">
                  <a:srgbClr val="000000">
                    <a:alpha val="96000"/>
                  </a:srgbClr>
                </a:outerShdw>
              </a:effectLst>
            </a:endParaRPr>
          </a:p>
        </p:txBody>
      </p:sp>
      <p:sp>
        <p:nvSpPr>
          <p:cNvPr id="806942" name="Text Box 30"/>
          <p:cNvSpPr txBox="1">
            <a:spLocks noChangeArrowheads="1"/>
          </p:cNvSpPr>
          <p:nvPr/>
        </p:nvSpPr>
        <p:spPr bwMode="auto">
          <a:xfrm>
            <a:off x="104775" y="2286000"/>
            <a:ext cx="2071688" cy="584200"/>
          </a:xfrm>
          <a:prstGeom prst="rect">
            <a:avLst/>
          </a:prstGeom>
          <a:noFill/>
          <a:ln w="9525">
            <a:noFill/>
            <a:miter lim="800000"/>
            <a:headEnd/>
            <a:tailEnd/>
          </a:ln>
          <a:effectLst/>
        </p:spPr>
        <p:txBody>
          <a:bodyPr>
            <a:spAutoFit/>
          </a:bodyPr>
          <a:lstStyle>
            <a:defPPr>
              <a:defRPr lang="en-US"/>
            </a:defPPr>
            <a:lvl1pPr eaLnBrk="1" hangingPunct="1">
              <a:spcBef>
                <a:spcPct val="50000"/>
              </a:spcBef>
              <a:defRPr sz="3200" b="1">
                <a:solidFill>
                  <a:schemeClr val="bg1"/>
                </a:solidFill>
                <a:effectLst>
                  <a:outerShdw blurRad="50800" dist="88900" dir="2700000" algn="tl" rotWithShape="0">
                    <a:srgbClr val="000000">
                      <a:alpha val="99000"/>
                    </a:srgbClr>
                  </a:outerShdw>
                </a:effectLst>
                <a:latin typeface="Arial"/>
                <a:ea typeface="ＭＳ Ｐゴシック" pitchFamily="-112" charset="-128"/>
                <a:cs typeface="Arial"/>
              </a:defRPr>
            </a:lvl1pPr>
          </a:lstStyle>
          <a:p>
            <a:pPr defTabSz="914400" fontAlgn="base">
              <a:spcAft>
                <a:spcPct val="0"/>
              </a:spcAft>
            </a:pPr>
            <a:r>
              <a:rPr lang="ar-JO" dirty="0">
                <a:solidFill>
                  <a:srgbClr val="FFFFFF"/>
                </a:solidFill>
                <a:effectLst>
                  <a:outerShdw blurRad="50800" dist="76200" dir="2700000" algn="tl" rotWithShape="0">
                    <a:srgbClr val="000000">
                      <a:alpha val="96000"/>
                    </a:srgbClr>
                  </a:outerShdw>
                </a:effectLst>
              </a:rPr>
              <a:t>يساكر</a:t>
            </a:r>
            <a:endParaRPr lang="en-US" dirty="0">
              <a:solidFill>
                <a:srgbClr val="FFFFFF"/>
              </a:solidFill>
              <a:effectLst>
                <a:outerShdw blurRad="50800" dist="76200" dir="2700000" algn="tl" rotWithShape="0">
                  <a:srgbClr val="000000">
                    <a:alpha val="96000"/>
                  </a:srgbClr>
                </a:outerShdw>
              </a:effectLst>
            </a:endParaRPr>
          </a:p>
        </p:txBody>
      </p:sp>
      <p:sp>
        <p:nvSpPr>
          <p:cNvPr id="806927" name="Text Box 15"/>
          <p:cNvSpPr txBox="1">
            <a:spLocks noChangeArrowheads="1"/>
          </p:cNvSpPr>
          <p:nvPr/>
        </p:nvSpPr>
        <p:spPr bwMode="auto">
          <a:xfrm>
            <a:off x="1781175" y="4144963"/>
            <a:ext cx="131762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لاوي</a:t>
            </a:r>
            <a:endPar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endParaRPr>
          </a:p>
        </p:txBody>
      </p:sp>
      <p:sp>
        <p:nvSpPr>
          <p:cNvPr id="806917" name="Text Box 5"/>
          <p:cNvSpPr txBox="1">
            <a:spLocks noChangeArrowheads="1"/>
          </p:cNvSpPr>
          <p:nvPr/>
        </p:nvSpPr>
        <p:spPr bwMode="auto">
          <a:xfrm>
            <a:off x="866775" y="5486400"/>
            <a:ext cx="19764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شمعون</a:t>
            </a:r>
            <a:endPar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endParaRPr>
          </a:p>
        </p:txBody>
      </p:sp>
    </p:spTree>
    <p:extLst>
      <p:ext uri="{BB962C8B-B14F-4D97-AF65-F5344CB8AC3E}">
        <p14:creationId xmlns:p14="http://schemas.microsoft.com/office/powerpoint/2010/main" val="31672750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6916"/>
                                        </p:tgtEl>
                                        <p:attrNameLst>
                                          <p:attrName>style.visibility</p:attrName>
                                        </p:attrNameLst>
                                      </p:cBhvr>
                                      <p:to>
                                        <p:strVal val="visible"/>
                                      </p:to>
                                    </p:set>
                                    <p:animEffect transition="in" filter="dissolve">
                                      <p:cBhvr>
                                        <p:cTn id="7" dur="500"/>
                                        <p:tgtEl>
                                          <p:spTgt spid="806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6919"/>
                                        </p:tgtEl>
                                        <p:attrNameLst>
                                          <p:attrName>style.visibility</p:attrName>
                                        </p:attrNameLst>
                                      </p:cBhvr>
                                      <p:to>
                                        <p:strVal val="visible"/>
                                      </p:to>
                                    </p:set>
                                    <p:animEffect transition="in" filter="dissolve">
                                      <p:cBhvr>
                                        <p:cTn id="12" dur="500"/>
                                        <p:tgtEl>
                                          <p:spTgt spid="8069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06924"/>
                                        </p:tgtEl>
                                        <p:attrNameLst>
                                          <p:attrName>style.visibility</p:attrName>
                                        </p:attrNameLst>
                                      </p:cBhvr>
                                      <p:to>
                                        <p:strVal val="visible"/>
                                      </p:to>
                                    </p:set>
                                    <p:animEffect transition="in" filter="dissolve">
                                      <p:cBhvr>
                                        <p:cTn id="17" dur="500"/>
                                        <p:tgtEl>
                                          <p:spTgt spid="8069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06923"/>
                                        </p:tgtEl>
                                        <p:attrNameLst>
                                          <p:attrName>style.visibility</p:attrName>
                                        </p:attrNameLst>
                                      </p:cBhvr>
                                      <p:to>
                                        <p:strVal val="visible"/>
                                      </p:to>
                                    </p:set>
                                    <p:animEffect transition="in" filter="dissolve">
                                      <p:cBhvr>
                                        <p:cTn id="22" dur="500"/>
                                        <p:tgtEl>
                                          <p:spTgt spid="8069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06920"/>
                                        </p:tgtEl>
                                        <p:attrNameLst>
                                          <p:attrName>style.visibility</p:attrName>
                                        </p:attrNameLst>
                                      </p:cBhvr>
                                      <p:to>
                                        <p:strVal val="visible"/>
                                      </p:to>
                                    </p:set>
                                    <p:animEffect transition="in" filter="dissolve">
                                      <p:cBhvr>
                                        <p:cTn id="27" dur="500"/>
                                        <p:tgtEl>
                                          <p:spTgt spid="80692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06921"/>
                                        </p:tgtEl>
                                        <p:attrNameLst>
                                          <p:attrName>style.visibility</p:attrName>
                                        </p:attrNameLst>
                                      </p:cBhvr>
                                      <p:to>
                                        <p:strVal val="visible"/>
                                      </p:to>
                                    </p:set>
                                    <p:animEffect transition="in" filter="dissolve">
                                      <p:cBhvr>
                                        <p:cTn id="30" dur="500"/>
                                        <p:tgtEl>
                                          <p:spTgt spid="8069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06933"/>
                                        </p:tgtEl>
                                        <p:attrNameLst>
                                          <p:attrName>style.visibility</p:attrName>
                                        </p:attrNameLst>
                                      </p:cBhvr>
                                      <p:to>
                                        <p:strVal val="visible"/>
                                      </p:to>
                                    </p:set>
                                    <p:animEffect transition="in" filter="dissolve">
                                      <p:cBhvr>
                                        <p:cTn id="35" dur="500"/>
                                        <p:tgtEl>
                                          <p:spTgt spid="80693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06940"/>
                                        </p:tgtEl>
                                        <p:attrNameLst>
                                          <p:attrName>style.visibility</p:attrName>
                                        </p:attrNameLst>
                                      </p:cBhvr>
                                      <p:to>
                                        <p:strVal val="visible"/>
                                      </p:to>
                                    </p:set>
                                    <p:animEffect transition="in" filter="dissolve">
                                      <p:cBhvr>
                                        <p:cTn id="40" dur="500"/>
                                        <p:tgtEl>
                                          <p:spTgt spid="806940"/>
                                        </p:tgtEl>
                                      </p:cBhvr>
                                    </p:animEffect>
                                  </p:childTnLst>
                                </p:cTn>
                              </p:par>
                              <p:par>
                                <p:cTn id="41" presetID="1" presetClass="entr" presetSubtype="0" fill="hold" nodeType="withEffect">
                                  <p:stCondLst>
                                    <p:cond delay="0"/>
                                  </p:stCondLst>
                                  <p:childTnLst>
                                    <p:set>
                                      <p:cBhvr>
                                        <p:cTn id="42" dur="1" fill="hold">
                                          <p:stCondLst>
                                            <p:cond delay="0"/>
                                          </p:stCondLst>
                                        </p:cTn>
                                        <p:tgtEl>
                                          <p:spTgt spid="806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16" grpId="0" autoUpdateAnimBg="0"/>
      <p:bldP spid="806919" grpId="0"/>
      <p:bldP spid="806920" grpId="0"/>
      <p:bldP spid="806921" grpId="0"/>
      <p:bldP spid="806923" grpId="0" autoUpdateAnimBg="0"/>
      <p:bldP spid="806924" grpId="0" autoUpdateAnimBg="0"/>
      <p:bldP spid="806933" grpId="0"/>
      <p:bldP spid="806940"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p:spPr>
        <p:txBody>
          <a:bodyPr anchor="t"/>
          <a:lstStyle/>
          <a:p>
            <a:pPr algn="l">
              <a:defRPr/>
            </a:pPr>
            <a:r>
              <a:rPr lang="ar-JO" b="1" dirty="0">
                <a:effectLst>
                  <a:glow rad="127000">
                    <a:schemeClr val="tx1"/>
                  </a:glow>
                </a:effectLst>
                <a:latin typeface="Arial" charset="0"/>
                <a:ea typeface="ＭＳ Ｐゴシック" charset="0"/>
                <a:cs typeface="ＭＳ Ｐゴシック" charset="0"/>
              </a:rPr>
              <a:t>حدود         أسباط      إسرائيل</a:t>
            </a:r>
            <a:endParaRPr lang="en-US"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642216" y="35445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FF"/>
                </a:solidFill>
                <a:effectLst>
                  <a:glow rad="101600">
                    <a:srgbClr val="000000">
                      <a:alpha val="75000"/>
                    </a:srgbClr>
                  </a:glow>
                </a:effectLst>
                <a:latin typeface="Arial"/>
                <a:ea typeface="ＭＳ Ｐゴシック" charset="0"/>
                <a:cs typeface="Arial"/>
              </a:rPr>
              <a:t>دان</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00"/>
                </a:solidFill>
                <a:effectLst>
                  <a:glow rad="101600">
                    <a:srgbClr val="000000">
                      <a:alpha val="75000"/>
                    </a:srgbClr>
                  </a:glow>
                </a:effectLst>
                <a:latin typeface="Arial"/>
                <a:ea typeface="ＭＳ Ｐゴシック" charset="0"/>
                <a:cs typeface="Arial"/>
              </a:rPr>
              <a:t>يهوذا</a:t>
            </a:r>
            <a:endParaRPr lang="en-US" sz="3200" b="1" dirty="0">
              <a:solidFill>
                <a:srgbClr val="FFFF00"/>
              </a:solidFill>
              <a:effectLst>
                <a:glow rad="101600">
                  <a:srgbClr val="000000">
                    <a:alpha val="75000"/>
                  </a:srgbClr>
                </a:glow>
              </a:effectLst>
              <a:latin typeface="Arial"/>
              <a:ea typeface="ＭＳ Ｐゴシック" charset="0"/>
              <a:cs typeface="Arial"/>
            </a:endParaRP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FF"/>
                </a:solidFill>
                <a:effectLst>
                  <a:glow rad="101600">
                    <a:srgbClr val="000000">
                      <a:alpha val="75000"/>
                    </a:srgbClr>
                  </a:glow>
                </a:effectLst>
                <a:latin typeface="Arial"/>
                <a:ea typeface="ＭＳ Ｐゴシック" charset="0"/>
                <a:cs typeface="Arial"/>
              </a:rPr>
              <a:t>شمعون</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CCFFCC"/>
                </a:solidFill>
                <a:effectLst>
                  <a:glow rad="101600">
                    <a:srgbClr val="000000">
                      <a:alpha val="75000"/>
                    </a:srgbClr>
                  </a:glow>
                </a:effectLst>
                <a:latin typeface="Arial"/>
                <a:ea typeface="ＭＳ Ｐゴシック" charset="0"/>
                <a:cs typeface="Arial"/>
              </a:rPr>
              <a:t>رأوبين</a:t>
            </a:r>
            <a:endParaRPr lang="en-US" sz="3200" b="1" dirty="0">
              <a:solidFill>
                <a:srgbClr val="CCFFCC"/>
              </a:solidFill>
              <a:effectLst>
                <a:glow rad="101600">
                  <a:srgbClr val="000000">
                    <a:alpha val="75000"/>
                  </a:srgbClr>
                </a:glow>
              </a:effectLst>
              <a:latin typeface="Arial"/>
              <a:ea typeface="ＭＳ Ｐゴシック" charset="0"/>
              <a:cs typeface="Arial"/>
            </a:endParaRP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CCFFCC"/>
                </a:solidFill>
                <a:effectLst>
                  <a:glow rad="101600">
                    <a:srgbClr val="000000">
                      <a:alpha val="75000"/>
                    </a:srgbClr>
                  </a:glow>
                </a:effectLst>
                <a:latin typeface="Arial"/>
                <a:ea typeface="ＭＳ Ｐゴシック" charset="0"/>
                <a:cs typeface="Arial"/>
              </a:rPr>
              <a:t>جاد</a:t>
            </a:r>
            <a:endParaRPr lang="en-US" sz="3200" b="1" dirty="0">
              <a:solidFill>
                <a:srgbClr val="CCFFCC"/>
              </a:solidFill>
              <a:effectLst>
                <a:glow rad="101600">
                  <a:srgbClr val="000000">
                    <a:alpha val="75000"/>
                  </a:srgbClr>
                </a:glow>
              </a:effectLst>
              <a:latin typeface="Arial"/>
              <a:ea typeface="ＭＳ Ｐゴシック" charset="0"/>
              <a:cs typeface="Arial"/>
            </a:endParaRP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ar-JO" sz="3200" b="1" dirty="0">
                <a:solidFill>
                  <a:srgbClr val="CCFFCC"/>
                </a:solidFill>
                <a:effectLst>
                  <a:glow rad="101600">
                    <a:srgbClr val="000000">
                      <a:alpha val="75000"/>
                    </a:srgbClr>
                  </a:glow>
                </a:effectLst>
                <a:latin typeface="Arial"/>
                <a:ea typeface="ＭＳ Ｐゴシック" charset="0"/>
                <a:cs typeface="Arial"/>
              </a:rPr>
              <a:t>منسى</a:t>
            </a:r>
            <a:endParaRPr lang="en-US" sz="3200" b="1" dirty="0">
              <a:solidFill>
                <a:srgbClr val="CCFFCC"/>
              </a:solidFill>
              <a:effectLst>
                <a:glow rad="101600">
                  <a:srgbClr val="000000">
                    <a:alpha val="75000"/>
                  </a:srgbClr>
                </a:glow>
              </a:effectLst>
              <a:latin typeface="Arial"/>
              <a:ea typeface="ＭＳ Ｐゴシック" charset="0"/>
              <a:cs typeface="Arial"/>
            </a:endParaRPr>
          </a:p>
        </p:txBody>
      </p:sp>
      <p:sp>
        <p:nvSpPr>
          <p:cNvPr id="13" name="Text Box 9"/>
          <p:cNvSpPr txBox="1">
            <a:spLocks noChangeArrowheads="1"/>
          </p:cNvSpPr>
          <p:nvPr/>
        </p:nvSpPr>
        <p:spPr bwMode="auto">
          <a:xfrm>
            <a:off x="5205976" y="320885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00"/>
                </a:solidFill>
                <a:effectLst>
                  <a:glow rad="101600">
                    <a:srgbClr val="000000">
                      <a:alpha val="75000"/>
                    </a:srgbClr>
                  </a:glow>
                </a:effectLst>
                <a:latin typeface="Arial"/>
                <a:ea typeface="ＭＳ Ｐゴシック" charset="0"/>
                <a:cs typeface="Arial"/>
              </a:rPr>
              <a:t>أفرايم</a:t>
            </a:r>
            <a:endParaRPr lang="en-US" sz="3200" b="1" dirty="0">
              <a:solidFill>
                <a:srgbClr val="FFFF00"/>
              </a:solidFill>
              <a:effectLst>
                <a:glow rad="101600">
                  <a:srgbClr val="000000">
                    <a:alpha val="75000"/>
                  </a:srgbClr>
                </a:glow>
              </a:effectLst>
              <a:latin typeface="Arial"/>
              <a:ea typeface="ＭＳ Ｐゴシック" charset="0"/>
              <a:cs typeface="Arial"/>
            </a:endParaRP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00"/>
                </a:solidFill>
                <a:effectLst>
                  <a:glow rad="101600">
                    <a:srgbClr val="000000">
                      <a:alpha val="75000"/>
                    </a:srgbClr>
                  </a:glow>
                </a:effectLst>
                <a:latin typeface="Arial"/>
                <a:ea typeface="ＭＳ Ｐゴシック" charset="0"/>
                <a:cs typeface="Arial"/>
              </a:rPr>
              <a:t>منسى</a:t>
            </a:r>
            <a:endParaRPr lang="en-US" sz="3200" b="1" dirty="0">
              <a:solidFill>
                <a:srgbClr val="FFFF00"/>
              </a:solidFill>
              <a:effectLst>
                <a:glow rad="101600">
                  <a:srgbClr val="000000">
                    <a:alpha val="75000"/>
                  </a:srgbClr>
                </a:glow>
              </a:effectLst>
              <a:latin typeface="Arial"/>
              <a:ea typeface="ＭＳ Ｐゴシック" charset="0"/>
              <a:cs typeface="Arial"/>
            </a:endParaRPr>
          </a:p>
        </p:txBody>
      </p:sp>
      <p:sp>
        <p:nvSpPr>
          <p:cNvPr id="19" name="Text Box 15"/>
          <p:cNvSpPr txBox="1">
            <a:spLocks noChangeArrowheads="1"/>
          </p:cNvSpPr>
          <p:nvPr/>
        </p:nvSpPr>
        <p:spPr bwMode="auto">
          <a:xfrm rot="17190594">
            <a:off x="5461407" y="3699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FF"/>
                </a:solidFill>
                <a:effectLst>
                  <a:glow rad="101600">
                    <a:srgbClr val="000000">
                      <a:alpha val="75000"/>
                    </a:srgbClr>
                  </a:glow>
                </a:effectLst>
                <a:latin typeface="Arial"/>
                <a:ea typeface="ＭＳ Ｐゴシック" charset="0"/>
                <a:cs typeface="Arial"/>
              </a:rPr>
              <a:t>نفتالي</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FF"/>
                </a:solidFill>
                <a:effectLst>
                  <a:glow rad="101600">
                    <a:srgbClr val="000000">
                      <a:alpha val="75000"/>
                    </a:srgbClr>
                  </a:glow>
                </a:effectLst>
                <a:latin typeface="Arial"/>
                <a:ea typeface="ＭＳ Ｐゴシック" charset="0"/>
                <a:cs typeface="Arial"/>
              </a:rPr>
              <a:t>أشير</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21" name="Line 17"/>
          <p:cNvSpPr>
            <a:spLocks noChangeShapeType="1"/>
          </p:cNvSpPr>
          <p:nvPr/>
        </p:nvSpPr>
        <p:spPr bwMode="auto">
          <a:xfrm rot="21079435" flipV="1">
            <a:off x="5441742" y="223611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a:solidFill>
                <a:srgbClr val="000000"/>
              </a:solidFill>
              <a:effectLst>
                <a:glow rad="101600">
                  <a:srgbClr val="000000">
                    <a:alpha val="75000"/>
                  </a:srgbClr>
                </a:glow>
              </a:effectLst>
              <a:latin typeface="Arial"/>
              <a:ea typeface="ＭＳ Ｐゴシック" charset="0"/>
              <a:cs typeface="Arial"/>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a:solidFill>
                <a:srgbClr val="000000"/>
              </a:solidFill>
              <a:effectLst>
                <a:glow rad="101600">
                  <a:srgbClr val="000000">
                    <a:alpha val="75000"/>
                  </a:srgbClr>
                </a:glow>
              </a:effectLst>
              <a:latin typeface="Arial"/>
              <a:ea typeface="ＭＳ Ｐゴシック" charset="0"/>
              <a:cs typeface="Arial"/>
            </a:endParaRPr>
          </a:p>
        </p:txBody>
      </p:sp>
      <p:sp>
        <p:nvSpPr>
          <p:cNvPr id="23" name="Text Box 19"/>
          <p:cNvSpPr txBox="1">
            <a:spLocks noChangeArrowheads="1"/>
          </p:cNvSpPr>
          <p:nvPr/>
        </p:nvSpPr>
        <p:spPr bwMode="auto">
          <a:xfrm>
            <a:off x="6805642" y="519923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66FF33"/>
                </a:solidFill>
                <a:effectLst>
                  <a:glow rad="101600">
                    <a:srgbClr val="000000">
                      <a:alpha val="75000"/>
                    </a:srgbClr>
                  </a:glow>
                </a:effectLst>
                <a:latin typeface="Arial"/>
                <a:ea typeface="ＭＳ Ｐゴシック" charset="0"/>
                <a:cs typeface="Arial"/>
              </a:rPr>
              <a:t>مؤاب</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24" name="Text Box 20"/>
          <p:cNvSpPr txBox="1">
            <a:spLocks noChangeArrowheads="1"/>
          </p:cNvSpPr>
          <p:nvPr/>
        </p:nvSpPr>
        <p:spPr bwMode="auto">
          <a:xfrm>
            <a:off x="6424642" y="349964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ar-JO" sz="3200" b="1" dirty="0">
                <a:solidFill>
                  <a:srgbClr val="66FF33"/>
                </a:solidFill>
                <a:effectLst>
                  <a:glow rad="101600">
                    <a:srgbClr val="000000">
                      <a:alpha val="75000"/>
                    </a:srgbClr>
                  </a:glow>
                </a:effectLst>
                <a:latin typeface="Arial"/>
                <a:ea typeface="ＭＳ Ｐゴシック" charset="0"/>
                <a:cs typeface="Arial"/>
              </a:rPr>
              <a:t>عمون</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25" name="Text Box 21"/>
          <p:cNvSpPr txBox="1">
            <a:spLocks noChangeArrowheads="1"/>
          </p:cNvSpPr>
          <p:nvPr/>
        </p:nvSpPr>
        <p:spPr bwMode="auto">
          <a:xfrm>
            <a:off x="6805642" y="6287293"/>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66FF33"/>
                </a:solidFill>
                <a:effectLst>
                  <a:glow rad="101600">
                    <a:srgbClr val="000000">
                      <a:alpha val="75000"/>
                    </a:srgbClr>
                  </a:glow>
                </a:effectLst>
                <a:latin typeface="Arial"/>
                <a:ea typeface="ＭＳ Ｐゴシック" charset="0"/>
                <a:cs typeface="Arial"/>
              </a:rPr>
              <a:t>أدوم</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ar-JO" sz="3200" b="1" dirty="0">
                <a:solidFill>
                  <a:srgbClr val="FFFFFF"/>
                </a:solidFill>
                <a:effectLst>
                  <a:glow rad="101600">
                    <a:srgbClr val="000000">
                      <a:alpha val="75000"/>
                    </a:srgbClr>
                  </a:glow>
                </a:effectLst>
                <a:latin typeface="Arial"/>
                <a:ea typeface="ＭＳ Ｐゴシック" charset="0"/>
                <a:cs typeface="Arial"/>
              </a:rPr>
              <a:t>زبولون</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18" name="Text Box 14"/>
          <p:cNvSpPr txBox="1">
            <a:spLocks noChangeArrowheads="1"/>
          </p:cNvSpPr>
          <p:nvPr/>
        </p:nvSpPr>
        <p:spPr bwMode="auto">
          <a:xfrm>
            <a:off x="3149143" y="1944380"/>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ar-JO" sz="3200" b="1" dirty="0">
                <a:solidFill>
                  <a:srgbClr val="FFFFFF"/>
                </a:solidFill>
                <a:effectLst>
                  <a:glow rad="101600">
                    <a:srgbClr val="000000">
                      <a:alpha val="75000"/>
                    </a:srgbClr>
                  </a:glow>
                </a:effectLst>
                <a:latin typeface="Arial"/>
                <a:ea typeface="ＭＳ Ｐゴシック" charset="0"/>
                <a:cs typeface="Arial"/>
              </a:rPr>
              <a:t>يساكر</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26" name="Text Box 21"/>
          <p:cNvSpPr txBox="1">
            <a:spLocks noChangeArrowheads="1"/>
          </p:cNvSpPr>
          <p:nvPr/>
        </p:nvSpPr>
        <p:spPr bwMode="auto">
          <a:xfrm>
            <a:off x="42606" y="6387574"/>
            <a:ext cx="4477036" cy="46165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algn="r" defTabSz="457153">
              <a:spcBef>
                <a:spcPct val="50000"/>
              </a:spcBef>
              <a:defRPr/>
            </a:pPr>
            <a:r>
              <a:rPr lang="ar-JO" sz="2400" b="1" dirty="0">
                <a:solidFill>
                  <a:srgbClr val="66FF33"/>
                </a:solidFill>
                <a:effectLst>
                  <a:glow rad="101600">
                    <a:srgbClr val="000000">
                      <a:alpha val="75000"/>
                    </a:srgbClr>
                  </a:glow>
                </a:effectLst>
                <a:latin typeface="Arial"/>
                <a:ea typeface="ＭＳ Ｐゴシック" charset="0"/>
                <a:cs typeface="Arial"/>
              </a:rPr>
              <a:t>شعوب مجاورة مرتبطة بالدم</a:t>
            </a:r>
            <a:endParaRPr lang="en-US" sz="2400" b="1" dirty="0">
              <a:solidFill>
                <a:srgbClr val="66FF33"/>
              </a:solidFill>
              <a:effectLst>
                <a:glow rad="101600">
                  <a:srgbClr val="000000">
                    <a:alpha val="75000"/>
                  </a:srgbClr>
                </a:glow>
              </a:effectLst>
              <a:latin typeface="Arial"/>
              <a:ea typeface="ＭＳ Ｐゴシック" charset="0"/>
              <a:cs typeface="Arial"/>
            </a:endParaRPr>
          </a:p>
        </p:txBody>
      </p:sp>
      <p:sp>
        <p:nvSpPr>
          <p:cNvPr id="27" name="Text Box 4"/>
          <p:cNvSpPr txBox="1">
            <a:spLocks noChangeArrowheads="1"/>
          </p:cNvSpPr>
          <p:nvPr/>
        </p:nvSpPr>
        <p:spPr bwMode="auto">
          <a:xfrm>
            <a:off x="42607" y="5640027"/>
            <a:ext cx="4477035" cy="46165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algn="r" defTabSz="457153">
              <a:spcBef>
                <a:spcPct val="50000"/>
              </a:spcBef>
              <a:defRPr/>
            </a:pPr>
            <a:r>
              <a:rPr lang="ar-JO" sz="2400" b="1" dirty="0">
                <a:solidFill>
                  <a:srgbClr val="FFFF00"/>
                </a:solidFill>
              </a:rPr>
              <a:t>جزء مزدوج البكر والقبيلة الملوكية</a:t>
            </a:r>
            <a:endParaRPr lang="en-US" sz="2400" b="1" dirty="0">
              <a:solidFill>
                <a:srgbClr val="FFFF00"/>
              </a:solidFill>
              <a:effectLst>
                <a:glow rad="101600">
                  <a:srgbClr val="000000">
                    <a:alpha val="75000"/>
                  </a:srgbClr>
                </a:glow>
              </a:effectLst>
              <a:latin typeface="Arial"/>
              <a:ea typeface="ＭＳ Ｐゴシック" charset="0"/>
              <a:cs typeface="Arial"/>
            </a:endParaRPr>
          </a:p>
        </p:txBody>
      </p:sp>
      <p:sp>
        <p:nvSpPr>
          <p:cNvPr id="28" name="Text Box 11"/>
          <p:cNvSpPr txBox="1">
            <a:spLocks noChangeArrowheads="1"/>
          </p:cNvSpPr>
          <p:nvPr/>
        </p:nvSpPr>
        <p:spPr bwMode="auto">
          <a:xfrm>
            <a:off x="42606" y="6013799"/>
            <a:ext cx="4477036" cy="46165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algn="r" defTabSz="457153">
              <a:spcBef>
                <a:spcPct val="50000"/>
              </a:spcBef>
              <a:defRPr/>
            </a:pPr>
            <a:r>
              <a:rPr lang="ar-JO" sz="2400" b="1" dirty="0">
                <a:solidFill>
                  <a:schemeClr val="bg1"/>
                </a:solidFill>
              </a:rPr>
              <a:t>سبع حصص قبلية بالقرعة</a:t>
            </a:r>
            <a:endParaRPr lang="en-US" sz="2400" b="1" dirty="0">
              <a:solidFill>
                <a:schemeClr val="bg1"/>
              </a:solidFill>
              <a:effectLst>
                <a:glow rad="101600">
                  <a:srgbClr val="000000">
                    <a:alpha val="75000"/>
                  </a:srgbClr>
                </a:glow>
              </a:effectLst>
              <a:latin typeface="Arial"/>
              <a:ea typeface="ＭＳ Ｐゴシック" charset="0"/>
              <a:cs typeface="Arial"/>
            </a:endParaRPr>
          </a:p>
        </p:txBody>
      </p:sp>
      <p:sp>
        <p:nvSpPr>
          <p:cNvPr id="29" name="Text Box 11"/>
          <p:cNvSpPr txBox="1">
            <a:spLocks noChangeArrowheads="1"/>
          </p:cNvSpPr>
          <p:nvPr/>
        </p:nvSpPr>
        <p:spPr bwMode="auto">
          <a:xfrm>
            <a:off x="42606" y="5266253"/>
            <a:ext cx="4477036"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algn="r" defTabSz="457153">
              <a:spcBef>
                <a:spcPct val="50000"/>
              </a:spcBef>
              <a:defRPr/>
            </a:pPr>
            <a:r>
              <a:rPr lang="ar-JO" sz="2400" b="1" dirty="0">
                <a:solidFill>
                  <a:srgbClr val="CCFFCC"/>
                </a:solidFill>
                <a:effectLst>
                  <a:glow rad="101600">
                    <a:srgbClr val="000000">
                      <a:alpha val="75000"/>
                    </a:srgbClr>
                  </a:glow>
                </a:effectLst>
                <a:latin typeface="Arial"/>
                <a:ea typeface="ＭＳ Ｐゴシック" charset="0"/>
                <a:cs typeface="Arial"/>
              </a:rPr>
              <a:t>الأسباط الشرقية</a:t>
            </a:r>
            <a:endParaRPr lang="en-US" sz="2400" b="1" dirty="0">
              <a:solidFill>
                <a:srgbClr val="CCFFCC"/>
              </a:solidFill>
              <a:effectLst>
                <a:glow rad="101600">
                  <a:srgbClr val="000000">
                    <a:alpha val="75000"/>
                  </a:srgbClr>
                </a:glow>
              </a:effectLst>
              <a:latin typeface="Arial"/>
              <a:ea typeface="ＭＳ Ｐゴシック" charset="0"/>
              <a:cs typeface="Arial"/>
            </a:endParaRPr>
          </a:p>
        </p:txBody>
      </p:sp>
      <p:sp>
        <p:nvSpPr>
          <p:cNvPr id="363548" name="Text Box 2"/>
          <p:cNvSpPr txBox="1">
            <a:spLocks noChangeArrowheads="1"/>
          </p:cNvSpPr>
          <p:nvPr/>
        </p:nvSpPr>
        <p:spPr bwMode="auto">
          <a:xfrm>
            <a:off x="8388766" y="88900"/>
            <a:ext cx="704019" cy="46165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charset="0"/>
                <a:cs typeface="Arial" charset="0"/>
              </a:rPr>
              <a:t>171</a:t>
            </a:r>
            <a:endParaRPr lang="en-US" sz="2400" b="1" dirty="0">
              <a:solidFill>
                <a:srgbClr val="FFFFFF"/>
              </a:solidFill>
              <a:latin typeface="Arial" charset="0"/>
              <a:cs typeface="Arial" charset="0"/>
            </a:endParaRP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53">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يشوع 13: 1-19: 48</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1" name="Line 17"/>
          <p:cNvSpPr>
            <a:spLocks noChangeShapeType="1"/>
          </p:cNvSpPr>
          <p:nvPr/>
        </p:nvSpPr>
        <p:spPr bwMode="auto">
          <a:xfrm rot="21079435" flipV="1">
            <a:off x="5140871" y="4171903"/>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a:solidFill>
                <a:srgbClr val="000000"/>
              </a:solidFill>
              <a:effectLst>
                <a:glow rad="101600">
                  <a:srgbClr val="000000">
                    <a:alpha val="75000"/>
                  </a:srgbClr>
                </a:glow>
              </a:effectLst>
              <a:latin typeface="Arial"/>
              <a:ea typeface="ＭＳ Ｐゴシック" charset="0"/>
              <a:cs typeface="Arial"/>
            </a:endParaRPr>
          </a:p>
        </p:txBody>
      </p:sp>
      <p:sp>
        <p:nvSpPr>
          <p:cNvPr id="15" name="Text Box 11"/>
          <p:cNvSpPr txBox="1">
            <a:spLocks noChangeArrowheads="1"/>
          </p:cNvSpPr>
          <p:nvPr/>
        </p:nvSpPr>
        <p:spPr bwMode="auto">
          <a:xfrm>
            <a:off x="289947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ar-JO" sz="3200" b="1" dirty="0">
                <a:solidFill>
                  <a:srgbClr val="FFFFFF"/>
                </a:solidFill>
                <a:effectLst>
                  <a:glow rad="101600">
                    <a:srgbClr val="000000">
                      <a:alpha val="75000"/>
                    </a:srgbClr>
                  </a:glow>
                </a:effectLst>
                <a:latin typeface="Arial"/>
                <a:ea typeface="ＭＳ Ｐゴシック" charset="0"/>
                <a:cs typeface="Arial"/>
              </a:rPr>
              <a:t>بنيامين</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1598977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par>
                          <p:cTn id="46" fill="hold" nodeType="afterGroup">
                            <p:stCondLst>
                              <p:cond delay="500"/>
                            </p:stCondLst>
                            <p:childTnLst>
                              <p:par>
                                <p:cTn id="47" presetID="22" presetClass="entr" presetSubtype="8"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dissolve">
                                      <p:cBhvr>
                                        <p:cTn id="97" dur="500"/>
                                        <p:tgtEl>
                                          <p:spTgt spid="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dissolve">
                                      <p:cBhvr>
                                        <p:cTn id="102" dur="500"/>
                                        <p:tgtEl>
                                          <p:spTgt spid="2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dissolve">
                                      <p:cBhvr>
                                        <p:cTn id="10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254984"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5" name="Rectangle 4"/>
            <p:cNvSpPr>
              <a:spLocks noChangeArrowheads="1"/>
            </p:cNvSpPr>
            <p:nvPr/>
          </p:nvSpPr>
          <p:spPr bwMode="auto">
            <a:xfrm>
              <a:off x="2926" y="576"/>
              <a:ext cx="1394"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514"/>
                  </a:solidFill>
                  <a:effectLst/>
                  <a:uLnTx/>
                  <a:uFillTx/>
                  <a:latin typeface="Arial Black" charset="0"/>
                  <a:ea typeface="ＭＳ Ｐゴシック" charset="0"/>
                  <a:cs typeface="ＭＳ Ｐゴシック" charset="0"/>
                </a:rPr>
                <a:t>إسرائيل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514"/>
                  </a:solidFill>
                  <a:effectLst/>
                  <a:uLnTx/>
                  <a:uFillTx/>
                  <a:latin typeface="Arial Black" charset="0"/>
                  <a:ea typeface="ＭＳ Ｐゴシック" charset="0"/>
                  <a:cs typeface="ＭＳ Ｐゴシック" charset="0"/>
                </a:rPr>
                <a:t>في الألفية</a:t>
              </a:r>
              <a:br>
                <a:rPr kumimoji="0" lang="en-US" sz="2800" b="1" i="0" u="none" strike="noStrike" kern="1200" cap="none" spc="0" normalizeH="0" baseline="0" noProof="0" dirty="0">
                  <a:ln>
                    <a:noFill/>
                  </a:ln>
                  <a:solidFill>
                    <a:srgbClr val="000514"/>
                  </a:solidFill>
                  <a:effectLst/>
                  <a:uLnTx/>
                  <a:uFillTx/>
                  <a:latin typeface="Arial Black" charset="0"/>
                  <a:ea typeface="ＭＳ Ｐゴシック" charset="0"/>
                  <a:cs typeface="ＭＳ Ｐゴシック" charset="0"/>
                </a:rPr>
              </a:br>
              <a:r>
                <a:rPr kumimoji="0" lang="en-US" sz="2800" b="1" i="0" u="none" strike="noStrike" kern="1200" cap="none" spc="0" normalizeH="0" baseline="0" noProof="0" dirty="0">
                  <a:ln>
                    <a:noFill/>
                  </a:ln>
                  <a:solidFill>
                    <a:srgbClr val="000514"/>
                  </a:solidFill>
                  <a:effectLst/>
                  <a:uLnTx/>
                  <a:uFillTx/>
                  <a:latin typeface="Arial Black" charset="0"/>
                  <a:ea typeface="ＭＳ Ｐゴシック" charset="0"/>
                  <a:cs typeface="ＭＳ Ｐゴシック" charset="0"/>
                </a:rPr>
                <a:t>(</a:t>
              </a:r>
              <a:r>
                <a:rPr kumimoji="0" lang="ar-JO" sz="2800" b="1" i="0" u="none" strike="noStrike" kern="1200" cap="none" spc="0" normalizeH="0" baseline="0" noProof="0" dirty="0">
                  <a:ln>
                    <a:noFill/>
                  </a:ln>
                  <a:solidFill>
                    <a:srgbClr val="000514"/>
                  </a:solidFill>
                  <a:effectLst/>
                  <a:uLnTx/>
                  <a:uFillTx/>
                  <a:latin typeface="Arial Black" charset="0"/>
                  <a:ea typeface="ＭＳ Ｐゴシック" charset="0"/>
                  <a:cs typeface="ＭＳ Ｐゴシック" charset="0"/>
                </a:rPr>
                <a:t>حز 47-48</a:t>
              </a:r>
              <a:r>
                <a:rPr kumimoji="0" lang="en-US" sz="2800" b="1" i="0" u="none" strike="noStrike" kern="1200" cap="none" spc="0" normalizeH="0" baseline="0" noProof="0" dirty="0">
                  <a:ln>
                    <a:noFill/>
                  </a:ln>
                  <a:solidFill>
                    <a:srgbClr val="000514"/>
                  </a:solidFill>
                  <a:effectLst/>
                  <a:uLnTx/>
                  <a:uFillTx/>
                  <a:latin typeface="Arial Black" charset="0"/>
                  <a:ea typeface="ＭＳ Ｐゴシック" charset="0"/>
                  <a:cs typeface="ＭＳ Ｐゴシック" charset="0"/>
                </a:rPr>
                <a:t>)</a:t>
              </a:r>
            </a:p>
          </p:txBody>
        </p:sp>
        <p:sp>
          <p:nvSpPr>
            <p:cNvPr id="254986" name="Text Box 5"/>
            <p:cNvSpPr txBox="1">
              <a:spLocks noChangeArrowheads="1"/>
            </p:cNvSpPr>
            <p:nvPr/>
          </p:nvSpPr>
          <p:spPr bwMode="auto">
            <a:xfrm>
              <a:off x="4704" y="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دان</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87" name="Text Box 6"/>
            <p:cNvSpPr txBox="1">
              <a:spLocks noChangeArrowheads="1"/>
            </p:cNvSpPr>
            <p:nvPr/>
          </p:nvSpPr>
          <p:spPr bwMode="auto">
            <a:xfrm>
              <a:off x="4607" y="252"/>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أشير</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88" name="Text Box 7"/>
            <p:cNvSpPr txBox="1">
              <a:spLocks noChangeArrowheads="1"/>
            </p:cNvSpPr>
            <p:nvPr/>
          </p:nvSpPr>
          <p:spPr bwMode="auto">
            <a:xfrm>
              <a:off x="4464" y="50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نفتالي</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89" name="Text Box 8"/>
            <p:cNvSpPr txBox="1">
              <a:spLocks noChangeArrowheads="1"/>
            </p:cNvSpPr>
            <p:nvPr/>
          </p:nvSpPr>
          <p:spPr bwMode="auto">
            <a:xfrm>
              <a:off x="4416" y="75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منسى</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0" name="Text Box 9"/>
            <p:cNvSpPr txBox="1">
              <a:spLocks noChangeArrowheads="1"/>
            </p:cNvSpPr>
            <p:nvPr/>
          </p:nvSpPr>
          <p:spPr bwMode="auto">
            <a:xfrm>
              <a:off x="4224" y="1008"/>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أفرايم</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1" name="Text Box 10"/>
            <p:cNvSpPr txBox="1">
              <a:spLocks noChangeArrowheads="1"/>
            </p:cNvSpPr>
            <p:nvPr/>
          </p:nvSpPr>
          <p:spPr bwMode="auto">
            <a:xfrm>
              <a:off x="4224" y="158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رأوبين</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2" name="Text Box 11"/>
            <p:cNvSpPr txBox="1">
              <a:spLocks noChangeArrowheads="1"/>
            </p:cNvSpPr>
            <p:nvPr/>
          </p:nvSpPr>
          <p:spPr bwMode="auto">
            <a:xfrm>
              <a:off x="4128" y="21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يهوذا</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3" name="Text Box 12"/>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514"/>
                  </a:solidFill>
                  <a:effectLst/>
                  <a:uLnTx/>
                  <a:uFillTx/>
                  <a:latin typeface="Arial" charset="0"/>
                  <a:ea typeface="ＭＳ Ｐゴシック" charset="0"/>
                </a:rPr>
                <a:t>القادة و الهيكل</a:t>
              </a:r>
              <a:endParaRPr kumimoji="0" lang="en-US" sz="16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4" name="Text Box 13"/>
            <p:cNvSpPr txBox="1">
              <a:spLocks noChangeArrowheads="1"/>
            </p:cNvSpPr>
            <p:nvPr/>
          </p:nvSpPr>
          <p:spPr bwMode="auto">
            <a:xfrm>
              <a:off x="3696" y="312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بنيامين</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5" name="Text Box 14"/>
            <p:cNvSpPr txBox="1">
              <a:spLocks noChangeArrowheads="1"/>
            </p:cNvSpPr>
            <p:nvPr/>
          </p:nvSpPr>
          <p:spPr bwMode="auto">
            <a:xfrm>
              <a:off x="3600" y="33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شمعون</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6" name="Text Box 15"/>
            <p:cNvSpPr txBox="1">
              <a:spLocks noChangeArrowheads="1"/>
            </p:cNvSpPr>
            <p:nvPr/>
          </p:nvSpPr>
          <p:spPr bwMode="auto">
            <a:xfrm>
              <a:off x="3504" y="360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يساكر</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7" name="Text Box 16"/>
            <p:cNvSpPr txBox="1">
              <a:spLocks noChangeArrowheads="1"/>
            </p:cNvSpPr>
            <p:nvPr/>
          </p:nvSpPr>
          <p:spPr bwMode="auto">
            <a:xfrm>
              <a:off x="3360" y="384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زبولون</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8" name="Text Box 17"/>
            <p:cNvSpPr txBox="1">
              <a:spLocks noChangeArrowheads="1"/>
            </p:cNvSpPr>
            <p:nvPr/>
          </p:nvSpPr>
          <p:spPr bwMode="auto">
            <a:xfrm>
              <a:off x="3216" y="408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جاد</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grpSp>
      <p:pic>
        <p:nvPicPr>
          <p:cNvPr id="254979"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ln w="57150">
            <a:solidFill>
              <a:schemeClr val="bg2"/>
            </a:solidFill>
          </a:ln>
        </p:spPr>
      </p:pic>
      <p:sp>
        <p:nvSpPr>
          <p:cNvPr id="159763" name="Rectangle 19"/>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dirty="0">
                <a:latin typeface="Arial" charset="0"/>
                <a:ea typeface="ＭＳ Ｐゴシック" charset="0"/>
                <a:cs typeface="Arial" charset="0"/>
              </a:rPr>
              <a:t>إعادة توزيع الأسباط</a:t>
            </a:r>
            <a:endParaRPr lang="en-US" dirty="0">
              <a:latin typeface="Arial" charset="0"/>
              <a:ea typeface="ＭＳ Ｐゴシック" charset="0"/>
              <a:cs typeface="Arial" charset="0"/>
            </a:endParaRPr>
          </a:p>
        </p:txBody>
      </p:sp>
      <p:sp>
        <p:nvSpPr>
          <p:cNvPr id="254981" name="Text Box 21"/>
          <p:cNvSpPr txBox="1">
            <a:spLocks noChangeArrowheads="1"/>
          </p:cNvSpPr>
          <p:nvPr/>
        </p:nvSpPr>
        <p:spPr bwMode="auto">
          <a:xfrm>
            <a:off x="8229600" y="0"/>
            <a:ext cx="920750" cy="92333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514"/>
                </a:solidFill>
                <a:effectLst/>
                <a:uLnTx/>
                <a:uFillTx/>
                <a:latin typeface="Arial" charset="0"/>
                <a:ea typeface="ＭＳ Ｐゴシック" charset="0"/>
              </a:rPr>
              <a:t>م ع ق</a:t>
            </a:r>
            <a:r>
              <a:rPr kumimoji="0" lang="en-US" sz="1800" b="1" i="0" u="none" strike="noStrike" kern="1200" cap="none" spc="0" normalizeH="0" baseline="0" noProof="0" dirty="0">
                <a:ln>
                  <a:noFill/>
                </a:ln>
                <a:solidFill>
                  <a:srgbClr val="000514"/>
                </a:solidFill>
                <a:effectLst/>
                <a:uLnTx/>
                <a:uFillTx/>
                <a:latin typeface="Arial" charset="0"/>
                <a:ea typeface="ＭＳ Ｐゴシック" charset="0"/>
              </a:rPr>
              <a:t> </a:t>
            </a:r>
            <a:r>
              <a:rPr kumimoji="0" lang="ar-JO" sz="1800" b="1" i="0" u="none" strike="noStrike" kern="1200" cap="none" spc="0" normalizeH="0" baseline="0" noProof="0" dirty="0">
                <a:ln>
                  <a:noFill/>
                </a:ln>
                <a:solidFill>
                  <a:srgbClr val="000514"/>
                </a:solidFill>
                <a:effectLst/>
                <a:uLnTx/>
                <a:uFillTx/>
                <a:latin typeface="Arial" charset="0"/>
                <a:ea typeface="ＭＳ Ｐゴシック" charset="0"/>
              </a:rPr>
              <a:t>531 د</a:t>
            </a:r>
            <a:br>
              <a:rPr kumimoji="0" lang="en-US" sz="1800" b="1" i="0" u="none" strike="noStrike" kern="1200" cap="none" spc="0" normalizeH="0" baseline="0" noProof="0" dirty="0">
                <a:ln>
                  <a:noFill/>
                </a:ln>
                <a:solidFill>
                  <a:srgbClr val="000514"/>
                </a:solidFill>
                <a:effectLst/>
                <a:uLnTx/>
                <a:uFillTx/>
                <a:latin typeface="Arial" charset="0"/>
                <a:ea typeface="ＭＳ Ｐゴシック" charset="0"/>
              </a:rPr>
            </a:br>
            <a:r>
              <a:rPr kumimoji="0" lang="ar-JO" sz="1800" b="1" i="0" u="none" strike="noStrike" kern="1200" cap="none" spc="0" normalizeH="0" baseline="0" noProof="0" dirty="0">
                <a:ln>
                  <a:noFill/>
                </a:ln>
                <a:solidFill>
                  <a:srgbClr val="000514"/>
                </a:solidFill>
                <a:effectLst/>
                <a:uLnTx/>
                <a:uFillTx/>
                <a:latin typeface="Arial" charset="0"/>
                <a:ea typeface="ＭＳ Ｐゴシック" charset="0"/>
              </a:rPr>
              <a:t>531 ي</a:t>
            </a:r>
            <a:endParaRPr kumimoji="0" lang="en-US" sz="18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82" name="Parallelogram 21"/>
          <p:cNvSpPr>
            <a:spLocks noChangeArrowheads="1"/>
          </p:cNvSpPr>
          <p:nvPr/>
        </p:nvSpPr>
        <p:spPr bwMode="auto">
          <a:xfrm>
            <a:off x="0" y="1447800"/>
            <a:ext cx="1371600" cy="1524000"/>
          </a:xfrm>
          <a:prstGeom prst="parallelogram">
            <a:avLst>
              <a:gd name="adj" fmla="val 25000"/>
            </a:avLst>
          </a:prstGeom>
          <a:solidFill>
            <a:srgbClr val="C7DCE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54983"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514"/>
                </a:solidFill>
                <a:effectLst/>
                <a:uLnTx/>
                <a:uFillTx/>
                <a:latin typeface="Arial Black" charset="0"/>
                <a:ea typeface="ＭＳ Ｐゴシック" charset="0"/>
                <a:cs typeface="ＭＳ Ｐゴシック" charset="0"/>
              </a:rPr>
              <a:t>بعد الإمتلاك (يش 13)</a:t>
            </a:r>
            <a:endParaRPr kumimoji="0" lang="en-US" sz="2800" b="1" i="0" u="none" strike="noStrike" kern="1200" cap="none" spc="0" normalizeH="0" baseline="0" noProof="0" dirty="0">
              <a:ln>
                <a:noFill/>
              </a:ln>
              <a:solidFill>
                <a:srgbClr val="000514"/>
              </a:solidFill>
              <a:effectLst/>
              <a:uLnTx/>
              <a:uFillTx/>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35253467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تكوين</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50</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781433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05589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410626"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410627" name="Picture 4"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81050"/>
            <a:ext cx="4325938"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628" name="Picture 5" descr="OJSSS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3124200"/>
            <a:ext cx="4419600" cy="3262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66" name="Text Box 6"/>
          <p:cNvSpPr txBox="1">
            <a:spLocks noChangeArrowheads="1"/>
          </p:cNvSpPr>
          <p:nvPr/>
        </p:nvSpPr>
        <p:spPr bwMode="auto">
          <a:xfrm>
            <a:off x="4572000" y="1371600"/>
            <a:ext cx="4267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i="1" dirty="0">
                <a:solidFill>
                  <a:srgbClr val="FFFFFF"/>
                </a:solidFill>
                <a:latin typeface="Arial"/>
                <a:ea typeface="ＭＳ Ｐゴシック" pitchFamily="-112" charset="-128"/>
                <a:cs typeface="Arial"/>
              </a:rPr>
              <a:t>أنتم قصدتم لي شراً </a:t>
            </a:r>
            <a:endParaRPr lang="en-US" sz="3200" b="1" i="1" dirty="0">
              <a:solidFill>
                <a:srgbClr val="FFFFFF"/>
              </a:solidFill>
              <a:latin typeface="Arial"/>
              <a:ea typeface="ＭＳ Ｐゴシック" pitchFamily="-112" charset="-128"/>
              <a:cs typeface="Arial"/>
            </a:endParaRPr>
          </a:p>
        </p:txBody>
      </p:sp>
      <p:sp>
        <p:nvSpPr>
          <p:cNvPr id="808967" name="Text Box 7"/>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a:ea typeface="ＭＳ Ｐゴシック" pitchFamily="-112" charset="-128"/>
                <a:cs typeface="Arial"/>
              </a:rPr>
              <a:t>تكوين 50: 20</a:t>
            </a:r>
            <a:endParaRPr lang="en-US" sz="2800" b="1" dirty="0">
              <a:solidFill>
                <a:srgbClr val="FFFFFF"/>
              </a:solidFill>
              <a:latin typeface="Arial"/>
              <a:ea typeface="ＭＳ Ｐゴシック" pitchFamily="-112" charset="-128"/>
              <a:cs typeface="Arial"/>
            </a:endParaRPr>
          </a:p>
        </p:txBody>
      </p:sp>
      <p:sp>
        <p:nvSpPr>
          <p:cNvPr id="808968" name="Text Box 8"/>
          <p:cNvSpPr txBox="1">
            <a:spLocks noChangeArrowheads="1"/>
          </p:cNvSpPr>
          <p:nvPr/>
        </p:nvSpPr>
        <p:spPr bwMode="auto">
          <a:xfrm>
            <a:off x="107950" y="3662363"/>
            <a:ext cx="446405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i="1" dirty="0">
                <a:solidFill>
                  <a:srgbClr val="FFFFFF"/>
                </a:solidFill>
                <a:latin typeface="Arial"/>
                <a:ea typeface="ＭＳ Ｐゴシック" pitchFamily="-112" charset="-128"/>
                <a:cs typeface="Arial"/>
              </a:rPr>
              <a:t>أما الله فقصد به خيراً لكي يفعل كما اليوم ليحيي شعباً كثيراً</a:t>
            </a:r>
            <a:endParaRPr lang="en-US" sz="3200" b="1" i="1" dirty="0">
              <a:solidFill>
                <a:srgbClr val="FFFFFF"/>
              </a:solidFill>
              <a:latin typeface="Arial"/>
              <a:ea typeface="ＭＳ Ｐゴシック" pitchFamily="-112" charset="-128"/>
              <a:cs typeface="Arial"/>
            </a:endParaRPr>
          </a:p>
        </p:txBody>
      </p:sp>
      <p:sp>
        <p:nvSpPr>
          <p:cNvPr id="410632" name="Rectangle 9"/>
          <p:cNvSpPr>
            <a:spLocks noGrp="1" noChangeArrowheads="1"/>
          </p:cNvSpPr>
          <p:nvPr>
            <p:ph type="title" idx="4294967295"/>
          </p:nvPr>
        </p:nvSpPr>
        <p:spPr>
          <a:xfrm>
            <a:off x="0" y="152400"/>
            <a:ext cx="9144000" cy="533400"/>
          </a:xfrm>
        </p:spPr>
        <p:txBody>
          <a:bodyPr/>
          <a:lstStyle/>
          <a:p>
            <a:pPr eaLnBrk="1" hangingPunct="1"/>
            <a:r>
              <a:rPr lang="ar-JO" altLang="zh-CN" sz="3600" b="1" u="sng" dirty="0">
                <a:solidFill>
                  <a:schemeClr val="bg1"/>
                </a:solidFill>
                <a:latin typeface="Arial" charset="0"/>
                <a:ea typeface="ＭＳ Ｐゴシック" charset="0"/>
              </a:rPr>
              <a:t>عرف يوسف قصد الله السيادي</a:t>
            </a:r>
            <a:endParaRPr lang="en-US" altLang="zh-CN" dirty="0">
              <a:latin typeface="Arial" charset="0"/>
              <a:ea typeface="ＭＳ Ｐゴシック" charset="0"/>
            </a:endParaRPr>
          </a:p>
        </p:txBody>
      </p:sp>
    </p:spTree>
    <p:extLst>
      <p:ext uri="{BB962C8B-B14F-4D97-AF65-F5344CB8AC3E}">
        <p14:creationId xmlns:p14="http://schemas.microsoft.com/office/powerpoint/2010/main" val="2594702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08966"/>
                                        </p:tgtEl>
                                        <p:attrNameLst>
                                          <p:attrName>style.visibility</p:attrName>
                                        </p:attrNameLst>
                                      </p:cBhvr>
                                      <p:to>
                                        <p:strVal val="visible"/>
                                      </p:to>
                                    </p:set>
                                    <p:animEffect transition="in" filter="dissolve">
                                      <p:cBhvr>
                                        <p:cTn id="7" dur="500"/>
                                        <p:tgtEl>
                                          <p:spTgt spid="808966"/>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808968"/>
                                        </p:tgtEl>
                                        <p:attrNameLst>
                                          <p:attrName>style.visibility</p:attrName>
                                        </p:attrNameLst>
                                      </p:cBhvr>
                                      <p:to>
                                        <p:strVal val="visible"/>
                                      </p:to>
                                    </p:set>
                                    <p:animEffect transition="in" filter="dissolve">
                                      <p:cBhvr>
                                        <p:cTn id="11" dur="500"/>
                                        <p:tgtEl>
                                          <p:spTgt spid="808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6" grpId="0" autoUpdateAnimBg="0"/>
      <p:bldP spid="808968" grpId="0" autoUpdateAnimBg="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b="1" dirty="0">
                <a:solidFill>
                  <a:schemeClr val="tx1"/>
                </a:solidFill>
                <a:latin typeface="Arial" charset="0"/>
                <a:ea typeface="ＭＳ Ｐゴシック" charset="0"/>
              </a:rPr>
              <a:t>شجرة عائلة الآباء</a:t>
            </a:r>
            <a:endParaRPr lang="en-US" altLang="zh-CN" sz="2800" b="1" dirty="0">
              <a:solidFill>
                <a:schemeClr val="tx1"/>
              </a:solidFill>
              <a:latin typeface="Arial" charset="0"/>
              <a:ea typeface="ＭＳ Ｐゴシック"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7000"/>
                </a:solidFill>
                <a:effectLst/>
                <a:uLnTx/>
                <a:uFillTx/>
                <a:latin typeface="Arial" charset="0"/>
                <a:ea typeface="ＭＳ Ｐゴシック" charset="0"/>
                <a:cs typeface="Arial" charset="0"/>
              </a:rPr>
              <a:t>تارح</a:t>
            </a:r>
            <a:endParaRPr kumimoji="0" lang="en-US" altLang="zh-CN" sz="2400" b="1" i="0" u="none" strike="noStrike" kern="1200" cap="none" spc="0" normalizeH="0" baseline="0" noProof="0" dirty="0">
              <a:ln>
                <a:noFill/>
              </a:ln>
              <a:solidFill>
                <a:srgbClr val="007000"/>
              </a:solidFill>
              <a:effectLst/>
              <a:uLnTx/>
              <a:uFillTx/>
              <a:latin typeface="Arial" charset="0"/>
              <a:ea typeface="ＭＳ Ｐゴシック" charset="0"/>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هاران</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ناحور</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7000"/>
                </a:solidFill>
                <a:effectLst/>
                <a:uLnTx/>
                <a:uFillTx/>
                <a:latin typeface="Arial" charset="0"/>
                <a:ea typeface="ＭＳ Ｐゴシック" charset="0"/>
                <a:cs typeface="Arial" charset="0"/>
              </a:rPr>
              <a:t>إبراهيم</a:t>
            </a:r>
            <a:endParaRPr kumimoji="0" lang="en-US" altLang="zh-CN" sz="2400" b="1" i="0" u="none" strike="noStrike" kern="1200" cap="none" spc="0" normalizeH="0" baseline="0" noProof="0" dirty="0">
              <a:ln>
                <a:noFill/>
              </a:ln>
              <a:solidFill>
                <a:srgbClr val="009900"/>
              </a:solidFill>
              <a:effectLst/>
              <a:uLnTx/>
              <a:uFillTx/>
              <a:latin typeface="Arial" charset="0"/>
              <a:ea typeface="ＭＳ Ｐゴシック" charset="0"/>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لوط</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بتوئيل</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ar-JO"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من هاجر</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 </a:t>
            </a: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إسماعيل</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ar-JO"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من سارة</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 </a:t>
            </a:r>
            <a:r>
              <a:rPr kumimoji="0" lang="ar-JO" altLang="zh-CN" sz="2400" b="1" i="0" u="none" strike="noStrike" kern="1200" cap="none" spc="0" normalizeH="0" baseline="0" noProof="0" dirty="0">
                <a:ln>
                  <a:noFill/>
                </a:ln>
                <a:solidFill>
                  <a:srgbClr val="007000"/>
                </a:solidFill>
                <a:effectLst/>
                <a:uLnTx/>
                <a:uFillTx/>
                <a:latin typeface="Arial" charset="0"/>
                <a:ea typeface="ＭＳ Ｐゴシック" charset="0"/>
                <a:cs typeface="Arial" charset="0"/>
              </a:rPr>
              <a:t>إسحق</a:t>
            </a:r>
            <a:endParaRPr kumimoji="0" lang="en-US" altLang="zh-CN" sz="2400" b="1" i="0" u="none" strike="noStrike" kern="1200" cap="none" spc="0" normalizeH="0" baseline="0" noProof="0" dirty="0">
              <a:ln>
                <a:noFill/>
              </a:ln>
              <a:solidFill>
                <a:srgbClr val="009900"/>
              </a:solidFill>
              <a:effectLst/>
              <a:uLnTx/>
              <a:uFillTx/>
              <a:latin typeface="Arial" charset="0"/>
              <a:ea typeface="ＭＳ Ｐゴシック" charset="0"/>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لابان</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JO"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رفقة</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ليئة</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عيسو</a:t>
            </a:r>
            <a:endParaRPr kumimoji="0" lang="en-US" altLang="zh-CN" sz="2400" b="1" i="0" u="none" strike="noStrike" kern="1200" cap="none" spc="0" normalizeH="0" baseline="0" noProof="0" dirty="0">
              <a:ln>
                <a:noFill/>
              </a:ln>
              <a:solidFill>
                <a:srgbClr val="33CC33"/>
              </a:solidFill>
              <a:effectLst/>
              <a:uLnTx/>
              <a:uFillTx/>
              <a:latin typeface="Arial" charset="0"/>
              <a:ea typeface="ＭＳ Ｐゴシック" charset="0"/>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ar-JO"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من ليئة</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رأوبين     شمعون</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لاوي</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يهوذا          يساكر      زبولون</a:t>
            </a:r>
            <a:endParaRPr kumimoji="0" lang="en-US" altLang="zh-CN" sz="2400" b="1" i="0" u="none" strike="noStrike" kern="1200" cap="none" spc="0" normalizeH="0" baseline="0" noProof="0" dirty="0">
              <a:ln>
                <a:noFill/>
              </a:ln>
              <a:solidFill>
                <a:srgbClr val="009900"/>
              </a:solidFill>
              <a:effectLst/>
              <a:uLnTx/>
              <a:uFillTx/>
              <a:latin typeface="Arial" charset="0"/>
              <a:ea typeface="ＭＳ Ｐゴシック" charset="0"/>
              <a:cs typeface="Arial" charset="0"/>
            </a:endParaRPr>
          </a:p>
        </p:txBody>
      </p:sp>
      <p:sp>
        <p:nvSpPr>
          <p:cNvPr id="412687" name="Text Box 15"/>
          <p:cNvSpPr txBox="1">
            <a:spLocks noChangeArrowheads="1"/>
          </p:cNvSpPr>
          <p:nvPr/>
        </p:nvSpPr>
        <p:spPr bwMode="auto">
          <a:xfrm>
            <a:off x="2159000" y="4147380"/>
            <a:ext cx="1828800" cy="1200329"/>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ar-JO"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من زلفة</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   </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جاد</a:t>
            </a:r>
            <a:b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أشير</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ar-JO"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من بلهة </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   </a:t>
            </a: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دان، نفتالي</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ar-JO"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من راحيل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،بنيامين</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JO" altLang="zh-CN" sz="2400" b="1" i="0" u="none" strike="noStrike" kern="1200" cap="none" spc="0" normalizeH="0" baseline="0" noProof="0" dirty="0">
                <a:ln>
                  <a:noFill/>
                </a:ln>
                <a:solidFill>
                  <a:srgbClr val="007000"/>
                </a:solidFill>
                <a:effectLst/>
                <a:uLnTx/>
                <a:uFillTx/>
                <a:latin typeface="Arial" charset="0"/>
                <a:ea typeface="ＭＳ Ｐゴシック" charset="0"/>
                <a:cs typeface="Arial" charset="0"/>
              </a:rPr>
              <a:t>يوسف</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7000"/>
                </a:solidFill>
                <a:effectLst/>
                <a:uLnTx/>
                <a:uFillTx/>
                <a:latin typeface="Arial" charset="0"/>
                <a:ea typeface="ＭＳ Ｐゴシック" charset="0"/>
                <a:cs typeface="Arial" charset="0"/>
              </a:rPr>
              <a:t>أفرايم</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راحيل</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2"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7000"/>
                </a:solidFill>
                <a:effectLst/>
                <a:uLnTx/>
                <a:uFillTx/>
                <a:latin typeface="Arial" charset="0"/>
                <a:ea typeface="ＭＳ Ｐゴシック" charset="0"/>
                <a:cs typeface="Arial" charset="0"/>
              </a:rPr>
              <a:t>يعقوب</a:t>
            </a:r>
            <a:endParaRPr kumimoji="0" lang="en-US" altLang="zh-CN" sz="2400" b="1" i="0" u="none" strike="noStrike" kern="1200" cap="none" spc="0" normalizeH="0" baseline="0" noProof="0" dirty="0">
              <a:ln>
                <a:noFill/>
              </a:ln>
              <a:solidFill>
                <a:srgbClr val="007000"/>
              </a:solidFill>
              <a:effectLst/>
              <a:uLnTx/>
              <a:uFillTx/>
              <a:latin typeface="Arial" charset="0"/>
              <a:ea typeface="ＭＳ Ｐゴシック" charset="0"/>
              <a:cs typeface="Arial"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3" name="Group 50"/>
          <p:cNvGrpSpPr>
            <a:grpSpLocks/>
          </p:cNvGrpSpPr>
          <p:nvPr/>
        </p:nvGrpSpPr>
        <p:grpSpPr bwMode="auto">
          <a:xfrm flipH="1">
            <a:off x="7008813" y="4985580"/>
            <a:ext cx="1524000" cy="495300"/>
            <a:chOff x="3888" y="3144"/>
            <a:chExt cx="960" cy="336"/>
          </a:xfrm>
        </p:grpSpPr>
        <p:grpSp>
          <p:nvGrpSpPr>
            <p:cNvPr id="4"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منسى</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شجرة عائلة الآباء</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91</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725" name="Text Box 62"/>
          <p:cNvSpPr txBox="1">
            <a:spLocks noChangeArrowheads="1"/>
          </p:cNvSpPr>
          <p:nvPr/>
        </p:nvSpPr>
        <p:spPr bwMode="auto">
          <a:xfrm>
            <a:off x="2143108" y="5976180"/>
            <a:ext cx="700089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7000"/>
                </a:solidFill>
                <a:effectLst/>
                <a:uLnTx/>
                <a:uFillTx/>
                <a:latin typeface="Arial" charset="0"/>
                <a:ea typeface="ＭＳ Ｐゴシック" charset="0"/>
                <a:cs typeface="Arial" charset="0"/>
              </a:rPr>
              <a:t>الأخضر = خط البركة مع حقوق البكر على الرغم من أن أياً من هؤلاء لم يولد أولاً (1 أخبار الأيام 5: 1-2)</a:t>
            </a:r>
            <a:endParaRPr kumimoji="0" lang="en-US" altLang="zh-CN" sz="2000" b="1" i="0" u="none" strike="noStrike" kern="1200" cap="none" spc="0" normalizeH="0" baseline="0" noProof="0" dirty="0">
              <a:ln>
                <a:noFill/>
              </a:ln>
              <a:solidFill>
                <a:srgbClr val="007000"/>
              </a:solidFill>
              <a:effectLst/>
              <a:uLnTx/>
              <a:uFillTx/>
              <a:latin typeface="Arial" charset="0"/>
              <a:ea typeface="ＭＳ Ｐゴシック" charset="0"/>
              <a:cs typeface="Arial"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زوجة</a:t>
            </a:r>
            <a:endParaRPr kumimoji="0" lang="en-US" altLang="zh-CN" sz="1800" b="1" i="1" u="none" strike="noStrike" kern="1200" cap="none" spc="0" normalizeH="0" baseline="0" noProof="0" dirty="0">
              <a:ln>
                <a:noFill/>
              </a:ln>
              <a:solidFill>
                <a:srgbClr val="33CC33"/>
              </a:solidFill>
              <a:effectLst/>
              <a:uLnTx/>
              <a:uFillTx/>
              <a:latin typeface="Arial" charset="0"/>
              <a:ea typeface="ＭＳ Ｐゴシック" charset="0"/>
              <a:cs typeface="Arial"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أخ 2 : 1 - 5</a:t>
            </a: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2793739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b="1" dirty="0">
                <a:solidFill>
                  <a:schemeClr val="tx1"/>
                </a:solidFill>
                <a:latin typeface="Arial" charset="0"/>
                <a:ea typeface="ＭＳ Ｐゴシック" charset="0"/>
              </a:rPr>
              <a:t>شجرة عائلة الآباء</a:t>
            </a:r>
            <a:endParaRPr lang="en-US" altLang="zh-CN" sz="2800" b="1" dirty="0">
              <a:solidFill>
                <a:schemeClr val="tx1"/>
              </a:solidFill>
              <a:latin typeface="Arial" charset="0"/>
              <a:ea typeface="ＭＳ Ｐゴシック"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تارح</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هاران</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ناحور</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إبراهيم</a:t>
            </a:r>
            <a:endPar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لوط</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بتوئيل</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ar-JO"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من هاجر</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 </a:t>
            </a: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إسماعيل</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ar-JO"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من سارة</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 </a:t>
            </a:r>
            <a:r>
              <a:rPr kumimoji="0" lang="ar-JO"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إسحق</a:t>
            </a:r>
            <a:endPar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لابان</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رفقة        </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ليئة</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عيسو</a:t>
            </a:r>
            <a:endParaRPr kumimoji="0" lang="en-US" altLang="zh-CN" sz="2400" b="1" i="0" u="none" strike="noStrike" kern="1200" cap="none" spc="0" normalizeH="0" baseline="0" noProof="0" dirty="0">
              <a:ln>
                <a:noFill/>
              </a:ln>
              <a:solidFill>
                <a:srgbClr val="33CC33"/>
              </a:solidFill>
              <a:effectLst/>
              <a:uLnTx/>
              <a:uFillTx/>
              <a:latin typeface="Arial" charset="0"/>
              <a:ea typeface="ＭＳ Ｐゴシック" charset="0"/>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ar-JO"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من ليئة</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 </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رأوبين      </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شمعون        لاوي</a:t>
            </a:r>
            <a:b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ar-JO"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يهوذا          </a:t>
            </a: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يساكر      زبولون</a:t>
            </a:r>
            <a:endParaRPr kumimoji="0" lang="en-US" altLang="zh-CN" sz="2400" b="1" i="0" u="none" strike="noStrike" kern="1200" cap="none" spc="0" normalizeH="0" baseline="0" noProof="0" dirty="0">
              <a:ln>
                <a:noFill/>
              </a:ln>
              <a:solidFill>
                <a:srgbClr val="009900"/>
              </a:solidFill>
              <a:effectLst/>
              <a:uLnTx/>
              <a:uFillTx/>
              <a:latin typeface="Arial" charset="0"/>
              <a:ea typeface="ＭＳ Ｐゴシック" charset="0"/>
              <a:cs typeface="Arial" charset="0"/>
            </a:endParaRPr>
          </a:p>
        </p:txBody>
      </p:sp>
      <p:sp>
        <p:nvSpPr>
          <p:cNvPr id="412687" name="Text Box 15"/>
          <p:cNvSpPr txBox="1">
            <a:spLocks noChangeArrowheads="1"/>
          </p:cNvSpPr>
          <p:nvPr/>
        </p:nvSpPr>
        <p:spPr bwMode="auto">
          <a:xfrm>
            <a:off x="2159000" y="4147380"/>
            <a:ext cx="1828800" cy="830997"/>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ar-JO"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من زلفة</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  </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جاد، أشير</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ar-JO"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من بلهة</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  </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دان، نفتالي</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ar-JO"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من راحيل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يوسف، بنيامين</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أفرايم</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راحيل</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يعقوب</a:t>
            </a:r>
            <a:endPar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منسى</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720" name="WordArt 57"/>
          <p:cNvSpPr>
            <a:spLocks noChangeArrowheads="1" noChangeShapeType="1" noTextEdit="1"/>
          </p:cNvSpPr>
          <p:nvPr/>
        </p:nvSpPr>
        <p:spPr bwMode="auto">
          <a:xfrm>
            <a:off x="76200" y="-38100"/>
            <a:ext cx="413861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النسل الملكي</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91</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725" name="Text Box 62"/>
          <p:cNvSpPr txBox="1">
            <a:spLocks noChangeArrowheads="1"/>
          </p:cNvSpPr>
          <p:nvPr/>
        </p:nvSpPr>
        <p:spPr bwMode="auto">
          <a:xfrm>
            <a:off x="2362200" y="5976180"/>
            <a:ext cx="6781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أحمر : مع أن يهوذا لم يكن البكر لكن يعقوب صرح بأن ملوك إسرائيل سيكونون من نسله</a:t>
            </a:r>
            <a:endParaRPr kumimoji="0" lang="en-US" altLang="zh-CN"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زوجة</a:t>
            </a:r>
            <a:endParaRPr kumimoji="0" lang="en-US" altLang="zh-CN" sz="1800" b="1" i="1" u="none" strike="noStrike" kern="1200" cap="none" spc="0" normalizeH="0" baseline="0" noProof="0" dirty="0">
              <a:ln>
                <a:noFill/>
              </a:ln>
              <a:solidFill>
                <a:srgbClr val="33CC33"/>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4260633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p:cNvSpPr>
            <a:spLocks noGrp="1" noChangeArrowheads="1"/>
          </p:cNvSpPr>
          <p:nvPr>
            <p:ph type="ctrTitle"/>
          </p:nvPr>
        </p:nvSpPr>
        <p:spPr>
          <a:xfrm>
            <a:off x="609600" y="116632"/>
            <a:ext cx="10385425" cy="720378"/>
          </a:xfrm>
        </p:spPr>
        <p:txBody>
          <a:bodyPr/>
          <a:lstStyle/>
          <a:p>
            <a:pPr eaLnBrk="1" hangingPunct="1"/>
            <a:r>
              <a:rPr lang="ar-JO" altLang="zh-CN" sz="4800" b="1" dirty="0">
                <a:solidFill>
                  <a:schemeClr val="bg1"/>
                </a:solidFill>
                <a:latin typeface="Arial" charset="0"/>
                <a:ea typeface="ＭＳ Ｐゴシック" charset="0"/>
              </a:rPr>
              <a:t>موت يوسف</a:t>
            </a:r>
            <a:endParaRPr lang="en-US" altLang="zh-CN" sz="4000" b="1" dirty="0">
              <a:latin typeface="Arial" charset="0"/>
              <a:ea typeface="ＭＳ Ｐゴシック" charset="0"/>
            </a:endParaRPr>
          </a:p>
        </p:txBody>
      </p:sp>
      <p:pic>
        <p:nvPicPr>
          <p:cNvPr id="41472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3235325" cy="406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4" name="Rectangle 7"/>
          <p:cNvSpPr>
            <a:spLocks noChangeArrowheads="1"/>
          </p:cNvSpPr>
          <p:nvPr/>
        </p:nvSpPr>
        <p:spPr bwMode="auto">
          <a:xfrm>
            <a:off x="3708400" y="1936750"/>
            <a:ext cx="4536008" cy="4156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fontAlgn="base">
              <a:spcBef>
                <a:spcPct val="20000"/>
              </a:spcBef>
              <a:spcAft>
                <a:spcPct val="0"/>
              </a:spcAft>
            </a:pPr>
            <a:r>
              <a:rPr lang="ar-JO" altLang="ja-JP" sz="3200" b="1" dirty="0">
                <a:solidFill>
                  <a:srgbClr val="FFFFFF"/>
                </a:solidFill>
                <a:latin typeface="Arial" charset="0"/>
                <a:ea typeface="ＭＳ Ｐゴシック" charset="0"/>
                <a:cs typeface="Arial" charset="0"/>
              </a:rPr>
              <a:t>ثم مات يوسف و هو ابن مئة و عشر سنين فحنطوه ووضع في تابوت في مصر</a:t>
            </a:r>
            <a:endParaRPr lang="en-US" altLang="ja-JP" sz="3200" b="1" dirty="0">
              <a:solidFill>
                <a:srgbClr val="FFFFFF"/>
              </a:solidFill>
              <a:latin typeface="Arial" charset="0"/>
              <a:ea typeface="ＭＳ Ｐゴシック" charset="0"/>
              <a:cs typeface="Arial" charset="0"/>
            </a:endParaRPr>
          </a:p>
          <a:p>
            <a:pPr algn="r" defTabSz="914400" fontAlgn="base">
              <a:spcBef>
                <a:spcPct val="20000"/>
              </a:spcBef>
              <a:spcAft>
                <a:spcPct val="0"/>
              </a:spcAft>
            </a:pPr>
            <a:r>
              <a:rPr lang="en-US" altLang="zh-CN" sz="3200" b="1" dirty="0">
                <a:solidFill>
                  <a:srgbClr val="FFFFFF"/>
                </a:solidFill>
                <a:latin typeface="Arial" charset="0"/>
                <a:ea typeface="ＭＳ Ｐゴシック" charset="0"/>
                <a:cs typeface="Arial" charset="0"/>
              </a:rPr>
              <a:t>(</a:t>
            </a:r>
            <a:r>
              <a:rPr lang="ar-JO" altLang="zh-CN" sz="3200" b="1" dirty="0">
                <a:solidFill>
                  <a:srgbClr val="FFFFFF"/>
                </a:solidFill>
                <a:latin typeface="Arial" charset="0"/>
                <a:ea typeface="ＭＳ Ｐゴシック" charset="0"/>
                <a:cs typeface="Arial" charset="0"/>
              </a:rPr>
              <a:t>50: 26</a:t>
            </a:r>
            <a:r>
              <a:rPr lang="en-US" altLang="zh-CN" sz="3200" b="1" dirty="0">
                <a:solidFill>
                  <a:srgbClr val="FFFFFF"/>
                </a:solidFill>
                <a:latin typeface="Arial" charset="0"/>
                <a:ea typeface="ＭＳ Ｐゴシック" charset="0"/>
                <a:cs typeface="Arial" charset="0"/>
              </a:rPr>
              <a:t>)</a:t>
            </a:r>
          </a:p>
        </p:txBody>
      </p:sp>
      <p:sp>
        <p:nvSpPr>
          <p:cNvPr id="414725" name="Rectangle 9"/>
          <p:cNvSpPr>
            <a:spLocks noChangeArrowheads="1"/>
          </p:cNvSpPr>
          <p:nvPr/>
        </p:nvSpPr>
        <p:spPr bwMode="auto">
          <a:xfrm>
            <a:off x="1331639" y="878632"/>
            <a:ext cx="7812361"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altLang="zh-CN" sz="4000" b="1" dirty="0">
                <a:solidFill>
                  <a:srgbClr val="FFFFFF"/>
                </a:solidFill>
                <a:latin typeface="Arial" charset="0"/>
                <a:ea typeface="ＭＳ Ｐゴシック" charset="0"/>
                <a:cs typeface="Arial" charset="0"/>
              </a:rPr>
              <a:t>(</a:t>
            </a:r>
            <a:r>
              <a:rPr lang="ar-JO" altLang="zh-CN" sz="4000" b="1" dirty="0">
                <a:solidFill>
                  <a:srgbClr val="FFFFFF"/>
                </a:solidFill>
                <a:latin typeface="Arial" charset="0"/>
                <a:ea typeface="ＭＳ Ｐゴシック" charset="0"/>
                <a:cs typeface="Arial" charset="0"/>
              </a:rPr>
              <a:t>آخر عدد في سفر التكوين</a:t>
            </a:r>
            <a:r>
              <a:rPr lang="en-US" altLang="zh-CN" sz="4000" b="1" dirty="0">
                <a:solidFill>
                  <a:srgbClr val="FFFFFF"/>
                </a:solidFill>
                <a:latin typeface="Arial" charset="0"/>
                <a:ea typeface="ＭＳ Ｐゴシック" charset="0"/>
                <a:cs typeface="Arial" charset="0"/>
              </a:rPr>
              <a:t>)</a:t>
            </a:r>
          </a:p>
        </p:txBody>
      </p:sp>
      <p:sp>
        <p:nvSpPr>
          <p:cNvPr id="2" name="Rectangle 1"/>
          <p:cNvSpPr/>
          <p:nvPr/>
        </p:nvSpPr>
        <p:spPr>
          <a:xfrm>
            <a:off x="0" y="6237312"/>
            <a:ext cx="9144000" cy="523220"/>
          </a:xfrm>
          <a:prstGeom prst="rect">
            <a:avLst/>
          </a:prstGeom>
          <a:noFill/>
        </p:spPr>
        <p:txBody>
          <a:bodyPr wrap="square" lIns="91440" tIns="45720" rIns="91440" bIns="45720">
            <a:spAutoFit/>
          </a:bodyPr>
          <a:lstStyle/>
          <a:p>
            <a:pPr algn="ctr" defTabSz="914400" eaLnBrk="0" fontAlgn="base" hangingPunct="0">
              <a:spcBef>
                <a:spcPct val="0"/>
              </a:spcBef>
              <a:spcAft>
                <a:spcPct val="0"/>
              </a:spcAft>
            </a:pPr>
            <a:r>
              <a:rPr lang="ar-JO" sz="28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ماذا عن وعد الله بخصوص الأرض ؟</a:t>
            </a:r>
            <a:endParaRPr lang="en-US" sz="2800" b="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318912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l="3363" t="2930" r="3574" b="19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charset="0"/>
                <a:ea typeface="ＭＳ Ｐゴシック" charset="0"/>
                <a:cs typeface="Arial" charset="0"/>
              </a:rPr>
              <a:t>©2003 TBBMI</a:t>
            </a:r>
          </a:p>
        </p:txBody>
      </p:sp>
      <p:sp>
        <p:nvSpPr>
          <p:cNvPr id="1766404"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7.5.03a.</a:t>
            </a:r>
          </a:p>
        </p:txBody>
      </p:sp>
      <p:sp>
        <p:nvSpPr>
          <p:cNvPr id="1766405"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19</a:t>
            </a:r>
          </a:p>
        </p:txBody>
      </p:sp>
      <p:sp>
        <p:nvSpPr>
          <p:cNvPr id="245765" name="Rectangle 6"/>
          <p:cNvSpPr>
            <a:spLocks noGrp="1" noChangeArrowheads="1"/>
          </p:cNvSpPr>
          <p:nvPr>
            <p:ph type="ctrTitle"/>
          </p:nvPr>
        </p:nvSpPr>
        <p:spPr>
          <a:xfrm>
            <a:off x="0" y="0"/>
            <a:ext cx="6096000" cy="3505200"/>
          </a:xfrm>
        </p:spPr>
        <p:txBody>
          <a:bodyPr/>
          <a:lstStyle/>
          <a:p>
            <a:pPr eaLnBrk="1" hangingPunct="1"/>
            <a:r>
              <a:rPr lang="ar-JO" altLang="zh-CN" sz="7200" b="1" dirty="0">
                <a:solidFill>
                  <a:schemeClr val="bg1"/>
                </a:solidFill>
                <a:effectLst>
                  <a:glow rad="101600">
                    <a:schemeClr val="tx1"/>
                  </a:glow>
                </a:effectLst>
                <a:latin typeface="Arial" charset="0"/>
                <a:ea typeface="ＭＳ Ｐゴシック" charset="0"/>
              </a:rPr>
              <a:t>الكلمة المفتاحية</a:t>
            </a:r>
            <a:br>
              <a:rPr lang="ar-JO" altLang="zh-CN" sz="7200" b="1" dirty="0">
                <a:solidFill>
                  <a:schemeClr val="bg1"/>
                </a:solidFill>
                <a:effectLst>
                  <a:glow rad="101600">
                    <a:schemeClr val="tx1"/>
                  </a:glow>
                </a:effectLst>
                <a:latin typeface="Arial" charset="0"/>
                <a:ea typeface="ＭＳ Ｐゴシック" charset="0"/>
              </a:rPr>
            </a:br>
            <a:r>
              <a:rPr lang="ar-JO" altLang="zh-CN" sz="7200" b="1" dirty="0">
                <a:solidFill>
                  <a:schemeClr val="bg1"/>
                </a:solidFill>
                <a:effectLst>
                  <a:glow rad="101600">
                    <a:schemeClr val="tx1"/>
                  </a:glow>
                </a:effectLst>
                <a:latin typeface="Arial" charset="0"/>
                <a:ea typeface="ＭＳ Ｐゴシック" charset="0"/>
              </a:rPr>
              <a:t>في سفر التكوين</a:t>
            </a:r>
            <a:endParaRPr lang="en-US" altLang="zh-CN" sz="7200" b="1" dirty="0">
              <a:solidFill>
                <a:schemeClr val="bg1"/>
              </a:solidFill>
              <a:effectLst>
                <a:glow rad="101600">
                  <a:schemeClr val="tx1"/>
                </a:glow>
              </a:effectLst>
              <a:latin typeface="Arial" charset="0"/>
              <a:ea typeface="ＭＳ Ｐゴシック" charset="0"/>
            </a:endParaRPr>
          </a:p>
        </p:txBody>
      </p:sp>
      <p:sp>
        <p:nvSpPr>
          <p:cNvPr id="245766"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rPr>
              <a:t>الإختيار</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endParaRPr>
          </a:p>
        </p:txBody>
      </p:sp>
      <p:sp>
        <p:nvSpPr>
          <p:cNvPr id="245767"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56</a:t>
            </a:r>
            <a:endParaRPr kumimoji="0" lang="en-US"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70626241"/>
      </p:ext>
    </p:extLst>
  </p:cSld>
  <p:clrMapOvr>
    <a:masterClrMapping/>
  </p:clrMapOvr>
  <p:transition>
    <p:wheel spokes="0"/>
  </p:transition>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br>
              <a:rPr lang="en-US" sz="4800" b="1" dirty="0">
                <a:effectLst>
                  <a:outerShdw blurRad="38100" dist="38100" dir="2700000" algn="tl">
                    <a:srgbClr val="000000">
                      <a:alpha val="43137"/>
                    </a:srgbClr>
                  </a:outerShdw>
                </a:effectLst>
              </a:rPr>
            </a:br>
            <a:r>
              <a:rPr lang="ar-JO" sz="4800" b="1" dirty="0">
                <a:effectLst>
                  <a:outerShdw blurRad="38100" dist="38100" dir="2700000" algn="tl">
                    <a:srgbClr val="000000">
                      <a:alpha val="43137"/>
                    </a:srgbClr>
                  </a:outerShdw>
                </a:effectLst>
              </a:rPr>
              <a:t>وعد الله المؤمنين مثلنا ببركات العهد الإبراهيمي</a:t>
            </a:r>
            <a:r>
              <a:rPr lang="en-US" sz="4800" b="1" dirty="0">
                <a:effectLst>
                  <a:outerShdw blurRad="38100" dist="38100" dir="2700000" algn="tl">
                    <a:srgbClr val="000000">
                      <a:alpha val="43137"/>
                    </a:srgbClr>
                  </a:outerShdw>
                </a:effectLst>
              </a:rPr>
              <a:t> </a:t>
            </a:r>
            <a:endParaRPr lang="en-US" sz="4800" b="1" dirty="0">
              <a:solidFill>
                <a:srgbClr val="CC00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337795296"/>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566334"/>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عش </a:t>
            </a: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اختيار</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الله لك </a:t>
            </a: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ووعوده</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بالبركة</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6533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4844945"/>
          </a:xfrm>
          <a:effectLst>
            <a:outerShdw blurRad="63500" dist="35921" dir="2700000" algn="ctr" rotWithShape="0">
              <a:schemeClr val="tx2">
                <a:alpha val="74998"/>
              </a:schemeClr>
            </a:outerShdw>
          </a:effectLst>
        </p:spPr>
        <p:txBody>
          <a:bodyPr anchor="ctr"/>
          <a:lstStyle/>
          <a:p>
            <a:pPr>
              <a:defRPr/>
            </a:pPr>
            <a:r>
              <a:rPr lang="ar-JO" sz="9600" b="1" dirty="0">
                <a:effectLst>
                  <a:glow rad="127000">
                    <a:schemeClr val="tx1"/>
                  </a:glow>
                </a:effectLst>
                <a:latin typeface="Arial" charset="0"/>
                <a:ea typeface="ＭＳ Ｐゴシック" charset="0"/>
                <a:cs typeface="ＭＳ Ｐゴシック" charset="0"/>
              </a:rPr>
              <a:t>كيف تتجاوب مع اختيار و وعد الله ؟</a:t>
            </a:r>
            <a:r>
              <a:rPr lang="en-US" sz="96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800015229"/>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2209215798"/>
      </p:ext>
    </p:extLst>
  </p:cSld>
  <p:clrMapOvr>
    <a:masterClrMapping/>
  </p:clrMapOvr>
  <p:transition spd="med">
    <p:randomBar dir="vert"/>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latin typeface="Arial" charset="0"/>
                <a:ea typeface="ＭＳ Ｐゴシック" charset="0"/>
              </a:rPr>
              <a:t>وعظ العهد القديم</a:t>
            </a:r>
            <a:r>
              <a:rPr lang="en-US" sz="3200" b="1" dirty="0">
                <a:solidFill>
                  <a:srgbClr val="FFFFFF"/>
                </a:solidFill>
                <a:latin typeface="Arial" charset="0"/>
                <a:ea typeface="ＭＳ Ｐゴシック" charset="0"/>
              </a:rPr>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charset="0"/>
                <a:cs typeface="Arial" charset="0"/>
              </a:rPr>
              <a:t>أحصل على العرض التقديمي مجاناً</a:t>
            </a:r>
            <a:endParaRPr lang="en-US" sz="1400" b="1" dirty="0">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240213232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00429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ＭＳ Ｐゴシック" pitchFamily="-112" charset="-128"/>
                <a:cs typeface="Arial"/>
              </a:rPr>
              <a:t>الأحداث 1-11</a:t>
            </a:r>
            <a:endParaRPr lang="en-US" sz="2800" b="1" dirty="0">
              <a:solidFill>
                <a:srgbClr val="FFFFFF"/>
              </a:solidFill>
              <a:latin typeface="Arial"/>
              <a:ea typeface="ＭＳ Ｐゴシック" pitchFamily="-112" charset="-128"/>
              <a:cs typeface="Arial"/>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ＭＳ Ｐゴシック" pitchFamily="-112" charset="-128"/>
                <a:cs typeface="Arial"/>
              </a:rPr>
              <a:t>الأشخاص 12-50</a:t>
            </a:r>
            <a:endParaRPr lang="en-US" sz="2800" b="1" dirty="0">
              <a:solidFill>
                <a:srgbClr val="FFFFFF"/>
              </a:solidFill>
              <a:latin typeface="Arial"/>
              <a:ea typeface="ＭＳ Ｐゴシック" pitchFamily="-112" charset="-128"/>
              <a:cs typeface="Arial"/>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cs typeface="Arial" charset="0"/>
              </a:rPr>
              <a:t>الخليقة 1-2</a:t>
            </a:r>
            <a:endParaRPr lang="en-US" altLang="zh-CN" sz="3200" b="1" dirty="0">
              <a:solidFill>
                <a:srgbClr val="FFFFFF"/>
              </a:solidFill>
              <a:cs typeface="Arial"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السقوط 3-5</a:t>
            </a:r>
            <a:endParaRPr lang="en-US" sz="3200" b="1" dirty="0">
              <a:solidFill>
                <a:srgbClr val="FFFFFF"/>
              </a:solidFill>
              <a:latin typeface="Arial"/>
              <a:ea typeface="ＭＳ Ｐゴシック" pitchFamily="-112" charset="-128"/>
              <a:cs typeface="Arial"/>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الطوفان 6-9</a:t>
            </a:r>
            <a:endParaRPr lang="en-US" sz="3200" b="1" dirty="0">
              <a:solidFill>
                <a:srgbClr val="FFFFFF"/>
              </a:solidFill>
              <a:latin typeface="Arial"/>
              <a:ea typeface="ＭＳ Ｐゴシック" pitchFamily="-112" charset="-128"/>
              <a:cs typeface="Arial"/>
            </a:endParaRPr>
          </a:p>
        </p:txBody>
      </p:sp>
      <p:sp>
        <p:nvSpPr>
          <p:cNvPr id="845833" name="Text Box 9"/>
          <p:cNvSpPr txBox="1">
            <a:spLocks noChangeArrowheads="1"/>
          </p:cNvSpPr>
          <p:nvPr/>
        </p:nvSpPr>
        <p:spPr bwMode="auto">
          <a:xfrm rot="17934635">
            <a:off x="1905383" y="2935375"/>
            <a:ext cx="382490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الشعوب 10-11</a:t>
            </a:r>
            <a:endParaRPr lang="en-US" sz="3200" b="1" dirty="0">
              <a:solidFill>
                <a:srgbClr val="FFFFFF"/>
              </a:solidFill>
              <a:latin typeface="Arial"/>
              <a:ea typeface="ＭＳ Ｐゴシック" pitchFamily="-112" charset="-128"/>
              <a:cs typeface="Arial"/>
            </a:endParaRPr>
          </a:p>
        </p:txBody>
      </p:sp>
      <p:sp>
        <p:nvSpPr>
          <p:cNvPr id="845834" name="Text Box 10"/>
          <p:cNvSpPr txBox="1">
            <a:spLocks noChangeArrowheads="1"/>
          </p:cNvSpPr>
          <p:nvPr/>
        </p:nvSpPr>
        <p:spPr bwMode="auto">
          <a:xfrm rot="18021874">
            <a:off x="2705597" y="2957604"/>
            <a:ext cx="3790312"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cs typeface="Arial" charset="0"/>
              </a:rPr>
              <a:t>إبراهيم 12-25: 18</a:t>
            </a:r>
            <a:endParaRPr lang="en-US" altLang="zh-CN" sz="3200" b="1" dirty="0">
              <a:solidFill>
                <a:srgbClr val="FFFFFF"/>
              </a:solidFill>
              <a:cs typeface="Arial" charset="0"/>
            </a:endParaRPr>
          </a:p>
        </p:txBody>
      </p:sp>
      <p:sp>
        <p:nvSpPr>
          <p:cNvPr id="845835" name="Text Box 11"/>
          <p:cNvSpPr txBox="1">
            <a:spLocks noChangeArrowheads="1"/>
          </p:cNvSpPr>
          <p:nvPr/>
        </p:nvSpPr>
        <p:spPr bwMode="auto">
          <a:xfrm rot="18062861">
            <a:off x="3609532" y="2907759"/>
            <a:ext cx="361834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إسحق 25: 19-26: 35</a:t>
            </a:r>
            <a:endParaRPr lang="en-US" sz="3200" b="1" dirty="0">
              <a:solidFill>
                <a:srgbClr val="FFFFFF"/>
              </a:solidFill>
              <a:latin typeface="Arial"/>
              <a:ea typeface="ＭＳ Ｐゴシック" pitchFamily="-112" charset="-128"/>
              <a:cs typeface="Arial"/>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يعقوب 27-36</a:t>
            </a:r>
            <a:endParaRPr lang="en-US" sz="3200" b="1" dirty="0">
              <a:solidFill>
                <a:srgbClr val="FFFFFF"/>
              </a:solidFill>
              <a:latin typeface="Arial"/>
              <a:ea typeface="ＭＳ Ｐゴシック" pitchFamily="-112" charset="-128"/>
              <a:cs typeface="Arial"/>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rgbClr val="FFFFFF"/>
                </a:solidFill>
                <a:latin typeface="Arial"/>
                <a:cs typeface="Arial"/>
              </a:rPr>
              <a:t>يوسف 37-50</a:t>
            </a:r>
            <a:endParaRPr lang="en-US" sz="3200" b="1" dirty="0">
              <a:solidFill>
                <a:srgbClr val="FFFFFF"/>
              </a:solidFill>
              <a:latin typeface="Arial"/>
              <a:cs typeface="Arial"/>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تاريخ            الآباء</a:t>
            </a:r>
            <a:endParaRPr lang="en-US" sz="3200" b="1" dirty="0">
              <a:solidFill>
                <a:srgbClr val="FFFFFF"/>
              </a:solidFill>
              <a:latin typeface="Arial"/>
              <a:ea typeface="ＭＳ Ｐゴシック" pitchFamily="-112" charset="-128"/>
              <a:cs typeface="Arial"/>
            </a:endParaRPr>
          </a:p>
        </p:txBody>
      </p:sp>
      <p:grpSp>
        <p:nvGrpSpPr>
          <p:cNvPr id="418837"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18838"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18839"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ＭＳ Ｐゴシック" pitchFamily="-112" charset="-128"/>
                <a:cs typeface="Arial"/>
              </a:rPr>
              <a:t>الجنس البشري</a:t>
            </a:r>
            <a:endParaRPr lang="en-US" sz="2800" b="1" dirty="0">
              <a:solidFill>
                <a:srgbClr val="FFFFFF"/>
              </a:solidFill>
              <a:latin typeface="Arial"/>
              <a:ea typeface="ＭＳ Ｐゴシック" pitchFamily="-112" charset="-128"/>
              <a:cs typeface="Arial"/>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ＭＳ Ｐゴシック" pitchFamily="-112" charset="-128"/>
                <a:cs typeface="Arial"/>
              </a:rPr>
              <a:t>الجنس العبراني</a:t>
            </a:r>
            <a:endParaRPr lang="en-US" sz="2800" b="1" dirty="0">
              <a:solidFill>
                <a:srgbClr val="FFFFFF"/>
              </a:solidFill>
              <a:latin typeface="Arial"/>
              <a:ea typeface="ＭＳ Ｐゴシック" pitchFamily="-112" charset="-128"/>
              <a:cs typeface="Arial"/>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التاريخ     البدائي</a:t>
            </a:r>
            <a:endParaRPr lang="en-US" sz="3200" b="1" dirty="0">
              <a:solidFill>
                <a:srgbClr val="FFFFFF"/>
              </a:solidFill>
              <a:latin typeface="Arial"/>
              <a:ea typeface="ＭＳ Ｐゴシック" pitchFamily="-112" charset="-128"/>
              <a:cs typeface="Arial"/>
            </a:endParaRPr>
          </a:p>
        </p:txBody>
      </p:sp>
      <p:sp>
        <p:nvSpPr>
          <p:cNvPr id="418847"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56</a:t>
            </a:r>
            <a:endParaRPr lang="en-US" altLang="zh-CN" b="1" dirty="0">
              <a:solidFill>
                <a:srgbClr val="FFFFFF"/>
              </a:solidFill>
              <a:cs typeface="Arial" charset="0"/>
            </a:endParaRPr>
          </a:p>
        </p:txBody>
      </p:sp>
      <p:sp>
        <p:nvSpPr>
          <p:cNvPr id="845863" name="Rectangle 39"/>
          <p:cNvSpPr>
            <a:spLocks noGrp="1" noChangeArrowheads="1"/>
          </p:cNvSpPr>
          <p:nvPr>
            <p:ph type="title" idx="4294967295"/>
          </p:nvPr>
        </p:nvSpPr>
        <p:spPr>
          <a:xfrm>
            <a:off x="6705600" y="3789363"/>
            <a:ext cx="2438400" cy="2840037"/>
          </a:xfrm>
          <a:effectLst>
            <a:outerShdw blurRad="63500" dist="35921" dir="2700000" algn="ctr" rotWithShape="0">
              <a:srgbClr val="000A0D">
                <a:alpha val="74998"/>
              </a:srgbClr>
            </a:outerShdw>
          </a:effectLst>
        </p:spPr>
        <p:txBody>
          <a:bodyPr/>
          <a:lstStyle/>
          <a:p>
            <a:pPr eaLnBrk="1" hangingPunct="1">
              <a:defRPr/>
            </a:pPr>
            <a:r>
              <a:rPr lang="ar-JO" sz="3600" b="1" dirty="0">
                <a:solidFill>
                  <a:schemeClr val="bg1"/>
                </a:solidFill>
                <a:latin typeface="Arial" charset="0"/>
                <a:ea typeface="ＭＳ Ｐゴシック" charset="0"/>
              </a:rPr>
              <a:t>مخطط</a:t>
            </a:r>
            <a:br>
              <a:rPr lang="ar-JO" sz="3600" b="1" dirty="0">
                <a:solidFill>
                  <a:schemeClr val="bg1"/>
                </a:solidFill>
                <a:latin typeface="Arial" charset="0"/>
                <a:ea typeface="ＭＳ Ｐゴシック" charset="0"/>
              </a:rPr>
            </a:br>
            <a:r>
              <a:rPr lang="ar-JO" sz="3600" b="1" dirty="0">
                <a:solidFill>
                  <a:schemeClr val="bg1"/>
                </a:solidFill>
                <a:latin typeface="Arial" charset="0"/>
                <a:ea typeface="ＭＳ Ｐゴシック" charset="0"/>
              </a:rPr>
              <a:t>السفر</a:t>
            </a:r>
            <a:endParaRPr lang="en-US" sz="36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1443641997"/>
      </p:ext>
    </p:extLst>
  </p:cSld>
  <p:clrMapOvr>
    <a:masterClrMapping/>
  </p:clrMapOvr>
  <p:transition spd="med">
    <p:randomBar dir="vert"/>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28867" name="Text Box 3"/>
          <p:cNvSpPr txBox="1">
            <a:spLocks noChangeArrowheads="1"/>
          </p:cNvSpPr>
          <p:nvPr/>
        </p:nvSpPr>
        <p:spPr bwMode="auto">
          <a:xfrm>
            <a:off x="762000" y="2195513"/>
            <a:ext cx="37338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600" b="1" dirty="0">
                <a:solidFill>
                  <a:srgbClr val="FFFFFF"/>
                </a:solidFill>
                <a:latin typeface="Arial"/>
                <a:ea typeface="Arial" pitchFamily="-112" charset="0"/>
                <a:cs typeface="Arial"/>
              </a:rPr>
              <a:t>علم اللاهوت           علم نشأة الكون       علم الإنسان           علم الإجتماع          علم الخطية            علم الأعراق           علم الخلاص</a:t>
            </a:r>
            <a:endParaRPr lang="en-US" sz="3600" b="1" dirty="0">
              <a:solidFill>
                <a:srgbClr val="FFFFFF"/>
              </a:solidFill>
              <a:latin typeface="Arial"/>
              <a:ea typeface="Arial" pitchFamily="-112" charset="0"/>
              <a:cs typeface="Arial"/>
            </a:endParaRPr>
          </a:p>
        </p:txBody>
      </p:sp>
      <p:sp>
        <p:nvSpPr>
          <p:cNvPr id="1828868" name="Text Box 4"/>
          <p:cNvSpPr txBox="1">
            <a:spLocks noChangeArrowheads="1"/>
          </p:cNvSpPr>
          <p:nvPr/>
        </p:nvSpPr>
        <p:spPr bwMode="auto">
          <a:xfrm>
            <a:off x="4724400" y="21336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i="1" dirty="0">
                <a:solidFill>
                  <a:srgbClr val="FFFFFF"/>
                </a:solidFill>
                <a:latin typeface="Arial"/>
                <a:ea typeface="Arial" pitchFamily="-112" charset="0"/>
                <a:cs typeface="Arial"/>
              </a:rPr>
              <a:t>الله</a:t>
            </a:r>
            <a:endParaRPr lang="en-US" sz="3600" b="1" i="1" dirty="0">
              <a:solidFill>
                <a:srgbClr val="FFFFFF"/>
              </a:solidFill>
              <a:latin typeface="Arial"/>
              <a:ea typeface="Arial" pitchFamily="-112" charset="0"/>
              <a:cs typeface="Arial"/>
            </a:endParaRPr>
          </a:p>
        </p:txBody>
      </p:sp>
      <p:sp>
        <p:nvSpPr>
          <p:cNvPr id="1828869" name="Text Box 5"/>
          <p:cNvSpPr txBox="1">
            <a:spLocks noChangeArrowheads="1"/>
          </p:cNvSpPr>
          <p:nvPr/>
        </p:nvSpPr>
        <p:spPr bwMode="auto">
          <a:xfrm>
            <a:off x="4724400" y="2695575"/>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i="1" dirty="0">
                <a:solidFill>
                  <a:srgbClr val="FFFFFF"/>
                </a:solidFill>
                <a:latin typeface="Arial"/>
                <a:ea typeface="Arial" pitchFamily="-112" charset="0"/>
                <a:cs typeface="Arial"/>
              </a:rPr>
              <a:t>الوجود</a:t>
            </a:r>
            <a:endParaRPr lang="en-US" sz="3600" b="1" i="1" dirty="0">
              <a:solidFill>
                <a:srgbClr val="FFFFFF"/>
              </a:solidFill>
              <a:latin typeface="Arial"/>
              <a:ea typeface="Arial" pitchFamily="-112" charset="0"/>
              <a:cs typeface="Arial"/>
            </a:endParaRPr>
          </a:p>
        </p:txBody>
      </p:sp>
      <p:sp>
        <p:nvSpPr>
          <p:cNvPr id="1828870" name="Text Box 6"/>
          <p:cNvSpPr txBox="1">
            <a:spLocks noChangeArrowheads="1"/>
          </p:cNvSpPr>
          <p:nvPr/>
        </p:nvSpPr>
        <p:spPr bwMode="auto">
          <a:xfrm>
            <a:off x="4724400" y="3259138"/>
            <a:ext cx="3733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i="1" dirty="0">
                <a:solidFill>
                  <a:srgbClr val="FFFFFF"/>
                </a:solidFill>
                <a:latin typeface="Arial"/>
                <a:ea typeface="Arial" pitchFamily="-112" charset="0"/>
                <a:cs typeface="Arial"/>
              </a:rPr>
              <a:t>الإنسانية</a:t>
            </a:r>
            <a:endParaRPr lang="en-US" sz="3600" b="1" i="1" dirty="0">
              <a:solidFill>
                <a:srgbClr val="FFFFFF"/>
              </a:solidFill>
              <a:latin typeface="Arial"/>
              <a:ea typeface="Arial" pitchFamily="-112" charset="0"/>
              <a:cs typeface="Arial"/>
            </a:endParaRPr>
          </a:p>
        </p:txBody>
      </p:sp>
      <p:sp>
        <p:nvSpPr>
          <p:cNvPr id="1828871" name="Text Box 7"/>
          <p:cNvSpPr txBox="1">
            <a:spLocks noChangeArrowheads="1"/>
          </p:cNvSpPr>
          <p:nvPr/>
        </p:nvSpPr>
        <p:spPr bwMode="auto">
          <a:xfrm>
            <a:off x="4724400" y="38227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i="1" dirty="0">
                <a:solidFill>
                  <a:srgbClr val="FFFFFF"/>
                </a:solidFill>
                <a:latin typeface="Arial"/>
                <a:ea typeface="Arial" pitchFamily="-112" charset="0"/>
                <a:cs typeface="Arial"/>
              </a:rPr>
              <a:t>المجتمع</a:t>
            </a:r>
            <a:endParaRPr lang="en-US" sz="3600" b="1" i="1" dirty="0">
              <a:solidFill>
                <a:srgbClr val="FFFFFF"/>
              </a:solidFill>
              <a:latin typeface="Arial"/>
              <a:ea typeface="Arial" pitchFamily="-112" charset="0"/>
              <a:cs typeface="Arial"/>
            </a:endParaRPr>
          </a:p>
        </p:txBody>
      </p:sp>
      <p:sp>
        <p:nvSpPr>
          <p:cNvPr id="1828872" name="Text Box 8"/>
          <p:cNvSpPr txBox="1">
            <a:spLocks noChangeArrowheads="1"/>
          </p:cNvSpPr>
          <p:nvPr/>
        </p:nvSpPr>
        <p:spPr bwMode="auto">
          <a:xfrm>
            <a:off x="4724400" y="4386263"/>
            <a:ext cx="3733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i="1" dirty="0">
                <a:solidFill>
                  <a:srgbClr val="FFFFFF"/>
                </a:solidFill>
                <a:latin typeface="Arial"/>
                <a:ea typeface="Arial" pitchFamily="-112" charset="0"/>
                <a:cs typeface="Arial"/>
              </a:rPr>
              <a:t>الخطية</a:t>
            </a:r>
            <a:endParaRPr lang="en-US" sz="3600" b="1" i="1" dirty="0">
              <a:solidFill>
                <a:srgbClr val="FFFFFF"/>
              </a:solidFill>
              <a:latin typeface="Arial"/>
              <a:ea typeface="Arial" pitchFamily="-112" charset="0"/>
              <a:cs typeface="Arial"/>
            </a:endParaRPr>
          </a:p>
        </p:txBody>
      </p:sp>
      <p:sp>
        <p:nvSpPr>
          <p:cNvPr id="1828873" name="Text Box 9"/>
          <p:cNvSpPr txBox="1">
            <a:spLocks noChangeArrowheads="1"/>
          </p:cNvSpPr>
          <p:nvPr/>
        </p:nvSpPr>
        <p:spPr bwMode="auto">
          <a:xfrm>
            <a:off x="4724400" y="4949825"/>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i="1" dirty="0">
                <a:solidFill>
                  <a:srgbClr val="FFFFFF"/>
                </a:solidFill>
                <a:latin typeface="Arial"/>
                <a:ea typeface="Arial" pitchFamily="-112" charset="0"/>
                <a:cs typeface="Arial"/>
              </a:rPr>
              <a:t>الشعوب</a:t>
            </a:r>
            <a:endParaRPr lang="en-US" sz="3600" b="1" i="1" dirty="0">
              <a:solidFill>
                <a:srgbClr val="FFFFFF"/>
              </a:solidFill>
              <a:latin typeface="Arial"/>
              <a:ea typeface="Arial" pitchFamily="-112" charset="0"/>
              <a:cs typeface="Arial"/>
            </a:endParaRPr>
          </a:p>
        </p:txBody>
      </p:sp>
      <p:sp>
        <p:nvSpPr>
          <p:cNvPr id="1828874" name="Text Box 10"/>
          <p:cNvSpPr txBox="1">
            <a:spLocks noChangeArrowheads="1"/>
          </p:cNvSpPr>
          <p:nvPr/>
        </p:nvSpPr>
        <p:spPr bwMode="auto">
          <a:xfrm>
            <a:off x="4724400" y="55118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i="1" dirty="0">
                <a:solidFill>
                  <a:srgbClr val="FFFFFF"/>
                </a:solidFill>
                <a:latin typeface="Arial"/>
                <a:ea typeface="Arial" pitchFamily="-112" charset="0"/>
                <a:cs typeface="Arial"/>
              </a:rPr>
              <a:t>الخلاص</a:t>
            </a:r>
            <a:endParaRPr lang="en-US" sz="3600" b="1" i="1" dirty="0">
              <a:solidFill>
                <a:srgbClr val="FFFFFF"/>
              </a:solidFill>
              <a:latin typeface="Arial"/>
              <a:ea typeface="Arial" pitchFamily="-112" charset="0"/>
              <a:cs typeface="Arial"/>
            </a:endParaRPr>
          </a:p>
        </p:txBody>
      </p:sp>
      <p:sp>
        <p:nvSpPr>
          <p:cNvPr id="1828875" name="Text Box 11"/>
          <p:cNvSpPr txBox="1">
            <a:spLocks noChangeArrowheads="1"/>
          </p:cNvSpPr>
          <p:nvPr/>
        </p:nvSpPr>
        <p:spPr bwMode="auto">
          <a:xfrm>
            <a:off x="4724400" y="155733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i="1" u="sng" dirty="0">
                <a:solidFill>
                  <a:srgbClr val="FFFFFF"/>
                </a:solidFill>
                <a:latin typeface="Arial"/>
                <a:ea typeface="Arial" pitchFamily="-112" charset="0"/>
                <a:cs typeface="Arial"/>
              </a:rPr>
              <a:t>هو دراسة</a:t>
            </a:r>
            <a:endParaRPr lang="en-US" sz="3600" b="1" i="1" u="sng" dirty="0">
              <a:solidFill>
                <a:srgbClr val="FFFFFF"/>
              </a:solidFill>
              <a:latin typeface="Arial"/>
              <a:ea typeface="Arial" pitchFamily="-112" charset="0"/>
              <a:cs typeface="Arial"/>
            </a:endParaRPr>
          </a:p>
        </p:txBody>
      </p:sp>
      <p:sp>
        <p:nvSpPr>
          <p:cNvPr id="1828876" name="Rectangle 12"/>
          <p:cNvSpPr>
            <a:spLocks noGrp="1" noChangeArrowheads="1"/>
          </p:cNvSpPr>
          <p:nvPr>
            <p:ph type="title" idx="4294967295"/>
          </p:nvPr>
        </p:nvSpPr>
        <p:spPr>
          <a:xfrm>
            <a:off x="609600" y="457200"/>
            <a:ext cx="7772400" cy="830263"/>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ea typeface="ＭＳ Ｐゴシック" pitchFamily="-112" charset="-128"/>
                <a:cs typeface="Arial"/>
              </a:rPr>
              <a:t>لاهوت سفر التكوين</a:t>
            </a:r>
            <a:endParaRPr lang="en-US" sz="48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28296141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28867"/>
                                        </p:tgtEl>
                                        <p:attrNameLst>
                                          <p:attrName>style.visibility</p:attrName>
                                        </p:attrNameLst>
                                      </p:cBhvr>
                                      <p:to>
                                        <p:strVal val="visible"/>
                                      </p:to>
                                    </p:set>
                                    <p:animEffect transition="in" filter="dissolve">
                                      <p:cBhvr>
                                        <p:cTn id="7" dur="500"/>
                                        <p:tgtEl>
                                          <p:spTgt spid="1828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8875"/>
                                        </p:tgtEl>
                                        <p:attrNameLst>
                                          <p:attrName>style.visibility</p:attrName>
                                        </p:attrNameLst>
                                      </p:cBhvr>
                                      <p:to>
                                        <p:strVal val="visible"/>
                                      </p:to>
                                    </p:set>
                                    <p:animEffect transition="in" filter="dissolve">
                                      <p:cBhvr>
                                        <p:cTn id="12" dur="500"/>
                                        <p:tgtEl>
                                          <p:spTgt spid="18288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8868"/>
                                        </p:tgtEl>
                                        <p:attrNameLst>
                                          <p:attrName>style.visibility</p:attrName>
                                        </p:attrNameLst>
                                      </p:cBhvr>
                                      <p:to>
                                        <p:strVal val="visible"/>
                                      </p:to>
                                    </p:set>
                                    <p:animEffect transition="in" filter="dissolve">
                                      <p:cBhvr>
                                        <p:cTn id="17" dur="500"/>
                                        <p:tgtEl>
                                          <p:spTgt spid="18288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8869"/>
                                        </p:tgtEl>
                                        <p:attrNameLst>
                                          <p:attrName>style.visibility</p:attrName>
                                        </p:attrNameLst>
                                      </p:cBhvr>
                                      <p:to>
                                        <p:strVal val="visible"/>
                                      </p:to>
                                    </p:set>
                                    <p:animEffect transition="in" filter="dissolve">
                                      <p:cBhvr>
                                        <p:cTn id="22" dur="500"/>
                                        <p:tgtEl>
                                          <p:spTgt spid="182886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8870"/>
                                        </p:tgtEl>
                                        <p:attrNameLst>
                                          <p:attrName>style.visibility</p:attrName>
                                        </p:attrNameLst>
                                      </p:cBhvr>
                                      <p:to>
                                        <p:strVal val="visible"/>
                                      </p:to>
                                    </p:set>
                                    <p:animEffect transition="in" filter="dissolve">
                                      <p:cBhvr>
                                        <p:cTn id="27" dur="500"/>
                                        <p:tgtEl>
                                          <p:spTgt spid="182887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28871"/>
                                        </p:tgtEl>
                                        <p:attrNameLst>
                                          <p:attrName>style.visibility</p:attrName>
                                        </p:attrNameLst>
                                      </p:cBhvr>
                                      <p:to>
                                        <p:strVal val="visible"/>
                                      </p:to>
                                    </p:set>
                                    <p:animEffect transition="in" filter="dissolve">
                                      <p:cBhvr>
                                        <p:cTn id="32" dur="500"/>
                                        <p:tgtEl>
                                          <p:spTgt spid="18288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28872"/>
                                        </p:tgtEl>
                                        <p:attrNameLst>
                                          <p:attrName>style.visibility</p:attrName>
                                        </p:attrNameLst>
                                      </p:cBhvr>
                                      <p:to>
                                        <p:strVal val="visible"/>
                                      </p:to>
                                    </p:set>
                                    <p:animEffect transition="in" filter="dissolve">
                                      <p:cBhvr>
                                        <p:cTn id="37" dur="500"/>
                                        <p:tgtEl>
                                          <p:spTgt spid="18288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28873"/>
                                        </p:tgtEl>
                                        <p:attrNameLst>
                                          <p:attrName>style.visibility</p:attrName>
                                        </p:attrNameLst>
                                      </p:cBhvr>
                                      <p:to>
                                        <p:strVal val="visible"/>
                                      </p:to>
                                    </p:set>
                                    <p:animEffect transition="in" filter="dissolve">
                                      <p:cBhvr>
                                        <p:cTn id="42" dur="500"/>
                                        <p:tgtEl>
                                          <p:spTgt spid="182887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828874"/>
                                        </p:tgtEl>
                                        <p:attrNameLst>
                                          <p:attrName>style.visibility</p:attrName>
                                        </p:attrNameLst>
                                      </p:cBhvr>
                                      <p:to>
                                        <p:strVal val="visible"/>
                                      </p:to>
                                    </p:set>
                                    <p:animEffect transition="in" filter="dissolve">
                                      <p:cBhvr>
                                        <p:cTn id="47" dur="500"/>
                                        <p:tgtEl>
                                          <p:spTgt spid="1828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8867" grpId="0" autoUpdateAnimBg="0"/>
      <p:bldP spid="1828868" grpId="0" autoUpdateAnimBg="0"/>
      <p:bldP spid="1828869" grpId="0" autoUpdateAnimBg="0"/>
      <p:bldP spid="1828870" grpId="0" autoUpdateAnimBg="0"/>
      <p:bldP spid="1828871" grpId="0" autoUpdateAnimBg="0"/>
      <p:bldP spid="1828872" grpId="0" autoUpdateAnimBg="0"/>
      <p:bldP spid="1828873" grpId="0" autoUpdateAnimBg="0"/>
      <p:bldP spid="1828874" grpId="0" autoUpdateAnimBg="0"/>
      <p:bldP spid="1828875" grpId="0" autoUpdateAnimBg="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0915" name="Text Box 3"/>
          <p:cNvSpPr txBox="1">
            <a:spLocks noChangeArrowheads="1"/>
          </p:cNvSpPr>
          <p:nvPr/>
        </p:nvSpPr>
        <p:spPr bwMode="auto">
          <a:xfrm>
            <a:off x="762000" y="-914400"/>
            <a:ext cx="7391400" cy="8302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SA" sz="4800" b="1" dirty="0">
                <a:solidFill>
                  <a:srgbClr val="FFFFFF"/>
                </a:solidFill>
                <a:latin typeface="Arial"/>
                <a:ea typeface="ＭＳ Ｐゴシック" pitchFamily="-112" charset="-128"/>
                <a:cs typeface="Arial"/>
              </a:rPr>
              <a:t>تكوين</a:t>
            </a:r>
            <a:r>
              <a:rPr lang="en-US" sz="4800" b="1" dirty="0">
                <a:solidFill>
                  <a:srgbClr val="FFFFFF"/>
                </a:solidFill>
                <a:latin typeface="Arial"/>
                <a:ea typeface="ＭＳ Ｐゴシック" pitchFamily="-112" charset="-128"/>
                <a:cs typeface="Arial"/>
              </a:rPr>
              <a:t> </a:t>
            </a:r>
          </a:p>
        </p:txBody>
      </p:sp>
      <p:sp>
        <p:nvSpPr>
          <p:cNvPr id="1830916" name="Text Box 4"/>
          <p:cNvSpPr txBox="1">
            <a:spLocks noChangeArrowheads="1"/>
          </p:cNvSpPr>
          <p:nvPr/>
        </p:nvSpPr>
        <p:spPr bwMode="auto">
          <a:xfrm>
            <a:off x="2914650" y="1752600"/>
            <a:ext cx="33147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a:ea typeface="ＭＳ Ｐゴシック" pitchFamily="-112" charset="-128"/>
                <a:cs typeface="Arial"/>
              </a:rPr>
              <a:t>البدايات</a:t>
            </a:r>
            <a:endParaRPr lang="en-US" sz="3600" b="1" dirty="0">
              <a:solidFill>
                <a:srgbClr val="FFFFFF"/>
              </a:solidFill>
              <a:latin typeface="Arial"/>
              <a:ea typeface="ＭＳ Ｐゴシック" pitchFamily="-112" charset="-128"/>
              <a:cs typeface="Arial"/>
            </a:endParaRPr>
          </a:p>
        </p:txBody>
      </p:sp>
      <p:sp>
        <p:nvSpPr>
          <p:cNvPr id="1830917" name="Text Box 5"/>
          <p:cNvSpPr txBox="1">
            <a:spLocks noChangeArrowheads="1"/>
          </p:cNvSpPr>
          <p:nvPr/>
        </p:nvSpPr>
        <p:spPr bwMode="auto">
          <a:xfrm>
            <a:off x="762000" y="2590800"/>
            <a:ext cx="8131175"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09588" indent="-509588" algn="r" defTabSz="914400" rtl="1" fontAlgn="base">
              <a:spcBef>
                <a:spcPct val="50000"/>
              </a:spcBef>
              <a:spcAft>
                <a:spcPct val="0"/>
              </a:spcAft>
              <a:buFontTx/>
              <a:buChar char="•"/>
              <a:defRPr/>
            </a:pPr>
            <a:r>
              <a:rPr lang="ar-JO" sz="3600" b="1" dirty="0">
                <a:solidFill>
                  <a:srgbClr val="FFFFFF"/>
                </a:solidFill>
                <a:latin typeface="Arial"/>
                <a:ea typeface="Arial" pitchFamily="-112" charset="0"/>
                <a:cs typeface="Arial"/>
              </a:rPr>
              <a:t>من أين أتينا ؟</a:t>
            </a:r>
            <a:endParaRPr lang="en-US" sz="3600" b="1" dirty="0">
              <a:solidFill>
                <a:srgbClr val="FFFFFF"/>
              </a:solidFill>
              <a:latin typeface="Arial"/>
              <a:ea typeface="Arial" pitchFamily="-112" charset="0"/>
              <a:cs typeface="Arial"/>
            </a:endParaRPr>
          </a:p>
          <a:p>
            <a:pPr marL="509588" indent="-509588" algn="r" defTabSz="914400" rtl="1" fontAlgn="base">
              <a:spcBef>
                <a:spcPct val="50000"/>
              </a:spcBef>
              <a:spcAft>
                <a:spcPct val="0"/>
              </a:spcAft>
              <a:buFontTx/>
              <a:buChar char="•"/>
              <a:defRPr/>
            </a:pPr>
            <a:r>
              <a:rPr lang="ar-JO" sz="3600" b="1" dirty="0">
                <a:solidFill>
                  <a:srgbClr val="FFFFFF"/>
                </a:solidFill>
                <a:latin typeface="Arial"/>
                <a:ea typeface="Arial" pitchFamily="-112" charset="0"/>
                <a:cs typeface="Arial"/>
              </a:rPr>
              <a:t>لماذا الشر موجود في العالم ؟</a:t>
            </a:r>
            <a:endParaRPr lang="en-US" sz="3600" b="1" dirty="0">
              <a:solidFill>
                <a:srgbClr val="FFFFFF"/>
              </a:solidFill>
              <a:latin typeface="Arial"/>
              <a:ea typeface="Arial" pitchFamily="-112" charset="0"/>
              <a:cs typeface="Arial"/>
            </a:endParaRPr>
          </a:p>
          <a:p>
            <a:pPr marL="509588" indent="-509588" algn="r" defTabSz="914400" rtl="1" fontAlgn="base">
              <a:spcBef>
                <a:spcPct val="50000"/>
              </a:spcBef>
              <a:spcAft>
                <a:spcPct val="0"/>
              </a:spcAft>
              <a:buFontTx/>
              <a:buChar char="•"/>
              <a:defRPr/>
            </a:pPr>
            <a:r>
              <a:rPr lang="ar-JO" sz="3600" b="1" dirty="0">
                <a:solidFill>
                  <a:srgbClr val="FFFFFF"/>
                </a:solidFill>
                <a:latin typeface="Arial"/>
                <a:ea typeface="Arial" pitchFamily="-112" charset="0"/>
                <a:cs typeface="Arial"/>
              </a:rPr>
              <a:t>هل هناك رجاء ؟</a:t>
            </a:r>
            <a:endParaRPr lang="en-US" sz="3600" b="1" dirty="0">
              <a:solidFill>
                <a:srgbClr val="FFFFFF"/>
              </a:solidFill>
              <a:latin typeface="Arial"/>
              <a:ea typeface="Arial" pitchFamily="-112" charset="0"/>
              <a:cs typeface="Arial"/>
            </a:endParaRPr>
          </a:p>
        </p:txBody>
      </p:sp>
      <p:sp>
        <p:nvSpPr>
          <p:cNvPr id="710662" name="Rectangle 6"/>
          <p:cNvSpPr>
            <a:spLocks noGrp="1" noChangeArrowheads="1"/>
          </p:cNvSpPr>
          <p:nvPr>
            <p:ph type="title" idx="4294967295"/>
          </p:nvPr>
        </p:nvSpPr>
        <p:spPr>
          <a:xfrm>
            <a:off x="0" y="609600"/>
            <a:ext cx="9144000" cy="708025"/>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ea typeface="ＭＳ Ｐゴシック" pitchFamily="-112" charset="-128"/>
                <a:cs typeface="Arial"/>
              </a:rPr>
              <a:t>إجابات أسئلة من سفر  التكوين</a:t>
            </a:r>
            <a:endParaRPr lang="en-US" sz="40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2376682829"/>
      </p:ext>
    </p:extLst>
  </p:cSld>
  <p:clrMapOvr>
    <a:masterClrMapping/>
  </p:clrMapOvr>
  <p:transition spd="med">
    <p:randomBar dir="vert"/>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2963" name="Text Box 3"/>
          <p:cNvSpPr txBox="1">
            <a:spLocks noChangeArrowheads="1"/>
          </p:cNvSpPr>
          <p:nvPr/>
        </p:nvSpPr>
        <p:spPr bwMode="auto">
          <a:xfrm>
            <a:off x="762000" y="2362200"/>
            <a:ext cx="73914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i="1" dirty="0">
                <a:solidFill>
                  <a:srgbClr val="FFFFFF"/>
                </a:solidFill>
                <a:latin typeface="Arial"/>
                <a:ea typeface="Arial" pitchFamily="-112" charset="0"/>
                <a:cs typeface="Arial"/>
              </a:rPr>
              <a:t>و أنك منذ الطفولية تعرف الكتب المقدسة القادرة أن تحكمك للخلاص بالإيمان الذي في المسيح يسوع</a:t>
            </a:r>
            <a:endParaRPr lang="en-US" sz="3600" b="1" i="1" dirty="0">
              <a:solidFill>
                <a:srgbClr val="FFFFFF"/>
              </a:solidFill>
              <a:latin typeface="Arial"/>
              <a:ea typeface="Arial" pitchFamily="-112" charset="0"/>
              <a:cs typeface="Arial"/>
            </a:endParaRPr>
          </a:p>
        </p:txBody>
      </p:sp>
      <p:sp>
        <p:nvSpPr>
          <p:cNvPr id="1832964"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a:ea typeface="Arial" pitchFamily="-112" charset="0"/>
                <a:cs typeface="Arial"/>
              </a:rPr>
              <a:t>2 تيموثاوس 3: 15</a:t>
            </a:r>
            <a:endParaRPr lang="en-US" sz="2800" b="1" dirty="0">
              <a:solidFill>
                <a:srgbClr val="FFFFFF"/>
              </a:solidFill>
              <a:latin typeface="Arial"/>
              <a:ea typeface="Arial" pitchFamily="-112" charset="0"/>
              <a:cs typeface="Arial"/>
            </a:endParaRPr>
          </a:p>
        </p:txBody>
      </p:sp>
      <p:sp>
        <p:nvSpPr>
          <p:cNvPr id="1832965" name="Rectangle 5"/>
          <p:cNvSpPr>
            <a:spLocks noGrp="1" noChangeArrowheads="1"/>
          </p:cNvSpPr>
          <p:nvPr>
            <p:ph type="title" idx="4294967295"/>
          </p:nvPr>
        </p:nvSpPr>
        <p:spPr>
          <a:xfrm>
            <a:off x="0" y="762000"/>
            <a:ext cx="9144000" cy="769938"/>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b="1" dirty="0">
                <a:solidFill>
                  <a:schemeClr val="bg1"/>
                </a:solidFill>
                <a:ea typeface="ＭＳ Ｐゴシック" pitchFamily="-112" charset="-128"/>
                <a:cs typeface="Arial"/>
              </a:rPr>
              <a:t>سفر التكوين يعلمنا الحكمة </a:t>
            </a:r>
            <a:endParaRPr lang="en-US"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828343223"/>
      </p:ext>
    </p:extLst>
  </p:cSld>
  <p:clrMapOvr>
    <a:masterClrMapping/>
  </p:clrMapOvr>
  <p:transition spd="med">
    <p:randomBar dir="vert"/>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5011" name="Text Box 3"/>
          <p:cNvSpPr txBox="1">
            <a:spLocks noChangeArrowheads="1"/>
          </p:cNvSpPr>
          <p:nvPr/>
        </p:nvSpPr>
        <p:spPr bwMode="auto">
          <a:xfrm>
            <a:off x="762000" y="2362200"/>
            <a:ext cx="7391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i="1" dirty="0">
                <a:solidFill>
                  <a:srgbClr val="FFFFFF"/>
                </a:solidFill>
                <a:latin typeface="Arial"/>
                <a:cs typeface="Arial"/>
              </a:rPr>
              <a:t>لأن كل ما سبق فكتب كتب لأجل تعليمنا حتى بالصبر و التعزية بما في الكتب يكون لنا رجاء</a:t>
            </a:r>
            <a:endParaRPr lang="en-US" sz="3600" b="1" i="1" dirty="0">
              <a:solidFill>
                <a:srgbClr val="FFFFFF"/>
              </a:solidFill>
              <a:latin typeface="Arial"/>
              <a:cs typeface="Arial"/>
            </a:endParaRPr>
          </a:p>
        </p:txBody>
      </p:sp>
      <p:sp>
        <p:nvSpPr>
          <p:cNvPr id="1835012"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a:ea typeface="Arial" pitchFamily="-112" charset="0"/>
                <a:cs typeface="Arial"/>
              </a:rPr>
              <a:t>رومية 15: 4</a:t>
            </a:r>
            <a:endParaRPr lang="en-US" sz="2800" b="1" dirty="0">
              <a:solidFill>
                <a:srgbClr val="FFFFFF"/>
              </a:solidFill>
              <a:latin typeface="Arial"/>
              <a:ea typeface="Arial" pitchFamily="-112" charset="0"/>
              <a:cs typeface="Arial"/>
            </a:endParaRPr>
          </a:p>
        </p:txBody>
      </p:sp>
      <p:sp>
        <p:nvSpPr>
          <p:cNvPr id="1835013" name="Rectangle 5"/>
          <p:cNvSpPr>
            <a:spLocks noGrp="1" noChangeArrowheads="1"/>
          </p:cNvSpPr>
          <p:nvPr>
            <p:ph type="title" idx="4294967295"/>
          </p:nvPr>
        </p:nvSpPr>
        <p:spPr>
          <a:xfrm>
            <a:off x="-36513" y="852488"/>
            <a:ext cx="9288463" cy="769937"/>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b="1" dirty="0">
                <a:solidFill>
                  <a:schemeClr val="bg1"/>
                </a:solidFill>
                <a:ea typeface="ＭＳ Ｐゴシック" pitchFamily="-112" charset="-128"/>
                <a:cs typeface="Arial"/>
              </a:rPr>
              <a:t>سفر التكوين يعطينا الرجاء</a:t>
            </a:r>
            <a:endParaRPr lang="en-US"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422748030"/>
      </p:ext>
    </p:extLst>
  </p:cSld>
  <p:clrMapOvr>
    <a:masterClrMapping/>
  </p:clrMapOvr>
  <p:transition spd="med">
    <p:randomBar dir="vert"/>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7059" name="Text Box 3"/>
          <p:cNvSpPr txBox="1">
            <a:spLocks noChangeArrowheads="1"/>
          </p:cNvSpPr>
          <p:nvPr/>
        </p:nvSpPr>
        <p:spPr bwMode="auto">
          <a:xfrm>
            <a:off x="762000" y="2362200"/>
            <a:ext cx="7391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i="1" dirty="0">
                <a:solidFill>
                  <a:srgbClr val="FFFFFF"/>
                </a:solidFill>
                <a:latin typeface="Arial"/>
                <a:ea typeface="ＭＳ Ｐゴシック" pitchFamily="-112" charset="-128"/>
                <a:cs typeface="Arial"/>
              </a:rPr>
              <a:t>فهذه الأمور جميعها أصابتهم مثالاً و كتبت لإنذارنا نحن الذين انتهت إلينا أواخر الدهور</a:t>
            </a:r>
            <a:endParaRPr lang="en-US" sz="3600" b="1" i="1" dirty="0">
              <a:solidFill>
                <a:srgbClr val="FFFFFF"/>
              </a:solidFill>
              <a:latin typeface="Arial"/>
              <a:ea typeface="ＭＳ Ｐゴシック" pitchFamily="-112" charset="-128"/>
              <a:cs typeface="Arial"/>
            </a:endParaRPr>
          </a:p>
        </p:txBody>
      </p:sp>
      <p:sp>
        <p:nvSpPr>
          <p:cNvPr id="1837060"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a:ea typeface="Arial" pitchFamily="-112" charset="0"/>
                <a:cs typeface="Arial"/>
              </a:rPr>
              <a:t>1 كورنثوس 10: 11</a:t>
            </a:r>
            <a:endParaRPr lang="en-US" sz="2800" b="1" dirty="0">
              <a:solidFill>
                <a:srgbClr val="FFFFFF"/>
              </a:solidFill>
              <a:latin typeface="Arial"/>
              <a:ea typeface="Arial" pitchFamily="-112" charset="0"/>
              <a:cs typeface="Arial"/>
            </a:endParaRPr>
          </a:p>
        </p:txBody>
      </p:sp>
      <p:sp>
        <p:nvSpPr>
          <p:cNvPr id="1837061" name="Rectangle 5"/>
          <p:cNvSpPr>
            <a:spLocks noGrp="1" noChangeArrowheads="1"/>
          </p:cNvSpPr>
          <p:nvPr>
            <p:ph type="title" idx="4294967295"/>
          </p:nvPr>
        </p:nvSpPr>
        <p:spPr>
          <a:xfrm>
            <a:off x="-34925" y="762000"/>
            <a:ext cx="9178925" cy="830263"/>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ea typeface="ＭＳ Ｐゴシック" pitchFamily="-112" charset="-128"/>
                <a:cs typeface="Arial"/>
              </a:rPr>
              <a:t>سفر التكوين يحذرنا</a:t>
            </a:r>
            <a:endParaRPr lang="en-US" sz="48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1254550080"/>
      </p:ext>
    </p:extLst>
  </p:cSld>
  <p:clrMapOvr>
    <a:masterClrMapping/>
  </p:clrMapOvr>
  <p:transition spd="med">
    <p:randomBar dir="vert"/>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ＭＳ Ｐゴシック" pitchFamily="-112" charset="-128"/>
                <a:cs typeface="Arial"/>
              </a:rPr>
              <a:t>الأحداث 1-11</a:t>
            </a:r>
            <a:endParaRPr lang="en-US" sz="2800" b="1" dirty="0">
              <a:solidFill>
                <a:srgbClr val="FFFFFF"/>
              </a:solidFill>
              <a:latin typeface="Arial"/>
              <a:ea typeface="ＭＳ Ｐゴシック" pitchFamily="-112" charset="-128"/>
              <a:cs typeface="Arial"/>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ＭＳ Ｐゴシック" pitchFamily="-112" charset="-128"/>
                <a:cs typeface="Arial"/>
              </a:rPr>
              <a:t>الأشخاص 12-50</a:t>
            </a:r>
            <a:endParaRPr lang="en-US" sz="2800" b="1" dirty="0">
              <a:solidFill>
                <a:srgbClr val="FFFFFF"/>
              </a:solidFill>
              <a:latin typeface="Arial"/>
              <a:ea typeface="ＭＳ Ｐゴシック" pitchFamily="-112" charset="-128"/>
              <a:cs typeface="Arial"/>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cs typeface="Arial" charset="0"/>
              </a:rPr>
              <a:t>الخليقة 1-2</a:t>
            </a:r>
            <a:endParaRPr lang="en-US" altLang="zh-CN" sz="3200" b="1" dirty="0">
              <a:solidFill>
                <a:srgbClr val="FFFFFF"/>
              </a:solidFill>
              <a:cs typeface="Arial"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السقوط 3-5</a:t>
            </a:r>
            <a:endParaRPr lang="en-US" sz="3200" b="1" dirty="0">
              <a:solidFill>
                <a:srgbClr val="FFFFFF"/>
              </a:solidFill>
              <a:latin typeface="Arial"/>
              <a:ea typeface="ＭＳ Ｐゴシック" pitchFamily="-112" charset="-128"/>
              <a:cs typeface="Arial"/>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الطوفان 6-9</a:t>
            </a:r>
            <a:endParaRPr lang="en-US" sz="3200" b="1" dirty="0">
              <a:solidFill>
                <a:srgbClr val="FFFFFF"/>
              </a:solidFill>
              <a:latin typeface="Arial"/>
              <a:ea typeface="ＭＳ Ｐゴシック" pitchFamily="-112" charset="-128"/>
              <a:cs typeface="Arial"/>
            </a:endParaRPr>
          </a:p>
        </p:txBody>
      </p:sp>
      <p:sp>
        <p:nvSpPr>
          <p:cNvPr id="845833" name="Text Box 9"/>
          <p:cNvSpPr txBox="1">
            <a:spLocks noChangeArrowheads="1"/>
          </p:cNvSpPr>
          <p:nvPr/>
        </p:nvSpPr>
        <p:spPr bwMode="auto">
          <a:xfrm rot="17934635">
            <a:off x="1926153" y="2970573"/>
            <a:ext cx="374448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الأمم 10-11</a:t>
            </a:r>
            <a:endParaRPr lang="en-US" sz="3200" b="1" dirty="0">
              <a:solidFill>
                <a:srgbClr val="FFFFFF"/>
              </a:solidFill>
              <a:latin typeface="Arial"/>
              <a:ea typeface="ＭＳ Ｐゴシック" pitchFamily="-112" charset="-128"/>
              <a:cs typeface="Arial"/>
            </a:endParaRPr>
          </a:p>
        </p:txBody>
      </p:sp>
      <p:sp>
        <p:nvSpPr>
          <p:cNvPr id="845834" name="Text Box 10"/>
          <p:cNvSpPr txBox="1">
            <a:spLocks noChangeArrowheads="1"/>
          </p:cNvSpPr>
          <p:nvPr/>
        </p:nvSpPr>
        <p:spPr bwMode="auto">
          <a:xfrm rot="18021874">
            <a:off x="2705597" y="2958110"/>
            <a:ext cx="37903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cs typeface="Arial" charset="0"/>
              </a:rPr>
              <a:t>إبراهيم 12-25: 18</a:t>
            </a:r>
            <a:endParaRPr lang="en-US" altLang="zh-CN" sz="3200" b="1" dirty="0">
              <a:solidFill>
                <a:srgbClr val="FFFFFF"/>
              </a:solidFill>
              <a:cs typeface="Arial" charset="0"/>
            </a:endParaRPr>
          </a:p>
        </p:txBody>
      </p:sp>
      <p:sp>
        <p:nvSpPr>
          <p:cNvPr id="845835" name="Text Box 11"/>
          <p:cNvSpPr txBox="1">
            <a:spLocks noChangeArrowheads="1"/>
          </p:cNvSpPr>
          <p:nvPr/>
        </p:nvSpPr>
        <p:spPr bwMode="auto">
          <a:xfrm rot="18062861">
            <a:off x="3251318" y="2744377"/>
            <a:ext cx="453148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إسحق 25: 19- 26: 35</a:t>
            </a:r>
            <a:endParaRPr lang="en-US" sz="3200" b="1" dirty="0">
              <a:solidFill>
                <a:srgbClr val="FFFFFF"/>
              </a:solidFill>
              <a:latin typeface="Arial"/>
              <a:ea typeface="ＭＳ Ｐゴシック" pitchFamily="-112" charset="-128"/>
              <a:cs typeface="Arial"/>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يعقوب 27-36</a:t>
            </a:r>
            <a:endParaRPr lang="en-US" sz="3200" b="1" dirty="0">
              <a:solidFill>
                <a:srgbClr val="FFFFFF"/>
              </a:solidFill>
              <a:latin typeface="Arial"/>
              <a:ea typeface="ＭＳ Ｐゴシック" pitchFamily="-112" charset="-128"/>
              <a:cs typeface="Arial"/>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rgbClr val="FFFFFF"/>
                </a:solidFill>
                <a:latin typeface="Arial"/>
                <a:cs typeface="Arial"/>
              </a:rPr>
              <a:t>يوسف 37-50</a:t>
            </a:r>
            <a:endParaRPr lang="en-US" sz="3200" b="1" dirty="0">
              <a:solidFill>
                <a:srgbClr val="FFFFFF"/>
              </a:solidFill>
              <a:latin typeface="Arial"/>
              <a:cs typeface="Arial"/>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تاريخ الآباء</a:t>
            </a:r>
            <a:endParaRPr lang="en-US" sz="3200" b="1" dirty="0">
              <a:solidFill>
                <a:srgbClr val="FFFFFF"/>
              </a:solidFill>
              <a:latin typeface="Arial"/>
              <a:ea typeface="ＭＳ Ｐゴシック" pitchFamily="-112" charset="-128"/>
              <a:cs typeface="Arial"/>
            </a:endParaRPr>
          </a:p>
        </p:txBody>
      </p:sp>
      <p:grpSp>
        <p:nvGrpSpPr>
          <p:cNvPr id="2"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3"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ＭＳ Ｐゴシック" pitchFamily="-112" charset="-128"/>
                <a:cs typeface="Arial"/>
              </a:rPr>
              <a:t>الجنس البشري</a:t>
            </a:r>
            <a:endParaRPr lang="en-US" sz="2800" b="1" dirty="0">
              <a:solidFill>
                <a:srgbClr val="FFFFFF"/>
              </a:solidFill>
              <a:latin typeface="Arial"/>
              <a:ea typeface="ＭＳ Ｐゴシック" pitchFamily="-112" charset="-128"/>
              <a:cs typeface="Arial"/>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ＭＳ Ｐゴシック" pitchFamily="-112" charset="-128"/>
                <a:cs typeface="Arial"/>
              </a:rPr>
              <a:t>الجنس العبراني</a:t>
            </a:r>
            <a:endParaRPr lang="en-US" sz="2800" b="1" dirty="0">
              <a:solidFill>
                <a:srgbClr val="FFFFFF"/>
              </a:solidFill>
              <a:latin typeface="Arial"/>
              <a:ea typeface="ＭＳ Ｐゴシック" pitchFamily="-112" charset="-128"/>
              <a:cs typeface="Arial"/>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التاريخ البدائي</a:t>
            </a:r>
            <a:endParaRPr lang="en-US" sz="3200" b="1" dirty="0">
              <a:solidFill>
                <a:srgbClr val="FFFFFF"/>
              </a:solidFill>
              <a:latin typeface="Arial"/>
              <a:ea typeface="ＭＳ Ｐゴシック" pitchFamily="-112" charset="-128"/>
              <a:cs typeface="Arial"/>
            </a:endParaRPr>
          </a:p>
        </p:txBody>
      </p:sp>
      <p:sp>
        <p:nvSpPr>
          <p:cNvPr id="392223"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56</a:t>
            </a:r>
            <a:endParaRPr lang="en-US" altLang="zh-CN" b="1" dirty="0">
              <a:solidFill>
                <a:srgbClr val="FFFFFF"/>
              </a:solidFill>
              <a:cs typeface="Arial" charset="0"/>
            </a:endParaRP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ar-JO" sz="3600" b="1" dirty="0">
                <a:solidFill>
                  <a:schemeClr val="bg1"/>
                </a:solidFill>
                <a:ea typeface="ＭＳ Ｐゴシック" pitchFamily="-112" charset="-128"/>
                <a:cs typeface="Arial"/>
              </a:rPr>
              <a:t>مخطط السفر</a:t>
            </a:r>
            <a:endParaRPr lang="en-US" sz="36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26328759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5837"/>
                                        </p:tgtEl>
                                        <p:attrNameLst>
                                          <p:attrName>style.visibility</p:attrName>
                                        </p:attrNameLst>
                                      </p:cBhvr>
                                      <p:to>
                                        <p:strVal val="visible"/>
                                      </p:to>
                                    </p:set>
                                    <p:animEffect transition="in" filter="dissolve">
                                      <p:cBhvr>
                                        <p:cTn id="7" dur="500"/>
                                        <p:tgtEl>
                                          <p:spTgt spid="845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7" grpId="0" autoUpdateAnimBg="0"/>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92D050"/>
                </a:solidFill>
                <a:latin typeface="Arial"/>
                <a:ea typeface="ＭＳ Ｐゴシック" pitchFamily="-112" charset="-128"/>
                <a:cs typeface="Arial"/>
              </a:rPr>
              <a:t>الأحداث 1-11</a:t>
            </a:r>
            <a:endParaRPr lang="en-US" sz="2800" b="1" dirty="0">
              <a:solidFill>
                <a:srgbClr val="92D050"/>
              </a:solidFill>
              <a:latin typeface="Arial"/>
              <a:ea typeface="ＭＳ Ｐゴシック" pitchFamily="-112" charset="-128"/>
              <a:cs typeface="Arial"/>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ＭＳ Ｐゴシック" pitchFamily="-112" charset="-128"/>
                <a:cs typeface="Arial"/>
              </a:rPr>
              <a:t>الأشخاص 12-50</a:t>
            </a:r>
            <a:endParaRPr lang="en-US" sz="2800" b="1" dirty="0">
              <a:solidFill>
                <a:srgbClr val="FFFFFF"/>
              </a:solidFill>
              <a:latin typeface="Arial"/>
              <a:ea typeface="ＭＳ Ｐゴシック" pitchFamily="-112" charset="-128"/>
              <a:cs typeface="Arial"/>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92D050"/>
                </a:solidFill>
                <a:cs typeface="Arial" charset="0"/>
              </a:rPr>
              <a:t>الخليقة 1-2</a:t>
            </a:r>
            <a:endParaRPr lang="en-US" altLang="zh-CN" sz="3200" b="1" dirty="0">
              <a:solidFill>
                <a:srgbClr val="92D050"/>
              </a:solidFill>
              <a:cs typeface="Arial"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a:ea typeface="ＭＳ Ｐゴシック" pitchFamily="-112" charset="-128"/>
                <a:cs typeface="Arial"/>
              </a:rPr>
              <a:t>السقوط 3-5</a:t>
            </a:r>
            <a:endParaRPr lang="en-US" sz="3200" b="1" dirty="0">
              <a:solidFill>
                <a:srgbClr val="92D050"/>
              </a:solidFill>
              <a:latin typeface="Arial"/>
              <a:ea typeface="ＭＳ Ｐゴシック" pitchFamily="-112" charset="-128"/>
              <a:cs typeface="Arial"/>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a:ea typeface="ＭＳ Ｐゴシック" pitchFamily="-112" charset="-128"/>
                <a:cs typeface="Arial"/>
              </a:rPr>
              <a:t>الطوفان 6-9</a:t>
            </a:r>
            <a:endParaRPr lang="en-US" sz="3200" b="1" dirty="0">
              <a:solidFill>
                <a:srgbClr val="92D050"/>
              </a:solidFill>
              <a:latin typeface="Arial"/>
              <a:ea typeface="ＭＳ Ｐゴシック" pitchFamily="-112" charset="-128"/>
              <a:cs typeface="Arial"/>
            </a:endParaRPr>
          </a:p>
        </p:txBody>
      </p:sp>
      <p:sp>
        <p:nvSpPr>
          <p:cNvPr id="845833" name="Text Box 9"/>
          <p:cNvSpPr txBox="1">
            <a:spLocks noChangeArrowheads="1"/>
          </p:cNvSpPr>
          <p:nvPr/>
        </p:nvSpPr>
        <p:spPr bwMode="auto">
          <a:xfrm rot="17934635">
            <a:off x="1926153" y="2970573"/>
            <a:ext cx="374448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a:ea typeface="ＭＳ Ｐゴシック" pitchFamily="-112" charset="-128"/>
                <a:cs typeface="Arial"/>
              </a:rPr>
              <a:t>الأمم 10-11</a:t>
            </a:r>
            <a:endParaRPr lang="en-US" sz="3200" b="1" dirty="0">
              <a:solidFill>
                <a:srgbClr val="92D050"/>
              </a:solidFill>
              <a:latin typeface="Arial"/>
              <a:ea typeface="ＭＳ Ｐゴシック" pitchFamily="-112" charset="-128"/>
              <a:cs typeface="Arial"/>
            </a:endParaRPr>
          </a:p>
        </p:txBody>
      </p:sp>
      <p:sp>
        <p:nvSpPr>
          <p:cNvPr id="845834" name="Text Box 10"/>
          <p:cNvSpPr txBox="1">
            <a:spLocks noChangeArrowheads="1"/>
          </p:cNvSpPr>
          <p:nvPr/>
        </p:nvSpPr>
        <p:spPr bwMode="auto">
          <a:xfrm rot="18021874">
            <a:off x="2705597" y="2958110"/>
            <a:ext cx="37903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cs typeface="Arial" charset="0"/>
              </a:rPr>
              <a:t>إبراهيم 12-25: 18</a:t>
            </a:r>
            <a:endParaRPr lang="en-US" altLang="zh-CN" sz="3200" b="1" dirty="0">
              <a:solidFill>
                <a:srgbClr val="FFFFFF"/>
              </a:solidFill>
              <a:cs typeface="Arial" charset="0"/>
            </a:endParaRPr>
          </a:p>
        </p:txBody>
      </p:sp>
      <p:sp>
        <p:nvSpPr>
          <p:cNvPr id="845835" name="Text Box 11"/>
          <p:cNvSpPr txBox="1">
            <a:spLocks noChangeArrowheads="1"/>
          </p:cNvSpPr>
          <p:nvPr/>
        </p:nvSpPr>
        <p:spPr bwMode="auto">
          <a:xfrm rot="18062861">
            <a:off x="3251318" y="2744377"/>
            <a:ext cx="453148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إسحق 25: 19- 26: 35</a:t>
            </a:r>
            <a:endParaRPr lang="en-US" sz="3200" b="1" dirty="0">
              <a:solidFill>
                <a:srgbClr val="FFFFFF"/>
              </a:solidFill>
              <a:latin typeface="Arial"/>
              <a:ea typeface="ＭＳ Ｐゴシック" pitchFamily="-112" charset="-128"/>
              <a:cs typeface="Arial"/>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يعقوب 27-36</a:t>
            </a:r>
            <a:endParaRPr lang="en-US" sz="3200" b="1" dirty="0">
              <a:solidFill>
                <a:srgbClr val="FFFFFF"/>
              </a:solidFill>
              <a:latin typeface="Arial"/>
              <a:ea typeface="ＭＳ Ｐゴシック" pitchFamily="-112" charset="-128"/>
              <a:cs typeface="Arial"/>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rgbClr val="FFFFFF"/>
                </a:solidFill>
                <a:latin typeface="Arial"/>
                <a:cs typeface="Arial"/>
              </a:rPr>
              <a:t>يوسف 37-50</a:t>
            </a:r>
            <a:endParaRPr lang="en-US" sz="3200" b="1" dirty="0">
              <a:solidFill>
                <a:srgbClr val="FFFFFF"/>
              </a:solidFill>
              <a:latin typeface="Arial"/>
              <a:cs typeface="Arial"/>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تاريخ الآباء</a:t>
            </a:r>
            <a:endParaRPr lang="en-US" sz="3200" b="1" dirty="0">
              <a:solidFill>
                <a:srgbClr val="FFFFFF"/>
              </a:solidFill>
              <a:latin typeface="Arial"/>
              <a:ea typeface="ＭＳ Ｐゴシック" pitchFamily="-112" charset="-128"/>
              <a:cs typeface="Arial"/>
            </a:endParaRPr>
          </a:p>
        </p:txBody>
      </p:sp>
      <p:grpSp>
        <p:nvGrpSpPr>
          <p:cNvPr id="2"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3"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92D050"/>
                </a:solidFill>
                <a:latin typeface="Arial"/>
                <a:ea typeface="ＭＳ Ｐゴシック" pitchFamily="-112" charset="-128"/>
                <a:cs typeface="Arial"/>
              </a:rPr>
              <a:t>الجنس البشري</a:t>
            </a:r>
            <a:endParaRPr lang="en-US" sz="2800" b="1" dirty="0">
              <a:solidFill>
                <a:srgbClr val="92D050"/>
              </a:solidFill>
              <a:latin typeface="Arial"/>
              <a:ea typeface="ＭＳ Ｐゴシック" pitchFamily="-112" charset="-128"/>
              <a:cs typeface="Arial"/>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ＭＳ Ｐゴシック" pitchFamily="-112" charset="-128"/>
                <a:cs typeface="Arial"/>
              </a:rPr>
              <a:t>الجنس العبراني</a:t>
            </a:r>
            <a:endParaRPr lang="en-US" sz="2800" b="1" dirty="0">
              <a:solidFill>
                <a:srgbClr val="FFFFFF"/>
              </a:solidFill>
              <a:latin typeface="Arial"/>
              <a:ea typeface="ＭＳ Ｐゴシック" pitchFamily="-112" charset="-128"/>
              <a:cs typeface="Arial"/>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92D050"/>
                </a:solidFill>
                <a:latin typeface="Arial"/>
                <a:ea typeface="ＭＳ Ｐゴシック" pitchFamily="-112" charset="-128"/>
                <a:cs typeface="Arial"/>
              </a:rPr>
              <a:t>التاريخ البدائي</a:t>
            </a:r>
            <a:endParaRPr lang="en-US" sz="3200" b="1" dirty="0">
              <a:solidFill>
                <a:srgbClr val="92D050"/>
              </a:solidFill>
              <a:latin typeface="Arial"/>
              <a:ea typeface="ＭＳ Ｐゴシック" pitchFamily="-112" charset="-128"/>
              <a:cs typeface="Arial"/>
            </a:endParaRPr>
          </a:p>
        </p:txBody>
      </p:sp>
      <p:sp>
        <p:nvSpPr>
          <p:cNvPr id="392223"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56</a:t>
            </a:r>
            <a:endParaRPr lang="en-US" altLang="zh-CN" b="1" dirty="0">
              <a:solidFill>
                <a:srgbClr val="FFFFFF"/>
              </a:solidFill>
              <a:cs typeface="Arial" charset="0"/>
            </a:endParaRP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ar-JO" sz="3600" b="1" dirty="0">
                <a:solidFill>
                  <a:schemeClr val="bg1"/>
                </a:solidFill>
                <a:ea typeface="ＭＳ Ｐゴシック" pitchFamily="-112" charset="-128"/>
                <a:cs typeface="Arial"/>
              </a:rPr>
              <a:t>النصف الأول</a:t>
            </a:r>
            <a:endParaRPr lang="en-US" sz="36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26328759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5837"/>
                                        </p:tgtEl>
                                        <p:attrNameLst>
                                          <p:attrName>style.visibility</p:attrName>
                                        </p:attrNameLst>
                                      </p:cBhvr>
                                      <p:to>
                                        <p:strVal val="visible"/>
                                      </p:to>
                                    </p:set>
                                    <p:animEffect transition="in" filter="dissolve">
                                      <p:cBhvr>
                                        <p:cTn id="7" dur="500"/>
                                        <p:tgtEl>
                                          <p:spTgt spid="845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7" grpId="0" autoUpdateAnimBg="0"/>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dirty="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92D050"/>
                </a:solidFill>
                <a:latin typeface="Arial"/>
                <a:ea typeface="ＭＳ Ｐゴシック" pitchFamily="-112" charset="-128"/>
                <a:cs typeface="Arial"/>
              </a:rPr>
              <a:t>الأحداث 1-11</a:t>
            </a:r>
            <a:endParaRPr lang="en-US" sz="2800" b="1" dirty="0">
              <a:solidFill>
                <a:srgbClr val="92D050"/>
              </a:solidFill>
              <a:latin typeface="Arial"/>
              <a:ea typeface="ＭＳ Ｐゴシック" pitchFamily="-112" charset="-128"/>
              <a:cs typeface="Arial"/>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ＭＳ Ｐゴシック" pitchFamily="-112" charset="-128"/>
                <a:cs typeface="Arial"/>
              </a:rPr>
              <a:t>الأشخاص 12-50</a:t>
            </a:r>
            <a:endParaRPr lang="en-US" sz="2800" b="1" dirty="0">
              <a:solidFill>
                <a:srgbClr val="FFFFFF"/>
              </a:solidFill>
              <a:latin typeface="Arial"/>
              <a:ea typeface="ＭＳ Ｐゴシック" pitchFamily="-112" charset="-128"/>
              <a:cs typeface="Arial"/>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92D050"/>
                </a:solidFill>
                <a:cs typeface="Arial" charset="0"/>
              </a:rPr>
              <a:t>الخليقة 1-2</a:t>
            </a:r>
            <a:endParaRPr lang="en-US" altLang="zh-CN" sz="3200" b="1" dirty="0">
              <a:solidFill>
                <a:srgbClr val="92D050"/>
              </a:solidFill>
              <a:cs typeface="Arial"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a:ea typeface="ＭＳ Ｐゴシック" pitchFamily="-112" charset="-128"/>
                <a:cs typeface="Arial"/>
              </a:rPr>
              <a:t>السقوط 3-5</a:t>
            </a:r>
            <a:endParaRPr lang="en-US" sz="3200" b="1" dirty="0">
              <a:solidFill>
                <a:srgbClr val="92D050"/>
              </a:solidFill>
              <a:latin typeface="Arial"/>
              <a:ea typeface="ＭＳ Ｐゴシック" pitchFamily="-112" charset="-128"/>
              <a:cs typeface="Arial"/>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a:ea typeface="ＭＳ Ｐゴシック" pitchFamily="-112" charset="-128"/>
                <a:cs typeface="Arial"/>
              </a:rPr>
              <a:t>الطوفان 6-9</a:t>
            </a:r>
            <a:endParaRPr lang="en-US" sz="3200" b="1" dirty="0">
              <a:solidFill>
                <a:srgbClr val="92D050"/>
              </a:solidFill>
              <a:latin typeface="Arial"/>
              <a:ea typeface="ＭＳ Ｐゴシック" pitchFamily="-112" charset="-128"/>
              <a:cs typeface="Arial"/>
            </a:endParaRPr>
          </a:p>
        </p:txBody>
      </p:sp>
      <p:sp>
        <p:nvSpPr>
          <p:cNvPr id="845833" name="Text Box 9"/>
          <p:cNvSpPr txBox="1">
            <a:spLocks noChangeArrowheads="1"/>
          </p:cNvSpPr>
          <p:nvPr/>
        </p:nvSpPr>
        <p:spPr bwMode="auto">
          <a:xfrm rot="17934635">
            <a:off x="1926153" y="2970573"/>
            <a:ext cx="374448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a:ea typeface="ＭＳ Ｐゴシック" pitchFamily="-112" charset="-128"/>
                <a:cs typeface="Arial"/>
              </a:rPr>
              <a:t>الأمم 10-11</a:t>
            </a:r>
            <a:endParaRPr lang="en-US" sz="3200" b="1" dirty="0">
              <a:solidFill>
                <a:srgbClr val="92D050"/>
              </a:solidFill>
              <a:latin typeface="Arial"/>
              <a:ea typeface="ＭＳ Ｐゴシック" pitchFamily="-112" charset="-128"/>
              <a:cs typeface="Arial"/>
            </a:endParaRPr>
          </a:p>
        </p:txBody>
      </p:sp>
      <p:sp>
        <p:nvSpPr>
          <p:cNvPr id="845834" name="Text Box 10"/>
          <p:cNvSpPr txBox="1">
            <a:spLocks noChangeArrowheads="1"/>
          </p:cNvSpPr>
          <p:nvPr/>
        </p:nvSpPr>
        <p:spPr bwMode="auto">
          <a:xfrm rot="18021874">
            <a:off x="2705597" y="2958110"/>
            <a:ext cx="37903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chemeClr val="accent1">
                    <a:lumMod val="40000"/>
                    <a:lumOff val="60000"/>
                  </a:schemeClr>
                </a:solidFill>
                <a:cs typeface="Arial" charset="0"/>
              </a:rPr>
              <a:t>إبراهيم 12-25: 18</a:t>
            </a:r>
            <a:endParaRPr lang="en-US" altLang="zh-CN" sz="3200" b="1" dirty="0">
              <a:solidFill>
                <a:schemeClr val="accent1">
                  <a:lumMod val="40000"/>
                  <a:lumOff val="60000"/>
                </a:schemeClr>
              </a:solidFill>
              <a:cs typeface="Arial" charset="0"/>
            </a:endParaRPr>
          </a:p>
        </p:txBody>
      </p:sp>
      <p:sp>
        <p:nvSpPr>
          <p:cNvPr id="845835" name="Text Box 11"/>
          <p:cNvSpPr txBox="1">
            <a:spLocks noChangeArrowheads="1"/>
          </p:cNvSpPr>
          <p:nvPr/>
        </p:nvSpPr>
        <p:spPr bwMode="auto">
          <a:xfrm rot="18062861">
            <a:off x="3251318" y="2744377"/>
            <a:ext cx="453148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chemeClr val="accent1">
                    <a:lumMod val="40000"/>
                    <a:lumOff val="60000"/>
                  </a:schemeClr>
                </a:solidFill>
                <a:latin typeface="Arial"/>
                <a:ea typeface="ＭＳ Ｐゴシック" pitchFamily="-112" charset="-128"/>
                <a:cs typeface="Arial"/>
              </a:rPr>
              <a:t>إسحق 25: 19- 26: 35</a:t>
            </a:r>
            <a:endParaRPr lang="en-US" sz="3200" b="1" dirty="0">
              <a:solidFill>
                <a:schemeClr val="accent1">
                  <a:lumMod val="40000"/>
                  <a:lumOff val="60000"/>
                </a:schemeClr>
              </a:solidFill>
              <a:latin typeface="Arial"/>
              <a:ea typeface="ＭＳ Ｐゴシック" pitchFamily="-112" charset="-128"/>
              <a:cs typeface="Arial"/>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chemeClr val="accent1">
                    <a:lumMod val="40000"/>
                    <a:lumOff val="60000"/>
                  </a:schemeClr>
                </a:solidFill>
                <a:latin typeface="Arial"/>
                <a:ea typeface="ＭＳ Ｐゴシック" pitchFamily="-112" charset="-128"/>
                <a:cs typeface="Arial"/>
              </a:rPr>
              <a:t>يعقوب 27-36</a:t>
            </a:r>
            <a:endParaRPr lang="en-US" sz="3200" b="1" dirty="0">
              <a:solidFill>
                <a:schemeClr val="accent1">
                  <a:lumMod val="40000"/>
                  <a:lumOff val="60000"/>
                </a:schemeClr>
              </a:solidFill>
              <a:latin typeface="Arial"/>
              <a:ea typeface="ＭＳ Ｐゴシック" pitchFamily="-112" charset="-128"/>
              <a:cs typeface="Arial"/>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chemeClr val="accent1">
                    <a:lumMod val="40000"/>
                    <a:lumOff val="60000"/>
                  </a:schemeClr>
                </a:solidFill>
                <a:latin typeface="Arial"/>
                <a:cs typeface="Arial"/>
              </a:rPr>
              <a:t>يوسف 37-50</a:t>
            </a:r>
            <a:endParaRPr lang="en-US" sz="3200" b="1" dirty="0">
              <a:solidFill>
                <a:schemeClr val="accent1">
                  <a:lumMod val="40000"/>
                  <a:lumOff val="60000"/>
                </a:schemeClr>
              </a:solidFill>
              <a:latin typeface="Arial"/>
              <a:cs typeface="Arial"/>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chemeClr val="accent1">
                    <a:lumMod val="40000"/>
                    <a:lumOff val="60000"/>
                  </a:schemeClr>
                </a:solidFill>
                <a:latin typeface="Arial"/>
                <a:ea typeface="ＭＳ Ｐゴシック" pitchFamily="-112" charset="-128"/>
                <a:cs typeface="Arial"/>
              </a:rPr>
              <a:t>تاريخ الآباء</a:t>
            </a:r>
            <a:endParaRPr lang="en-US" sz="3200" b="1" dirty="0">
              <a:solidFill>
                <a:schemeClr val="accent1">
                  <a:lumMod val="40000"/>
                  <a:lumOff val="60000"/>
                </a:schemeClr>
              </a:solidFill>
              <a:latin typeface="Arial"/>
              <a:ea typeface="ＭＳ Ｐゴシック" pitchFamily="-112" charset="-128"/>
              <a:cs typeface="Arial"/>
            </a:endParaRPr>
          </a:p>
        </p:txBody>
      </p:sp>
      <p:grpSp>
        <p:nvGrpSpPr>
          <p:cNvPr id="2"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3"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92D050"/>
                </a:solidFill>
                <a:latin typeface="Arial"/>
                <a:ea typeface="ＭＳ Ｐゴシック" pitchFamily="-112" charset="-128"/>
                <a:cs typeface="Arial"/>
              </a:rPr>
              <a:t>الجنس البشري</a:t>
            </a:r>
            <a:endParaRPr lang="en-US" sz="2800" b="1" dirty="0">
              <a:solidFill>
                <a:srgbClr val="92D050"/>
              </a:solidFill>
              <a:latin typeface="Arial"/>
              <a:ea typeface="ＭＳ Ｐゴシック" pitchFamily="-112" charset="-128"/>
              <a:cs typeface="Arial"/>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ＭＳ Ｐゴシック" pitchFamily="-112" charset="-128"/>
                <a:cs typeface="Arial"/>
              </a:rPr>
              <a:t>الجنس العبراني</a:t>
            </a:r>
            <a:endParaRPr lang="en-US" sz="2800" b="1" dirty="0">
              <a:solidFill>
                <a:srgbClr val="FFFFFF"/>
              </a:solidFill>
              <a:latin typeface="Arial"/>
              <a:ea typeface="ＭＳ Ｐゴシック" pitchFamily="-112" charset="-128"/>
              <a:cs typeface="Arial"/>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92D050"/>
                </a:solidFill>
                <a:latin typeface="Arial"/>
                <a:ea typeface="ＭＳ Ｐゴシック" pitchFamily="-112" charset="-128"/>
                <a:cs typeface="Arial"/>
              </a:rPr>
              <a:t>التاريخ البدائي</a:t>
            </a:r>
            <a:endParaRPr lang="en-US" sz="3200" b="1" dirty="0">
              <a:solidFill>
                <a:srgbClr val="92D050"/>
              </a:solidFill>
              <a:latin typeface="Arial"/>
              <a:ea typeface="ＭＳ Ｐゴシック" pitchFamily="-112" charset="-128"/>
              <a:cs typeface="Arial"/>
            </a:endParaRPr>
          </a:p>
        </p:txBody>
      </p:sp>
      <p:sp>
        <p:nvSpPr>
          <p:cNvPr id="392223"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56</a:t>
            </a:r>
            <a:endParaRPr lang="en-US" altLang="zh-CN" b="1" dirty="0">
              <a:solidFill>
                <a:srgbClr val="FFFFFF"/>
              </a:solidFill>
              <a:cs typeface="Arial" charset="0"/>
            </a:endParaRP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ar-JO" sz="3600" b="1" dirty="0">
                <a:solidFill>
                  <a:schemeClr val="accent1">
                    <a:lumMod val="40000"/>
                    <a:lumOff val="60000"/>
                  </a:schemeClr>
                </a:solidFill>
                <a:ea typeface="ＭＳ Ｐゴシック" pitchFamily="-112" charset="-128"/>
                <a:cs typeface="Arial"/>
              </a:rPr>
              <a:t>المسيح : النسل</a:t>
            </a:r>
            <a:br>
              <a:rPr lang="ar-JO" sz="3600" b="1" dirty="0">
                <a:solidFill>
                  <a:schemeClr val="accent1">
                    <a:lumMod val="40000"/>
                    <a:lumOff val="60000"/>
                  </a:schemeClr>
                </a:solidFill>
                <a:ea typeface="ＭＳ Ｐゴシック" pitchFamily="-112" charset="-128"/>
                <a:cs typeface="Arial"/>
              </a:rPr>
            </a:br>
            <a:br>
              <a:rPr lang="ar-JO" sz="3600" b="1" dirty="0">
                <a:solidFill>
                  <a:schemeClr val="accent1">
                    <a:lumMod val="40000"/>
                    <a:lumOff val="60000"/>
                  </a:schemeClr>
                </a:solidFill>
                <a:ea typeface="ＭＳ Ｐゴシック" pitchFamily="-112" charset="-128"/>
                <a:cs typeface="Arial"/>
              </a:rPr>
            </a:br>
            <a:r>
              <a:rPr lang="ar-JO" sz="3600" b="1" dirty="0">
                <a:solidFill>
                  <a:schemeClr val="accent1">
                    <a:lumMod val="40000"/>
                    <a:lumOff val="60000"/>
                  </a:schemeClr>
                </a:solidFill>
                <a:ea typeface="ＭＳ Ｐゴシック" pitchFamily="-112" charset="-128"/>
                <a:cs typeface="Arial"/>
              </a:rPr>
              <a:t>تكوين 3: 15</a:t>
            </a:r>
            <a:endParaRPr lang="en-US" sz="3600" b="1" dirty="0">
              <a:solidFill>
                <a:schemeClr val="accent1">
                  <a:lumMod val="40000"/>
                  <a:lumOff val="60000"/>
                </a:schemeClr>
              </a:solidFill>
              <a:ea typeface="ＭＳ Ｐゴシック" pitchFamily="-112" charset="-128"/>
              <a:cs typeface="Arial"/>
            </a:endParaRPr>
          </a:p>
        </p:txBody>
      </p:sp>
      <p:sp>
        <p:nvSpPr>
          <p:cNvPr id="40" name="Rectangle 39"/>
          <p:cNvSpPr txBox="1">
            <a:spLocks noChangeArrowheads="1"/>
          </p:cNvSpPr>
          <p:nvPr/>
        </p:nvSpPr>
        <p:spPr bwMode="auto">
          <a:xfrm>
            <a:off x="0" y="9525"/>
            <a:ext cx="2438400" cy="2051050"/>
          </a:xfrm>
          <a:prstGeom prst="rect">
            <a:avLst/>
          </a:prstGeom>
          <a:noFill/>
          <a:ln>
            <a:noFill/>
          </a:ln>
          <a:effectLst>
            <a:outerShdw blurRad="63500" dist="35921" dir="2700000" algn="ctr" rotWithShape="0">
              <a:srgbClr val="000A0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chemeClr val="bg1"/>
                </a:solidFill>
                <a:effectLst/>
                <a:uLnTx/>
                <a:uFillTx/>
                <a:latin typeface="Arial" charset="0"/>
                <a:ea typeface="ＭＳ Ｐゴシック" charset="0"/>
                <a:cs typeface="ＭＳ Ｐゴシック" charset="0"/>
              </a:rPr>
              <a:t>موضوع متوازن</a:t>
            </a:r>
            <a:endParaRPr kumimoji="0" lang="en-US" sz="3600" b="1" i="0" u="none" strike="noStrike" kern="0" cap="none" spc="0" normalizeH="0" baseline="0" noProof="0" dirty="0">
              <a:ln>
                <a:noFill/>
              </a:ln>
              <a:solidFill>
                <a:schemeClr val="bg1"/>
              </a:solidFill>
              <a:effectLst/>
              <a:uLnTx/>
              <a:uFillTx/>
              <a:latin typeface="Arial"/>
              <a:ea typeface="ＭＳ Ｐゴシック" pitchFamily="-112" charset="-128"/>
              <a:cs typeface="Arial"/>
            </a:endParaRPr>
          </a:p>
        </p:txBody>
      </p:sp>
      <p:sp>
        <p:nvSpPr>
          <p:cNvPr id="41" name="Text Box 40"/>
          <p:cNvSpPr txBox="1">
            <a:spLocks noChangeArrowheads="1"/>
          </p:cNvSpPr>
          <p:nvPr/>
        </p:nvSpPr>
        <p:spPr bwMode="auto">
          <a:xfrm>
            <a:off x="1600200" y="1843088"/>
            <a:ext cx="5867400" cy="769937"/>
          </a:xfrm>
          <a:prstGeom prst="rect">
            <a:avLst/>
          </a:prstGeom>
          <a:solidFill>
            <a:srgbClr val="000514"/>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4400" b="1" dirty="0">
                <a:solidFill>
                  <a:srgbClr val="FFFF00"/>
                </a:solidFill>
                <a:effectLst>
                  <a:outerShdw blurRad="38100" dist="38100" dir="2700000" algn="tl">
                    <a:srgbClr val="000000"/>
                  </a:outerShdw>
                </a:effectLst>
                <a:latin typeface="Arial"/>
                <a:cs typeface="Arial"/>
              </a:rPr>
              <a:t>السيادة الإلهية</a:t>
            </a:r>
            <a:endParaRPr lang="en-US" sz="4400" b="1" dirty="0">
              <a:solidFill>
                <a:srgbClr val="FFFF00"/>
              </a:solidFill>
              <a:effectLst>
                <a:outerShdw blurRad="38100" dist="38100" dir="2700000" algn="tl">
                  <a:srgbClr val="000000"/>
                </a:outerShdw>
              </a:effectLst>
              <a:latin typeface="Arial"/>
              <a:cs typeface="Arial"/>
            </a:endParaRPr>
          </a:p>
        </p:txBody>
      </p:sp>
      <p:sp>
        <p:nvSpPr>
          <p:cNvPr id="42" name="Text Box 41"/>
          <p:cNvSpPr txBox="1">
            <a:spLocks noChangeArrowheads="1"/>
          </p:cNvSpPr>
          <p:nvPr/>
        </p:nvSpPr>
        <p:spPr bwMode="auto">
          <a:xfrm>
            <a:off x="1143000" y="3519488"/>
            <a:ext cx="6022075" cy="769937"/>
          </a:xfrm>
          <a:prstGeom prst="rect">
            <a:avLst/>
          </a:prstGeom>
          <a:solidFill>
            <a:srgbClr val="000514"/>
          </a:solid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4400" b="1" dirty="0">
                <a:solidFill>
                  <a:srgbClr val="FFFF00"/>
                </a:solidFill>
                <a:effectLst>
                  <a:outerShdw blurRad="38100" dist="38100" dir="2700000" algn="tl">
                    <a:srgbClr val="000000"/>
                  </a:outerShdw>
                </a:effectLst>
                <a:latin typeface="Arial"/>
                <a:cs typeface="Arial"/>
              </a:rPr>
              <a:t>المسؤولية البشرية</a:t>
            </a:r>
            <a:endParaRPr lang="en-US" sz="4400" b="1" dirty="0">
              <a:solidFill>
                <a:srgbClr val="FFFF00"/>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26328759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5837"/>
                                        </p:tgtEl>
                                        <p:attrNameLst>
                                          <p:attrName>style.visibility</p:attrName>
                                        </p:attrNameLst>
                                      </p:cBhvr>
                                      <p:to>
                                        <p:strVal val="visible"/>
                                      </p:to>
                                    </p:set>
                                    <p:animEffect transition="in" filter="dissolve">
                                      <p:cBhvr>
                                        <p:cTn id="7" dur="500"/>
                                        <p:tgtEl>
                                          <p:spTgt spid="84583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16" fill="hold" grpId="0" nodeType="afterEffect">
                                  <p:stCondLst>
                                    <p:cond delay="500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7" grpId="0" autoUpdateAnimBg="0"/>
      <p:bldP spid="41" grpId="0" animBg="1" autoUpdateAnimBg="0"/>
      <p:bldP spid="42" grpId="0" animBg="1" autoUpdateAnimBg="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1" descr="praying-with-open-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6213"/>
            <a:ext cx="8945563" cy="670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5251" name="Text Box 3"/>
          <p:cNvSpPr txBox="1">
            <a:spLocks noChangeArrowheads="1"/>
          </p:cNvSpPr>
          <p:nvPr/>
        </p:nvSpPr>
        <p:spPr bwMode="auto">
          <a:xfrm>
            <a:off x="1676400" y="1843088"/>
            <a:ext cx="57912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800" b="1" dirty="0">
                <a:solidFill>
                  <a:srgbClr val="FFFFFF"/>
                </a:solidFill>
                <a:latin typeface="Arial"/>
                <a:ea typeface="ＭＳ Ｐゴシック" pitchFamily="-112" charset="-128"/>
                <a:cs typeface="Arial"/>
              </a:rPr>
              <a:t>ثق</a:t>
            </a:r>
            <a:endParaRPr lang="en-US" sz="4800" b="1" dirty="0">
              <a:solidFill>
                <a:srgbClr val="FFFFFF"/>
              </a:solidFill>
              <a:latin typeface="Arial"/>
              <a:ea typeface="ＭＳ Ｐゴシック" pitchFamily="-112" charset="-128"/>
              <a:cs typeface="Arial"/>
            </a:endParaRPr>
          </a:p>
        </p:txBody>
      </p:sp>
      <p:sp>
        <p:nvSpPr>
          <p:cNvPr id="1845252" name="Text Box 4"/>
          <p:cNvSpPr txBox="1">
            <a:spLocks noChangeArrowheads="1"/>
          </p:cNvSpPr>
          <p:nvPr/>
        </p:nvSpPr>
        <p:spPr bwMode="auto">
          <a:xfrm>
            <a:off x="1676400" y="4129088"/>
            <a:ext cx="57912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800" b="1" dirty="0">
                <a:solidFill>
                  <a:srgbClr val="FFFFFF"/>
                </a:solidFill>
                <a:latin typeface="Arial"/>
                <a:ea typeface="ＭＳ Ｐゴシック" pitchFamily="-112" charset="-128"/>
                <a:cs typeface="Arial"/>
              </a:rPr>
              <a:t>أطع</a:t>
            </a:r>
            <a:endParaRPr lang="en-US" sz="4800" b="1" dirty="0">
              <a:solidFill>
                <a:srgbClr val="FFFFFF"/>
              </a:solidFill>
              <a:latin typeface="Arial"/>
              <a:ea typeface="ＭＳ Ｐゴシック" pitchFamily="-112" charset="-128"/>
              <a:cs typeface="Arial"/>
            </a:endParaRPr>
          </a:p>
        </p:txBody>
      </p:sp>
      <p:sp>
        <p:nvSpPr>
          <p:cNvPr id="1845253" name="Text Box 5"/>
          <p:cNvSpPr txBox="1">
            <a:spLocks noChangeArrowheads="1"/>
          </p:cNvSpPr>
          <p:nvPr/>
        </p:nvSpPr>
        <p:spPr bwMode="auto">
          <a:xfrm>
            <a:off x="1676400" y="3016250"/>
            <a:ext cx="5791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a:ea typeface="ＭＳ Ｐゴシック" pitchFamily="-112" charset="-128"/>
                <a:cs typeface="Arial"/>
              </a:rPr>
              <a:t>و</a:t>
            </a:r>
            <a:endParaRPr lang="en-US" sz="4000" b="1" dirty="0">
              <a:solidFill>
                <a:srgbClr val="FFFFFF"/>
              </a:solidFill>
              <a:latin typeface="Arial"/>
              <a:ea typeface="ＭＳ Ｐゴシック" pitchFamily="-112" charset="-128"/>
              <a:cs typeface="Arial"/>
            </a:endParaRPr>
          </a:p>
        </p:txBody>
      </p:sp>
      <p:sp>
        <p:nvSpPr>
          <p:cNvPr id="1845254" name="Text Box 6"/>
          <p:cNvSpPr txBox="1">
            <a:spLocks noChangeArrowheads="1"/>
          </p:cNvSpPr>
          <p:nvPr/>
        </p:nvSpPr>
        <p:spPr bwMode="auto">
          <a:xfrm>
            <a:off x="107950" y="5457825"/>
            <a:ext cx="90360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4000" b="1" dirty="0">
                <a:solidFill>
                  <a:srgbClr val="FFFFFF"/>
                </a:solidFill>
                <a:latin typeface="Arial"/>
                <a:cs typeface="Arial"/>
              </a:rPr>
              <a:t>ليس هناك طريقة أخرى</a:t>
            </a:r>
            <a:endParaRPr lang="en-US" sz="4000" b="1" dirty="0">
              <a:solidFill>
                <a:srgbClr val="FFFFFF"/>
              </a:solidFill>
              <a:latin typeface="Arial"/>
              <a:cs typeface="Arial"/>
            </a:endParaRPr>
          </a:p>
        </p:txBody>
      </p:sp>
      <p:sp>
        <p:nvSpPr>
          <p:cNvPr id="1845255" name="Rectangle 7"/>
          <p:cNvSpPr>
            <a:spLocks noGrp="1" noChangeArrowheads="1"/>
          </p:cNvSpPr>
          <p:nvPr>
            <p:ph type="title" idx="4294967295"/>
          </p:nvPr>
        </p:nvSpPr>
        <p:spPr>
          <a:xfrm>
            <a:off x="9251950" y="6229350"/>
            <a:ext cx="2362200" cy="609600"/>
          </a:xfrm>
          <a:effectLst>
            <a:outerShdw blurRad="63500" dist="35921" dir="2700000" algn="ctr" rotWithShape="0">
              <a:schemeClr val="tx2">
                <a:alpha val="74998"/>
              </a:schemeClr>
            </a:outerShdw>
          </a:effectLst>
        </p:spPr>
        <p:txBody>
          <a:bodyPr/>
          <a:lstStyle/>
          <a:p>
            <a:pPr eaLnBrk="1" hangingPunct="1">
              <a:defRPr/>
            </a:pPr>
            <a:r>
              <a:rPr lang="ar-JO" sz="2400" i="1" dirty="0">
                <a:solidFill>
                  <a:schemeClr val="bg1"/>
                </a:solidFill>
                <a:ea typeface="ＭＳ Ｐゴシック" pitchFamily="-112" charset="-128"/>
                <a:cs typeface="Arial"/>
              </a:rPr>
              <a:t>ثق و أطع</a:t>
            </a:r>
            <a:endParaRPr lang="en-US" sz="2400" i="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23126633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45251"/>
                                        </p:tgtEl>
                                        <p:attrNameLst>
                                          <p:attrName>style.visibility</p:attrName>
                                        </p:attrNameLst>
                                      </p:cBhvr>
                                      <p:to>
                                        <p:strVal val="visible"/>
                                      </p:to>
                                    </p:set>
                                    <p:animEffect transition="in" filter="dissolve">
                                      <p:cBhvr>
                                        <p:cTn id="7" dur="500"/>
                                        <p:tgtEl>
                                          <p:spTgt spid="1845251"/>
                                        </p:tgtEl>
                                      </p:cBhvr>
                                    </p:animEffect>
                                  </p:childTnLst>
                                </p:cTn>
                              </p:par>
                            </p:childTnLst>
                          </p:cTn>
                        </p:par>
                        <p:par>
                          <p:cTn id="8" fill="hold" nodeType="afterGroup">
                            <p:stCondLst>
                              <p:cond delay="2500"/>
                            </p:stCondLst>
                            <p:childTnLst>
                              <p:par>
                                <p:cTn id="9" presetID="9" presetClass="entr" presetSubtype="0" fill="hold" grpId="0" nodeType="afterEffect">
                                  <p:stCondLst>
                                    <p:cond delay="8000"/>
                                  </p:stCondLst>
                                  <p:childTnLst>
                                    <p:set>
                                      <p:cBhvr>
                                        <p:cTn id="10" dur="1" fill="hold">
                                          <p:stCondLst>
                                            <p:cond delay="0"/>
                                          </p:stCondLst>
                                        </p:cTn>
                                        <p:tgtEl>
                                          <p:spTgt spid="1845252"/>
                                        </p:tgtEl>
                                        <p:attrNameLst>
                                          <p:attrName>style.visibility</p:attrName>
                                        </p:attrNameLst>
                                      </p:cBhvr>
                                      <p:to>
                                        <p:strVal val="visible"/>
                                      </p:to>
                                    </p:set>
                                    <p:animEffect transition="in" filter="dissolve">
                                      <p:cBhvr>
                                        <p:cTn id="11" dur="500"/>
                                        <p:tgtEl>
                                          <p:spTgt spid="1845252"/>
                                        </p:tgtEl>
                                      </p:cBhvr>
                                    </p:animEffect>
                                  </p:childTnLst>
                                </p:cTn>
                              </p:par>
                            </p:childTnLst>
                          </p:cTn>
                        </p:par>
                        <p:par>
                          <p:cTn id="12" fill="hold" nodeType="afterGroup">
                            <p:stCondLst>
                              <p:cond delay="11000"/>
                            </p:stCondLst>
                            <p:childTnLst>
                              <p:par>
                                <p:cTn id="13" presetID="9" presetClass="entr" presetSubtype="0" fill="hold" grpId="0" nodeType="afterEffect">
                                  <p:stCondLst>
                                    <p:cond delay="2000"/>
                                  </p:stCondLst>
                                  <p:childTnLst>
                                    <p:set>
                                      <p:cBhvr>
                                        <p:cTn id="14" dur="1" fill="hold">
                                          <p:stCondLst>
                                            <p:cond delay="0"/>
                                          </p:stCondLst>
                                        </p:cTn>
                                        <p:tgtEl>
                                          <p:spTgt spid="1845253"/>
                                        </p:tgtEl>
                                        <p:attrNameLst>
                                          <p:attrName>style.visibility</p:attrName>
                                        </p:attrNameLst>
                                      </p:cBhvr>
                                      <p:to>
                                        <p:strVal val="visible"/>
                                      </p:to>
                                    </p:set>
                                    <p:animEffect transition="in" filter="dissolve">
                                      <p:cBhvr>
                                        <p:cTn id="15" dur="500"/>
                                        <p:tgtEl>
                                          <p:spTgt spid="1845253"/>
                                        </p:tgtEl>
                                      </p:cBhvr>
                                    </p:animEffect>
                                  </p:childTnLst>
                                </p:cTn>
                              </p:par>
                            </p:childTnLst>
                          </p:cTn>
                        </p:par>
                        <p:par>
                          <p:cTn id="16" fill="hold" nodeType="afterGroup">
                            <p:stCondLst>
                              <p:cond delay="13500"/>
                            </p:stCondLst>
                            <p:childTnLst>
                              <p:par>
                                <p:cTn id="17" presetID="9" presetClass="entr" presetSubtype="0" fill="hold" grpId="0" nodeType="afterEffect">
                                  <p:stCondLst>
                                    <p:cond delay="3000"/>
                                  </p:stCondLst>
                                  <p:childTnLst>
                                    <p:set>
                                      <p:cBhvr>
                                        <p:cTn id="18" dur="1" fill="hold">
                                          <p:stCondLst>
                                            <p:cond delay="0"/>
                                          </p:stCondLst>
                                        </p:cTn>
                                        <p:tgtEl>
                                          <p:spTgt spid="1845254"/>
                                        </p:tgtEl>
                                        <p:attrNameLst>
                                          <p:attrName>style.visibility</p:attrName>
                                        </p:attrNameLst>
                                      </p:cBhvr>
                                      <p:to>
                                        <p:strVal val="visible"/>
                                      </p:to>
                                    </p:set>
                                    <p:animEffect transition="in" filter="dissolve">
                                      <p:cBhvr>
                                        <p:cTn id="19" dur="500"/>
                                        <p:tgtEl>
                                          <p:spTgt spid="1845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51" grpId="0" autoUpdateAnimBg="0"/>
      <p:bldP spid="1845252" grpId="0" autoUpdateAnimBg="0"/>
      <p:bldP spid="1845253" grpId="0" autoUpdateAnimBg="0"/>
      <p:bldP spid="184525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b="1" dirty="0">
                <a:solidFill>
                  <a:schemeClr val="bg1"/>
                </a:solidFill>
                <a:effectLst>
                  <a:glow rad="101600">
                    <a:schemeClr val="tx1">
                      <a:alpha val="99000"/>
                    </a:schemeClr>
                  </a:glow>
                </a:effectLst>
                <a:latin typeface="Arial"/>
                <a:cs typeface="Arial"/>
              </a:rPr>
              <a:t>الموضوع الرئيسي</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897043"/>
            <a:ext cx="9144000" cy="30639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الأصل في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الإختيار و الوعد</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593688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179488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0" name="Rectangle 8"/>
          <p:cNvSpPr>
            <a:spLocks noGrp="1" noChangeArrowheads="1"/>
          </p:cNvSpPr>
          <p:nvPr>
            <p:ph type="title" idx="4294967295"/>
          </p:nvPr>
        </p:nvSpPr>
        <p:spPr>
          <a:xfrm>
            <a:off x="685800" y="0"/>
            <a:ext cx="7772400" cy="914400"/>
          </a:xfrm>
          <a:solidFill>
            <a:schemeClr val="tx2"/>
          </a:solidFill>
        </p:spPr>
        <p:txBody>
          <a:bodyPr/>
          <a:lstStyle/>
          <a:p>
            <a:pPr eaLnBrk="1" hangingPunct="1">
              <a:defRPr/>
            </a:pPr>
            <a:r>
              <a:rPr lang="ar-JO" dirty="0">
                <a:solidFill>
                  <a:schemeClr val="bg1"/>
                </a:solidFill>
                <a:effectLst>
                  <a:outerShdw blurRad="50800" dist="76200" dir="2700000" algn="tl" rotWithShape="0">
                    <a:srgbClr val="000000"/>
                  </a:outerShdw>
                </a:effectLst>
                <a:latin typeface="Arial" charset="0"/>
                <a:ea typeface="ＭＳ Ｐゴシック" charset="0"/>
                <a:cs typeface="Arial" charset="0"/>
              </a:rPr>
              <a:t>ترتيب العهد القديم الإنجليزي</a:t>
            </a:r>
            <a:endParaRPr lang="en-US" dirty="0">
              <a:solidFill>
                <a:schemeClr val="bg1"/>
              </a:solidFill>
              <a:effectLst>
                <a:outerShdw blurRad="50800" dist="76200" dir="2700000" algn="tl" rotWithShape="0">
                  <a:srgbClr val="000000"/>
                </a:outerShdw>
              </a:effectLst>
              <a:latin typeface="Arial" charset="0"/>
              <a:ea typeface="ＭＳ Ｐゴシック" charset="0"/>
              <a:cs typeface="Arial" charset="0"/>
            </a:endParaRPr>
          </a:p>
        </p:txBody>
      </p:sp>
      <p:sp>
        <p:nvSpPr>
          <p:cNvPr id="72707" name="Text Box 3"/>
          <p:cNvSpPr txBox="1">
            <a:spLocks noChangeArrowheads="1"/>
          </p:cNvSpPr>
          <p:nvPr/>
        </p:nvSpPr>
        <p:spPr bwMode="auto">
          <a:xfrm>
            <a:off x="2305050" y="2254250"/>
            <a:ext cx="45720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a:ea typeface="ＭＳ Ｐゴシック" charset="0"/>
                <a:cs typeface="Arial"/>
              </a:rPr>
              <a:t>تكوين - ملاخي</a:t>
            </a:r>
            <a:endParaRPr kumimoji="0" lang="en-US" sz="4000" b="1" i="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a:ea typeface="ＭＳ Ｐゴシック" charset="0"/>
              <a:cs typeface="Arial"/>
            </a:endParaRPr>
          </a:p>
        </p:txBody>
      </p:sp>
      <p:sp>
        <p:nvSpPr>
          <p:cNvPr id="72708"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a:ea typeface="ＭＳ Ｐゴシック" charset="0"/>
                <a:cs typeface="Arial"/>
              </a:rPr>
              <a:t>العهد القديم</a:t>
            </a:r>
            <a:endParaRPr kumimoji="0" lang="en-US" sz="4800" b="1"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a:ea typeface="ＭＳ Ｐゴシック" charset="0"/>
              <a:cs typeface="Arial"/>
            </a:endParaRPr>
          </a:p>
        </p:txBody>
      </p:sp>
      <p:sp>
        <p:nvSpPr>
          <p:cNvPr id="72709" name="Text Box 5"/>
          <p:cNvSpPr txBox="1">
            <a:spLocks noChangeArrowheads="1"/>
          </p:cNvSpPr>
          <p:nvPr/>
        </p:nvSpPr>
        <p:spPr bwMode="auto">
          <a:xfrm>
            <a:off x="1116013" y="3213100"/>
            <a:ext cx="7740650" cy="2554545"/>
          </a:xfrm>
          <a:prstGeom prst="rect">
            <a:avLst/>
          </a:prstGeom>
          <a:noFill/>
          <a:ln w="9525">
            <a:noFill/>
            <a:miter lim="800000"/>
            <a:headEnd/>
            <a:tailEnd/>
          </a:ln>
          <a:effectLst/>
        </p:spPr>
        <p:txBody>
          <a:bodyPr>
            <a:spAutoFit/>
          </a:bodyPr>
          <a:lstStyle/>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a:ea typeface="ＭＳ Ｐゴシック" charset="0"/>
                <a:cs typeface="Arial"/>
              </a:rPr>
              <a:t>التاريخ ( 17 )</a:t>
            </a:r>
          </a:p>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a:ea typeface="ＭＳ Ｐゴシック" charset="0"/>
                <a:cs typeface="Arial"/>
              </a:rPr>
              <a:t>الشعر ( 5 )</a:t>
            </a:r>
          </a:p>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a:ea typeface="ＭＳ Ｐゴシック" charset="0"/>
                <a:cs typeface="Arial"/>
              </a:rPr>
              <a:t>الأنبياء ( 17 ) كبار - صغار</a:t>
            </a:r>
            <a:endParaRPr kumimoji="0" lang="en-US" sz="4000" b="1"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a:ea typeface="ＭＳ Ｐゴシック" charset="0"/>
              <a:cs typeface="Arial"/>
            </a:endParaRPr>
          </a:p>
        </p:txBody>
      </p:sp>
      <p:sp>
        <p:nvSpPr>
          <p:cNvPr id="72711" name="Text Box 7"/>
          <p:cNvSpPr txBox="1">
            <a:spLocks noChangeArrowheads="1"/>
          </p:cNvSpPr>
          <p:nvPr/>
        </p:nvSpPr>
        <p:spPr bwMode="auto">
          <a:xfrm>
            <a:off x="457200" y="6096000"/>
            <a:ext cx="4724400" cy="57943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a:ea typeface="ＭＳ Ｐゴシック" charset="0"/>
                <a:cs typeface="Arial"/>
              </a:rPr>
              <a:t>المسيحي</a:t>
            </a:r>
            <a:endParaRPr kumimoji="0" lang="en-US" sz="3200" b="1"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Effect transition="in" filter="dissolve">
                                      <p:cBhvr>
                                        <p:cTn id="7" dur="500"/>
                                        <p:tgtEl>
                                          <p:spTgt spid="72707"/>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2709"/>
                                        </p:tgtEl>
                                        <p:attrNameLst>
                                          <p:attrName>style.visibility</p:attrName>
                                        </p:attrNameLst>
                                      </p:cBhvr>
                                      <p:to>
                                        <p:strVal val="visible"/>
                                      </p:to>
                                    </p:set>
                                    <p:animEffect transition="in" filter="dissolve">
                                      <p:cBhvr>
                                        <p:cTn id="11" dur="75"/>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9" grpId="0" autoUpdateAnimBg="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50800" dist="38100" dir="2700000" algn="ctr" rotWithShape="0">
              <a:srgbClr val="000000">
                <a:alpha val="43000"/>
              </a:srgbClr>
            </a:outerShdw>
          </a:effectLst>
        </p:spPr>
      </p:pic>
      <p:sp>
        <p:nvSpPr>
          <p:cNvPr id="73731" name="Text Box 3"/>
          <p:cNvSpPr txBox="1">
            <a:spLocks noChangeArrowheads="1"/>
          </p:cNvSpPr>
          <p:nvPr/>
        </p:nvSpPr>
        <p:spPr bwMode="auto">
          <a:xfrm>
            <a:off x="1476375" y="2254250"/>
            <a:ext cx="6154738" cy="7080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a:ea typeface="ＭＳ Ｐゴシック" charset="0"/>
                <a:cs typeface="Arial"/>
              </a:rPr>
              <a:t>تكوين - نحميا</a:t>
            </a:r>
            <a:endParaRPr kumimoji="0" lang="en-US" sz="4000" b="1" i="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a:ea typeface="ＭＳ Ｐゴシック" charset="0"/>
              <a:cs typeface="Arial"/>
            </a:endParaRPr>
          </a:p>
        </p:txBody>
      </p:sp>
      <p:sp>
        <p:nvSpPr>
          <p:cNvPr id="73732"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a:ea typeface="ＭＳ Ｐゴシック" charset="0"/>
                <a:cs typeface="Arial"/>
              </a:rPr>
              <a:t>العهد القديم</a:t>
            </a:r>
            <a:endParaRPr kumimoji="0" lang="en-US" sz="4800" b="1" i="0"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a:ea typeface="ＭＳ Ｐゴシック" charset="0"/>
              <a:cs typeface="Arial"/>
            </a:endParaRPr>
          </a:p>
        </p:txBody>
      </p:sp>
      <p:sp>
        <p:nvSpPr>
          <p:cNvPr id="73733" name="Text Box 5"/>
          <p:cNvSpPr txBox="1">
            <a:spLocks noChangeArrowheads="1"/>
          </p:cNvSpPr>
          <p:nvPr/>
        </p:nvSpPr>
        <p:spPr bwMode="auto">
          <a:xfrm>
            <a:off x="900113" y="3213100"/>
            <a:ext cx="7600950" cy="2554545"/>
          </a:xfrm>
          <a:prstGeom prst="rect">
            <a:avLst/>
          </a:prstGeom>
          <a:noFill/>
          <a:ln w="9525">
            <a:noFill/>
            <a:miter lim="800000"/>
            <a:headEnd/>
            <a:tailEnd/>
          </a:ln>
          <a:effectLst/>
        </p:spPr>
        <p:txBody>
          <a:bodyPr>
            <a:spAutoFit/>
          </a:bodyPr>
          <a:lstStyle/>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i="0"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a:ea typeface="ＭＳ Ｐゴシック" charset="0"/>
                <a:cs typeface="Arial"/>
              </a:rPr>
              <a:t>الشريعة ( 5 )</a:t>
            </a:r>
          </a:p>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i="0"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a:ea typeface="ＭＳ Ｐゴシック" charset="0"/>
                <a:cs typeface="Arial"/>
              </a:rPr>
              <a:t>الأنبياء ( 8 ) السابقون و اللاحقون</a:t>
            </a:r>
            <a:endParaRPr kumimoji="0" lang="en-US" sz="4000" b="1" i="0"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a:ea typeface="ＭＳ Ｐゴシック" charset="0"/>
              <a:cs typeface="Arial"/>
            </a:endParaRPr>
          </a:p>
          <a:p>
            <a:pPr marL="360363" marR="0" lvl="0" indent="-360363" algn="r" defTabSz="914400" rtl="1" eaLnBrk="1" fontAlgn="base" latinLnBrk="0" hangingPunct="1">
              <a:lnSpc>
                <a:spcPct val="100000"/>
              </a:lnSpc>
              <a:spcBef>
                <a:spcPct val="50000"/>
              </a:spcBef>
              <a:spcAft>
                <a:spcPct val="0"/>
              </a:spcAft>
              <a:buClrTx/>
              <a:buSzTx/>
              <a:buFontTx/>
              <a:buChar char="•"/>
              <a:tabLst/>
              <a:defRPr/>
            </a:pPr>
            <a:r>
              <a:rPr kumimoji="0" lang="ar-JO" sz="4000" b="1" i="0"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a:ea typeface="ＭＳ Ｐゴシック" charset="0"/>
                <a:cs typeface="Arial"/>
              </a:rPr>
              <a:t>الكتابات ( 11 )</a:t>
            </a:r>
            <a:endParaRPr kumimoji="0" lang="en-US" sz="4000" b="1" i="0"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a:ea typeface="ＭＳ Ｐゴシック" charset="0"/>
              <a:cs typeface="Arial"/>
            </a:endParaRPr>
          </a:p>
        </p:txBody>
      </p:sp>
      <p:sp>
        <p:nvSpPr>
          <p:cNvPr id="73735"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a:ea typeface="ＭＳ Ｐゴシック" charset="0"/>
                <a:cs typeface="Arial"/>
              </a:rPr>
              <a:t>الماسوري</a:t>
            </a:r>
            <a:endParaRPr kumimoji="0" lang="en-US" sz="32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a:ea typeface="ＭＳ Ｐゴシック" charset="0"/>
              <a:cs typeface="Arial"/>
            </a:endParaRPr>
          </a:p>
        </p:txBody>
      </p:sp>
      <p:sp>
        <p:nvSpPr>
          <p:cNvPr id="86022" name="Text Box 8"/>
          <p:cNvSpPr txBox="1">
            <a:spLocks noChangeArrowheads="1"/>
          </p:cNvSpPr>
          <p:nvPr/>
        </p:nvSpPr>
        <p:spPr bwMode="auto">
          <a:xfrm>
            <a:off x="8467725" y="76200"/>
            <a:ext cx="530915" cy="46166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Arial" charset="0"/>
              </a:rPr>
              <a:t>51</a:t>
            </a:r>
            <a:endParaRPr kumimoji="0" lang="en-US" sz="2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Arial" charset="0"/>
            </a:endParaRPr>
          </a:p>
        </p:txBody>
      </p:sp>
      <p:sp>
        <p:nvSpPr>
          <p:cNvPr id="86023" name="Rectangle 9"/>
          <p:cNvSpPr>
            <a:spLocks noGrp="1" noChangeArrowheads="1"/>
          </p:cNvSpPr>
          <p:nvPr>
            <p:ph type="title" idx="4294967295"/>
          </p:nvPr>
        </p:nvSpPr>
        <p:spPr>
          <a:xfrm>
            <a:off x="533400" y="0"/>
            <a:ext cx="7772400" cy="838200"/>
          </a:xfrm>
          <a:solidFill>
            <a:schemeClr val="tx2"/>
          </a:solidFill>
          <a:effectLst>
            <a:outerShdw blurRad="50800" dist="38100" dir="2700000">
              <a:srgbClr val="000000">
                <a:alpha val="43000"/>
              </a:srgbClr>
            </a:outerShdw>
          </a:effectLst>
        </p:spPr>
        <p:txBody>
          <a:bodyPr/>
          <a:lstStyle/>
          <a:p>
            <a:pPr eaLnBrk="1" hangingPunct="1">
              <a:defRPr/>
            </a:pPr>
            <a:r>
              <a:rPr lang="ar-JO" dirty="0">
                <a:solidFill>
                  <a:schemeClr val="bg1"/>
                </a:solidFill>
                <a:effectLst>
                  <a:outerShdw blurRad="50800" dist="88900" dir="2700000" algn="tl" rotWithShape="0">
                    <a:srgbClr val="000000"/>
                  </a:outerShdw>
                </a:effectLst>
                <a:latin typeface="Arial" charset="0"/>
                <a:ea typeface="ＭＳ Ｐゴシック" charset="0"/>
                <a:cs typeface="Arial" charset="0"/>
              </a:rPr>
              <a:t>ترتيب العهد القديم العبري</a:t>
            </a:r>
            <a:endParaRPr lang="en-US" dirty="0">
              <a:solidFill>
                <a:schemeClr val="bg1"/>
              </a:solidFill>
              <a:effectLst>
                <a:outerShdw blurRad="50800" dist="88900" dir="2700000" algn="tl" rotWithShape="0">
                  <a:srgbClr val="000000"/>
                </a:outerShdw>
              </a:effectLst>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3731"/>
                                        </p:tgtEl>
                                        <p:attrNameLst>
                                          <p:attrName>style.visibility</p:attrName>
                                        </p:attrNameLst>
                                      </p:cBhvr>
                                      <p:to>
                                        <p:strVal val="visible"/>
                                      </p:to>
                                    </p:set>
                                    <p:animEffect transition="in" filter="dissolve">
                                      <p:cBhvr>
                                        <p:cTn id="7" dur="500"/>
                                        <p:tgtEl>
                                          <p:spTgt spid="73731"/>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3733"/>
                                        </p:tgtEl>
                                        <p:attrNameLst>
                                          <p:attrName>style.visibility</p:attrName>
                                        </p:attrNameLst>
                                      </p:cBhvr>
                                      <p:to>
                                        <p:strVal val="visible"/>
                                      </p:to>
                                    </p:set>
                                    <p:animEffect transition="in" filter="dissolve">
                                      <p:cBhvr>
                                        <p:cTn id="11" dur="75"/>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53954"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5" name="Rectangle 7"/>
          <p:cNvSpPr>
            <a:spLocks noGrp="1" noChangeArrowheads="1"/>
          </p:cNvSpPr>
          <p:nvPr>
            <p:ph type="body" sz="half" idx="1"/>
          </p:nvPr>
        </p:nvSpPr>
        <p:spPr>
          <a:xfrm>
            <a:off x="500034" y="1981200"/>
            <a:ext cx="3995766" cy="4114800"/>
          </a:xfrm>
        </p:spPr>
        <p:txBody>
          <a:bodyPr/>
          <a:lstStyle/>
          <a:p>
            <a:pPr algn="r" eaLnBrk="1" hangingPunct="1">
              <a:buFontTx/>
              <a:buNone/>
            </a:pPr>
            <a:r>
              <a:rPr lang="ar-JO" sz="4400" b="1" dirty="0">
                <a:solidFill>
                  <a:schemeClr val="bg1"/>
                </a:solidFill>
                <a:latin typeface="Arial" charset="0"/>
                <a:ea typeface="ＭＳ Ｐゴシック" charset="0"/>
                <a:cs typeface="Arial" charset="0"/>
              </a:rPr>
              <a:t>اليهودي :</a:t>
            </a:r>
          </a:p>
          <a:p>
            <a:pPr algn="r" eaLnBrk="1" hangingPunct="1">
              <a:buFontTx/>
              <a:buNone/>
            </a:pPr>
            <a:r>
              <a:rPr lang="ar-JO" sz="4400" b="1" dirty="0">
                <a:solidFill>
                  <a:schemeClr val="bg1"/>
                </a:solidFill>
                <a:latin typeface="Arial" charset="0"/>
                <a:ea typeface="ＭＳ Ｐゴシック" charset="0"/>
                <a:cs typeface="Arial" charset="0"/>
              </a:rPr>
              <a:t>الشريعة</a:t>
            </a:r>
          </a:p>
          <a:p>
            <a:pPr algn="r" eaLnBrk="1" hangingPunct="1">
              <a:buFontTx/>
              <a:buNone/>
            </a:pPr>
            <a:r>
              <a:rPr lang="ar-JO" sz="4400" b="1" dirty="0">
                <a:solidFill>
                  <a:schemeClr val="bg1"/>
                </a:solidFill>
                <a:latin typeface="Arial" charset="0"/>
                <a:ea typeface="ＭＳ Ｐゴシック" charset="0"/>
                <a:cs typeface="Arial" charset="0"/>
              </a:rPr>
              <a:t>الأنبياء </a:t>
            </a:r>
          </a:p>
          <a:p>
            <a:pPr algn="r" eaLnBrk="1" hangingPunct="1">
              <a:buFontTx/>
              <a:buNone/>
            </a:pPr>
            <a:r>
              <a:rPr lang="ar-JO" sz="4400" b="1" dirty="0">
                <a:solidFill>
                  <a:schemeClr val="bg1"/>
                </a:solidFill>
                <a:latin typeface="Arial" charset="0"/>
                <a:ea typeface="ＭＳ Ｐゴシック" charset="0"/>
                <a:cs typeface="Arial" charset="0"/>
              </a:rPr>
              <a:t>الكتابات ( 24 سفر )</a:t>
            </a:r>
            <a:endParaRPr lang="en-US" sz="4400" b="1" dirty="0">
              <a:solidFill>
                <a:schemeClr val="bg1"/>
              </a:solidFill>
              <a:latin typeface="Arial" charset="0"/>
              <a:ea typeface="ＭＳ Ｐゴシック" charset="0"/>
              <a:cs typeface="Arial" charset="0"/>
            </a:endParaRPr>
          </a:p>
        </p:txBody>
      </p:sp>
      <p:sp>
        <p:nvSpPr>
          <p:cNvPr id="253956" name="Rectangle 8"/>
          <p:cNvSpPr>
            <a:spLocks noGrp="1" noChangeArrowheads="1"/>
          </p:cNvSpPr>
          <p:nvPr>
            <p:ph type="body" sz="half" idx="2"/>
          </p:nvPr>
        </p:nvSpPr>
        <p:spPr/>
        <p:txBody>
          <a:bodyPr/>
          <a:lstStyle/>
          <a:p>
            <a:pPr algn="r" eaLnBrk="1" hangingPunct="1">
              <a:buFontTx/>
              <a:buNone/>
            </a:pPr>
            <a:r>
              <a:rPr lang="ar-JO" sz="4400" b="1" dirty="0">
                <a:solidFill>
                  <a:schemeClr val="bg1"/>
                </a:solidFill>
                <a:latin typeface="Arial" charset="0"/>
                <a:ea typeface="ＭＳ Ｐゴシック" charset="0"/>
                <a:cs typeface="Arial" charset="0"/>
              </a:rPr>
              <a:t>المسيحي :</a:t>
            </a:r>
            <a:endParaRPr lang="en-US" sz="4400" b="1" dirty="0">
              <a:solidFill>
                <a:schemeClr val="bg1"/>
              </a:solidFill>
              <a:latin typeface="Arial" charset="0"/>
              <a:ea typeface="ＭＳ Ｐゴシック" charset="0"/>
              <a:cs typeface="Arial" charset="0"/>
            </a:endParaRPr>
          </a:p>
          <a:p>
            <a:pPr algn="r" eaLnBrk="1" hangingPunct="1">
              <a:buNone/>
            </a:pPr>
            <a:r>
              <a:rPr lang="ar-JO" sz="4400" b="1" dirty="0">
                <a:solidFill>
                  <a:schemeClr val="bg1"/>
                </a:solidFill>
                <a:latin typeface="Arial" charset="0"/>
                <a:ea typeface="ＭＳ Ｐゴシック" charset="0"/>
                <a:cs typeface="Arial" charset="0"/>
              </a:rPr>
              <a:t>الشريعة</a:t>
            </a:r>
            <a:endParaRPr lang="en-US" sz="4400" b="1" dirty="0">
              <a:solidFill>
                <a:schemeClr val="bg1"/>
              </a:solidFill>
              <a:latin typeface="Arial" charset="0"/>
              <a:ea typeface="ＭＳ Ｐゴシック" charset="0"/>
              <a:cs typeface="Arial" charset="0"/>
            </a:endParaRPr>
          </a:p>
          <a:p>
            <a:pPr algn="r" eaLnBrk="1" hangingPunct="1">
              <a:buNone/>
            </a:pPr>
            <a:r>
              <a:rPr lang="ar-JO" sz="4400" b="1" dirty="0">
                <a:solidFill>
                  <a:schemeClr val="bg1"/>
                </a:solidFill>
                <a:latin typeface="Arial" charset="0"/>
                <a:ea typeface="ＭＳ Ｐゴシック" charset="0"/>
                <a:cs typeface="Arial" charset="0"/>
              </a:rPr>
              <a:t>التاريخ </a:t>
            </a:r>
          </a:p>
          <a:p>
            <a:pPr algn="r" eaLnBrk="1" hangingPunct="1">
              <a:buNone/>
            </a:pPr>
            <a:r>
              <a:rPr lang="ar-JO" sz="4400" b="1" dirty="0">
                <a:solidFill>
                  <a:schemeClr val="bg1"/>
                </a:solidFill>
                <a:latin typeface="Arial" charset="0"/>
                <a:ea typeface="ＭＳ Ｐゴシック" charset="0"/>
                <a:cs typeface="Arial" charset="0"/>
              </a:rPr>
              <a:t>الأنبياء</a:t>
            </a:r>
            <a:endParaRPr lang="en-US" sz="4400" b="1" dirty="0">
              <a:solidFill>
                <a:schemeClr val="bg1"/>
              </a:solidFill>
              <a:latin typeface="Arial" charset="0"/>
              <a:ea typeface="ＭＳ Ｐゴシック" charset="0"/>
              <a:cs typeface="Arial" charset="0"/>
            </a:endParaRPr>
          </a:p>
          <a:p>
            <a:pPr algn="r" eaLnBrk="1" hangingPunct="1">
              <a:buFontTx/>
              <a:buNone/>
            </a:pPr>
            <a:r>
              <a:rPr lang="en-US" sz="4400" b="1" dirty="0">
                <a:solidFill>
                  <a:schemeClr val="bg1"/>
                </a:solidFill>
                <a:latin typeface="Arial" charset="0"/>
                <a:ea typeface="ＭＳ Ｐゴシック" charset="0"/>
                <a:cs typeface="Arial" charset="0"/>
              </a:rPr>
              <a:t>(</a:t>
            </a:r>
            <a:r>
              <a:rPr lang="ar-JO" sz="4400" b="1" dirty="0">
                <a:solidFill>
                  <a:schemeClr val="bg1"/>
                </a:solidFill>
                <a:latin typeface="Arial" charset="0"/>
                <a:ea typeface="ＭＳ Ｐゴシック" charset="0"/>
                <a:cs typeface="Arial" charset="0"/>
              </a:rPr>
              <a:t>39 سفر</a:t>
            </a:r>
            <a:r>
              <a:rPr lang="en-US" sz="4400" b="1" dirty="0">
                <a:solidFill>
                  <a:schemeClr val="bg1"/>
                </a:solidFill>
                <a:latin typeface="Arial" charset="0"/>
                <a:ea typeface="ＭＳ Ｐゴシック" charset="0"/>
                <a:cs typeface="Arial" charset="0"/>
              </a:rPr>
              <a:t>)</a:t>
            </a:r>
          </a:p>
        </p:txBody>
      </p:sp>
      <p:sp>
        <p:nvSpPr>
          <p:cNvPr id="124937" name="Rectangle 9"/>
          <p:cNvSpPr>
            <a:spLocks noGrp="1" noChangeArrowheads="1"/>
          </p:cNvSpPr>
          <p:nvPr>
            <p:ph type="title"/>
          </p:nvPr>
        </p:nvSpPr>
        <p:spPr>
          <a:xfrm>
            <a:off x="762000" y="609600"/>
            <a:ext cx="7772400" cy="1143000"/>
          </a:xfrm>
          <a:effectLst>
            <a:outerShdw blurRad="63500" dist="38099" dir="2700000" algn="ctr" rotWithShape="0">
              <a:srgbClr val="FF0000">
                <a:alpha val="74998"/>
              </a:srgbClr>
            </a:outerShdw>
          </a:effectLst>
        </p:spPr>
        <p:txBody>
          <a:bodyPr/>
          <a:lstStyle/>
          <a:p>
            <a:pPr eaLnBrk="1" hangingPunct="1">
              <a:defRPr/>
            </a:pPr>
            <a:r>
              <a:rPr lang="ar-JO" sz="4000" b="1" dirty="0">
                <a:solidFill>
                  <a:schemeClr val="bg1"/>
                </a:solidFill>
                <a:latin typeface="Arial"/>
                <a:cs typeface="Arial"/>
              </a:rPr>
              <a:t>نفس العهد القديم</a:t>
            </a:r>
            <a:br>
              <a:rPr lang="ar-JO" sz="4000" b="1" dirty="0">
                <a:solidFill>
                  <a:schemeClr val="bg1"/>
                </a:solidFill>
                <a:latin typeface="Arial"/>
                <a:cs typeface="Arial"/>
              </a:rPr>
            </a:br>
            <a:r>
              <a:rPr lang="ar-JO" sz="4000" b="1" dirty="0">
                <a:solidFill>
                  <a:schemeClr val="bg1"/>
                </a:solidFill>
                <a:latin typeface="Arial"/>
                <a:cs typeface="Arial"/>
              </a:rPr>
              <a:t>فقط ترتيب مختلف</a:t>
            </a:r>
            <a:endParaRPr lang="en-US" sz="4000" b="1" dirty="0">
              <a:solidFill>
                <a:schemeClr val="bg1"/>
              </a:solidFill>
              <a:latin typeface="Arial"/>
              <a:cs typeface="Arial"/>
            </a:endParaRPr>
          </a:p>
        </p:txBody>
      </p:sp>
    </p:spTree>
  </p:cSld>
  <p:clrMapOvr>
    <a:masterClrMapping/>
  </p:clrMapOvr>
  <p:transition spd="med">
    <p:randomBar dir="vert"/>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911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5442" name="Freeform 3"/>
          <p:cNvSpPr>
            <a:spLocks/>
          </p:cNvSpPr>
          <p:nvPr/>
        </p:nvSpPr>
        <p:spPr bwMode="auto">
          <a:xfrm>
            <a:off x="-130175" y="1214438"/>
            <a:ext cx="3322638" cy="2960687"/>
          </a:xfrm>
          <a:custGeom>
            <a:avLst/>
            <a:gdLst>
              <a:gd name="T0" fmla="*/ 2147483647 w 2093"/>
              <a:gd name="T1" fmla="*/ 2147483647 h 1865"/>
              <a:gd name="T2" fmla="*/ 2147483647 w 2093"/>
              <a:gd name="T3" fmla="*/ 2147483647 h 1865"/>
              <a:gd name="T4" fmla="*/ 2147483647 w 2093"/>
              <a:gd name="T5" fmla="*/ 2147483647 h 1865"/>
              <a:gd name="T6" fmla="*/ 2147483647 w 2093"/>
              <a:gd name="T7" fmla="*/ 2147483647 h 1865"/>
              <a:gd name="T8" fmla="*/ 2147483647 w 2093"/>
              <a:gd name="T9" fmla="*/ 2147483647 h 1865"/>
              <a:gd name="T10" fmla="*/ 2147483647 w 2093"/>
              <a:gd name="T11" fmla="*/ 2147483647 h 1865"/>
              <a:gd name="T12" fmla="*/ 2147483647 w 2093"/>
              <a:gd name="T13" fmla="*/ 2147483647 h 1865"/>
              <a:gd name="T14" fmla="*/ 2147483647 w 2093"/>
              <a:gd name="T15" fmla="*/ 2147483647 h 1865"/>
              <a:gd name="T16" fmla="*/ 2147483647 w 2093"/>
              <a:gd name="T17" fmla="*/ 2147483647 h 1865"/>
              <a:gd name="T18" fmla="*/ 2147483647 w 2093"/>
              <a:gd name="T19" fmla="*/ 2147483647 h 1865"/>
              <a:gd name="T20" fmla="*/ 2147483647 w 2093"/>
              <a:gd name="T21" fmla="*/ 2147483647 h 1865"/>
              <a:gd name="T22" fmla="*/ 2147483647 w 2093"/>
              <a:gd name="T23" fmla="*/ 2147483647 h 1865"/>
              <a:gd name="T24" fmla="*/ 2147483647 w 2093"/>
              <a:gd name="T25" fmla="*/ 2147483647 h 1865"/>
              <a:gd name="T26" fmla="*/ 2147483647 w 2093"/>
              <a:gd name="T27" fmla="*/ 2147483647 h 1865"/>
              <a:gd name="T28" fmla="*/ 2147483647 w 2093"/>
              <a:gd name="T29" fmla="*/ 2147483647 h 1865"/>
              <a:gd name="T30" fmla="*/ 2147483647 w 2093"/>
              <a:gd name="T31" fmla="*/ 2147483647 h 1865"/>
              <a:gd name="T32" fmla="*/ 2147483647 w 2093"/>
              <a:gd name="T33" fmla="*/ 2147483647 h 1865"/>
              <a:gd name="T34" fmla="*/ 2147483647 w 2093"/>
              <a:gd name="T35" fmla="*/ 2147483647 h 1865"/>
              <a:gd name="T36" fmla="*/ 2147483647 w 2093"/>
              <a:gd name="T37" fmla="*/ 2147483647 h 1865"/>
              <a:gd name="T38" fmla="*/ 2147483647 w 2093"/>
              <a:gd name="T39" fmla="*/ 2147483647 h 1865"/>
              <a:gd name="T40" fmla="*/ 2147483647 w 2093"/>
              <a:gd name="T41" fmla="*/ 2147483647 h 1865"/>
              <a:gd name="T42" fmla="*/ 2147483647 w 2093"/>
              <a:gd name="T43" fmla="*/ 2147483647 h 1865"/>
              <a:gd name="T44" fmla="*/ 2147483647 w 2093"/>
              <a:gd name="T45" fmla="*/ 2147483647 h 1865"/>
              <a:gd name="T46" fmla="*/ 2147483647 w 2093"/>
              <a:gd name="T47" fmla="*/ 2147483647 h 1865"/>
              <a:gd name="T48" fmla="*/ 2147483647 w 2093"/>
              <a:gd name="T49" fmla="*/ 2147483647 h 1865"/>
              <a:gd name="T50" fmla="*/ 2147483647 w 2093"/>
              <a:gd name="T51" fmla="*/ 2147483647 h 1865"/>
              <a:gd name="T52" fmla="*/ 2147483647 w 2093"/>
              <a:gd name="T53" fmla="*/ 2147483647 h 1865"/>
              <a:gd name="T54" fmla="*/ 2147483647 w 2093"/>
              <a:gd name="T55" fmla="*/ 2147483647 h 1865"/>
              <a:gd name="T56" fmla="*/ 2147483647 w 2093"/>
              <a:gd name="T57" fmla="*/ 2147483647 h 1865"/>
              <a:gd name="T58" fmla="*/ 2147483647 w 2093"/>
              <a:gd name="T59" fmla="*/ 2147483647 h 1865"/>
              <a:gd name="T60" fmla="*/ 2147483647 w 2093"/>
              <a:gd name="T61" fmla="*/ 2147483647 h 1865"/>
              <a:gd name="T62" fmla="*/ 2147483647 w 2093"/>
              <a:gd name="T63" fmla="*/ 2147483647 h 1865"/>
              <a:gd name="T64" fmla="*/ 2147483647 w 2093"/>
              <a:gd name="T65" fmla="*/ 2147483647 h 1865"/>
              <a:gd name="T66" fmla="*/ 0 w 2093"/>
              <a:gd name="T67" fmla="*/ 2147483647 h 1865"/>
              <a:gd name="T68" fmla="*/ 2147483647 w 2093"/>
              <a:gd name="T69" fmla="*/ 2147483647 h 1865"/>
              <a:gd name="T70" fmla="*/ 2147483647 w 2093"/>
              <a:gd name="T71" fmla="*/ 2147483647 h 1865"/>
              <a:gd name="T72" fmla="*/ 2147483647 w 2093"/>
              <a:gd name="T73" fmla="*/ 2147483647 h 1865"/>
              <a:gd name="T74" fmla="*/ 2147483647 w 2093"/>
              <a:gd name="T75" fmla="*/ 2147483647 h 1865"/>
              <a:gd name="T76" fmla="*/ 2147483647 w 2093"/>
              <a:gd name="T77" fmla="*/ 2147483647 h 1865"/>
              <a:gd name="T78" fmla="*/ 2147483647 w 2093"/>
              <a:gd name="T79" fmla="*/ 2147483647 h 1865"/>
              <a:gd name="T80" fmla="*/ 2147483647 w 2093"/>
              <a:gd name="T81" fmla="*/ 2147483647 h 1865"/>
              <a:gd name="T82" fmla="*/ 2147483647 w 2093"/>
              <a:gd name="T83" fmla="*/ 2147483647 h 1865"/>
              <a:gd name="T84" fmla="*/ 2147483647 w 2093"/>
              <a:gd name="T85" fmla="*/ 2147483647 h 18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93"/>
              <a:gd name="T130" fmla="*/ 0 h 1865"/>
              <a:gd name="T131" fmla="*/ 2093 w 2093"/>
              <a:gd name="T132" fmla="*/ 1865 h 18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45443" name="Freeform 4"/>
          <p:cNvSpPr>
            <a:spLocks/>
          </p:cNvSpPr>
          <p:nvPr/>
        </p:nvSpPr>
        <p:spPr bwMode="auto">
          <a:xfrm>
            <a:off x="701675" y="1089025"/>
            <a:ext cx="2193925" cy="2957513"/>
          </a:xfrm>
          <a:custGeom>
            <a:avLst/>
            <a:gdLst>
              <a:gd name="T0" fmla="*/ 2147483647 w 1382"/>
              <a:gd name="T1" fmla="*/ 2147483647 h 1863"/>
              <a:gd name="T2" fmla="*/ 2147483647 w 1382"/>
              <a:gd name="T3" fmla="*/ 2147483647 h 1863"/>
              <a:gd name="T4" fmla="*/ 2147483647 w 1382"/>
              <a:gd name="T5" fmla="*/ 2147483647 h 1863"/>
              <a:gd name="T6" fmla="*/ 2147483647 w 1382"/>
              <a:gd name="T7" fmla="*/ 2147483647 h 1863"/>
              <a:gd name="T8" fmla="*/ 2147483647 w 1382"/>
              <a:gd name="T9" fmla="*/ 2147483647 h 1863"/>
              <a:gd name="T10" fmla="*/ 2147483647 w 1382"/>
              <a:gd name="T11" fmla="*/ 2147483647 h 1863"/>
              <a:gd name="T12" fmla="*/ 2147483647 w 1382"/>
              <a:gd name="T13" fmla="*/ 2147483647 h 1863"/>
              <a:gd name="T14" fmla="*/ 2147483647 w 1382"/>
              <a:gd name="T15" fmla="*/ 2147483647 h 1863"/>
              <a:gd name="T16" fmla="*/ 2147483647 w 1382"/>
              <a:gd name="T17" fmla="*/ 2147483647 h 1863"/>
              <a:gd name="T18" fmla="*/ 2147483647 w 1382"/>
              <a:gd name="T19" fmla="*/ 2147483647 h 1863"/>
              <a:gd name="T20" fmla="*/ 2147483647 w 1382"/>
              <a:gd name="T21" fmla="*/ 2147483647 h 1863"/>
              <a:gd name="T22" fmla="*/ 2147483647 w 1382"/>
              <a:gd name="T23" fmla="*/ 2147483647 h 1863"/>
              <a:gd name="T24" fmla="*/ 2147483647 w 1382"/>
              <a:gd name="T25" fmla="*/ 2147483647 h 1863"/>
              <a:gd name="T26" fmla="*/ 2147483647 w 1382"/>
              <a:gd name="T27" fmla="*/ 2147483647 h 1863"/>
              <a:gd name="T28" fmla="*/ 2147483647 w 1382"/>
              <a:gd name="T29" fmla="*/ 2147483647 h 1863"/>
              <a:gd name="T30" fmla="*/ 2147483647 w 1382"/>
              <a:gd name="T31" fmla="*/ 2147483647 h 1863"/>
              <a:gd name="T32" fmla="*/ 2147483647 w 1382"/>
              <a:gd name="T33" fmla="*/ 2147483647 h 1863"/>
              <a:gd name="T34" fmla="*/ 2147483647 w 1382"/>
              <a:gd name="T35" fmla="*/ 2147483647 h 1863"/>
              <a:gd name="T36" fmla="*/ 2147483647 w 1382"/>
              <a:gd name="T37" fmla="*/ 2147483647 h 1863"/>
              <a:gd name="T38" fmla="*/ 2147483647 w 1382"/>
              <a:gd name="T39" fmla="*/ 2147483647 h 1863"/>
              <a:gd name="T40" fmla="*/ 2147483647 w 1382"/>
              <a:gd name="T41" fmla="*/ 2147483647 h 1863"/>
              <a:gd name="T42" fmla="*/ 2147483647 w 1382"/>
              <a:gd name="T43" fmla="*/ 2147483647 h 1863"/>
              <a:gd name="T44" fmla="*/ 2147483647 w 1382"/>
              <a:gd name="T45" fmla="*/ 2147483647 h 1863"/>
              <a:gd name="T46" fmla="*/ 2147483647 w 1382"/>
              <a:gd name="T47" fmla="*/ 2147483647 h 1863"/>
              <a:gd name="T48" fmla="*/ 2147483647 w 1382"/>
              <a:gd name="T49" fmla="*/ 2147483647 h 1863"/>
              <a:gd name="T50" fmla="*/ 2147483647 w 1382"/>
              <a:gd name="T51" fmla="*/ 2147483647 h 1863"/>
              <a:gd name="T52" fmla="*/ 2147483647 w 1382"/>
              <a:gd name="T53" fmla="*/ 2147483647 h 1863"/>
              <a:gd name="T54" fmla="*/ 2147483647 w 1382"/>
              <a:gd name="T55" fmla="*/ 2147483647 h 1863"/>
              <a:gd name="T56" fmla="*/ 2147483647 w 1382"/>
              <a:gd name="T57" fmla="*/ 2147483647 h 1863"/>
              <a:gd name="T58" fmla="*/ 2147483647 w 1382"/>
              <a:gd name="T59" fmla="*/ 2147483647 h 1863"/>
              <a:gd name="T60" fmla="*/ 2147483647 w 1382"/>
              <a:gd name="T61" fmla="*/ 2147483647 h 1863"/>
              <a:gd name="T62" fmla="*/ 2147483647 w 1382"/>
              <a:gd name="T63" fmla="*/ 2147483647 h 1863"/>
              <a:gd name="T64" fmla="*/ 2147483647 w 1382"/>
              <a:gd name="T65" fmla="*/ 2147483647 h 1863"/>
              <a:gd name="T66" fmla="*/ 2147483647 w 1382"/>
              <a:gd name="T67" fmla="*/ 2147483647 h 1863"/>
              <a:gd name="T68" fmla="*/ 2147483647 w 1382"/>
              <a:gd name="T69" fmla="*/ 2147483647 h 1863"/>
              <a:gd name="T70" fmla="*/ 2147483647 w 1382"/>
              <a:gd name="T71" fmla="*/ 2147483647 h 1863"/>
              <a:gd name="T72" fmla="*/ 2147483647 w 1382"/>
              <a:gd name="T73" fmla="*/ 2147483647 h 1863"/>
              <a:gd name="T74" fmla="*/ 2147483647 w 1382"/>
              <a:gd name="T75" fmla="*/ 2147483647 h 1863"/>
              <a:gd name="T76" fmla="*/ 2147483647 w 1382"/>
              <a:gd name="T77" fmla="*/ 2147483647 h 1863"/>
              <a:gd name="T78" fmla="*/ 2147483647 w 1382"/>
              <a:gd name="T79" fmla="*/ 2147483647 h 1863"/>
              <a:gd name="T80" fmla="*/ 2147483647 w 1382"/>
              <a:gd name="T81" fmla="*/ 2147483647 h 1863"/>
              <a:gd name="T82" fmla="*/ 2147483647 w 1382"/>
              <a:gd name="T83" fmla="*/ 2147483647 h 1863"/>
              <a:gd name="T84" fmla="*/ 2147483647 w 1382"/>
              <a:gd name="T85" fmla="*/ 2147483647 h 1863"/>
              <a:gd name="T86" fmla="*/ 2147483647 w 1382"/>
              <a:gd name="T87" fmla="*/ 0 h 1863"/>
              <a:gd name="T88" fmla="*/ 2147483647 w 1382"/>
              <a:gd name="T89" fmla="*/ 2147483647 h 1863"/>
              <a:gd name="T90" fmla="*/ 0 w 1382"/>
              <a:gd name="T91" fmla="*/ 2147483647 h 18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82"/>
              <a:gd name="T139" fmla="*/ 0 h 1863"/>
              <a:gd name="T140" fmla="*/ 1382 w 1382"/>
              <a:gd name="T141" fmla="*/ 1863 h 18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855493" name="WordArt 5"/>
          <p:cNvSpPr>
            <a:spLocks noChangeArrowheads="1" noChangeShapeType="1" noTextEdit="1"/>
          </p:cNvSpPr>
          <p:nvPr/>
        </p:nvSpPr>
        <p:spPr bwMode="auto">
          <a:xfrm>
            <a:off x="533400" y="1524000"/>
            <a:ext cx="1257300" cy="609600"/>
          </a:xfrm>
          <a:prstGeom prst="rect">
            <a:avLst/>
          </a:prstGeom>
        </p:spPr>
        <p:txBody>
          <a:bodyPr wrap="none" fromWordArt="1">
            <a:prstTxWarp prst="textPlain">
              <a:avLst>
                <a:gd name="adj" fmla="val 4957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آشور</a:t>
            </a:r>
            <a:endParaRPr kumimoji="0" lang="en-US"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endParaRPr>
          </a:p>
        </p:txBody>
      </p:sp>
      <p:sp>
        <p:nvSpPr>
          <p:cNvPr id="1855494" name="WordArt 6"/>
          <p:cNvSpPr>
            <a:spLocks noChangeArrowheads="1" noChangeShapeType="1" noTextEdit="1"/>
          </p:cNvSpPr>
          <p:nvPr/>
        </p:nvSpPr>
        <p:spPr bwMode="auto">
          <a:xfrm>
            <a:off x="1143000" y="2667000"/>
            <a:ext cx="1257300" cy="609600"/>
          </a:xfrm>
          <a:prstGeom prst="rect">
            <a:avLst/>
          </a:prstGeom>
        </p:spPr>
        <p:txBody>
          <a:bodyPr wrap="none" fromWordArt="1">
            <a:prstTxWarp prst="textPlain">
              <a:avLst>
                <a:gd name="adj" fmla="val 4957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بابل</a:t>
            </a:r>
            <a:endParaRPr kumimoji="0" lang="en-US"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endParaRPr>
          </a:p>
        </p:txBody>
      </p:sp>
      <p:sp>
        <p:nvSpPr>
          <p:cNvPr id="1855495" name="WordArt 7"/>
          <p:cNvSpPr>
            <a:spLocks noChangeArrowheads="1" noChangeShapeType="1" noTextEdit="1"/>
          </p:cNvSpPr>
          <p:nvPr/>
        </p:nvSpPr>
        <p:spPr bwMode="auto">
          <a:xfrm>
            <a:off x="1905000" y="3810000"/>
            <a:ext cx="1257300" cy="457200"/>
          </a:xfrm>
          <a:prstGeom prst="rect">
            <a:avLst/>
          </a:prstGeom>
        </p:spPr>
        <p:txBody>
          <a:bodyPr wrap="none" fromWordArt="1">
            <a:prstTxWarp prst="textPlain">
              <a:avLst>
                <a:gd name="adj" fmla="val 4962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الكلدان</a:t>
            </a:r>
            <a:endParaRPr kumimoji="0" lang="en-US"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endParaRPr>
          </a:p>
        </p:txBody>
      </p:sp>
      <p:sp>
        <p:nvSpPr>
          <p:cNvPr id="1855496" name="WordArt 8"/>
          <p:cNvSpPr>
            <a:spLocks noChangeArrowheads="1" noChangeShapeType="1" noTextEdit="1"/>
          </p:cNvSpPr>
          <p:nvPr/>
        </p:nvSpPr>
        <p:spPr bwMode="auto">
          <a:xfrm>
            <a:off x="3505200" y="2667000"/>
            <a:ext cx="1257300" cy="457200"/>
          </a:xfrm>
          <a:prstGeom prst="rect">
            <a:avLst/>
          </a:prstGeom>
        </p:spPr>
        <p:txBody>
          <a:bodyPr wrap="none" fromWordArt="1">
            <a:prstTxWarp prst="textPlain">
              <a:avLst>
                <a:gd name="adj" fmla="val 4962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فارس</a:t>
            </a:r>
            <a:endParaRPr kumimoji="0" lang="en-US"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endParaRPr>
          </a:p>
        </p:txBody>
      </p:sp>
      <p:sp>
        <p:nvSpPr>
          <p:cNvPr id="1855497" name="Text Box 9"/>
          <p:cNvSpPr txBox="1">
            <a:spLocks noChangeArrowheads="1"/>
          </p:cNvSpPr>
          <p:nvPr/>
        </p:nvSpPr>
        <p:spPr bwMode="auto">
          <a:xfrm>
            <a:off x="-76200" y="2112963"/>
            <a:ext cx="20558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pitchFamily="-112" charset="-128"/>
                <a:cs typeface="Arial"/>
              </a:rPr>
              <a:t>الفرات</a:t>
            </a:r>
            <a:endParaRPr kumimoji="0" lang="en-US" sz="2800" b="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855498" name="Text Box 10"/>
          <p:cNvSpPr txBox="1">
            <a:spLocks noChangeArrowheads="1"/>
          </p:cNvSpPr>
          <p:nvPr/>
        </p:nvSpPr>
        <p:spPr bwMode="auto">
          <a:xfrm>
            <a:off x="762000" y="838200"/>
            <a:ext cx="1600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pitchFamily="-112" charset="-128"/>
                <a:cs typeface="Arial"/>
              </a:rPr>
              <a:t>دجلة</a:t>
            </a:r>
            <a:endParaRPr kumimoji="0" lang="en-US" sz="2800" b="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855499" name="Text Box 11"/>
          <p:cNvSpPr txBox="1">
            <a:spLocks noChangeArrowheads="1"/>
          </p:cNvSpPr>
          <p:nvPr/>
        </p:nvSpPr>
        <p:spPr bwMode="auto">
          <a:xfrm>
            <a:off x="3124200" y="5029200"/>
            <a:ext cx="1981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Garamond" pitchFamily="-112" charset="0"/>
                <a:ea typeface="ＭＳ Ｐゴシック" pitchFamily="-112" charset="-128"/>
                <a:cs typeface="ＭＳ Ｐゴシック" pitchFamily="-112" charset="-128"/>
              </a:rPr>
              <a:t>خليج فارس</a:t>
            </a:r>
            <a:endParaRPr kumimoji="0" lang="en-US" sz="2800" b="0" i="0" u="none" strike="noStrike" kern="1200" cap="none" spc="0" normalizeH="0" baseline="0" noProof="0" dirty="0">
              <a:ln>
                <a:noFill/>
              </a:ln>
              <a:solidFill>
                <a:srgbClr val="FFFFFF"/>
              </a:solidFill>
              <a:effectLst/>
              <a:uLnTx/>
              <a:uFillTx/>
              <a:latin typeface="Garamond" pitchFamily="-112" charset="0"/>
              <a:ea typeface="ＭＳ Ｐゴシック" pitchFamily="-112" charset="-128"/>
              <a:cs typeface="ＭＳ Ｐゴシック" pitchFamily="-112" charset="-128"/>
            </a:endParaRPr>
          </a:p>
        </p:txBody>
      </p:sp>
      <p:sp>
        <p:nvSpPr>
          <p:cNvPr id="1855500" name="Line 12"/>
          <p:cNvSpPr>
            <a:spLocks noChangeShapeType="1"/>
          </p:cNvSpPr>
          <p:nvPr/>
        </p:nvSpPr>
        <p:spPr bwMode="auto">
          <a:xfrm flipH="1">
            <a:off x="1524000" y="838200"/>
            <a:ext cx="2971800" cy="144780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855501" name="Rectangle 13"/>
          <p:cNvSpPr>
            <a:spLocks noGrp="1" noRot="1" noChangeArrowheads="1"/>
          </p:cNvSpPr>
          <p:nvPr>
            <p:ph type="title" idx="4294967295"/>
          </p:nvPr>
        </p:nvSpPr>
        <p:spPr>
          <a:xfrm>
            <a:off x="2590800" y="76200"/>
            <a:ext cx="3886200" cy="762000"/>
          </a:xfrm>
          <a:solidFill>
            <a:schemeClr val="bg1"/>
          </a:solidFill>
          <a:ln>
            <a:solidFill>
              <a:schemeClr val="bg2"/>
            </a:solidFill>
          </a:ln>
        </p:spPr>
        <p:txBody>
          <a:bodyPr/>
          <a:lstStyle/>
          <a:p>
            <a:pPr eaLnBrk="1" hangingPunct="1">
              <a:defRPr/>
            </a:pPr>
            <a:r>
              <a:rPr lang="ar-JO" sz="4000" dirty="0">
                <a:solidFill>
                  <a:schemeClr val="tx1"/>
                </a:solidFill>
                <a:latin typeface="Arial"/>
                <a:ea typeface="ＭＳ Ｐゴシック" charset="0"/>
                <a:cs typeface="Arial"/>
              </a:rPr>
              <a:t>ما بين النهرين</a:t>
            </a:r>
            <a:endParaRPr lang="en-US" sz="4000" dirty="0">
              <a:solidFill>
                <a:schemeClr val="tx1"/>
              </a:solidFill>
              <a:latin typeface="Arial"/>
              <a:ea typeface="ＭＳ Ｐゴシック" charset="0"/>
              <a:cs typeface="Arial"/>
            </a:endParaRPr>
          </a:p>
        </p:txBody>
      </p:sp>
      <p:sp>
        <p:nvSpPr>
          <p:cNvPr id="16" name="Text Box 8"/>
          <p:cNvSpPr txBox="1">
            <a:spLocks noChangeArrowheads="1"/>
          </p:cNvSpPr>
          <p:nvPr/>
        </p:nvSpPr>
        <p:spPr bwMode="auto">
          <a:xfrm>
            <a:off x="8604250" y="14288"/>
            <a:ext cx="530915" cy="461665"/>
          </a:xfrm>
          <a:prstGeom prst="rect">
            <a:avLst/>
          </a:prstGeom>
          <a:solidFill>
            <a:schemeClr val="bg2"/>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rPr>
              <a:t>27</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63272133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855499"/>
                                        </p:tgtEl>
                                        <p:attrNameLst>
                                          <p:attrName>style.visibility</p:attrName>
                                        </p:attrNameLst>
                                      </p:cBhvr>
                                      <p:to>
                                        <p:strVal val="visible"/>
                                      </p:to>
                                    </p:set>
                                    <p:anim calcmode="lin" valueType="num">
                                      <p:cBhvr>
                                        <p:cTn id="7" dur="1000" fill="hold"/>
                                        <p:tgtEl>
                                          <p:spTgt spid="1855499"/>
                                        </p:tgtEl>
                                        <p:attrNameLst>
                                          <p:attrName>ppt_w</p:attrName>
                                        </p:attrNameLst>
                                      </p:cBhvr>
                                      <p:tavLst>
                                        <p:tav tm="0">
                                          <p:val>
                                            <p:fltVal val="0"/>
                                          </p:val>
                                        </p:tav>
                                        <p:tav tm="100000">
                                          <p:val>
                                            <p:strVal val="#ppt_w"/>
                                          </p:val>
                                        </p:tav>
                                      </p:tavLst>
                                    </p:anim>
                                    <p:anim calcmode="lin" valueType="num">
                                      <p:cBhvr>
                                        <p:cTn id="8" dur="1000" fill="hold"/>
                                        <p:tgtEl>
                                          <p:spTgt spid="1855499"/>
                                        </p:tgtEl>
                                        <p:attrNameLst>
                                          <p:attrName>ppt_h</p:attrName>
                                        </p:attrNameLst>
                                      </p:cBhvr>
                                      <p:tavLst>
                                        <p:tav tm="0">
                                          <p:val>
                                            <p:fltVal val="0"/>
                                          </p:val>
                                        </p:tav>
                                        <p:tav tm="100000">
                                          <p:val>
                                            <p:strVal val="#ppt_h"/>
                                          </p:val>
                                        </p:tav>
                                      </p:tavLst>
                                    </p:anim>
                                    <p:anim calcmode="lin" valueType="num">
                                      <p:cBhvr>
                                        <p:cTn id="9" dur="1000" fill="hold"/>
                                        <p:tgtEl>
                                          <p:spTgt spid="18554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554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855498"/>
                                        </p:tgtEl>
                                        <p:attrNameLst>
                                          <p:attrName>style.visibility</p:attrName>
                                        </p:attrNameLst>
                                      </p:cBhvr>
                                      <p:to>
                                        <p:strVal val="visible"/>
                                      </p:to>
                                    </p:set>
                                    <p:anim calcmode="lin" valueType="num">
                                      <p:cBhvr>
                                        <p:cTn id="15" dur="1000" fill="hold"/>
                                        <p:tgtEl>
                                          <p:spTgt spid="1855498"/>
                                        </p:tgtEl>
                                        <p:attrNameLst>
                                          <p:attrName>ppt_w</p:attrName>
                                        </p:attrNameLst>
                                      </p:cBhvr>
                                      <p:tavLst>
                                        <p:tav tm="0">
                                          <p:val>
                                            <p:fltVal val="0"/>
                                          </p:val>
                                        </p:tav>
                                        <p:tav tm="100000">
                                          <p:val>
                                            <p:strVal val="#ppt_w"/>
                                          </p:val>
                                        </p:tav>
                                      </p:tavLst>
                                    </p:anim>
                                    <p:anim calcmode="lin" valueType="num">
                                      <p:cBhvr>
                                        <p:cTn id="16" dur="1000" fill="hold"/>
                                        <p:tgtEl>
                                          <p:spTgt spid="1855498"/>
                                        </p:tgtEl>
                                        <p:attrNameLst>
                                          <p:attrName>ppt_h</p:attrName>
                                        </p:attrNameLst>
                                      </p:cBhvr>
                                      <p:tavLst>
                                        <p:tav tm="0">
                                          <p:val>
                                            <p:fltVal val="0"/>
                                          </p:val>
                                        </p:tav>
                                        <p:tav tm="100000">
                                          <p:val>
                                            <p:strVal val="#ppt_h"/>
                                          </p:val>
                                        </p:tav>
                                      </p:tavLst>
                                    </p:anim>
                                    <p:anim calcmode="lin" valueType="num">
                                      <p:cBhvr>
                                        <p:cTn id="17" dur="1000" fill="hold"/>
                                        <p:tgtEl>
                                          <p:spTgt spid="18554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8554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855497"/>
                                        </p:tgtEl>
                                        <p:attrNameLst>
                                          <p:attrName>style.visibility</p:attrName>
                                        </p:attrNameLst>
                                      </p:cBhvr>
                                      <p:to>
                                        <p:strVal val="visible"/>
                                      </p:to>
                                    </p:set>
                                    <p:anim calcmode="lin" valueType="num">
                                      <p:cBhvr>
                                        <p:cTn id="23" dur="1000" fill="hold"/>
                                        <p:tgtEl>
                                          <p:spTgt spid="1855497"/>
                                        </p:tgtEl>
                                        <p:attrNameLst>
                                          <p:attrName>ppt_w</p:attrName>
                                        </p:attrNameLst>
                                      </p:cBhvr>
                                      <p:tavLst>
                                        <p:tav tm="0">
                                          <p:val>
                                            <p:fltVal val="0"/>
                                          </p:val>
                                        </p:tav>
                                        <p:tav tm="100000">
                                          <p:val>
                                            <p:strVal val="#ppt_w"/>
                                          </p:val>
                                        </p:tav>
                                      </p:tavLst>
                                    </p:anim>
                                    <p:anim calcmode="lin" valueType="num">
                                      <p:cBhvr>
                                        <p:cTn id="24" dur="1000" fill="hold"/>
                                        <p:tgtEl>
                                          <p:spTgt spid="1855497"/>
                                        </p:tgtEl>
                                        <p:attrNameLst>
                                          <p:attrName>ppt_h</p:attrName>
                                        </p:attrNameLst>
                                      </p:cBhvr>
                                      <p:tavLst>
                                        <p:tav tm="0">
                                          <p:val>
                                            <p:fltVal val="0"/>
                                          </p:val>
                                        </p:tav>
                                        <p:tav tm="100000">
                                          <p:val>
                                            <p:strVal val="#ppt_h"/>
                                          </p:val>
                                        </p:tav>
                                      </p:tavLst>
                                    </p:anim>
                                    <p:anim calcmode="lin" valueType="num">
                                      <p:cBhvr>
                                        <p:cTn id="25" dur="1000" fill="hold"/>
                                        <p:tgtEl>
                                          <p:spTgt spid="185549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8554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855500"/>
                                        </p:tgtEl>
                                        <p:attrNameLst>
                                          <p:attrName>style.visibility</p:attrName>
                                        </p:attrNameLst>
                                      </p:cBhvr>
                                      <p:to>
                                        <p:strVal val="visible"/>
                                      </p:to>
                                    </p:set>
                                    <p:animEffect transition="in" filter="wipe(up)">
                                      <p:cBhvr>
                                        <p:cTn id="31" dur="500"/>
                                        <p:tgtEl>
                                          <p:spTgt spid="185550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55493"/>
                                        </p:tgtEl>
                                        <p:attrNameLst>
                                          <p:attrName>style.visibility</p:attrName>
                                        </p:attrNameLst>
                                      </p:cBhvr>
                                      <p:to>
                                        <p:strVal val="visible"/>
                                      </p:to>
                                    </p:set>
                                    <p:animEffect transition="in" filter="fade">
                                      <p:cBhvr>
                                        <p:cTn id="36" dur="2000"/>
                                        <p:tgtEl>
                                          <p:spTgt spid="185549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55494"/>
                                        </p:tgtEl>
                                        <p:attrNameLst>
                                          <p:attrName>style.visibility</p:attrName>
                                        </p:attrNameLst>
                                      </p:cBhvr>
                                      <p:to>
                                        <p:strVal val="visible"/>
                                      </p:to>
                                    </p:set>
                                    <p:animEffect transition="in" filter="fade">
                                      <p:cBhvr>
                                        <p:cTn id="41" dur="2000"/>
                                        <p:tgtEl>
                                          <p:spTgt spid="185549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55495"/>
                                        </p:tgtEl>
                                        <p:attrNameLst>
                                          <p:attrName>style.visibility</p:attrName>
                                        </p:attrNameLst>
                                      </p:cBhvr>
                                      <p:to>
                                        <p:strVal val="visible"/>
                                      </p:to>
                                    </p:set>
                                    <p:animEffect transition="in" filter="fade">
                                      <p:cBhvr>
                                        <p:cTn id="46" dur="2000"/>
                                        <p:tgtEl>
                                          <p:spTgt spid="185549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55496"/>
                                        </p:tgtEl>
                                        <p:attrNameLst>
                                          <p:attrName>style.visibility</p:attrName>
                                        </p:attrNameLst>
                                      </p:cBhvr>
                                      <p:to>
                                        <p:strVal val="visible"/>
                                      </p:to>
                                    </p:set>
                                    <p:animEffect transition="in" filter="fade">
                                      <p:cBhvr>
                                        <p:cTn id="51" dur="2000"/>
                                        <p:tgtEl>
                                          <p:spTgt spid="1855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493" grpId="0" animBg="1"/>
      <p:bldP spid="1855494" grpId="0" animBg="1"/>
      <p:bldP spid="1855495" grpId="0" animBg="1"/>
      <p:bldP spid="1855496" grpId="0" animBg="1"/>
      <p:bldP spid="1855497" grpId="0"/>
      <p:bldP spid="1855498" grpId="0"/>
      <p:bldP spid="1855499" grpId="0"/>
      <p:bldP spid="1855500"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589286667"/>
      </p:ext>
    </p:extLst>
  </p:cSld>
  <p:clrMapOvr>
    <a:masterClrMapping/>
  </p:clrMapOvr>
  <p:transition spd="med">
    <p:randomBar dir="vert"/>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51368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420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292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945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431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274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857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261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21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136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240346"/>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أباركك ... و تتبارك فيك جميع قبائل الأرض</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 : 1 – 3)</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023467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010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265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402705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224142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a:extLst>
              <a:ext uri="{FF2B5EF4-FFF2-40B4-BE49-F238E27FC236}">
                <a16:creationId xmlns:a16="http://schemas.microsoft.com/office/drawing/2014/main" id="{97ADD209-F636-7745-BFA9-A1CBF9DC971C}"/>
              </a:ext>
            </a:extLst>
          </p:cNvPr>
          <p:cNvPicPr>
            <a:picLocks noChangeAspect="1"/>
          </p:cNvPicPr>
          <p:nvPr/>
        </p:nvPicPr>
        <p:blipFill rotWithShape="1">
          <a:blip r:embed="rId2">
            <a:extLst>
              <a:ext uri="{28A0092B-C50C-407E-A947-70E740481C1C}">
                <a14:useLocalDpi xmlns:a14="http://schemas.microsoft.com/office/drawing/2010/main" val="0"/>
              </a:ext>
            </a:extLst>
          </a:blip>
          <a:srcRect t="10232"/>
          <a:stretch/>
        </p:blipFill>
        <p:spPr bwMode="auto">
          <a:xfrm>
            <a:off x="0" y="-1"/>
            <a:ext cx="9144000" cy="615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88" y="152400"/>
            <a:ext cx="8943883" cy="923330"/>
          </a:xfrm>
          <a:prstGeom prst="rect">
            <a:avLst/>
          </a:prstGeom>
          <a:noFill/>
        </p:spPr>
        <p:txBody>
          <a:bodyPr wrap="square">
            <a:spAutoFit/>
          </a:bodyPr>
          <a:lstStyle/>
          <a:p>
            <a:pPr algn="ct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بيع يوسف كعبد</a:t>
            </a:r>
            <a:endPar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endParaRPr>
          </a:p>
        </p:txBody>
      </p:sp>
      <p:sp>
        <p:nvSpPr>
          <p:cNvPr id="4" name="TextBox 3"/>
          <p:cNvSpPr txBox="1"/>
          <p:nvPr/>
        </p:nvSpPr>
        <p:spPr>
          <a:xfrm>
            <a:off x="3220138" y="1075730"/>
            <a:ext cx="5373384" cy="707886"/>
          </a:xfrm>
          <a:prstGeom prst="rect">
            <a:avLst/>
          </a:prstGeom>
          <a:noFill/>
        </p:spPr>
        <p:txBody>
          <a:bodyPr wrap="square">
            <a:spAutoFit/>
          </a:bodyPr>
          <a:lstStyle/>
          <a:p>
            <a:pPr algn="r" eaLnBrk="0" fontAlgn="base" hangingPunct="0">
              <a:spcBef>
                <a:spcPct val="0"/>
              </a:spcBef>
              <a:spcAft>
                <a:spcPct val="0"/>
              </a:spcAft>
              <a:defRPr/>
            </a:pPr>
            <a:r>
              <a:rPr lang="ar-JO" sz="4000" b="1" dirty="0">
                <a:solidFill>
                  <a:schemeClr val="bg1"/>
                </a:solidFill>
                <a:effectLst>
                  <a:glow rad="228600">
                    <a:schemeClr val="tx1"/>
                  </a:glow>
                </a:effectLst>
                <a:latin typeface="Arial" charset="0"/>
                <a:ea typeface="ＭＳ Ｐゴシック" charset="0"/>
                <a:cs typeface="ＭＳ Ｐゴシック" charset="0"/>
              </a:rPr>
              <a:t>تكوين 37: 12-36</a:t>
            </a:r>
            <a:endParaRPr lang="en-US" sz="4000" b="1" dirty="0">
              <a:solidFill>
                <a:schemeClr val="bg1"/>
              </a:solidFill>
              <a:effectLst>
                <a:glow rad="228600">
                  <a:schemeClr val="tx1"/>
                </a:glow>
              </a:effectLst>
              <a:latin typeface="Arial" charset="0"/>
              <a:ea typeface="ＭＳ Ｐゴシック" charset="0"/>
              <a:cs typeface="ＭＳ Ｐゴシック"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 name="Group 22"/>
          <p:cNvGrpSpPr/>
          <p:nvPr/>
        </p:nvGrpSpPr>
        <p:grpSpPr>
          <a:xfrm>
            <a:off x="322453" y="4469575"/>
            <a:ext cx="3880508" cy="1654364"/>
            <a:chOff x="311150" y="2708120"/>
            <a:chExt cx="3880508" cy="1654364"/>
          </a:xfrm>
        </p:grpSpPr>
        <p:sp>
          <p:nvSpPr>
            <p:cNvPr id="9" name="TextBox 8"/>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spc="-250" dirty="0">
                  <a:solidFill>
                    <a:srgbClr val="002060"/>
                  </a:solidFill>
                  <a:effectLst>
                    <a:glow rad="101600">
                      <a:schemeClr val="bg1"/>
                    </a:glow>
                  </a:effectLst>
                  <a:latin typeface="Avenir Black"/>
                  <a:ea typeface="ＭＳ Ｐゴシック" charset="0"/>
                  <a:cs typeface="Avenir Black"/>
                </a:rPr>
                <a:t>صور    كتابية    مجانية</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6" name="Group 5"/>
            <p:cNvGrpSpPr/>
            <p:nvPr/>
          </p:nvGrpSpPr>
          <p:grpSpPr>
            <a:xfrm>
              <a:off x="311150" y="2733675"/>
              <a:ext cx="1257300" cy="1466850"/>
              <a:chOff x="311150" y="2733675"/>
              <a:chExt cx="1257300" cy="1466850"/>
            </a:xfrm>
          </p:grpSpPr>
          <p:sp>
            <p:nvSpPr>
              <p:cNvPr id="2" name="Rectangle 1"/>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55923160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3">
            <a:extLst>
              <a:ext uri="{FF2B5EF4-FFF2-40B4-BE49-F238E27FC236}">
                <a16:creationId xmlns:a16="http://schemas.microsoft.com/office/drawing/2014/main" id="{572939CC-9FCF-2F4A-8EB3-F5333BD44E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925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a:extLst>
              <a:ext uri="{FF2B5EF4-FFF2-40B4-BE49-F238E27FC236}">
                <a16:creationId xmlns:a16="http://schemas.microsoft.com/office/drawing/2014/main" id="{179189D6-9831-6742-89C2-CB53C1063F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357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D2DF7E30-5BE6-2A45-874C-ECD36B73D2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356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AFF253C7-DB23-DB49-980F-D4E6B5FF4B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107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F878C464-94B3-3B43-8617-380663BA39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874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خلق الله مملكة كاملة (1-2) لكن الإنسان سلم حكمه للشيطان (3) و لهذا فإن الله قد اختار نسلاً ليقيم حاكماً (4-11) ليبارك كل الأمم في إبراهيم (12-50)</a:t>
            </a:r>
            <a:endPar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8236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0F82725D-F822-FE46-9674-A4CE0467A7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043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98B9ABE6-A70A-D044-A840-205BB60B93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57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87B6D2E6-A018-EB43-89F2-0A911C99A1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867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6222894F-9308-6C44-8D83-DF050EDE63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743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786FCDDF-1685-BB4C-BB0F-31E9409A5E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571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4588E953-ED98-4146-A428-40A53D0760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790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E8E1317C-BEF0-1A45-A3FB-C4BF5261F8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278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1F7FD89A-2AFC-4247-BD65-DFADD6CC36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804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32A4644A-667D-3540-A696-F7B3A5B732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780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BF9EF698-DA6C-A946-B564-56F7694AF8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555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خط نسل إسرائيل المحدد من بداية الخلق إلى يوسف يعلن أن إسرائيل بدأت من خلال </a:t>
            </a:r>
            <a:r>
              <a:rPr kumimoji="0" lang="ar-JO" sz="3200" b="1" i="0" u="none" strike="noStrike" kern="0" cap="none" spc="0" normalizeH="0" baseline="0" noProof="0" dirty="0">
                <a:ln>
                  <a:noFill/>
                </a:ln>
                <a:solidFill>
                  <a:srgbClr val="FFD34A"/>
                </a:solidFill>
                <a:effectLst>
                  <a:glow rad="127000">
                    <a:srgbClr val="000000"/>
                  </a:glow>
                </a:effectLst>
                <a:uLnTx/>
                <a:uFillTx/>
                <a:latin typeface="Arial" charset="0"/>
                <a:ea typeface="ＭＳ Ｐゴシック" charset="0"/>
                <a:cs typeface="ＭＳ Ｐゴシック" charset="0"/>
              </a:rPr>
              <a:t>اختيارهم</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للحكم و الوعد غير المشروط بالبركة من خلال إبراهيم و عكس ذلك بالنسبة للكنعانيين</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a:cs typeface="Arial"/>
              </a:rPr>
              <a:t>البيان الموجز</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432813" y="-3380"/>
            <a:ext cx="530915" cy="1200329"/>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56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endParaRPr kumimoji="0" lang="is-I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402133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79D7557-276A-7248-9524-1041CEDACB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613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CFBA8651-F5EC-DF40-B514-7613EB7CBE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606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3026114A-A1D5-0E4B-840F-2FB16B6190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6179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D0CFF88D-AFE8-4F42-B5B5-9620EE09FC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1171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85808ED6-E977-F345-B49D-F0B84C04F6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920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784C3B75-F9FE-C04F-A706-767074F8C4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435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8607D6B7-D876-204A-B25C-DAF958B5BA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6685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2A853D6A-61EC-4B41-AD04-1AD43D3641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836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8983187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ctrTitle"/>
          </p:nvPr>
        </p:nvSpPr>
        <p:spPr>
          <a:xfrm>
            <a:off x="0" y="0"/>
            <a:ext cx="8331122" cy="544313"/>
          </a:xfrm>
          <a:effectLst/>
        </p:spPr>
        <p:txBody>
          <a:bodyPr anchor="t"/>
          <a:lstStyle/>
          <a:p>
            <a:pPr eaLnBrk="1" hangingPunct="1">
              <a:defRPr/>
            </a:pPr>
            <a:r>
              <a:rPr lang="ar-JO" sz="3600" b="1" dirty="0">
                <a:solidFill>
                  <a:schemeClr val="bg1"/>
                </a:solidFill>
                <a:effectLst>
                  <a:glow rad="228600">
                    <a:schemeClr val="tx1"/>
                  </a:glow>
                </a:effectLst>
                <a:latin typeface="Arial"/>
                <a:ea typeface="ＭＳ Ｐゴシック" pitchFamily="-112" charset="-128"/>
                <a:cs typeface="Arial"/>
              </a:rPr>
              <a:t>يوسف كمنوذج للمسيح</a:t>
            </a:r>
            <a:endParaRPr lang="en-US" sz="3600" b="1" dirty="0">
              <a:solidFill>
                <a:schemeClr val="bg1"/>
              </a:solidFill>
              <a:effectLst>
                <a:glow rad="228600">
                  <a:schemeClr val="tx1"/>
                </a:glow>
              </a:effectLst>
              <a:latin typeface="Arial"/>
              <a:ea typeface="ＭＳ Ｐゴシック" pitchFamily="-112" charset="-128"/>
              <a:cs typeface="Arial"/>
            </a:endParaRPr>
          </a:p>
        </p:txBody>
      </p:sp>
      <p:sp>
        <p:nvSpPr>
          <p:cNvPr id="5" name="Text Box 61"/>
          <p:cNvSpPr txBox="1">
            <a:spLocks noChangeArrowheads="1"/>
          </p:cNvSpPr>
          <p:nvPr/>
        </p:nvSpPr>
        <p:spPr bwMode="auto">
          <a:xfrm>
            <a:off x="8219484" y="39688"/>
            <a:ext cx="85784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rgbClr val="FFFFFF"/>
                </a:solidFill>
                <a:cs typeface="Arial" charset="0"/>
              </a:rPr>
              <a:t>97ب</a:t>
            </a:r>
            <a:endParaRPr lang="en-US" altLang="zh-CN" b="1" dirty="0">
              <a:solidFill>
                <a:srgbClr val="FFFFFF"/>
              </a:solidFill>
              <a:cs typeface="Arial" charset="0"/>
            </a:endParaRPr>
          </a:p>
        </p:txBody>
      </p:sp>
      <p:pic>
        <p:nvPicPr>
          <p:cNvPr id="3" name="Picture 2"/>
          <p:cNvPicPr>
            <a:picLocks noChangeAspect="1"/>
          </p:cNvPicPr>
          <p:nvPr/>
        </p:nvPicPr>
        <p:blipFill>
          <a:blip r:embed="rId3"/>
          <a:stretch>
            <a:fillRect/>
          </a:stretch>
        </p:blipFill>
        <p:spPr>
          <a:xfrm>
            <a:off x="769123" y="901122"/>
            <a:ext cx="7450361" cy="5637440"/>
          </a:xfrm>
          <a:prstGeom prst="rect">
            <a:avLst/>
          </a:prstGeom>
        </p:spPr>
      </p:pic>
    </p:spTree>
    <p:extLst>
      <p:ext uri="{BB962C8B-B14F-4D97-AF65-F5344CB8AC3E}">
        <p14:creationId xmlns:p14="http://schemas.microsoft.com/office/powerpoint/2010/main" val="1327539992"/>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a:cs typeface="Arial"/>
              </a:rPr>
              <a:t>العهد</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حدد الله النسل البشري من آدم إلى شيث وصولاً إلى إبراهيم (1-11) مؤسساً العهد الإبراهيمي من خلال الوعد غير المشروط بأرض كنعان و الحكم الأبدي و بركات نسله (12-50)</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9523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6290" name="Picture 3"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5950"/>
            <a:ext cx="9144000" cy="624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24" name="Text Box 4"/>
          <p:cNvSpPr txBox="1">
            <a:spLocks noChangeArrowheads="1"/>
          </p:cNvSpPr>
          <p:nvPr/>
        </p:nvSpPr>
        <p:spPr bwMode="auto">
          <a:xfrm>
            <a:off x="27432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تكوين 39 - 41</a:t>
            </a:r>
            <a:endParaRPr lang="en-US" sz="3200" b="1" dirty="0">
              <a:solidFill>
                <a:srgbClr val="FFFFFF"/>
              </a:solidFill>
              <a:latin typeface="Arial"/>
              <a:ea typeface="ＭＳ Ｐゴシック" pitchFamily="-112" charset="-128"/>
              <a:cs typeface="Arial"/>
            </a:endParaRPr>
          </a:p>
        </p:txBody>
      </p:sp>
      <p:sp>
        <p:nvSpPr>
          <p:cNvPr id="396292" name="Rectangle 5"/>
          <p:cNvSpPr>
            <a:spLocks noGrp="1" noChangeArrowheads="1"/>
          </p:cNvSpPr>
          <p:nvPr>
            <p:ph type="title" idx="4294967295"/>
          </p:nvPr>
        </p:nvSpPr>
        <p:spPr>
          <a:xfrm>
            <a:off x="685800" y="0"/>
            <a:ext cx="7772400" cy="914400"/>
          </a:xfrm>
        </p:spPr>
        <p:txBody>
          <a:bodyPr/>
          <a:lstStyle/>
          <a:p>
            <a:pPr eaLnBrk="1" hangingPunct="1"/>
            <a:r>
              <a:rPr lang="ar-JO" altLang="zh-CN" b="1" dirty="0">
                <a:solidFill>
                  <a:schemeClr val="bg1"/>
                </a:solidFill>
                <a:latin typeface="Arial" charset="0"/>
                <a:ea typeface="ＭＳ Ｐゴシック" charset="0"/>
              </a:rPr>
              <a:t>من القصر إلى السجن</a:t>
            </a:r>
            <a:endParaRPr lang="en-US" altLang="zh-CN"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2439280980"/>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تكوين</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38</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670797070"/>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6211247"/>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charset="0"/>
                <a:ea typeface="ＭＳ Ｐゴシック" charset="0"/>
                <a:cs typeface="ＭＳ Ｐゴシック" charset="0"/>
              </a:rPr>
              <a:t>يهوذا المتسلل (ثامار البريئة)</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438070"/>
            <a:ext cx="9144000" cy="2582179"/>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charset="0"/>
                <a:ea typeface="ＭＳ Ｐゴシック" charset="0"/>
                <a:cs typeface="ＭＳ Ｐゴシック" charset="0"/>
              </a:rPr>
              <a:t>كان الله يعمل حتى خلال فجور نسل إبراهيم</a:t>
            </a:r>
            <a:endParaRPr lang="en-US" sz="3600" b="1" dirty="0">
              <a:effectLst>
                <a:glow rad="127000">
                  <a:schemeClr val="tx1"/>
                </a:glow>
              </a:effectLst>
              <a:latin typeface="Arial" charset="0"/>
              <a:ea typeface="ＭＳ Ｐゴシック" charset="0"/>
              <a:cs typeface="ＭＳ Ｐゴシック" charset="0"/>
            </a:endParaRPr>
          </a:p>
          <a:p>
            <a:pPr>
              <a:defRPr/>
            </a:pPr>
            <a:r>
              <a:rPr lang="en-US" sz="1600" b="1" dirty="0">
                <a:effectLst>
                  <a:glow rad="127000">
                    <a:schemeClr val="tx1"/>
                  </a:glow>
                </a:effectLst>
                <a:latin typeface="Arial" charset="0"/>
                <a:ea typeface="ＭＳ Ｐゴシック" charset="0"/>
                <a:cs typeface="ＭＳ Ｐゴシック" charset="0"/>
              </a:rPr>
              <a:t> </a:t>
            </a:r>
          </a:p>
          <a:p>
            <a:pPr>
              <a:defRPr/>
            </a:pPr>
            <a:r>
              <a:rPr lang="en-US" sz="3600" b="1" i="1" dirty="0">
                <a:effectLst>
                  <a:glow rad="127000">
                    <a:schemeClr val="tx1"/>
                  </a:glow>
                </a:effectLst>
                <a:latin typeface="Arial" charset="0"/>
                <a:ea typeface="ＭＳ Ｐゴシック" charset="0"/>
                <a:cs typeface="ＭＳ Ｐゴシック" charset="0"/>
              </a:rPr>
              <a:t>—</a:t>
            </a:r>
            <a:r>
              <a:rPr lang="ar-SA" sz="3600" b="1" i="1" dirty="0">
                <a:effectLst>
                  <a:glow rad="127000">
                    <a:schemeClr val="tx1"/>
                  </a:glow>
                </a:effectLst>
                <a:latin typeface="Arial" charset="0"/>
                <a:ea typeface="ＭＳ Ｐゴシック" charset="0"/>
                <a:cs typeface="ＭＳ Ｐゴシック" charset="0"/>
              </a:rPr>
              <a:t>تكوي</a:t>
            </a:r>
            <a:r>
              <a:rPr lang="ar-JO" sz="3600" b="1" i="1" dirty="0">
                <a:effectLst>
                  <a:glow rad="127000">
                    <a:schemeClr val="tx1"/>
                  </a:glow>
                </a:effectLst>
                <a:latin typeface="Arial" charset="0"/>
                <a:ea typeface="ＭＳ Ｐゴシック" charset="0"/>
                <a:cs typeface="ＭＳ Ｐゴシック" charset="0"/>
              </a:rPr>
              <a:t>ن 38</a:t>
            </a:r>
            <a:r>
              <a:rPr lang="en-US" sz="3600" b="1" i="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404514892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6999"/>
            <a:ext cx="9034369" cy="6782858"/>
          </a:xfrm>
          <a:prstGeom prst="rect">
            <a:avLst/>
          </a:prstGeom>
        </p:spPr>
      </p:pic>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charset="0"/>
                <a:ea typeface="ＭＳ Ｐゴシック" charset="0"/>
                <a:cs typeface="ＭＳ Ｐゴシック" charset="0"/>
              </a:rPr>
              <a:t>يهوذا المتسلل (ثامار البريئة)</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899422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0555" y="-112888"/>
            <a:ext cx="9034370" cy="6782858"/>
          </a:xfrm>
          <a:prstGeom prst="rect">
            <a:avLst/>
          </a:prstGeom>
        </p:spPr>
      </p:pic>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charset="0"/>
                <a:ea typeface="ＭＳ Ｐゴシック" charset="0"/>
                <a:cs typeface="ＭＳ Ｐゴシック" charset="0"/>
              </a:rPr>
              <a:t>يهوذا المتسلل (ثامار البريئة)</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5881171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8537222" cy="6409607"/>
          </a:xfrm>
          <a:prstGeom prst="rect">
            <a:avLst/>
          </a:prstGeom>
        </p:spPr>
      </p:pic>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charset="0"/>
                <a:ea typeface="ＭＳ Ｐゴシック" charset="0"/>
                <a:cs typeface="ＭＳ Ｐゴシック" charset="0"/>
              </a:rPr>
              <a:t>يهوذا المتسلل (ثامار البريئة)</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8559071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charset="0"/>
                <a:ea typeface="ＭＳ Ｐゴシック" charset="0"/>
                <a:cs typeface="ＭＳ Ｐゴシック" charset="0"/>
              </a:rPr>
              <a:t>يهوذا المتسلل (ثامار البريئة)</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6142" y="-141111"/>
            <a:ext cx="8651522" cy="6266744"/>
          </a:xfrm>
          <a:prstGeom prst="rect">
            <a:avLst/>
          </a:prstGeom>
        </p:spPr>
      </p:pic>
    </p:spTree>
    <p:extLst>
      <p:ext uri="{BB962C8B-B14F-4D97-AF65-F5344CB8AC3E}">
        <p14:creationId xmlns:p14="http://schemas.microsoft.com/office/powerpoint/2010/main" val="425839282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33147" cy="6782858"/>
          </a:xfrm>
          <a:prstGeom prst="rect">
            <a:avLst/>
          </a:prstGeom>
        </p:spPr>
      </p:pic>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charset="0"/>
                <a:ea typeface="ＭＳ Ｐゴシック" charset="0"/>
                <a:cs typeface="ＭＳ Ｐゴシック" charset="0"/>
              </a:rPr>
              <a:t>يهوذا المتسلل (ثامار البريئة)</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1964327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تكوين</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39</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076307021"/>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1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588" y="152400"/>
            <a:ext cx="8943883" cy="923330"/>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يوسف و زوجة فوطيفار</a:t>
            </a:r>
            <a:endPar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endParaRPr>
          </a:p>
        </p:txBody>
      </p:sp>
      <p:sp>
        <p:nvSpPr>
          <p:cNvPr id="4" name="TextBox 3"/>
          <p:cNvSpPr txBox="1"/>
          <p:nvPr/>
        </p:nvSpPr>
        <p:spPr>
          <a:xfrm>
            <a:off x="3315831" y="5204667"/>
            <a:ext cx="5373384" cy="707886"/>
          </a:xfrm>
          <a:prstGeom prst="rect">
            <a:avLst/>
          </a:prstGeom>
          <a:noFill/>
        </p:spPr>
        <p:txBody>
          <a:bodyPr wrap="square">
            <a:spAutoFit/>
          </a:bodyPr>
          <a:lstStyle/>
          <a:p>
            <a:pPr algn="r" eaLnBrk="0" fontAlgn="base" hangingPunct="0">
              <a:spcBef>
                <a:spcPct val="0"/>
              </a:spcBef>
              <a:spcAft>
                <a:spcPct val="0"/>
              </a:spcAft>
              <a:defRPr/>
            </a:pPr>
            <a:r>
              <a:rPr lang="ar-JO" sz="4000" b="1" dirty="0">
                <a:solidFill>
                  <a:schemeClr val="bg1"/>
                </a:solidFill>
                <a:effectLst>
                  <a:glow rad="228600">
                    <a:schemeClr val="tx1"/>
                  </a:glow>
                </a:effectLst>
                <a:latin typeface="Arial" charset="0"/>
                <a:ea typeface="ＭＳ Ｐゴシック" charset="0"/>
                <a:cs typeface="ＭＳ Ｐゴシック" charset="0"/>
              </a:rPr>
              <a:t>تكوين 39</a:t>
            </a:r>
            <a:endParaRPr lang="en-US" sz="4000" b="1" dirty="0">
              <a:solidFill>
                <a:schemeClr val="bg1"/>
              </a:solidFill>
              <a:effectLst>
                <a:glow rad="228600">
                  <a:schemeClr val="tx1"/>
                </a:glow>
              </a:effectLst>
              <a:latin typeface="Arial" charset="0"/>
              <a:ea typeface="ＭＳ Ｐゴシック" charset="0"/>
              <a:cs typeface="ＭＳ Ｐゴシック"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 name="Group 22"/>
          <p:cNvGrpSpPr/>
          <p:nvPr/>
        </p:nvGrpSpPr>
        <p:grpSpPr>
          <a:xfrm>
            <a:off x="322453" y="4469575"/>
            <a:ext cx="3880508" cy="1654364"/>
            <a:chOff x="311150" y="2708120"/>
            <a:chExt cx="3880508" cy="1654364"/>
          </a:xfrm>
        </p:grpSpPr>
        <p:sp>
          <p:nvSpPr>
            <p:cNvPr id="9" name="TextBox 8"/>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spc="-250" dirty="0">
                  <a:solidFill>
                    <a:srgbClr val="002060"/>
                  </a:solidFill>
                  <a:effectLst>
                    <a:glow rad="101600">
                      <a:schemeClr val="bg1"/>
                    </a:glow>
                  </a:effectLst>
                  <a:latin typeface="Avenir Black"/>
                  <a:ea typeface="ＭＳ Ｐゴシック" charset="0"/>
                  <a:cs typeface="Avenir Black"/>
                </a:rPr>
                <a:t>صور    كتابية    مجانية</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6" name="Group 5"/>
            <p:cNvGrpSpPr/>
            <p:nvPr/>
          </p:nvGrpSpPr>
          <p:grpSpPr>
            <a:xfrm>
              <a:off x="311150" y="2733675"/>
              <a:ext cx="1257300" cy="1466850"/>
              <a:chOff x="311150" y="2733675"/>
              <a:chExt cx="1257300" cy="1466850"/>
            </a:xfrm>
          </p:grpSpPr>
          <p:sp>
            <p:nvSpPr>
              <p:cNvPr id="2" name="Rectangle 1"/>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487599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a:cs typeface="Arial"/>
              </a:rPr>
              <a:t>الفداء</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هناك حاجة للفداء نتيجة لخطية الإنسان (3 : 1-7) لكن الله فدى آدم و حواء من خلال ذبيحة حيوانية (3: 21) و بالتالي فإن فادياً من نسل حواء سوف يهزم الشيطان أخيراً (3: 15) ممثلاً في شخصية يوسف (45 : 7)</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6974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1153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0259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2510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3861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0728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366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55177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2957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8110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70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921253"/>
          </a:xfrm>
          <a:solidFill>
            <a:schemeClr val="tx1"/>
          </a:solidFill>
        </p:spPr>
        <p:txBody>
          <a:bodyPr/>
          <a:lstStyle/>
          <a:p>
            <a:r>
              <a:rPr lang="ar-JO" sz="3600" b="1" dirty="0">
                <a:solidFill>
                  <a:schemeClr val="bg1"/>
                </a:solidFill>
                <a:effectLst>
                  <a:glow rad="101600">
                    <a:schemeClr val="tx1">
                      <a:alpha val="99000"/>
                    </a:schemeClr>
                  </a:glow>
                </a:effectLst>
                <a:latin typeface="Arial"/>
                <a:cs typeface="Arial"/>
              </a:rPr>
              <a:t>المسيا</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خلق يسوع الأرض (1: 26) و سيهزم الشيطان (3: 15) بعد أن يأتي من نسل إبراهيم (12: 1-3) وسوف يملك من نسل يهوذا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(49: 10)</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42ـ</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4782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2588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041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4707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14_Joseph_Potiphar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ar-JO" b="1" dirty="0">
                <a:solidFill>
                  <a:schemeClr val="bg1"/>
                </a:solidFill>
                <a:effectLst>
                  <a:glow rad="228600">
                    <a:schemeClr val="tx1"/>
                  </a:glow>
                </a:effectLst>
                <a:latin typeface="Arial"/>
                <a:ea typeface="ＭＳ Ｐゴシック" pitchFamily="-112" charset="-128"/>
                <a:cs typeface="Arial"/>
              </a:rPr>
              <a:t>كيف أخطئ إلى الله ؟</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a:t>
            </a:r>
            <a:r>
              <a:rPr lang="ar-JO" b="1" dirty="0">
                <a:solidFill>
                  <a:schemeClr val="bg1"/>
                </a:solidFill>
                <a:effectLst>
                  <a:glow rad="228600">
                    <a:schemeClr val="tx1"/>
                  </a:glow>
                </a:effectLst>
                <a:latin typeface="Arial"/>
                <a:ea typeface="ＭＳ Ｐゴシック" pitchFamily="-112" charset="-128"/>
                <a:cs typeface="Arial"/>
              </a:rPr>
              <a:t>تكوين 39: 9</a:t>
            </a:r>
            <a:r>
              <a:rPr lang="en-US" b="1" dirty="0">
                <a:solidFill>
                  <a:schemeClr val="bg1"/>
                </a:solidFill>
                <a:effectLst>
                  <a:glow rad="228600">
                    <a:schemeClr val="tx1"/>
                  </a:glow>
                </a:effectLst>
                <a:latin typeface="Arial"/>
                <a:ea typeface="ＭＳ Ｐゴシック" pitchFamily="-112" charset="-128"/>
                <a:cs typeface="Arial"/>
              </a:rPr>
              <a:t>)</a:t>
            </a:r>
          </a:p>
        </p:txBody>
      </p:sp>
    </p:spTree>
    <p:extLst>
      <p:ext uri="{BB962C8B-B14F-4D97-AF65-F5344CB8AC3E}">
        <p14:creationId xmlns:p14="http://schemas.microsoft.com/office/powerpoint/2010/main" val="4043147682"/>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9013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057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8287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5812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4318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459081"/>
      </p:ext>
    </p:extLst>
  </p:cSld>
  <p:clrMapOvr>
    <a:masterClrMapping/>
  </p:clrMapOvr>
</p:sld>
</file>

<file path=ppt/theme/_rels/them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9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5667</TotalTime>
  <Words>4754</Words>
  <Application>Microsoft Macintosh PowerPoint</Application>
  <PresentationFormat>On-screen Show (4:3)</PresentationFormat>
  <Paragraphs>834</Paragraphs>
  <Slides>305</Slides>
  <Notes>79</Notes>
  <HiddenSlides>0</HiddenSlides>
  <MMClips>0</MMClips>
  <ScaleCrop>false</ScaleCrop>
  <HeadingPairs>
    <vt:vector size="6" baseType="variant">
      <vt:variant>
        <vt:lpstr>Fonts Used</vt:lpstr>
      </vt:variant>
      <vt:variant>
        <vt:i4>14</vt:i4>
      </vt:variant>
      <vt:variant>
        <vt:lpstr>Theme</vt:lpstr>
      </vt:variant>
      <vt:variant>
        <vt:i4>26</vt:i4>
      </vt:variant>
      <vt:variant>
        <vt:lpstr>Slide Titles</vt:lpstr>
      </vt:variant>
      <vt:variant>
        <vt:i4>305</vt:i4>
      </vt:variant>
    </vt:vector>
  </HeadingPairs>
  <TitlesOfParts>
    <vt:vector size="345" baseType="lpstr">
      <vt:lpstr>Arial</vt:lpstr>
      <vt:lpstr>Arial Black</vt:lpstr>
      <vt:lpstr>Avenir Black</vt:lpstr>
      <vt:lpstr>Calibri</vt:lpstr>
      <vt:lpstr>Comic Sans MS</vt:lpstr>
      <vt:lpstr>Garamond</vt:lpstr>
      <vt:lpstr>Helvetica</vt:lpstr>
      <vt:lpstr>Impact</vt:lpstr>
      <vt:lpstr>Monotype Sorts</vt:lpstr>
      <vt:lpstr>Times</vt:lpstr>
      <vt:lpstr>Times New Roman</vt:lpstr>
      <vt:lpstr>Tw Cen MT</vt:lpstr>
      <vt:lpstr>Wingdings</vt:lpstr>
      <vt:lpstr>Wingdings 2</vt:lpstr>
      <vt:lpstr>Default Design</vt:lpstr>
      <vt:lpstr>1_Default Design</vt:lpstr>
      <vt:lpstr>Stream</vt:lpstr>
      <vt:lpstr>Office Theme</vt:lpstr>
      <vt:lpstr>2_Orbit</vt:lpstr>
      <vt:lpstr>1_Office Theme</vt:lpstr>
      <vt:lpstr>49_Blank Presentation</vt:lpstr>
      <vt:lpstr>2_Default Design</vt:lpstr>
      <vt:lpstr>1_Blank Presentation</vt:lpstr>
      <vt:lpstr>50_Blank Presentation</vt:lpstr>
      <vt:lpstr>46_Blank Presentation</vt:lpstr>
      <vt:lpstr>2_Office Theme</vt:lpstr>
      <vt:lpstr>29_Default Design</vt:lpstr>
      <vt:lpstr>4_Office Theme</vt:lpstr>
      <vt:lpstr>18_Default Design</vt:lpstr>
      <vt:lpstr>3_Office Theme</vt:lpstr>
      <vt:lpstr>1_untitled 1</vt:lpstr>
      <vt:lpstr>7_Default Design</vt:lpstr>
      <vt:lpstr>Median</vt:lpstr>
      <vt:lpstr>14_Default Design</vt:lpstr>
      <vt:lpstr>12_Default Design</vt:lpstr>
      <vt:lpstr>3_Default Design</vt:lpstr>
      <vt:lpstr>2_Blank Presentation</vt:lpstr>
      <vt:lpstr>9_Default Design</vt:lpstr>
      <vt:lpstr>5_Stream</vt:lpstr>
      <vt:lpstr>4_Default Design</vt:lpstr>
      <vt:lpstr>تكوين ٣٧-٥٠ </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تكوين</vt:lpstr>
      <vt:lpstr>Barry Huddleston, The Acrostic Summarized Bible (Grand Rapids: Baker, 1992)</vt:lpstr>
      <vt:lpstr>كن  أميناً</vt:lpstr>
      <vt:lpstr>دعونا ندرس الكلمة المقدسة</vt:lpstr>
      <vt:lpstr>عالم الأصنام</vt:lpstr>
      <vt:lpstr>كيف يمكن أن تكون أميناً لله في عالم الأصنام ؟  </vt:lpstr>
      <vt:lpstr>1. افهم أن الملك قد اختارك لتحكم</vt:lpstr>
      <vt:lpstr>2. افهم أن الملك قد وعدك بالبركة</vt:lpstr>
      <vt:lpstr>الفكرة الرئيسية</vt:lpstr>
      <vt:lpstr>ما و من هو الذي تثق به ليخلصك من خطاياك ؟</vt:lpstr>
      <vt:lpstr>PowerPoint Presentation</vt:lpstr>
      <vt:lpstr>Slides on  تكوين 37 </vt:lpstr>
      <vt:lpstr>طيش الشباب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يوسف كمنوذج للمسيح</vt:lpstr>
      <vt:lpstr>من القصر إلى السجن</vt:lpstr>
      <vt:lpstr>Slides on  تكوين 38 </vt:lpstr>
      <vt:lpstr>يهوذا المتسلل (ثامار البريئة)</vt:lpstr>
      <vt:lpstr>يهوذا المتسلل (ثامار البريئة)</vt:lpstr>
      <vt:lpstr>يهوذا المتسلل (ثامار البريئة)</vt:lpstr>
      <vt:lpstr>يهوذا المتسلل (ثامار البريئة)</vt:lpstr>
      <vt:lpstr>يهوذا المتسلل (ثامار البريئة)</vt:lpstr>
      <vt:lpstr>يهوذا المتسلل (ثامار البريئة)</vt:lpstr>
      <vt:lpstr>Slides on  تكوين 39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أخطئ إلى الله ؟ (تكوين 39: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Slides on  تكوين 40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يوسف في السجن (تكوين 40)</vt:lpstr>
      <vt:lpstr>Joseph in Prison (تكوين 40)</vt:lpstr>
      <vt:lpstr>Joseph in Prison (تكوين 40)</vt:lpstr>
      <vt:lpstr>Slides on  تكوين 41 </vt:lpstr>
      <vt:lpstr>النجاة عن طريق تعظيم يوسف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Slides on  تكوين 42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Slides on  تكوين 43 </vt:lpstr>
      <vt:lpstr>يوسف يمتحن إخوته (تكوين 42-43)</vt:lpstr>
      <vt:lpstr>يوسف يمتحن إخوته (تكوين 42-43)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تكوين 44 </vt:lpstr>
      <vt:lpstr>PowerPoint Presentation</vt:lpstr>
      <vt:lpstr>PowerPoint Presentation</vt:lpstr>
      <vt:lpstr>PowerPoint Presentation</vt:lpstr>
      <vt:lpstr>PowerPoint Presentation</vt:lpstr>
      <vt:lpstr>كأس يوسف (تكوين 44: 17)</vt:lpstr>
      <vt:lpstr>PowerPoint Presentation</vt:lpstr>
      <vt:lpstr>PowerPoint Presentation</vt:lpstr>
      <vt:lpstr>Slides on  تكوين 45 </vt:lpstr>
      <vt:lpstr>أنا يوسف أحي أبي بعد (تك 45 : 3)</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تكوين 46 </vt:lpstr>
      <vt:lpstr>يتوجه يعقوب و العائلة إلى مصر (تكوين 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Slides on  تكوين 47 </vt:lpstr>
      <vt:lpstr>يوسف مثال المسيح</vt:lpstr>
      <vt:lpstr>مدينة أفاريس</vt:lpstr>
      <vt:lpstr>مدينة أفاريس</vt:lpstr>
      <vt:lpstr>مدينة أفاريس</vt:lpstr>
      <vt:lpstr>يقع هذا القصر المكون من 12 عمودًا  أمام 12 قبرًا خلفه مباشرةً</vt:lpstr>
      <vt:lpstr>12 سبط من إسرائيل على ختم من أفاريس مصر؟</vt:lpstr>
      <vt:lpstr>هل كان هذا قصر يوسف ؟</vt:lpstr>
      <vt:lpstr>تم اكتشاف 12 قبر معاً</vt:lpstr>
      <vt:lpstr>هل كان هرم قبر يوسف ؟</vt:lpstr>
      <vt:lpstr>هل كان هرم قبر يوسف ؟</vt:lpstr>
      <vt:lpstr>تمثال يوسف ؟</vt:lpstr>
      <vt:lpstr>هل هذا تمثال يوسف ؟</vt:lpstr>
      <vt:lpstr>Slides on  تكوين 48 </vt:lpstr>
      <vt:lpstr>أفرايم و منسى</vt:lpstr>
      <vt:lpstr>Slides on  تكوين 49 </vt:lpstr>
      <vt:lpstr>بركة يعقوب لأولاده الإثني عشر كانت نبوية (تك 49)</vt:lpstr>
      <vt:lpstr>Blessing Judah &amp; the Lesser Tribes</vt:lpstr>
      <vt:lpstr>متى : المسيح كملك</vt:lpstr>
      <vt:lpstr>Blessing All the Tribes</vt:lpstr>
      <vt:lpstr>حدود         أسباط      إسرائيل</vt:lpstr>
      <vt:lpstr>إعادة توزيع الأسباط</vt:lpstr>
      <vt:lpstr>Slides on  تكوين 50 </vt:lpstr>
      <vt:lpstr>عرف يوسف قصد الله السيادي</vt:lpstr>
      <vt:lpstr>شجرة عائلة الآباء</vt:lpstr>
      <vt:lpstr>شجرة عائلة الآباء</vt:lpstr>
      <vt:lpstr>موت يوسف</vt:lpstr>
      <vt:lpstr>الكلمة المفتاحية في سفر التكوين</vt:lpstr>
      <vt:lpstr> وعد الله المؤمنين مثلنا ببركات العهد الإبراهيمي </vt:lpstr>
      <vt:lpstr>الفكرة الرئيسية</vt:lpstr>
      <vt:lpstr>كيف تتجاوب مع اختيار و وعد الله ؟ </vt:lpstr>
      <vt:lpstr>Black</vt:lpstr>
      <vt:lpstr>وعظ العهد القديم BibleStudyDownloads.org</vt:lpstr>
      <vt:lpstr>مخطط السفر</vt:lpstr>
      <vt:lpstr>لاهوت سفر التكوين</vt:lpstr>
      <vt:lpstr>إجابات أسئلة من سفر  التكوين</vt:lpstr>
      <vt:lpstr>سفر التكوين يعلمنا الحكمة </vt:lpstr>
      <vt:lpstr>سفر التكوين يعطينا الرجاء</vt:lpstr>
      <vt:lpstr>سفر التكوين يحذرنا</vt:lpstr>
      <vt:lpstr>مخطط السفر</vt:lpstr>
      <vt:lpstr>النصف الأول</vt:lpstr>
      <vt:lpstr>المسيح : النسل  تكوين 3: 15</vt:lpstr>
      <vt:lpstr>ثق و أطع</vt:lpstr>
      <vt:lpstr>ترتيب العهد القديم الإنجليزي</vt:lpstr>
      <vt:lpstr>ترتيب العهد القديم العبري</vt:lpstr>
      <vt:lpstr>نفس العهد القديم فقط ترتيب مختلف</vt:lpstr>
      <vt:lpstr>ما بين النهرين</vt:lpstr>
      <vt:lpstr>Black</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Genesis 1–11 Real History?</dc:title>
  <dc:creator>Dr Rick Griffith</dc:creator>
  <cp:lastModifiedBy>Rick Griffith</cp:lastModifiedBy>
  <cp:revision>156</cp:revision>
  <dcterms:created xsi:type="dcterms:W3CDTF">2013-08-23T05:05:11Z</dcterms:created>
  <dcterms:modified xsi:type="dcterms:W3CDTF">2022-09-24T19:28:12Z</dcterms:modified>
</cp:coreProperties>
</file>