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theme/theme12.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3.xml" ContentType="application/vnd.openxmlformats-officedocument.theme+xml"/>
  <Override PartName="/ppt/slideLayouts/slideLayout125.xml" ContentType="application/vnd.openxmlformats-officedocument.presentationml.slideLayout+xml"/>
  <Override PartName="/ppt/theme/theme14.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theme/themeOverride2.xml" ContentType="application/vnd.openxmlformats-officedocument.themeOverride+xml"/>
  <Override PartName="/ppt/notesSlides/notesSlide11.xml" ContentType="application/vnd.openxmlformats-officedocument.presentationml.notesSlide+xml"/>
  <Override PartName="/ppt/theme/themeOverride3.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4.xml" ContentType="application/vnd.openxmlformats-officedocument.themeOverride+xml"/>
  <Override PartName="/ppt/notesSlides/notesSlide14.xml" ContentType="application/vnd.openxmlformats-officedocument.presentationml.notesSlide+xml"/>
  <Override PartName="/ppt/theme/themeOverride5.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6.xml" ContentType="application/vnd.openxmlformats-officedocument.themeOverride+xml"/>
  <Override PartName="/ppt/notesSlides/notesSlide22.xml" ContentType="application/vnd.openxmlformats-officedocument.presentationml.notesSlide+xml"/>
  <Override PartName="/ppt/theme/themeOverride7.xml" ContentType="application/vnd.openxmlformats-officedocument.themeOverride+xml"/>
  <Override PartName="/ppt/notesSlides/notesSlide23.xml" ContentType="application/vnd.openxmlformats-officedocument.presentationml.notesSlide+xml"/>
  <Override PartName="/ppt/theme/themeOverride8.xml" ContentType="application/vnd.openxmlformats-officedocument.themeOverride+xml"/>
  <Override PartName="/ppt/notesSlides/notesSlide24.xml" ContentType="application/vnd.openxmlformats-officedocument.presentationml.notesSlide+xml"/>
  <Override PartName="/ppt/theme/themeOverride9.xml" ContentType="application/vnd.openxmlformats-officedocument.themeOverride+xml"/>
  <Override PartName="/ppt/notesSlides/notesSlide25.xml" ContentType="application/vnd.openxmlformats-officedocument.presentationml.notesSlide+xml"/>
  <Override PartName="/ppt/theme/themeOverride10.xml" ContentType="application/vnd.openxmlformats-officedocument.themeOverride+xml"/>
  <Override PartName="/ppt/notesSlides/notesSlide26.xml" ContentType="application/vnd.openxmlformats-officedocument.presentationml.notesSlide+xml"/>
  <Override PartName="/ppt/theme/themeOverride11.xml" ContentType="application/vnd.openxmlformats-officedocument.themeOverride+xml"/>
  <Override PartName="/ppt/notesSlides/notesSlide27.xml" ContentType="application/vnd.openxmlformats-officedocument.presentationml.notesSlide+xml"/>
  <Override PartName="/ppt/theme/themeOverride12.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theme/themeOverride13.xml" ContentType="application/vnd.openxmlformats-officedocument.themeOverr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7" r:id="rId3"/>
    <p:sldMasterId id="2147483699" r:id="rId4"/>
    <p:sldMasterId id="2147483712" r:id="rId5"/>
    <p:sldMasterId id="2147483724" r:id="rId6"/>
    <p:sldMasterId id="2147483737" r:id="rId7"/>
    <p:sldMasterId id="2147483740" r:id="rId8"/>
    <p:sldMasterId id="2147483745" r:id="rId9"/>
    <p:sldMasterId id="2147483759" r:id="rId10"/>
    <p:sldMasterId id="2147483771" r:id="rId11"/>
    <p:sldMasterId id="2147483783" r:id="rId12"/>
    <p:sldMasterId id="2147483797" r:id="rId13"/>
    <p:sldMasterId id="2147483809" r:id="rId14"/>
    <p:sldMasterId id="2147483811" r:id="rId15"/>
  </p:sldMasterIdLst>
  <p:notesMasterIdLst>
    <p:notesMasterId r:id="rId117"/>
  </p:notesMasterIdLst>
  <p:sldIdLst>
    <p:sldId id="257" r:id="rId16"/>
    <p:sldId id="258" r:id="rId17"/>
    <p:sldId id="259" r:id="rId18"/>
    <p:sldId id="260" r:id="rId19"/>
    <p:sldId id="261" r:id="rId20"/>
    <p:sldId id="262" r:id="rId21"/>
    <p:sldId id="263" r:id="rId22"/>
    <p:sldId id="264" r:id="rId23"/>
    <p:sldId id="331" r:id="rId24"/>
    <p:sldId id="330" r:id="rId25"/>
    <p:sldId id="274" r:id="rId26"/>
    <p:sldId id="275" r:id="rId27"/>
    <p:sldId id="276" r:id="rId28"/>
    <p:sldId id="277" r:id="rId29"/>
    <p:sldId id="278" r:id="rId30"/>
    <p:sldId id="279" r:id="rId31"/>
    <p:sldId id="333" r:id="rId32"/>
    <p:sldId id="332" r:id="rId33"/>
    <p:sldId id="265" r:id="rId34"/>
    <p:sldId id="4932" r:id="rId35"/>
    <p:sldId id="334" r:id="rId36"/>
    <p:sldId id="326" r:id="rId37"/>
    <p:sldId id="327" r:id="rId38"/>
    <p:sldId id="328" r:id="rId39"/>
    <p:sldId id="347" r:id="rId40"/>
    <p:sldId id="348" r:id="rId41"/>
    <p:sldId id="350" r:id="rId42"/>
    <p:sldId id="356" r:id="rId43"/>
    <p:sldId id="357" r:id="rId44"/>
    <p:sldId id="267" r:id="rId45"/>
    <p:sldId id="268" r:id="rId46"/>
    <p:sldId id="269" r:id="rId47"/>
    <p:sldId id="270" r:id="rId48"/>
    <p:sldId id="271" r:id="rId49"/>
    <p:sldId id="272" r:id="rId50"/>
    <p:sldId id="273" r:id="rId51"/>
    <p:sldId id="280" r:id="rId52"/>
    <p:sldId id="281" r:id="rId53"/>
    <p:sldId id="282" r:id="rId54"/>
    <p:sldId id="283" r:id="rId55"/>
    <p:sldId id="284" r:id="rId56"/>
    <p:sldId id="344" r:id="rId57"/>
    <p:sldId id="335" r:id="rId58"/>
    <p:sldId id="346" r:id="rId59"/>
    <p:sldId id="345" r:id="rId60"/>
    <p:sldId id="340" r:id="rId61"/>
    <p:sldId id="341" r:id="rId62"/>
    <p:sldId id="342" r:id="rId63"/>
    <p:sldId id="343" r:id="rId64"/>
    <p:sldId id="285" r:id="rId65"/>
    <p:sldId id="286" r:id="rId66"/>
    <p:sldId id="287" r:id="rId67"/>
    <p:sldId id="288" r:id="rId68"/>
    <p:sldId id="289" r:id="rId69"/>
    <p:sldId id="290" r:id="rId70"/>
    <p:sldId id="291" r:id="rId71"/>
    <p:sldId id="292" r:id="rId72"/>
    <p:sldId id="293" r:id="rId73"/>
    <p:sldId id="294" r:id="rId74"/>
    <p:sldId id="295" r:id="rId75"/>
    <p:sldId id="4928" r:id="rId76"/>
    <p:sldId id="4929" r:id="rId77"/>
    <p:sldId id="298" r:id="rId78"/>
    <p:sldId id="4901" r:id="rId79"/>
    <p:sldId id="300" r:id="rId80"/>
    <p:sldId id="301" r:id="rId81"/>
    <p:sldId id="353" r:id="rId82"/>
    <p:sldId id="354" r:id="rId83"/>
    <p:sldId id="355" r:id="rId84"/>
    <p:sldId id="302" r:id="rId85"/>
    <p:sldId id="303" r:id="rId86"/>
    <p:sldId id="304" r:id="rId87"/>
    <p:sldId id="305" r:id="rId88"/>
    <p:sldId id="306" r:id="rId89"/>
    <p:sldId id="307" r:id="rId90"/>
    <p:sldId id="308" r:id="rId91"/>
    <p:sldId id="309" r:id="rId92"/>
    <p:sldId id="4930" r:id="rId93"/>
    <p:sldId id="4931" r:id="rId94"/>
    <p:sldId id="312" r:id="rId95"/>
    <p:sldId id="313" r:id="rId96"/>
    <p:sldId id="314" r:id="rId97"/>
    <p:sldId id="315" r:id="rId98"/>
    <p:sldId id="316" r:id="rId99"/>
    <p:sldId id="317" r:id="rId100"/>
    <p:sldId id="318" r:id="rId101"/>
    <p:sldId id="319" r:id="rId102"/>
    <p:sldId id="320" r:id="rId103"/>
    <p:sldId id="321" r:id="rId104"/>
    <p:sldId id="322" r:id="rId105"/>
    <p:sldId id="323" r:id="rId106"/>
    <p:sldId id="324" r:id="rId107"/>
    <p:sldId id="325" r:id="rId108"/>
    <p:sldId id="358" r:id="rId109"/>
    <p:sldId id="359" r:id="rId110"/>
    <p:sldId id="336" r:id="rId111"/>
    <p:sldId id="337" r:id="rId112"/>
    <p:sldId id="338" r:id="rId113"/>
    <p:sldId id="339" r:id="rId114"/>
    <p:sldId id="351" r:id="rId115"/>
    <p:sldId id="360" r:id="rId1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86" autoAdjust="0"/>
    <p:restoredTop sz="72484" autoAdjust="0"/>
  </p:normalViewPr>
  <p:slideViewPr>
    <p:cSldViewPr snapToGrid="0" snapToObjects="1">
      <p:cViewPr varScale="1">
        <p:scale>
          <a:sx n="110" d="100"/>
          <a:sy n="110" d="100"/>
        </p:scale>
        <p:origin x="2480"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117" Type="http://schemas.openxmlformats.org/officeDocument/2006/relationships/notesMaster" Target="notesMasters/notesMaster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slide" Target="slides/slide74.xml"/><Relationship Id="rId112" Type="http://schemas.openxmlformats.org/officeDocument/2006/relationships/slide" Target="slides/slide97.xml"/><Relationship Id="rId16" Type="http://schemas.openxmlformats.org/officeDocument/2006/relationships/slide" Target="slides/slide1.xml"/><Relationship Id="rId107" Type="http://schemas.openxmlformats.org/officeDocument/2006/relationships/slide" Target="slides/slide92.xml"/><Relationship Id="rId11" Type="http://schemas.openxmlformats.org/officeDocument/2006/relationships/slideMaster" Target="slideMasters/slideMaster11.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102" Type="http://schemas.openxmlformats.org/officeDocument/2006/relationships/slide" Target="slides/slide87.xml"/><Relationship Id="rId5" Type="http://schemas.openxmlformats.org/officeDocument/2006/relationships/slideMaster" Target="slideMasters/slideMaster5.xml"/><Relationship Id="rId90" Type="http://schemas.openxmlformats.org/officeDocument/2006/relationships/slide" Target="slides/slide75.xml"/><Relationship Id="rId95" Type="http://schemas.openxmlformats.org/officeDocument/2006/relationships/slide" Target="slides/slide80.xml"/><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113" Type="http://schemas.openxmlformats.org/officeDocument/2006/relationships/slide" Target="slides/slide98.xml"/><Relationship Id="rId118" Type="http://schemas.openxmlformats.org/officeDocument/2006/relationships/presProps" Target="presProps.xml"/><Relationship Id="rId80" Type="http://schemas.openxmlformats.org/officeDocument/2006/relationships/slide" Target="slides/slide65.xml"/><Relationship Id="rId85" Type="http://schemas.openxmlformats.org/officeDocument/2006/relationships/slide" Target="slides/slide70.xml"/><Relationship Id="rId12" Type="http://schemas.openxmlformats.org/officeDocument/2006/relationships/slideMaster" Target="slideMasters/slideMaster12.xml"/><Relationship Id="rId17" Type="http://schemas.openxmlformats.org/officeDocument/2006/relationships/slide" Target="slides/slide2.xml"/><Relationship Id="rId33" Type="http://schemas.openxmlformats.org/officeDocument/2006/relationships/slide" Target="slides/slide18.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slide" Target="slides/slide88.xml"/><Relationship Id="rId108" Type="http://schemas.openxmlformats.org/officeDocument/2006/relationships/slide" Target="slides/slide93.xml"/><Relationship Id="rId54" Type="http://schemas.openxmlformats.org/officeDocument/2006/relationships/slide" Target="slides/slide39.xml"/><Relationship Id="rId70" Type="http://schemas.openxmlformats.org/officeDocument/2006/relationships/slide" Target="slides/slide55.xml"/><Relationship Id="rId75" Type="http://schemas.openxmlformats.org/officeDocument/2006/relationships/slide" Target="slides/slide60.xml"/><Relationship Id="rId91" Type="http://schemas.openxmlformats.org/officeDocument/2006/relationships/slide" Target="slides/slide76.xml"/><Relationship Id="rId96" Type="http://schemas.openxmlformats.org/officeDocument/2006/relationships/slide" Target="slides/slide8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8.xml"/><Relationship Id="rId28" Type="http://schemas.openxmlformats.org/officeDocument/2006/relationships/slide" Target="slides/slide13.xml"/><Relationship Id="rId49" Type="http://schemas.openxmlformats.org/officeDocument/2006/relationships/slide" Target="slides/slide34.xml"/><Relationship Id="rId114" Type="http://schemas.openxmlformats.org/officeDocument/2006/relationships/slide" Target="slides/slide99.xml"/><Relationship Id="rId119" Type="http://schemas.openxmlformats.org/officeDocument/2006/relationships/viewProps" Target="viewProps.xml"/><Relationship Id="rId44" Type="http://schemas.openxmlformats.org/officeDocument/2006/relationships/slide" Target="slides/slide29.xml"/><Relationship Id="rId60" Type="http://schemas.openxmlformats.org/officeDocument/2006/relationships/slide" Target="slides/slide45.xml"/><Relationship Id="rId65" Type="http://schemas.openxmlformats.org/officeDocument/2006/relationships/slide" Target="slides/slide50.xml"/><Relationship Id="rId81" Type="http://schemas.openxmlformats.org/officeDocument/2006/relationships/slide" Target="slides/slide66.xml"/><Relationship Id="rId86" Type="http://schemas.openxmlformats.org/officeDocument/2006/relationships/slide" Target="slides/slide7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slide" Target="slides/slide9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120"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slide" Target="slides/slide95.xml"/><Relationship Id="rId115" Type="http://schemas.openxmlformats.org/officeDocument/2006/relationships/slide" Target="slides/slide100.xml"/><Relationship Id="rId61" Type="http://schemas.openxmlformats.org/officeDocument/2006/relationships/slide" Target="slides/slide46.xml"/><Relationship Id="rId82" Type="http://schemas.openxmlformats.org/officeDocument/2006/relationships/slide" Target="slides/slide67.xml"/><Relationship Id="rId19" Type="http://schemas.openxmlformats.org/officeDocument/2006/relationships/slide" Target="slides/slide4.xml"/><Relationship Id="rId14" Type="http://schemas.openxmlformats.org/officeDocument/2006/relationships/slideMaster" Target="slideMasters/slideMaster14.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slide" Target="slides/slide90.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slide" Target="slides/slide83.xml"/><Relationship Id="rId121"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116" Type="http://schemas.openxmlformats.org/officeDocument/2006/relationships/slide" Target="slides/slide101.xml"/><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88" Type="http://schemas.openxmlformats.org/officeDocument/2006/relationships/slide" Target="slides/slide73.xml"/><Relationship Id="rId111" Type="http://schemas.openxmlformats.org/officeDocument/2006/relationships/slide" Target="slides/slide96.xml"/><Relationship Id="rId15" Type="http://schemas.openxmlformats.org/officeDocument/2006/relationships/slideMaster" Target="slideMasters/slideMaster15.xml"/><Relationship Id="rId36" Type="http://schemas.openxmlformats.org/officeDocument/2006/relationships/slide" Target="slides/slide21.xml"/><Relationship Id="rId57" Type="http://schemas.openxmlformats.org/officeDocument/2006/relationships/slide" Target="slides/slide42.xml"/><Relationship Id="rId106" Type="http://schemas.openxmlformats.org/officeDocument/2006/relationships/slide" Target="slides/slide91.xml"/><Relationship Id="rId10" Type="http://schemas.openxmlformats.org/officeDocument/2006/relationships/slideMaster" Target="slideMasters/slideMaster10.xml"/><Relationship Id="rId31" Type="http://schemas.openxmlformats.org/officeDocument/2006/relationships/slide" Target="slides/slide16.xml"/><Relationship Id="rId52" Type="http://schemas.openxmlformats.org/officeDocument/2006/relationships/slide" Target="slides/slide37.xml"/><Relationship Id="rId73" Type="http://schemas.openxmlformats.org/officeDocument/2006/relationships/slide" Target="slides/slide58.xml"/><Relationship Id="rId78" Type="http://schemas.openxmlformats.org/officeDocument/2006/relationships/slide" Target="slides/slide63.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10AAA5-457F-A045-9E7A-E23AA3E9EA2C}" type="datetimeFigureOut">
              <a:rPr lang="en-US" smtClean="0"/>
              <a:pPr/>
              <a:t>9/29/24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1DB0E5-2F87-9F4A-AEAB-C627AD0652FC}" type="slidenum">
              <a:rPr lang="en-US" smtClean="0"/>
              <a:pPr/>
              <a:t>‹#›</a:t>
            </a:fld>
            <a:endParaRPr lang="en-US"/>
          </a:p>
        </p:txBody>
      </p:sp>
    </p:spTree>
    <p:extLst>
      <p:ext uri="{BB962C8B-B14F-4D97-AF65-F5344CB8AC3E}">
        <p14:creationId xmlns:p14="http://schemas.microsoft.com/office/powerpoint/2010/main" val="247725575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newswithviews.com/Horn/thomas153.htm"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biologos.org/blog/the-noah-movie"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2</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C96FC76-FC5F-A143-9CCE-2C87C2F72A68}" type="slidenum">
              <a:rPr lang="zh-CN" altLang="en-US" sz="1200" b="1">
                <a:solidFill>
                  <a:prstClr val="black"/>
                </a:solidFill>
                <a:latin typeface="Arial" panose="020B0604020202020204" pitchFamily="34" charset="0"/>
              </a:rPr>
              <a:pPr/>
              <a:t>11</a:t>
            </a:fld>
            <a:endParaRPr lang="en-US" altLang="zh-CN" sz="1200" b="1">
              <a:solidFill>
                <a:prstClr val="black"/>
              </a:solidFill>
              <a:latin typeface="Arial" panose="020B0604020202020204" pitchFamily="34" charset="0"/>
            </a:endParaRPr>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zh-CN" b="1" dirty="0">
                <a:latin typeface="Arial" panose="020B0604020202020204" pitchFamily="34" charset="0"/>
                <a:ea typeface="ＭＳ Ｐゴシック" charset="0"/>
                <a:cs typeface="Arial" panose="020B0604020202020204" pitchFamily="34" charset="0"/>
              </a:rPr>
              <a:t>http://</a:t>
            </a:r>
            <a:r>
              <a:rPr lang="en-US" altLang="zh-CN" b="1" dirty="0" err="1">
                <a:latin typeface="Arial" panose="020B0604020202020204" pitchFamily="34" charset="0"/>
                <a:ea typeface="ＭＳ Ｐゴシック" charset="0"/>
                <a:cs typeface="Arial" panose="020B0604020202020204" pitchFamily="34" charset="0"/>
              </a:rPr>
              <a:t>www.johnpratt.com</a:t>
            </a:r>
            <a:r>
              <a:rPr lang="en-US" altLang="zh-CN" b="1" dirty="0">
                <a:latin typeface="Arial" panose="020B0604020202020204" pitchFamily="34" charset="0"/>
                <a:ea typeface="ＭＳ Ｐゴシック" charset="0"/>
                <a:cs typeface="Arial" panose="020B0604020202020204" pitchFamily="34" charset="0"/>
              </a:rPr>
              <a:t>/items/docs/enoch.html#06 translated from Ethiopic by Richard Laurence, London, 1883</a:t>
            </a:r>
          </a:p>
          <a:p>
            <a:pPr eaLnBrk="1" hangingPunct="1"/>
            <a:r>
              <a:rPr lang="en-US" altLang="zh-CN" b="1" dirty="0">
                <a:latin typeface="Arial" panose="020B0604020202020204" pitchFamily="34" charset="0"/>
                <a:ea typeface="ＭＳ Ｐゴシック" charset="0"/>
                <a:cs typeface="Arial" panose="020B0604020202020204" pitchFamily="34" charset="0"/>
              </a:rPr>
              <a:t>Edited into modern English at points from </a:t>
            </a:r>
            <a:r>
              <a:rPr lang="en-US" altLang="zh-CN" b="1" dirty="0" err="1">
                <a:latin typeface="Arial" panose="020B0604020202020204" pitchFamily="34" charset="0"/>
                <a:ea typeface="ＭＳ Ｐゴシック" charset="0"/>
                <a:cs typeface="Arial" panose="020B0604020202020204" pitchFamily="34" charset="0"/>
              </a:rPr>
              <a:t>Charlesworth</a:t>
            </a:r>
            <a:r>
              <a:rPr lang="en-US" altLang="zh-CN" b="1" dirty="0">
                <a:latin typeface="Arial" panose="020B0604020202020204" pitchFamily="34" charset="0"/>
                <a:ea typeface="ＭＳ Ｐゴシック" charset="0"/>
                <a:cs typeface="Arial" panose="020B0604020202020204" pitchFamily="34" charset="0"/>
              </a:rPr>
              <a:t>, 1:15</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B2C8946-6A38-2045-9B37-C30ECF2EC56D}" type="slidenum">
              <a:rPr lang="zh-CN" altLang="en-US" sz="1200" b="1">
                <a:solidFill>
                  <a:prstClr val="black"/>
                </a:solidFill>
                <a:latin typeface="Arial" panose="020B0604020202020204" pitchFamily="34" charset="0"/>
              </a:rPr>
              <a:pPr/>
              <a:t>12</a:t>
            </a:fld>
            <a:endParaRPr lang="en-US" altLang="zh-CN" sz="1200" b="1">
              <a:solidFill>
                <a:prstClr val="black"/>
              </a:solidFill>
              <a:latin typeface="Arial" panose="020B0604020202020204" pitchFamily="34" charset="0"/>
            </a:endParaRPr>
          </a:p>
        </p:txBody>
      </p:sp>
      <p:sp>
        <p:nvSpPr>
          <p:cNvPr id="175106" name="Rectangle 2"/>
          <p:cNvSpPr>
            <a:spLocks noGrp="1" noRot="1" noChangeAspect="1" noChangeArrowheads="1"/>
          </p:cNvSpPr>
          <p:nvPr>
            <p:ph type="sldImg"/>
          </p:nvPr>
        </p:nvSpPr>
        <p:spPr>
          <a:solidFill>
            <a:srgbClr val="FFFFFF"/>
          </a:solidFill>
          <a:ln/>
        </p:spPr>
      </p:sp>
      <p:sp>
        <p:nvSpPr>
          <p:cNvPr id="17510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b="1" dirty="0">
                <a:latin typeface="Arial" panose="020B0604020202020204" pitchFamily="34" charset="0"/>
                <a:ea typeface="ＭＳ Ｐゴシック" charset="0"/>
                <a:cs typeface="Arial" panose="020B0604020202020204" pitchFamily="34" charset="0"/>
              </a:rPr>
              <a:t>http://</a:t>
            </a:r>
            <a:r>
              <a:rPr lang="en-US" altLang="zh-CN" b="1" dirty="0" err="1">
                <a:latin typeface="Arial" panose="020B0604020202020204" pitchFamily="34" charset="0"/>
                <a:ea typeface="ＭＳ Ｐゴシック" charset="0"/>
                <a:cs typeface="Arial" panose="020B0604020202020204" pitchFamily="34" charset="0"/>
              </a:rPr>
              <a:t>www.johnpratt.com</a:t>
            </a:r>
            <a:r>
              <a:rPr lang="en-US" altLang="zh-CN" b="1" dirty="0">
                <a:latin typeface="Arial" panose="020B0604020202020204" pitchFamily="34" charset="0"/>
                <a:ea typeface="ＭＳ Ｐゴシック" charset="0"/>
                <a:cs typeface="Arial" panose="020B0604020202020204" pitchFamily="34" charset="0"/>
              </a:rPr>
              <a:t>/items/docs/enoch.html#06 translated from Ethiopic by Richard Laurence, London, 1883</a:t>
            </a:r>
          </a:p>
          <a:p>
            <a:pPr eaLnBrk="1" hangingPunct="1"/>
            <a:r>
              <a:rPr lang="en-US" altLang="zh-CN" b="1" dirty="0">
                <a:latin typeface="Arial" panose="020B0604020202020204" pitchFamily="34" charset="0"/>
                <a:ea typeface="ＭＳ Ｐゴシック" charset="0"/>
                <a:cs typeface="Arial" panose="020B0604020202020204" pitchFamily="34" charset="0"/>
              </a:rPr>
              <a:t>Edited into modern English at points from </a:t>
            </a:r>
            <a:r>
              <a:rPr lang="en-US" altLang="zh-CN" b="1" dirty="0" err="1">
                <a:latin typeface="Arial" panose="020B0604020202020204" pitchFamily="34" charset="0"/>
                <a:ea typeface="ＭＳ Ｐゴシック" charset="0"/>
                <a:cs typeface="Arial" panose="020B0604020202020204" pitchFamily="34" charset="0"/>
              </a:rPr>
              <a:t>Charlesworth</a:t>
            </a:r>
            <a:r>
              <a:rPr lang="en-US" altLang="zh-CN" b="1" dirty="0">
                <a:latin typeface="Arial" panose="020B0604020202020204" pitchFamily="34" charset="0"/>
                <a:ea typeface="ＭＳ Ｐゴシック" charset="0"/>
                <a:cs typeface="Arial" panose="020B0604020202020204" pitchFamily="34" charset="0"/>
              </a:rPr>
              <a:t>, 1:15</a:t>
            </a:r>
          </a:p>
          <a:p>
            <a:pPr eaLnBrk="1" hangingPunct="1"/>
            <a:endParaRPr lang="en-US" altLang="zh-CN"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50A487-5BB2-354A-B223-A42DDA74E86E}" type="slidenum">
              <a:rPr lang="zh-CN" altLang="en-US" sz="1200" b="1">
                <a:solidFill>
                  <a:prstClr val="black"/>
                </a:solidFill>
                <a:latin typeface="Arial" panose="020B0604020202020204" pitchFamily="34" charset="0"/>
              </a:rPr>
              <a:pPr/>
              <a:t>13</a:t>
            </a:fld>
            <a:endParaRPr lang="en-US" altLang="zh-CN" sz="1200" b="1">
              <a:solidFill>
                <a:prstClr val="black"/>
              </a:solidFill>
              <a:latin typeface="Arial" panose="020B0604020202020204" pitchFamily="34" charset="0"/>
            </a:endParaRPr>
          </a:p>
        </p:txBody>
      </p:sp>
      <p:sp>
        <p:nvSpPr>
          <p:cNvPr id="177154" name="Rectangle 2"/>
          <p:cNvSpPr>
            <a:spLocks noGrp="1" noRot="1" noChangeAspect="1" noChangeArrowheads="1"/>
          </p:cNvSpPr>
          <p:nvPr>
            <p:ph type="sldImg"/>
          </p:nvPr>
        </p:nvSpPr>
        <p:spPr>
          <a:solidFill>
            <a:srgbClr val="FFFFFF"/>
          </a:solidFill>
          <a:ln/>
        </p:spPr>
      </p:sp>
      <p:sp>
        <p:nvSpPr>
          <p:cNvPr id="1771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b="1" dirty="0">
                <a:latin typeface="Arial" panose="020B0604020202020204" pitchFamily="34" charset="0"/>
                <a:ea typeface="ＭＳ Ｐゴシック" charset="0"/>
                <a:cs typeface="Arial" panose="020B0604020202020204" pitchFamily="34" charset="0"/>
              </a:rPr>
              <a:t>http://</a:t>
            </a:r>
            <a:r>
              <a:rPr lang="en-US" altLang="zh-CN" b="1" dirty="0" err="1">
                <a:latin typeface="Arial" panose="020B0604020202020204" pitchFamily="34" charset="0"/>
                <a:ea typeface="ＭＳ Ｐゴシック" charset="0"/>
                <a:cs typeface="Arial" panose="020B0604020202020204" pitchFamily="34" charset="0"/>
              </a:rPr>
              <a:t>www.johnpratt.com</a:t>
            </a:r>
            <a:r>
              <a:rPr lang="en-US" altLang="zh-CN" b="1" dirty="0">
                <a:latin typeface="Arial" panose="020B0604020202020204" pitchFamily="34" charset="0"/>
                <a:ea typeface="ＭＳ Ｐゴシック" charset="0"/>
                <a:cs typeface="Arial" panose="020B0604020202020204" pitchFamily="34" charset="0"/>
              </a:rPr>
              <a:t>/items/docs/enoch.html#06 translated from Ethiopic by Richard Laurence, London, 1883</a:t>
            </a:r>
          </a:p>
          <a:p>
            <a:pPr eaLnBrk="1" hangingPunct="1"/>
            <a:r>
              <a:rPr lang="en-US" altLang="zh-CN" b="1" dirty="0">
                <a:latin typeface="Arial" panose="020B0604020202020204" pitchFamily="34" charset="0"/>
                <a:ea typeface="ＭＳ Ｐゴシック" charset="0"/>
                <a:cs typeface="Arial" panose="020B0604020202020204" pitchFamily="34" charset="0"/>
              </a:rPr>
              <a:t>Edited into modern English at points from </a:t>
            </a:r>
            <a:r>
              <a:rPr lang="en-US" altLang="zh-CN" b="1" dirty="0" err="1">
                <a:latin typeface="Arial" panose="020B0604020202020204" pitchFamily="34" charset="0"/>
                <a:ea typeface="ＭＳ Ｐゴシック" charset="0"/>
                <a:cs typeface="Arial" panose="020B0604020202020204" pitchFamily="34" charset="0"/>
              </a:rPr>
              <a:t>Charlesworth</a:t>
            </a:r>
            <a:r>
              <a:rPr lang="en-US" altLang="zh-CN" b="1" dirty="0">
                <a:latin typeface="Arial" panose="020B0604020202020204" pitchFamily="34" charset="0"/>
                <a:ea typeface="ＭＳ Ｐゴシック" charset="0"/>
                <a:cs typeface="Arial" panose="020B0604020202020204" pitchFamily="34" charset="0"/>
              </a:rPr>
              <a:t>, 1:15</a:t>
            </a:r>
          </a:p>
          <a:p>
            <a:pPr eaLnBrk="1" hangingPunct="1"/>
            <a:endParaRPr lang="en-US" altLang="zh-CN"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F2346D9-31A1-8043-BD09-39BD49C550A9}" type="slidenum">
              <a:rPr lang="zh-CN" altLang="en-US" sz="1200" b="1">
                <a:solidFill>
                  <a:prstClr val="black"/>
                </a:solidFill>
                <a:latin typeface="Arial" panose="020B0604020202020204" pitchFamily="34" charset="0"/>
              </a:rPr>
              <a:pPr/>
              <a:t>14</a:t>
            </a:fld>
            <a:endParaRPr lang="en-US" altLang="zh-CN" sz="1200" b="1">
              <a:solidFill>
                <a:prstClr val="black"/>
              </a:solidFill>
              <a:latin typeface="Arial" panose="020B0604020202020204" pitchFamily="34" charset="0"/>
            </a:endParaRPr>
          </a:p>
        </p:txBody>
      </p:sp>
      <p:sp>
        <p:nvSpPr>
          <p:cNvPr id="179202" name="Rectangle 2"/>
          <p:cNvSpPr>
            <a:spLocks noGrp="1" noRot="1" noChangeAspect="1" noChangeArrowheads="1"/>
          </p:cNvSpPr>
          <p:nvPr>
            <p:ph type="sldImg"/>
          </p:nvPr>
        </p:nvSpPr>
        <p:spPr>
          <a:solidFill>
            <a:srgbClr val="FFFFFF"/>
          </a:solidFill>
          <a:ln/>
        </p:spPr>
      </p:sp>
      <p:sp>
        <p:nvSpPr>
          <p:cNvPr id="17920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b="1" dirty="0">
                <a:latin typeface="Arial" panose="020B0604020202020204" pitchFamily="34" charset="0"/>
                <a:ea typeface="ＭＳ Ｐゴシック" charset="0"/>
                <a:cs typeface="Arial" panose="020B0604020202020204" pitchFamily="34" charset="0"/>
              </a:rPr>
              <a:t>http://</a:t>
            </a:r>
            <a:r>
              <a:rPr lang="en-US" altLang="zh-CN" b="1" dirty="0" err="1">
                <a:latin typeface="Arial" panose="020B0604020202020204" pitchFamily="34" charset="0"/>
                <a:ea typeface="ＭＳ Ｐゴシック" charset="0"/>
                <a:cs typeface="Arial" panose="020B0604020202020204" pitchFamily="34" charset="0"/>
              </a:rPr>
              <a:t>www.johnpratt.com</a:t>
            </a:r>
            <a:r>
              <a:rPr lang="en-US" altLang="zh-CN" b="1" dirty="0">
                <a:latin typeface="Arial" panose="020B0604020202020204" pitchFamily="34" charset="0"/>
                <a:ea typeface="ＭＳ Ｐゴシック" charset="0"/>
                <a:cs typeface="Arial" panose="020B0604020202020204" pitchFamily="34" charset="0"/>
              </a:rPr>
              <a:t>/items/docs/enoch.html#06 translated from Ethiopic by Richard Laurence, London, 1883</a:t>
            </a:r>
          </a:p>
          <a:p>
            <a:pPr eaLnBrk="1" hangingPunct="1"/>
            <a:r>
              <a:rPr lang="en-US" altLang="zh-CN" b="1" dirty="0">
                <a:latin typeface="Arial" panose="020B0604020202020204" pitchFamily="34" charset="0"/>
                <a:ea typeface="ＭＳ Ｐゴシック" charset="0"/>
                <a:cs typeface="Arial" panose="020B0604020202020204" pitchFamily="34" charset="0"/>
              </a:rPr>
              <a:t>Edited into modern English at points from </a:t>
            </a:r>
            <a:r>
              <a:rPr lang="en-US" altLang="zh-CN" b="1" dirty="0" err="1">
                <a:latin typeface="Arial" panose="020B0604020202020204" pitchFamily="34" charset="0"/>
                <a:ea typeface="ＭＳ Ｐゴシック" charset="0"/>
                <a:cs typeface="Arial" panose="020B0604020202020204" pitchFamily="34" charset="0"/>
              </a:rPr>
              <a:t>Charlesworth</a:t>
            </a:r>
            <a:r>
              <a:rPr lang="en-US" altLang="zh-CN" b="1" dirty="0">
                <a:latin typeface="Arial" panose="020B0604020202020204" pitchFamily="34" charset="0"/>
                <a:ea typeface="ＭＳ Ｐゴシック" charset="0"/>
                <a:cs typeface="Arial" panose="020B0604020202020204" pitchFamily="34" charset="0"/>
              </a:rPr>
              <a:t>, 1:15</a:t>
            </a:r>
          </a:p>
          <a:p>
            <a:pPr eaLnBrk="1" hangingPunct="1"/>
            <a:endParaRPr lang="en-US" altLang="zh-CN" b="1" dirty="0">
              <a:latin typeface="Arial" panose="020B0604020202020204" pitchFamily="34" charset="0"/>
              <a:ea typeface="ＭＳ Ｐゴシック" charset="0"/>
              <a:cs typeface="Arial" panose="020B0604020202020204" pitchFamily="34" charset="0"/>
            </a:endParaRPr>
          </a:p>
          <a:p>
            <a:pPr eaLnBrk="1" hangingPunct="1"/>
            <a:endParaRPr lang="en-US" altLang="zh-CN"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D443B5-16A5-CC46-894D-6FC78C55987F}" type="slidenum">
              <a:rPr lang="zh-CN" altLang="en-US" sz="1200" b="1">
                <a:solidFill>
                  <a:prstClr val="black"/>
                </a:solidFill>
                <a:latin typeface="Arial" panose="020B0604020202020204" pitchFamily="34" charset="0"/>
              </a:rPr>
              <a:pPr/>
              <a:t>15</a:t>
            </a:fld>
            <a:endParaRPr lang="en-US" altLang="zh-CN" sz="1200" b="1">
              <a:solidFill>
                <a:prstClr val="black"/>
              </a:solidFill>
              <a:latin typeface="Arial" panose="020B0604020202020204" pitchFamily="34" charset="0"/>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r>
              <a:rPr lang="en-US" sz="1200" b="1" kern="1200" dirty="0">
                <a:solidFill>
                  <a:schemeClr val="tx1"/>
                </a:solidFill>
                <a:effectLst/>
                <a:latin typeface="+mn-lt"/>
                <a:ea typeface="+mn-ea"/>
                <a:cs typeface="+mn-cs"/>
              </a:rPr>
              <a:t>Image from:</a:t>
            </a:r>
          </a:p>
          <a:p>
            <a:r>
              <a:rPr lang="en-US" sz="1200" b="1" kern="1200" dirty="0">
                <a:solidFill>
                  <a:schemeClr val="tx1"/>
                </a:solidFill>
                <a:effectLst/>
                <a:latin typeface="+mn-lt"/>
                <a:ea typeface="+mn-ea"/>
                <a:cs typeface="+mn-cs"/>
              </a:rPr>
              <a:t>Forbidden Gates</a:t>
            </a:r>
            <a:endParaRPr lang="en-US" dirty="0">
              <a:effectLst/>
            </a:endParaRPr>
          </a:p>
          <a:p>
            <a:r>
              <a:rPr lang="en-US" sz="1200" b="1" kern="1200" dirty="0">
                <a:solidFill>
                  <a:schemeClr val="tx1"/>
                </a:solidFill>
                <a:effectLst/>
                <a:latin typeface="+mn-lt"/>
                <a:ea typeface="+mn-ea"/>
                <a:cs typeface="+mn-cs"/>
              </a:rPr>
              <a:t>Part 17 </a:t>
            </a:r>
            <a:endParaRPr lang="en-US" dirty="0">
              <a:effectLst/>
            </a:endParaRPr>
          </a:p>
          <a:p>
            <a:r>
              <a:rPr lang="en-US" dirty="0">
                <a:effectLst/>
              </a:rPr>
              <a:t>By Thomas R. Horn</a:t>
            </a:r>
          </a:p>
          <a:p>
            <a:r>
              <a:rPr lang="en-US" dirty="0">
                <a:effectLst/>
              </a:rPr>
              <a:t>November 11, 2010</a:t>
            </a:r>
          </a:p>
          <a:p>
            <a:r>
              <a:rPr lang="en-US" dirty="0" err="1">
                <a:effectLst/>
              </a:rPr>
              <a:t>NewsWithViews.com</a:t>
            </a:r>
            <a:endParaRPr lang="en-US" dirty="0">
              <a:effectLst/>
            </a:endParaRPr>
          </a:p>
          <a:p>
            <a:r>
              <a:rPr lang="en-US" sz="1200" kern="1200" dirty="0">
                <a:solidFill>
                  <a:schemeClr val="tx1"/>
                </a:solidFill>
                <a:effectLst/>
                <a:latin typeface="+mn-lt"/>
                <a:ea typeface="+mn-ea"/>
                <a:cs typeface="+mn-cs"/>
                <a:hlinkClick r:id="rId3"/>
              </a:rPr>
              <a:t>http://www.newswithviews.com/Horn/thomas153.htm</a:t>
            </a:r>
            <a:endParaRPr lang="en-US" dirty="0">
              <a:effectLst/>
            </a:endParaRPr>
          </a:p>
          <a:p>
            <a:r>
              <a:rPr lang="en-US" sz="1200" b="1" kern="1200" dirty="0">
                <a:solidFill>
                  <a:schemeClr val="tx1"/>
                </a:solidFill>
                <a:effectLst/>
                <a:latin typeface="+mn-lt"/>
                <a:ea typeface="+mn-ea"/>
                <a:cs typeface="+mn-cs"/>
              </a:rPr>
              <a:t>The Spirit Behind </a:t>
            </a:r>
            <a:r>
              <a:rPr lang="en-US" sz="1200" b="1" kern="1200" dirty="0" err="1">
                <a:solidFill>
                  <a:schemeClr val="tx1"/>
                </a:solidFill>
                <a:effectLst/>
                <a:latin typeface="+mn-lt"/>
                <a:ea typeface="+mn-ea"/>
                <a:cs typeface="+mn-cs"/>
              </a:rPr>
              <a:t>Transhumanism</a:t>
            </a:r>
            <a:r>
              <a:rPr lang="en-US" sz="1200" b="1" kern="1200" dirty="0">
                <a:solidFill>
                  <a:schemeClr val="tx1"/>
                </a:solidFill>
                <a:effectLst/>
                <a:latin typeface="+mn-lt"/>
                <a:ea typeface="+mn-ea"/>
                <a:cs typeface="+mn-cs"/>
              </a:rPr>
              <a:t> </a:t>
            </a:r>
            <a:endParaRPr lang="en-US" dirty="0">
              <a:effectLst/>
            </a:endParaRPr>
          </a:p>
          <a:p>
            <a:r>
              <a:rPr lang="en-US" dirty="0">
                <a:effectLst/>
              </a:rPr>
              <a:t>English theologian George Hawkins </a:t>
            </a:r>
            <a:r>
              <a:rPr lang="en-US" dirty="0" err="1">
                <a:effectLst/>
              </a:rPr>
              <a:t>Pember</a:t>
            </a:r>
            <a:r>
              <a:rPr lang="en-US" dirty="0">
                <a:effectLst/>
              </a:rPr>
              <a:t>, in his 1876 masterpiece, Earth</a:t>
            </a:r>
            <a:r>
              <a:rPr lang="fr-FR" dirty="0">
                <a:effectLst/>
              </a:rPr>
              <a:t>'</a:t>
            </a:r>
            <a:r>
              <a:rPr lang="en-US" dirty="0">
                <a:effectLst/>
              </a:rPr>
              <a:t>s Earliest Ages, analyzed the prophecy of Jesus Christ that says the end times would be a repeat of "the days of Noah." </a:t>
            </a:r>
            <a:r>
              <a:rPr lang="en-US" dirty="0" err="1">
                <a:effectLst/>
              </a:rPr>
              <a:t>Pember</a:t>
            </a:r>
            <a:r>
              <a:rPr lang="en-US" dirty="0">
                <a:effectLst/>
              </a:rPr>
              <a:t> outlined </a:t>
            </a:r>
          </a:p>
          <a:p>
            <a:r>
              <a:rPr lang="en-US" dirty="0">
                <a:effectLst/>
              </a:rPr>
              <a:t>the seven great causes of the antediluvian destruction and documented their developmental beginnings in his lifetime. The seventh and most fearful sign, </a:t>
            </a:r>
            <a:r>
              <a:rPr lang="en-US" dirty="0" err="1">
                <a:effectLst/>
              </a:rPr>
              <a:t>Pember</a:t>
            </a:r>
            <a:r>
              <a:rPr lang="en-US" dirty="0">
                <a:effectLst/>
              </a:rPr>
              <a:t> wrote, would be the return of the spirits of Nephilim, "the appearance upon earth of beings from the Principality of the Air, and their unlawful intercourse with the human race." </a:t>
            </a:r>
          </a:p>
          <a:p>
            <a:r>
              <a:rPr lang="en-US" dirty="0">
                <a:effectLst/>
              </a:rPr>
              <a:t>Jesus Himself, in answering His disciples concerning the signs of His coming and of the end of the world, said it would be "as the days of [Noah] were" (Matthew 24:37). The implication is, just as it was before the Flood when the spirits of Nephilim were powerful upon earth (Genesis 6:4), mankind would experience an end-times renaissance of the influence of these entities. From Scripture we are made to understand the purpose of this latter-day wave of supernaturalism includes deception (2 Timothy 3:13), and the effect upon mankind would be so successful that heresy and delusion would become firmly entrenched—even within institutionalized Christianity. In writing of this scenario, Paul prophesied to Timothy that "in the latter times, some shall depart from the faith, giving heed to seducing spirits, and doctrines of devils" (1 Timothy 4:1). </a:t>
            </a:r>
          </a:p>
          <a:p>
            <a:r>
              <a:rPr lang="en-US" dirty="0">
                <a:effectLst/>
              </a:rPr>
              <a:t>Based on contemporary developments, the foretold increase in demonism and its influence within secular and religious society is rapidly unfolding this century—abruptly, dramatically, and suspiciously. In a recent edition of Prophecy in the News magazine, biblical scholar Gary </a:t>
            </a:r>
            <a:r>
              <a:rPr lang="en-US" dirty="0" err="1">
                <a:effectLst/>
              </a:rPr>
              <a:t>Stearman</a:t>
            </a:r>
            <a:r>
              <a:rPr lang="en-US" dirty="0">
                <a:effectLst/>
              </a:rPr>
              <a:t> agreed, stating in disturbing language how the manifestation of these powers are quickening now because the world is under conditions "in which the influence of God</a:t>
            </a:r>
            <a:r>
              <a:rPr lang="fr-FR" dirty="0">
                <a:effectLst/>
              </a:rPr>
              <a:t>'</a:t>
            </a:r>
            <a:r>
              <a:rPr lang="en-US" dirty="0">
                <a:effectLst/>
              </a:rPr>
              <a:t>s Holy Spirit is diminishing." This is apparent not only in metaphysics, but within science and technology, where genetic engineering and </a:t>
            </a:r>
            <a:r>
              <a:rPr lang="en-US" dirty="0" err="1">
                <a:effectLst/>
              </a:rPr>
              <a:t>transhumanist</a:t>
            </a:r>
            <a:r>
              <a:rPr lang="en-US" dirty="0">
                <a:effectLst/>
              </a:rPr>
              <a:t> aspirations seem literally hell-bent on repeating what the Watchers did in giving birth to the spirits of Nephilim as in the days of Noah. </a:t>
            </a:r>
          </a:p>
          <a:p>
            <a:r>
              <a:rPr lang="en-US" sz="1200" b="1" kern="1200" dirty="0">
                <a:solidFill>
                  <a:schemeClr val="tx1"/>
                </a:solidFill>
                <a:effectLst/>
                <a:latin typeface="+mn-lt"/>
                <a:ea typeface="+mn-ea"/>
                <a:cs typeface="+mn-cs"/>
              </a:rPr>
              <a:t>The First Time Nephilim Appeared on Earth </a:t>
            </a:r>
            <a:endParaRPr lang="en-US" dirty="0">
              <a:effectLst/>
            </a:endParaRPr>
          </a:p>
          <a:p>
            <a:r>
              <a:rPr lang="en-US" dirty="0">
                <a:effectLst/>
              </a:rPr>
              <a:t>As far back as the beginning of time and within every major culture of the ancient world, the astonishingly consistent story is told of "gods" who descended from heaven and materialized in bodies of flesh. From Rome to Greece—and before that, to Egypt, Persia, Assyria, Babylonia, and Sumer—the earliest records of civilization tell of the era when powerful beings known to the Hebrews as "Watchers" and in the book of Genesis as the b</a:t>
            </a:r>
            <a:r>
              <a:rPr lang="fr-FR" dirty="0">
                <a:effectLst/>
              </a:rPr>
              <a:t>'</a:t>
            </a:r>
            <a:r>
              <a:rPr lang="en-US" dirty="0" err="1">
                <a:effectLst/>
              </a:rPr>
              <a:t>nai</a:t>
            </a:r>
            <a:r>
              <a:rPr lang="en-US" dirty="0">
                <a:effectLst/>
              </a:rPr>
              <a:t> ha Elohim ("sons of God") mingled themselves with humans, giving birth to part-celestial, part-terrestrial hybrids known as "Nephilim." The Bible says this happened when men began to increase on earth and daughters were born to them. When the sons of God saw the women</a:t>
            </a:r>
            <a:r>
              <a:rPr lang="fr-FR" dirty="0">
                <a:effectLst/>
              </a:rPr>
              <a:t>'</a:t>
            </a:r>
            <a:r>
              <a:rPr lang="en-US" dirty="0">
                <a:effectLst/>
              </a:rPr>
              <a:t>s beauty, they took wives from among them to sire their unusual offspring. In Genesis 6:4, we read the following account: "There were giants [Nephilim] in the earth in those days; and also after that, when the sons of God came in unto the daughters of men, and they bare children to them, the same became mighty men which were of old, men of renown." </a:t>
            </a:r>
          </a:p>
          <a:p>
            <a:r>
              <a:rPr lang="en-US" dirty="0">
                <a:effectLst/>
              </a:rPr>
              <a:t>When this Scripture is compared with other ancient texts, including Enoch, Jubilees, Baruch, Genesis </a:t>
            </a:r>
            <a:r>
              <a:rPr lang="en-US" dirty="0" err="1">
                <a:effectLst/>
              </a:rPr>
              <a:t>Apocryphon</a:t>
            </a:r>
            <a:r>
              <a:rPr lang="en-US" dirty="0">
                <a:effectLst/>
              </a:rPr>
              <a:t>, Philo, Josephus, </a:t>
            </a:r>
            <a:r>
              <a:rPr lang="en-US" dirty="0" err="1">
                <a:effectLst/>
              </a:rPr>
              <a:t>Jasher</a:t>
            </a:r>
            <a:r>
              <a:rPr lang="en-US" dirty="0">
                <a:effectLst/>
              </a:rPr>
              <a:t>, and others, it unfolds to some that the giants of the Old Testament such as Goliath were the part-human, part-animal, part-angelic offspring of a supernatural interruption into the divine order and natural development of the species. The apocryphal Book of Enoch gives a name to the angels involved in this cosmic conspiracy, calling them "Watchers." We read: </a:t>
            </a:r>
          </a:p>
          <a:p>
            <a:r>
              <a:rPr lang="en-US" dirty="0">
                <a:effectLst/>
              </a:rPr>
              <a:t>And I Enoch was blessing the Lord of majesty and the King of the ages, and lo! the Watchers called me—Enoch the scribe—and said to me: "Enoch, thou scribe of righteousness, go, declare to the Watchers of the heaven who have left the high heaven, the holy eternal place, and have defiled themselves with women, and have done as the children of earth do, and have taken unto themselves wives: Ye have wrought great destruction on the earth: And ye shall have no peace nor forgiveness of sin: and inasmuch as they delight themselves in their children [the Nephilim], The murder of their beloved ones shall they see, and over the destruction of their children shall they lament, and shall make supplication unto eternity, but mercy and peace shall ye not attain." (1 Enoch 10:3–8) </a:t>
            </a:r>
          </a:p>
          <a:p>
            <a:r>
              <a:rPr lang="en-US" dirty="0">
                <a:effectLst/>
              </a:rPr>
              <a:t>According to Enoch, two hundred of these powerful angels departed "high heaven" and used women (among other </a:t>
            </a:r>
            <a:r>
              <a:rPr lang="en-US" dirty="0" err="1">
                <a:effectLst/>
              </a:rPr>
              <a:t>dna</a:t>
            </a:r>
            <a:r>
              <a:rPr lang="en-US" dirty="0">
                <a:effectLst/>
              </a:rPr>
              <a:t> providers) to extend their progeny into mankind</a:t>
            </a:r>
            <a:r>
              <a:rPr lang="fr-FR" dirty="0">
                <a:effectLst/>
              </a:rPr>
              <a:t>'</a:t>
            </a:r>
            <a:r>
              <a:rPr lang="en-US" dirty="0">
                <a:effectLst/>
              </a:rPr>
              <a:t>s plane of existence. The Interlinear Hebrew Bible (</a:t>
            </a:r>
            <a:r>
              <a:rPr lang="en-US" dirty="0" err="1">
                <a:effectLst/>
              </a:rPr>
              <a:t>ihn</a:t>
            </a:r>
            <a:r>
              <a:rPr lang="en-US" dirty="0">
                <a:effectLst/>
              </a:rPr>
              <a:t>) offers an interesting interpretation of Genesis 6:2 in this regard. Where the King James Version of the Bible says, "The sons of God saw the daughters of men that they [were] fair," the </a:t>
            </a:r>
            <a:r>
              <a:rPr lang="en-US" dirty="0" err="1">
                <a:effectLst/>
              </a:rPr>
              <a:t>ihn</a:t>
            </a:r>
            <a:r>
              <a:rPr lang="en-US" dirty="0">
                <a:effectLst/>
              </a:rPr>
              <a:t> interprets this as, "The [b</a:t>
            </a:r>
            <a:r>
              <a:rPr lang="fr-FR" dirty="0">
                <a:effectLst/>
              </a:rPr>
              <a:t>'</a:t>
            </a:r>
            <a:r>
              <a:rPr lang="en-US" dirty="0" err="1">
                <a:effectLst/>
              </a:rPr>
              <a:t>nai</a:t>
            </a:r>
            <a:r>
              <a:rPr lang="en-US" dirty="0">
                <a:effectLst/>
              </a:rPr>
              <a:t> ha Elohim] saw the daughters of Adam, that they were fit extensions" (emphasis added). The term "fit extensions" seems applicable when the whole of the ancient record is understood to mean that the Watchers wanted to leave their proper sphere of existence in order to enter earth</a:t>
            </a:r>
            <a:r>
              <a:rPr lang="fr-FR" dirty="0">
                <a:effectLst/>
              </a:rPr>
              <a:t>'</a:t>
            </a:r>
            <a:r>
              <a:rPr lang="en-US" dirty="0">
                <a:effectLst/>
              </a:rPr>
              <a:t>s three-dimensional reality. They viewed women—or at least their genetic material—as part of the formula for accomplishing this task. Departing the proper habitation that God had assigned them was grievous to the Lord and led to divine penalization. Jude described it this way: The "angels which kept not their first estate, but left their own habitation, He hath reserved in everlasting chains under darkness unto the judgment of the great day" (Jude 6). </a:t>
            </a:r>
          </a:p>
          <a:p>
            <a:r>
              <a:rPr lang="en-US" dirty="0">
                <a:effectLst/>
              </a:rPr>
              <a:t>Besides apocryphal, </a:t>
            </a:r>
            <a:r>
              <a:rPr lang="en-US" dirty="0" err="1">
                <a:effectLst/>
              </a:rPr>
              <a:t>pseudepigraphic</a:t>
            </a:r>
            <a:r>
              <a:rPr lang="en-US" dirty="0">
                <a:effectLst/>
              </a:rPr>
              <a:t>, and Jewish traditions related to the legend of the Watchers and the "mighty men" born of their union with humans, mythologized accounts tell the stories of "gods" using humans and animals to produce heroes or demigods (half-gods). When the ancient Greek version of the Hebrew Old Testament (the LXX or Septuagint) was made, the word "Nephilim"—referring to the part-human offspring of the Watchers—was translated </a:t>
            </a:r>
            <a:r>
              <a:rPr lang="en-US" dirty="0" err="1">
                <a:effectLst/>
              </a:rPr>
              <a:t>gegenes</a:t>
            </a:r>
            <a:r>
              <a:rPr lang="en-US" dirty="0">
                <a:effectLst/>
              </a:rPr>
              <a:t>, a word implying "earth born." This same terminology was used to describe the Greek Titans and other legendary heroes of part-celestial and part-terrestrial origin, such as Hercules (born of Zeus and the mortal </a:t>
            </a:r>
            <a:r>
              <a:rPr lang="en-US" dirty="0" err="1">
                <a:effectLst/>
              </a:rPr>
              <a:t>Alcmena</a:t>
            </a:r>
            <a:r>
              <a:rPr lang="en-US" dirty="0">
                <a:effectLst/>
              </a:rPr>
              <a:t>), Achilles (the Trojan hero son of Thetis and Peleus), and Gilgamesh (the two-thirds god and one-third human child of </a:t>
            </a:r>
            <a:r>
              <a:rPr lang="en-US" dirty="0" err="1">
                <a:effectLst/>
              </a:rPr>
              <a:t>Lugalbanda</a:t>
            </a:r>
            <a:r>
              <a:rPr lang="en-US" dirty="0">
                <a:effectLst/>
              </a:rPr>
              <a:t> and </a:t>
            </a:r>
            <a:r>
              <a:rPr lang="en-US" dirty="0" err="1">
                <a:effectLst/>
              </a:rPr>
              <a:t>Ninsun</a:t>
            </a:r>
            <a:r>
              <a:rPr lang="en-US" dirty="0">
                <a:effectLst/>
              </a:rPr>
              <a:t>). These demigods were likewise accompanied in texts and idol representation by half-animal and half-human creatures like centaurs (the part-human, part-horse offspring of Apollo</a:t>
            </a:r>
            <a:r>
              <a:rPr lang="fr-FR" dirty="0">
                <a:effectLst/>
              </a:rPr>
              <a:t>'</a:t>
            </a:r>
            <a:r>
              <a:rPr lang="en-US" dirty="0">
                <a:effectLst/>
              </a:rPr>
              <a:t>s son, </a:t>
            </a:r>
            <a:r>
              <a:rPr lang="en-US" dirty="0" err="1">
                <a:effectLst/>
              </a:rPr>
              <a:t>Centaurus</a:t>
            </a:r>
            <a:r>
              <a:rPr lang="en-US" dirty="0">
                <a:effectLst/>
              </a:rPr>
              <a:t>), chimeras, furies, satyrs, gorgons, nymphs, </a:t>
            </a:r>
            <a:r>
              <a:rPr lang="en-US" dirty="0" err="1">
                <a:effectLst/>
              </a:rPr>
              <a:t>Minotaurs</a:t>
            </a:r>
            <a:r>
              <a:rPr lang="en-US" dirty="0">
                <a:effectLst/>
              </a:rPr>
              <a:t>, and other genetic aberrations. All of this seems to indicate that the Watchers not only modified human </a:t>
            </a:r>
            <a:r>
              <a:rPr lang="en-US" dirty="0" err="1">
                <a:effectLst/>
              </a:rPr>
              <a:t>dna</a:t>
            </a:r>
            <a:r>
              <a:rPr lang="en-US" dirty="0">
                <a:effectLst/>
              </a:rPr>
              <a:t> during the construction of Nephilim, but that of animals as well, a point the Book of Enoch supports, saying in the seventh chapter that the fallen angels "sinned" against animals as well as humans. </a:t>
            </a:r>
          </a:p>
          <a:p>
            <a:r>
              <a:rPr lang="en-US" dirty="0">
                <a:effectLst/>
              </a:rPr>
              <a:t>Other books such as Jubilees add that this interspecies mingling eventually resulted in mutations among normal humans and animals whose "flesh" (genetic makeup) was "corrupted" by the activity, presumably through crossbreeding (see 5:1–5; 7:21–25). Even the Old Testament contains reference to the genetic mutations that developed among humans following this time frame, including "men" of unusual size, physical strength, six fingers, six toes, animal appetite for blood, and even lion-like features (2 Samuel 21:20, 23:20). But of all the ancient records, the most telling </a:t>
            </a:r>
            <a:r>
              <a:rPr lang="en-US" dirty="0" err="1">
                <a:effectLst/>
              </a:rPr>
              <a:t>extrabiblical</a:t>
            </a:r>
            <a:r>
              <a:rPr lang="en-US" dirty="0">
                <a:effectLst/>
              </a:rPr>
              <a:t> script is from the Book of </a:t>
            </a:r>
            <a:r>
              <a:rPr lang="en-US" dirty="0" err="1">
                <a:effectLst/>
              </a:rPr>
              <a:t>Jasher</a:t>
            </a:r>
            <a:r>
              <a:rPr lang="en-US" dirty="0">
                <a:effectLst/>
              </a:rPr>
              <a:t>, a mostly forgotten text referred to in the Bible in Joshua 10:13 and 2 Samuel 1:18. </a:t>
            </a:r>
            <a:r>
              <a:rPr lang="en-US" dirty="0" err="1">
                <a:effectLst/>
              </a:rPr>
              <a:t>Jasher</a:t>
            </a:r>
            <a:r>
              <a:rPr lang="en-US" dirty="0">
                <a:effectLst/>
              </a:rPr>
              <a:t> records the familiar story of the fall of the Watchers, then adds an exceptional detail that none of the other texts is as unequivocal about, something that can only be understood in modern language to mean advanced biotechnology, genetic engineering, or "transgenic modification" of species. After the Watchers had instructed humans "in the secrets of heaven," note what </a:t>
            </a:r>
            <a:r>
              <a:rPr lang="en-US" dirty="0" err="1">
                <a:effectLst/>
              </a:rPr>
              <a:t>Jasher</a:t>
            </a:r>
            <a:r>
              <a:rPr lang="en-US" dirty="0">
                <a:effectLst/>
              </a:rPr>
              <a:t> says occurred: "[Then] the sons of men [began teaching] the mixture of animals of one species with the other, in order therewith to provoke the Lord" (4:18). </a:t>
            </a:r>
          </a:p>
          <a:p>
            <a:r>
              <a:rPr lang="en-US" dirty="0">
                <a:effectLst/>
              </a:rPr>
              <a:t>The phrase "the mixture of animals of one species with the other" does not mean Watchers had taught men hybridization, as this would not have "provoked the Lord." God made like animals of different breeds capable of reproducing. For example, horses can propagate with other mammals of the </a:t>
            </a:r>
            <a:r>
              <a:rPr lang="en-US" dirty="0" err="1">
                <a:effectLst/>
              </a:rPr>
              <a:t>equidae</a:t>
            </a:r>
            <a:r>
              <a:rPr lang="en-US" dirty="0">
                <a:effectLst/>
              </a:rPr>
              <a:t> classification (the taxonomic "horse family"), including donkeys and zebras. It would not have "provoked the Lord" for this type of animal breeding to have taken place, as God Himself made the animals able to do this. </a:t>
            </a:r>
          </a:p>
          <a:p>
            <a:r>
              <a:rPr lang="en-US" dirty="0">
                <a:effectLst/>
              </a:rPr>
              <a:t>If, on the other hand, the Watchers were crossing species boundaries by mixing incompatible animals of one species with the other, such as pig </a:t>
            </a:r>
            <a:r>
              <a:rPr lang="en-US" dirty="0" err="1">
                <a:effectLst/>
              </a:rPr>
              <a:t>dna</a:t>
            </a:r>
            <a:r>
              <a:rPr lang="en-US" dirty="0">
                <a:effectLst/>
              </a:rPr>
              <a:t> with humans like science is doing today, this would have been a different matter and may cast light on the numerous ancient stories of mythical beings of variant-species manufacturing that fit perfectly within the records of what the Watchers were accomplishing. Understandably, this kind of chimera-making would have "provoked the Lord," and raises the serious question of why the Watchers would have risked eternal damnation by tinkering with God</a:t>
            </a:r>
            <a:r>
              <a:rPr lang="fr-FR" dirty="0">
                <a:effectLst/>
              </a:rPr>
              <a:t>'</a:t>
            </a:r>
            <a:r>
              <a:rPr lang="en-US" dirty="0">
                <a:effectLst/>
              </a:rPr>
              <a:t>s creation in this way. Yahweh had placed boundaries between the species and strictly ordered that "each kind" reproduce only after its "own kind." Was the motive of the Watchers to break these rules simply the desire to rebel, to assault God</a:t>
            </a:r>
            <a:r>
              <a:rPr lang="fr-FR" dirty="0">
                <a:effectLst/>
              </a:rPr>
              <a:t>'</a:t>
            </a:r>
            <a:r>
              <a:rPr lang="en-US" dirty="0">
                <a:effectLst/>
              </a:rPr>
              <a:t>s creative genius through biologically altering what He had made? Or was something of deeper significance behind the activity? We</a:t>
            </a:r>
            <a:r>
              <a:rPr lang="fr-FR" dirty="0">
                <a:effectLst/>
              </a:rPr>
              <a:t>'</a:t>
            </a:r>
            <a:r>
              <a:rPr lang="en-US" dirty="0" err="1">
                <a:effectLst/>
              </a:rPr>
              <a:t>ll</a:t>
            </a:r>
            <a:r>
              <a:rPr lang="en-US" dirty="0">
                <a:effectLst/>
              </a:rPr>
              <a:t> talk about this in the next entry, but the following quotes provide a hint:</a:t>
            </a:r>
          </a:p>
          <a:p>
            <a:r>
              <a:rPr lang="en-US" dirty="0">
                <a:effectLst/>
              </a:rPr>
              <a:t>It would be nice to be an </a:t>
            </a:r>
            <a:r>
              <a:rPr lang="en-US" dirty="0" err="1">
                <a:effectLst/>
              </a:rPr>
              <a:t>artilect</a:t>
            </a:r>
            <a:r>
              <a:rPr lang="en-US" dirty="0">
                <a:effectLst/>
              </a:rPr>
              <a:t>, a god, a supremely powerful omnipotent being. I could be such a creature [soon.] It</a:t>
            </a:r>
            <a:r>
              <a:rPr lang="fr-FR" dirty="0">
                <a:effectLst/>
              </a:rPr>
              <a:t>'</a:t>
            </a:r>
            <a:r>
              <a:rPr lang="en-US" dirty="0">
                <a:effectLst/>
              </a:rPr>
              <a:t>s possible. It</a:t>
            </a:r>
            <a:r>
              <a:rPr lang="fr-FR" dirty="0">
                <a:effectLst/>
              </a:rPr>
              <a:t>'</a:t>
            </a:r>
            <a:r>
              <a:rPr lang="en-US" dirty="0">
                <a:effectLst/>
              </a:rPr>
              <a:t>s not an unattainable dream.... All I can do here is attempt to convey some measure of the strength of "religious" feeling that I and other[s] will make public this century. —Prof. Hugo de </a:t>
            </a:r>
            <a:r>
              <a:rPr lang="en-US" dirty="0" err="1">
                <a:effectLst/>
              </a:rPr>
              <a:t>Garis</a:t>
            </a:r>
            <a:r>
              <a:rPr lang="en-US" dirty="0">
                <a:effectLst/>
              </a:rPr>
              <a:t>, artificial brain designer </a:t>
            </a:r>
          </a:p>
          <a:p>
            <a:r>
              <a:rPr lang="en-US" dirty="0">
                <a:effectLst/>
              </a:rPr>
              <a:t>All of the boundaries are up for grabs. All of the boundaries that have defined us as human beings, boundaries between a human being and an animal and between a human being and a super human being or a god. —Prof. Leon R. </a:t>
            </a:r>
            <a:r>
              <a:rPr lang="en-US" dirty="0" err="1">
                <a:effectLst/>
              </a:rPr>
              <a:t>Kass</a:t>
            </a:r>
            <a:r>
              <a:rPr lang="en-US" dirty="0">
                <a:effectLst/>
              </a:rPr>
              <a:t>, former chairman, President</a:t>
            </a:r>
            <a:r>
              <a:rPr lang="fr-FR" dirty="0">
                <a:effectLst/>
              </a:rPr>
              <a:t>'</a:t>
            </a:r>
            <a:r>
              <a:rPr lang="en-US" dirty="0">
                <a:effectLst/>
              </a:rPr>
              <a:t>s Council on Bioethics </a:t>
            </a:r>
          </a:p>
          <a:p>
            <a:r>
              <a:rPr lang="en-US" dirty="0">
                <a:effectLst/>
              </a:rPr>
              <a:t>A non-human race once lived upon earth. They came to be called the </a:t>
            </a:r>
            <a:r>
              <a:rPr lang="en-US" dirty="0" err="1">
                <a:effectLst/>
              </a:rPr>
              <a:t>Rephaim</a:t>
            </a:r>
            <a:r>
              <a:rPr lang="en-US" dirty="0">
                <a:effectLst/>
              </a:rPr>
              <a:t> [Nephilim]. They were genetic monsters, mutants whose end is darkness, just as was their society upon earth. Will JCVI</a:t>
            </a:r>
            <a:r>
              <a:rPr lang="fr-FR" dirty="0">
                <a:effectLst/>
              </a:rPr>
              <a:t>'</a:t>
            </a:r>
            <a:r>
              <a:rPr lang="en-US" dirty="0">
                <a:effectLst/>
              </a:rPr>
              <a:t>s [J. Craig Venter Institute, which created the entirely new life form nicknamed "</a:t>
            </a:r>
            <a:r>
              <a:rPr lang="en-US" dirty="0" err="1">
                <a:effectLst/>
              </a:rPr>
              <a:t>Synthia</a:t>
            </a:r>
            <a:r>
              <a:rPr lang="en-US" dirty="0">
                <a:effectLst/>
              </a:rPr>
              <a:t>"] work result in another such atrocity? —Gary </a:t>
            </a:r>
            <a:r>
              <a:rPr lang="en-US" dirty="0" err="1">
                <a:effectLst/>
              </a:rPr>
              <a:t>Stearman</a:t>
            </a:r>
            <a:r>
              <a:rPr lang="en-US" dirty="0">
                <a:effectLst/>
              </a:rPr>
              <a:t>, Bible scholar</a:t>
            </a:r>
          </a:p>
          <a:p>
            <a:r>
              <a:rPr lang="en-US" dirty="0">
                <a:effectLst/>
              </a:rPr>
              <a:t>http://</a:t>
            </a:r>
            <a:r>
              <a:rPr lang="en-US" dirty="0" err="1">
                <a:effectLst/>
              </a:rPr>
              <a:t>arcticcompass.blogspot.sg</a:t>
            </a:r>
            <a:r>
              <a:rPr lang="en-US" dirty="0">
                <a:effectLst/>
              </a:rPr>
              <a:t>/2010/08/new-paradigm-integration-of-</a:t>
            </a:r>
            <a:r>
              <a:rPr lang="en-US" dirty="0" err="1">
                <a:effectLst/>
              </a:rPr>
              <a:t>human.html</a:t>
            </a:r>
            <a:endParaRPr lang="en-US" dirty="0">
              <a:effectLst/>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D443B5-16A5-CC46-894D-6FC78C55987F}" type="slidenum">
              <a:rPr lang="zh-CN" altLang="en-US" sz="1200" b="1">
                <a:solidFill>
                  <a:prstClr val="black"/>
                </a:solidFill>
                <a:latin typeface="Arial" panose="020B0604020202020204" pitchFamily="34" charset="0"/>
              </a:rPr>
              <a:pPr/>
              <a:t>16</a:t>
            </a:fld>
            <a:endParaRPr lang="en-US" altLang="zh-CN" sz="1200" b="1">
              <a:solidFill>
                <a:prstClr val="black"/>
              </a:solidFill>
              <a:latin typeface="Arial" panose="020B0604020202020204" pitchFamily="34" charset="0"/>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b="1" dirty="0">
                <a:latin typeface="Arial" panose="020B0604020202020204" pitchFamily="34" charset="0"/>
                <a:ea typeface="ＭＳ Ｐゴシック" charset="0"/>
                <a:cs typeface="Arial" panose="020B0604020202020204" pitchFamily="34" charset="0"/>
              </a:rPr>
              <a:t>http://</a:t>
            </a:r>
            <a:r>
              <a:rPr lang="en-US" altLang="zh-CN" b="1" dirty="0" err="1">
                <a:latin typeface="Arial" panose="020B0604020202020204" pitchFamily="34" charset="0"/>
                <a:ea typeface="ＭＳ Ｐゴシック" charset="0"/>
                <a:cs typeface="Arial" panose="020B0604020202020204" pitchFamily="34" charset="0"/>
              </a:rPr>
              <a:t>www.johnpratt.com</a:t>
            </a:r>
            <a:r>
              <a:rPr lang="en-US" altLang="zh-CN" b="1" dirty="0">
                <a:latin typeface="Arial" panose="020B0604020202020204" pitchFamily="34" charset="0"/>
                <a:ea typeface="ＭＳ Ｐゴシック" charset="0"/>
                <a:cs typeface="Arial" panose="020B0604020202020204" pitchFamily="34" charset="0"/>
              </a:rPr>
              <a:t>/items/docs/enoch.html#06 translated from Ethiopic by Richard Laurence, London, 1883</a:t>
            </a:r>
          </a:p>
          <a:p>
            <a:pPr eaLnBrk="1" hangingPunct="1"/>
            <a:r>
              <a:rPr lang="en-US" altLang="zh-CN" b="1" dirty="0">
                <a:latin typeface="Arial" panose="020B0604020202020204" pitchFamily="34" charset="0"/>
                <a:ea typeface="ＭＳ Ｐゴシック" charset="0"/>
                <a:cs typeface="Arial" panose="020B0604020202020204" pitchFamily="34" charset="0"/>
              </a:rPr>
              <a:t>Edited into modern English at points from </a:t>
            </a:r>
            <a:r>
              <a:rPr lang="en-US" altLang="zh-CN" b="1" dirty="0" err="1">
                <a:latin typeface="Arial" panose="020B0604020202020204" pitchFamily="34" charset="0"/>
                <a:ea typeface="ＭＳ Ｐゴシック" charset="0"/>
                <a:cs typeface="Arial" panose="020B0604020202020204" pitchFamily="34" charset="0"/>
              </a:rPr>
              <a:t>Charlesworth</a:t>
            </a:r>
            <a:r>
              <a:rPr lang="en-US" altLang="zh-CN" b="1" dirty="0">
                <a:latin typeface="Arial" panose="020B0604020202020204" pitchFamily="34" charset="0"/>
                <a:ea typeface="ＭＳ Ｐゴシック" charset="0"/>
                <a:cs typeface="Arial" panose="020B0604020202020204" pitchFamily="34" charset="0"/>
              </a:rPr>
              <a:t>, 1:15</a:t>
            </a:r>
          </a:p>
          <a:p>
            <a:pPr eaLnBrk="1" hangingPunct="1"/>
            <a:endParaRPr lang="en-US" altLang="zh-CN" b="1">
              <a:latin typeface="Arial" panose="020B0604020202020204" pitchFamily="34" charset="0"/>
              <a:ea typeface="ＭＳ Ｐゴシック" charset="0"/>
              <a:cs typeface="Arial" panose="020B0604020202020204" pitchFamily="34" charset="0"/>
            </a:endParaRPr>
          </a:p>
          <a:p>
            <a:pPr eaLnBrk="1" hangingPunct="1"/>
            <a:endParaRPr lang="en-US" altLang="zh-CN" b="1">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17</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18</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19</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8962BA0-CFC5-B049-A51E-1E6A8D807F22}" type="slidenum">
              <a:rPr lang="en-GB" sz="1200">
                <a:solidFill>
                  <a:srgbClr val="FFFFFF"/>
                </a:solidFill>
                <a:latin typeface="Comic Sans MS" charset="0"/>
              </a:rPr>
              <a:pPr eaLnBrk="1" hangingPunct="1"/>
              <a:t>20</a:t>
            </a:fld>
            <a:endParaRPr lang="en-GB" sz="1200">
              <a:solidFill>
                <a:srgbClr val="FFFFFF"/>
              </a:solidFill>
              <a:latin typeface="Comic Sans MS" charset="0"/>
            </a:endParaRPr>
          </a:p>
        </p:txBody>
      </p:sp>
      <p:sp>
        <p:nvSpPr>
          <p:cNvPr id="215042" name="Rectangle 2"/>
          <p:cNvSpPr>
            <a:spLocks noGrp="1" noRot="1" noChangeAspect="1" noChangeArrowheads="1"/>
          </p:cNvSpPr>
          <p:nvPr>
            <p:ph type="sldImg"/>
          </p:nvPr>
        </p:nvSpPr>
        <p:spPr>
          <a:solidFill>
            <a:srgbClr val="FFFFFF"/>
          </a:solidFill>
          <a:ln/>
        </p:spPr>
      </p:sp>
      <p:sp>
        <p:nvSpPr>
          <p:cNvPr id="215043" name="Rectangle 3"/>
          <p:cNvSpPr>
            <a:spLocks noGrp="1" noChangeArrowheads="1"/>
          </p:cNvSpPr>
          <p:nvPr>
            <p:ph type="body" idx="1"/>
          </p:nvPr>
        </p:nvSpPr>
        <p:spPr>
          <a:solidFill>
            <a:srgbClr val="FFFFFF"/>
          </a:solidFill>
          <a:ln>
            <a:solidFill>
              <a:srgbClr val="000000"/>
            </a:solidFill>
          </a:ln>
        </p:spPr>
        <p:txBody>
          <a:bodyPr/>
          <a:lstStyle/>
          <a:p>
            <a:pPr algn="r" rtl="1"/>
            <a:r>
              <a:rPr lang="ar-SA" dirty="0">
                <a:ea typeface="ＭＳ Ｐゴシック" charset="0"/>
                <a:cs typeface="ＭＳ Ｐゴシック" charset="0"/>
              </a:rPr>
              <a:t>"رسل كرو يهاجم نقاد فيلم ‘نوح‘: يقترب من الغباء المطلق." صحيفة الواشنطن تايمز 27 آذار2014. مقتبس في ويكيبيديا، "نوح (فيلم)."</a:t>
            </a:r>
            <a:endParaRPr lang="en-US" dirty="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3</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21</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22</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D443B5-16A5-CC46-894D-6FC78C55987F}" type="slidenum">
              <a:rPr lang="zh-CN" altLang="en-US" sz="1200" b="1">
                <a:solidFill>
                  <a:prstClr val="black"/>
                </a:solidFill>
                <a:latin typeface="Arial" panose="020B0604020202020204" pitchFamily="34" charset="0"/>
              </a:rPr>
              <a:pPr/>
              <a:t>23</a:t>
            </a:fld>
            <a:endParaRPr lang="en-US" altLang="zh-CN" sz="1200" b="1">
              <a:solidFill>
                <a:prstClr val="black"/>
              </a:solidFill>
              <a:latin typeface="Arial" panose="020B0604020202020204" pitchFamily="34" charset="0"/>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b="1" dirty="0">
                <a:latin typeface="Arial" panose="020B0604020202020204" pitchFamily="34" charset="0"/>
                <a:ea typeface="ＭＳ Ｐゴシック" charset="0"/>
                <a:cs typeface="Arial" panose="020B0604020202020204" pitchFamily="34" charset="0"/>
              </a:rPr>
              <a:t>http://</a:t>
            </a:r>
            <a:r>
              <a:rPr lang="en-US" altLang="zh-CN" b="1" dirty="0" err="1">
                <a:latin typeface="Arial" panose="020B0604020202020204" pitchFamily="34" charset="0"/>
                <a:ea typeface="ＭＳ Ｐゴシック" charset="0"/>
                <a:cs typeface="Arial" panose="020B0604020202020204" pitchFamily="34" charset="0"/>
              </a:rPr>
              <a:t>www.refiningtruth.com</a:t>
            </a:r>
            <a:r>
              <a:rPr lang="en-US" altLang="zh-CN" b="1" dirty="0">
                <a:latin typeface="Arial" panose="020B0604020202020204" pitchFamily="34" charset="0"/>
                <a:ea typeface="ＭＳ Ｐゴシック" charset="0"/>
                <a:cs typeface="Arial" panose="020B0604020202020204" pitchFamily="34" charset="0"/>
              </a:rPr>
              <a:t>/noah-genesis-6-facts/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D443B5-16A5-CC46-894D-6FC78C55987F}" type="slidenum">
              <a:rPr lang="zh-CN" altLang="en-US" sz="1200" b="1">
                <a:solidFill>
                  <a:prstClr val="black"/>
                </a:solidFill>
                <a:latin typeface="Arial" panose="020B0604020202020204" pitchFamily="34" charset="0"/>
              </a:rPr>
              <a:pPr/>
              <a:t>24</a:t>
            </a:fld>
            <a:endParaRPr lang="en-US" altLang="zh-CN" sz="1200" b="1">
              <a:solidFill>
                <a:prstClr val="black"/>
              </a:solidFill>
              <a:latin typeface="Arial" panose="020B0604020202020204" pitchFamily="34" charset="0"/>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b="1" dirty="0">
                <a:latin typeface="Arial" panose="020B0604020202020204" pitchFamily="34" charset="0"/>
                <a:ea typeface="ＭＳ Ｐゴシック" charset="0"/>
                <a:cs typeface="Arial" panose="020B0604020202020204" pitchFamily="34" charset="0"/>
              </a:rPr>
              <a:t>http://</a:t>
            </a:r>
            <a:r>
              <a:rPr lang="en-US" altLang="zh-CN" b="1" dirty="0" err="1">
                <a:latin typeface="Arial" panose="020B0604020202020204" pitchFamily="34" charset="0"/>
                <a:ea typeface="ＭＳ Ｐゴシック" charset="0"/>
                <a:cs typeface="Arial" panose="020B0604020202020204" pitchFamily="34" charset="0"/>
              </a:rPr>
              <a:t>www.refiningtruth.com</a:t>
            </a:r>
            <a:r>
              <a:rPr lang="en-US" altLang="zh-CN" b="1" dirty="0">
                <a:latin typeface="Arial" panose="020B0604020202020204" pitchFamily="34" charset="0"/>
                <a:ea typeface="ＭＳ Ｐゴシック" charset="0"/>
                <a:cs typeface="Arial" panose="020B0604020202020204" pitchFamily="34" charset="0"/>
              </a:rPr>
              <a:t>/noah-genesis-6-facts/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D443B5-16A5-CC46-894D-6FC78C55987F}" type="slidenum">
              <a:rPr lang="zh-CN" altLang="en-US" sz="1200" b="1">
                <a:solidFill>
                  <a:prstClr val="black"/>
                </a:solidFill>
                <a:latin typeface="Arial" panose="020B0604020202020204" pitchFamily="34" charset="0"/>
              </a:rPr>
              <a:pPr/>
              <a:t>25</a:t>
            </a:fld>
            <a:endParaRPr lang="en-US" altLang="zh-CN" sz="1200" b="1">
              <a:solidFill>
                <a:prstClr val="black"/>
              </a:solidFill>
              <a:latin typeface="Arial" panose="020B0604020202020204" pitchFamily="34" charset="0"/>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b="1" dirty="0">
                <a:latin typeface="Arial" panose="020B0604020202020204" pitchFamily="34" charset="0"/>
                <a:ea typeface="ＭＳ Ｐゴシック" charset="0"/>
                <a:cs typeface="Arial" panose="020B0604020202020204" pitchFamily="34" charset="0"/>
              </a:rPr>
              <a:t>http://</a:t>
            </a:r>
            <a:r>
              <a:rPr lang="en-US" altLang="zh-CN" b="1" dirty="0" err="1">
                <a:latin typeface="Arial" panose="020B0604020202020204" pitchFamily="34" charset="0"/>
                <a:ea typeface="ＭＳ Ｐゴシック" charset="0"/>
                <a:cs typeface="Arial" panose="020B0604020202020204" pitchFamily="34" charset="0"/>
              </a:rPr>
              <a:t>www.refiningtruth.com</a:t>
            </a:r>
            <a:r>
              <a:rPr lang="en-US" altLang="zh-CN" b="1" dirty="0">
                <a:latin typeface="Arial" panose="020B0604020202020204" pitchFamily="34" charset="0"/>
                <a:ea typeface="ＭＳ Ｐゴシック" charset="0"/>
                <a:cs typeface="Arial" panose="020B0604020202020204" pitchFamily="34" charset="0"/>
              </a:rPr>
              <a:t>/noah-genesis-6-facts/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D443B5-16A5-CC46-894D-6FC78C55987F}" type="slidenum">
              <a:rPr lang="zh-CN" altLang="en-US" sz="1200" b="1">
                <a:solidFill>
                  <a:prstClr val="black"/>
                </a:solidFill>
                <a:latin typeface="Arial" panose="020B0604020202020204" pitchFamily="34" charset="0"/>
              </a:rPr>
              <a:pPr/>
              <a:t>26</a:t>
            </a:fld>
            <a:endParaRPr lang="en-US" altLang="zh-CN" sz="1200" b="1">
              <a:solidFill>
                <a:prstClr val="black"/>
              </a:solidFill>
              <a:latin typeface="Arial" panose="020B0604020202020204" pitchFamily="34" charset="0"/>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t>Stump, Jim (April 2, 2014). </a:t>
            </a:r>
            <a:r>
              <a:rPr lang="en-US" dirty="0">
                <a:hlinkClick r:id="rId3"/>
              </a:rPr>
              <a:t>"The Noah Movie"</a:t>
            </a:r>
            <a:r>
              <a:rPr lang="en-US" dirty="0"/>
              <a:t>. The </a:t>
            </a:r>
            <a:r>
              <a:rPr lang="en-US" dirty="0" err="1"/>
              <a:t>Biologos</a:t>
            </a:r>
            <a:r>
              <a:rPr lang="en-US" dirty="0"/>
              <a:t> Foundation. Retrieved April 2, 2014. "And we saw the importance of stories as explanations—my favorite part of the whole movie was when Noah retold the Genesis creation accounts to his sons, and we saw the evolutionary creation of the world up to some mysterious Adam and Eve figures."</a:t>
            </a:r>
            <a:endParaRPr lang="en-US" altLang="zh-CN"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D443B5-16A5-CC46-894D-6FC78C55987F}" type="slidenum">
              <a:rPr lang="zh-CN" altLang="en-US" sz="1200" b="1">
                <a:solidFill>
                  <a:prstClr val="black"/>
                </a:solidFill>
                <a:latin typeface="Arial" panose="020B0604020202020204" pitchFamily="34" charset="0"/>
              </a:rPr>
              <a:pPr/>
              <a:t>27</a:t>
            </a:fld>
            <a:endParaRPr lang="en-US" altLang="zh-CN" sz="1200" b="1">
              <a:solidFill>
                <a:prstClr val="black"/>
              </a:solidFill>
              <a:latin typeface="Arial" panose="020B0604020202020204" pitchFamily="34" charset="0"/>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D443B5-16A5-CC46-894D-6FC78C55987F}" type="slidenum">
              <a:rPr lang="zh-CN" altLang="en-US" sz="1200" b="1">
                <a:solidFill>
                  <a:prstClr val="black"/>
                </a:solidFill>
                <a:latin typeface="Arial" panose="020B0604020202020204" pitchFamily="34" charset="0"/>
              </a:rPr>
              <a:pPr/>
              <a:t>28</a:t>
            </a:fld>
            <a:endParaRPr lang="en-US" altLang="zh-CN" sz="1200" b="1">
              <a:solidFill>
                <a:prstClr val="black"/>
              </a:solidFill>
              <a:latin typeface="Arial" panose="020B0604020202020204" pitchFamily="34" charset="0"/>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D443B5-16A5-CC46-894D-6FC78C55987F}" type="slidenum">
              <a:rPr lang="zh-CN" altLang="en-US" sz="1200" b="1">
                <a:solidFill>
                  <a:prstClr val="black"/>
                </a:solidFill>
                <a:latin typeface="Arial" panose="020B0604020202020204" pitchFamily="34" charset="0"/>
              </a:rPr>
              <a:pPr/>
              <a:t>29</a:t>
            </a:fld>
            <a:endParaRPr lang="en-US" altLang="zh-CN" sz="1200" b="1">
              <a:solidFill>
                <a:prstClr val="black"/>
              </a:solidFill>
              <a:latin typeface="Arial" panose="020B0604020202020204" pitchFamily="34" charset="0"/>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30</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4</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31</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90C03AC-AE47-F64C-9270-E7DBB9AFC35D}" type="slidenum">
              <a:rPr lang="zh-CN" altLang="en-US" sz="1200" b="1">
                <a:solidFill>
                  <a:prstClr val="black"/>
                </a:solidFill>
                <a:latin typeface="Arial" panose="020B0604020202020204" pitchFamily="34" charset="0"/>
              </a:rPr>
              <a:pPr/>
              <a:t>32</a:t>
            </a:fld>
            <a:endParaRPr lang="en-US" altLang="zh-CN" sz="1200" b="1">
              <a:solidFill>
                <a:prstClr val="black"/>
              </a:solidFill>
              <a:latin typeface="Arial" panose="020B0604020202020204" pitchFamily="34" charset="0"/>
            </a:endParaRPr>
          </a:p>
        </p:txBody>
      </p:sp>
      <p:sp>
        <p:nvSpPr>
          <p:cNvPr id="162818" name="Rectangle 2"/>
          <p:cNvSpPr>
            <a:spLocks noGrp="1" noRot="1" noChangeAspect="1" noChangeArrowheads="1"/>
          </p:cNvSpPr>
          <p:nvPr>
            <p:ph type="sldImg"/>
          </p:nvPr>
        </p:nvSpPr>
        <p:spPr>
          <a:xfrm>
            <a:off x="1130300" y="674688"/>
            <a:ext cx="4597400" cy="3448050"/>
          </a:xfrm>
          <a:solidFill>
            <a:srgbClr val="FFFFFF"/>
          </a:solidFill>
          <a:ln/>
        </p:spPr>
      </p:sp>
      <p:sp>
        <p:nvSpPr>
          <p:cNvPr id="16281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b="1">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B7F3807-13A8-1842-AB1E-2ABDE332217D}" type="slidenum">
              <a:rPr lang="zh-CN" altLang="en-US" sz="1200" b="1">
                <a:solidFill>
                  <a:prstClr val="black"/>
                </a:solidFill>
                <a:latin typeface="Arial" panose="020B0604020202020204" pitchFamily="34" charset="0"/>
              </a:rPr>
              <a:pPr/>
              <a:t>33</a:t>
            </a:fld>
            <a:endParaRPr lang="en-US" altLang="zh-CN" sz="1200" b="1">
              <a:solidFill>
                <a:prstClr val="black"/>
              </a:solidFill>
              <a:latin typeface="Arial" panose="020B0604020202020204" pitchFamily="34" charset="0"/>
            </a:endParaRPr>
          </a:p>
        </p:txBody>
      </p:sp>
      <p:sp>
        <p:nvSpPr>
          <p:cNvPr id="164866" name="Rectangle 2"/>
          <p:cNvSpPr>
            <a:spLocks noGrp="1" noRot="1" noChangeAspect="1" noChangeArrowheads="1"/>
          </p:cNvSpPr>
          <p:nvPr>
            <p:ph type="sldImg"/>
          </p:nvPr>
        </p:nvSpPr>
        <p:spPr>
          <a:xfrm>
            <a:off x="1130300" y="674688"/>
            <a:ext cx="4597400" cy="3448050"/>
          </a:xfrm>
          <a:solidFill>
            <a:srgbClr val="FFFFFF"/>
          </a:solidFill>
          <a:ln/>
        </p:spPr>
      </p:sp>
      <p:sp>
        <p:nvSpPr>
          <p:cNvPr id="16486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b="1">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A9F9A7B-2E06-B148-A2CC-9D8775A3BA46}" type="slidenum">
              <a:rPr lang="zh-CN" altLang="en-US" sz="1200" b="1">
                <a:solidFill>
                  <a:prstClr val="black"/>
                </a:solidFill>
                <a:latin typeface="Arial" panose="020B0604020202020204" pitchFamily="34" charset="0"/>
              </a:rPr>
              <a:pPr/>
              <a:t>34</a:t>
            </a:fld>
            <a:endParaRPr lang="en-US" altLang="zh-CN" sz="1200" b="1">
              <a:solidFill>
                <a:prstClr val="black"/>
              </a:solidFill>
              <a:latin typeface="Arial" panose="020B0604020202020204" pitchFamily="34" charset="0"/>
            </a:endParaRPr>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b="1">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B7D8301-81BE-C14E-818E-1D4852B948C9}" type="slidenum">
              <a:rPr lang="zh-CN" altLang="en-US" sz="1200" b="1">
                <a:solidFill>
                  <a:prstClr val="black"/>
                </a:solidFill>
                <a:latin typeface="Arial" panose="020B0604020202020204" pitchFamily="34" charset="0"/>
              </a:rPr>
              <a:pPr/>
              <a:t>35</a:t>
            </a:fld>
            <a:endParaRPr lang="en-US" altLang="zh-CN" sz="1200" b="1">
              <a:solidFill>
                <a:prstClr val="black"/>
              </a:solidFill>
              <a:latin typeface="Arial" panose="020B0604020202020204" pitchFamily="34" charset="0"/>
            </a:endParaRPr>
          </a:p>
        </p:txBody>
      </p:sp>
      <p:sp>
        <p:nvSpPr>
          <p:cNvPr id="168962" name="Rectangle 2"/>
          <p:cNvSpPr>
            <a:spLocks noGrp="1" noRot="1" noChangeAspect="1" noChangeArrowheads="1"/>
          </p:cNvSpPr>
          <p:nvPr>
            <p:ph type="sldImg"/>
          </p:nvPr>
        </p:nvSpPr>
        <p:spPr>
          <a:xfrm>
            <a:off x="1130300" y="674688"/>
            <a:ext cx="4597400" cy="3448050"/>
          </a:xfrm>
          <a:solidFill>
            <a:srgbClr val="FFFFFF"/>
          </a:solidFill>
          <a:ln/>
        </p:spPr>
      </p:sp>
      <p:sp>
        <p:nvSpPr>
          <p:cNvPr id="16896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b="1">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90D23AE-59C7-A241-BF81-A01ED21D7E86}" type="slidenum">
              <a:rPr lang="zh-CN" altLang="en-US" sz="1200" b="1">
                <a:solidFill>
                  <a:prstClr val="black"/>
                </a:solidFill>
                <a:latin typeface="Arial" panose="020B0604020202020204" pitchFamily="34" charset="0"/>
              </a:rPr>
              <a:pPr/>
              <a:t>36</a:t>
            </a:fld>
            <a:endParaRPr lang="en-US" altLang="zh-CN" sz="1200" b="1">
              <a:solidFill>
                <a:prstClr val="black"/>
              </a:solidFill>
              <a:latin typeface="Arial" panose="020B0604020202020204" pitchFamily="34" charset="0"/>
            </a:endParaRPr>
          </a:p>
        </p:txBody>
      </p:sp>
      <p:sp>
        <p:nvSpPr>
          <p:cNvPr id="171010" name="Rectangle 2"/>
          <p:cNvSpPr>
            <a:spLocks noGrp="1" noRot="1" noChangeAspect="1" noChangeArrowheads="1"/>
          </p:cNvSpPr>
          <p:nvPr>
            <p:ph type="sldImg"/>
          </p:nvPr>
        </p:nvSpPr>
        <p:spPr>
          <a:xfrm>
            <a:off x="1130300" y="674688"/>
            <a:ext cx="4597400" cy="3448050"/>
          </a:xfrm>
          <a:solidFill>
            <a:srgbClr val="FFFFFF"/>
          </a:solidFill>
          <a:ln/>
        </p:spPr>
      </p:sp>
      <p:sp>
        <p:nvSpPr>
          <p:cNvPr id="17101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b="1">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A198E5-60EA-1A4E-9F76-B7D45363AB96}" type="slidenum">
              <a:rPr lang="zh-CN" altLang="en-US" sz="1200" b="1">
                <a:solidFill>
                  <a:prstClr val="black"/>
                </a:solidFill>
                <a:latin typeface="Arial" panose="020B0604020202020204" pitchFamily="34" charset="0"/>
              </a:rPr>
              <a:pPr/>
              <a:t>37</a:t>
            </a:fld>
            <a:endParaRPr lang="en-US" altLang="zh-CN" sz="1200" b="1">
              <a:solidFill>
                <a:prstClr val="black"/>
              </a:solidFill>
              <a:latin typeface="Arial" panose="020B0604020202020204" pitchFamily="34" charset="0"/>
            </a:endParaRPr>
          </a:p>
        </p:txBody>
      </p:sp>
      <p:sp>
        <p:nvSpPr>
          <p:cNvPr id="183298" name="Rectangle 2"/>
          <p:cNvSpPr>
            <a:spLocks noGrp="1" noRot="1" noChangeAspect="1" noChangeArrowheads="1"/>
          </p:cNvSpPr>
          <p:nvPr>
            <p:ph type="sldImg"/>
          </p:nvPr>
        </p:nvSpPr>
        <p:spPr>
          <a:xfrm>
            <a:off x="1130300" y="674688"/>
            <a:ext cx="4597400" cy="3448050"/>
          </a:xfrm>
          <a:solidFill>
            <a:srgbClr val="FFFFFF"/>
          </a:solidFill>
          <a:ln/>
        </p:spPr>
      </p:sp>
      <p:sp>
        <p:nvSpPr>
          <p:cNvPr id="18329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b="1">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3488776-D31D-1D42-A2A6-667CD60D0BEC}" type="slidenum">
              <a:rPr lang="zh-CN" altLang="en-US" sz="1200" b="1">
                <a:solidFill>
                  <a:prstClr val="black"/>
                </a:solidFill>
                <a:latin typeface="Arial" panose="020B0604020202020204" pitchFamily="34" charset="0"/>
              </a:rPr>
              <a:pPr/>
              <a:t>38</a:t>
            </a:fld>
            <a:endParaRPr lang="en-US" altLang="zh-CN" sz="1200" b="1">
              <a:solidFill>
                <a:prstClr val="black"/>
              </a:solidFill>
              <a:latin typeface="Arial" panose="020B0604020202020204" pitchFamily="34" charset="0"/>
            </a:endParaRPr>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b="1">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9E481D2-BCCD-4343-93FB-398B26A43267}" type="slidenum">
              <a:rPr lang="zh-CN" altLang="en-US" sz="1200" b="1">
                <a:solidFill>
                  <a:prstClr val="black"/>
                </a:solidFill>
                <a:latin typeface="Arial" panose="020B0604020202020204" pitchFamily="34" charset="0"/>
              </a:rPr>
              <a:pPr/>
              <a:t>39</a:t>
            </a:fld>
            <a:endParaRPr lang="en-US" altLang="zh-CN" sz="1200" b="1">
              <a:solidFill>
                <a:prstClr val="black"/>
              </a:solidFill>
              <a:latin typeface="Arial" panose="020B0604020202020204" pitchFamily="34" charset="0"/>
            </a:endParaRPr>
          </a:p>
        </p:txBody>
      </p:sp>
      <p:sp>
        <p:nvSpPr>
          <p:cNvPr id="187394" name="Rectangle 2"/>
          <p:cNvSpPr>
            <a:spLocks noGrp="1" noRot="1" noChangeAspect="1" noChangeArrowheads="1"/>
          </p:cNvSpPr>
          <p:nvPr>
            <p:ph type="sldImg"/>
          </p:nvPr>
        </p:nvSpPr>
        <p:spPr>
          <a:solidFill>
            <a:srgbClr val="FFFFFF"/>
          </a:solidFill>
          <a:ln/>
        </p:spPr>
      </p:sp>
      <p:sp>
        <p:nvSpPr>
          <p:cNvPr id="187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b="1">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ACB373A-D9D4-BE45-B605-0D31518A4236}" type="slidenum">
              <a:rPr lang="zh-CN" altLang="en-US" sz="1200" b="1">
                <a:solidFill>
                  <a:prstClr val="black"/>
                </a:solidFill>
                <a:latin typeface="Arial" panose="020B0604020202020204" pitchFamily="34" charset="0"/>
              </a:rPr>
              <a:pPr/>
              <a:t>40</a:t>
            </a:fld>
            <a:endParaRPr lang="en-US" altLang="zh-CN" sz="1200" b="1">
              <a:solidFill>
                <a:prstClr val="black"/>
              </a:solidFill>
              <a:latin typeface="Arial" panose="020B0604020202020204" pitchFamily="34" charset="0"/>
            </a:endParaRPr>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zh-CN" b="1">
                <a:solidFill>
                  <a:srgbClr val="0000CC"/>
                </a:solidFill>
                <a:latin typeface="Arial" panose="020B0604020202020204" pitchFamily="34" charset="0"/>
                <a:ea typeface="ＭＳ Ｐゴシック" charset="0"/>
                <a:cs typeface="ＭＳ Ｐゴシック" charset="0"/>
              </a:rPr>
              <a:t>www.schambach.org/</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5</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456B7D1-0CFD-4B46-8809-7B48A3F3C0BB}" type="slidenum">
              <a:rPr lang="zh-CN" altLang="en-US" sz="1200" b="1">
                <a:solidFill>
                  <a:prstClr val="black"/>
                </a:solidFill>
                <a:latin typeface="Arial" panose="020B0604020202020204" pitchFamily="34" charset="0"/>
              </a:rPr>
              <a:pPr/>
              <a:t>41</a:t>
            </a:fld>
            <a:endParaRPr lang="en-US" altLang="zh-CN" sz="1200" b="1">
              <a:solidFill>
                <a:prstClr val="black"/>
              </a:solidFill>
              <a:latin typeface="Arial" panose="020B0604020202020204" pitchFamily="34" charset="0"/>
            </a:endParaRPr>
          </a:p>
        </p:txBody>
      </p:sp>
      <p:sp>
        <p:nvSpPr>
          <p:cNvPr id="191490" name="Rectangle 2"/>
          <p:cNvSpPr>
            <a:spLocks noGrp="1" noRot="1" noChangeAspect="1" noChangeArrowheads="1"/>
          </p:cNvSpPr>
          <p:nvPr>
            <p:ph type="sldImg"/>
          </p:nvPr>
        </p:nvSpPr>
        <p:spPr>
          <a:solidFill>
            <a:srgbClr val="FFFFFF"/>
          </a:solidFill>
          <a:ln/>
        </p:spPr>
      </p:sp>
      <p:sp>
        <p:nvSpPr>
          <p:cNvPr id="1914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b="1">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42</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43</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44</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45</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8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808E76C-0821-BE46-A8CE-F2A4EDA3637C}" type="slidenum">
              <a:rPr lang="en-US" sz="1200">
                <a:solidFill>
                  <a:srgbClr val="000000"/>
                </a:solidFill>
              </a:rPr>
              <a:pPr/>
              <a:t>46</a:t>
            </a:fld>
            <a:endParaRPr lang="en-US" sz="1200">
              <a:solidFill>
                <a:srgbClr val="000000"/>
              </a:solidFill>
            </a:endParaRPr>
          </a:p>
        </p:txBody>
      </p:sp>
      <p:sp>
        <p:nvSpPr>
          <p:cNvPr id="1248258" name="Rectangle 2"/>
          <p:cNvSpPr>
            <a:spLocks noGrp="1" noRot="1" noChangeAspect="1" noChangeArrowheads="1"/>
          </p:cNvSpPr>
          <p:nvPr>
            <p:ph type="sldImg"/>
          </p:nvPr>
        </p:nvSpPr>
        <p:spPr>
          <a:xfrm>
            <a:off x="1131888" y="703263"/>
            <a:ext cx="4586287" cy="3440112"/>
          </a:xfrm>
          <a:solidFill>
            <a:srgbClr val="FFFFFF"/>
          </a:solidFill>
          <a:ln/>
        </p:spPr>
      </p:sp>
      <p:sp>
        <p:nvSpPr>
          <p:cNvPr id="1248259"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b="1">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0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A6778EE-0706-204C-AC99-DD1F6C21E053}" type="slidenum">
              <a:rPr lang="en-US" sz="1200">
                <a:solidFill>
                  <a:srgbClr val="000000"/>
                </a:solidFill>
              </a:rPr>
              <a:pPr/>
              <a:t>47</a:t>
            </a:fld>
            <a:endParaRPr lang="en-US" sz="1200">
              <a:solidFill>
                <a:srgbClr val="000000"/>
              </a:solidFill>
            </a:endParaRPr>
          </a:p>
        </p:txBody>
      </p:sp>
      <p:sp>
        <p:nvSpPr>
          <p:cNvPr id="1250306" name="Rectangle 2"/>
          <p:cNvSpPr>
            <a:spLocks noGrp="1" noRot="1" noChangeAspect="1" noChangeArrowheads="1"/>
          </p:cNvSpPr>
          <p:nvPr>
            <p:ph type="sldImg"/>
          </p:nvPr>
        </p:nvSpPr>
        <p:spPr>
          <a:xfrm>
            <a:off x="1131888" y="703263"/>
            <a:ext cx="4586287" cy="3440112"/>
          </a:xfrm>
          <a:solidFill>
            <a:srgbClr val="FFFFFF"/>
          </a:solidFill>
          <a:ln/>
        </p:spPr>
      </p:sp>
      <p:sp>
        <p:nvSpPr>
          <p:cNvPr id="1250307"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b="1">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2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B8AAFB8-529F-FA4A-892F-B38F961356FE}" type="slidenum">
              <a:rPr lang="en-US" sz="1200">
                <a:solidFill>
                  <a:srgbClr val="000000"/>
                </a:solidFill>
              </a:rPr>
              <a:pPr/>
              <a:t>48</a:t>
            </a:fld>
            <a:endParaRPr lang="en-US" sz="1200">
              <a:solidFill>
                <a:srgbClr val="000000"/>
              </a:solidFill>
            </a:endParaRPr>
          </a:p>
        </p:txBody>
      </p:sp>
      <p:sp>
        <p:nvSpPr>
          <p:cNvPr id="1252354" name="Rectangle 2"/>
          <p:cNvSpPr>
            <a:spLocks noGrp="1" noRot="1" noChangeAspect="1" noChangeArrowheads="1"/>
          </p:cNvSpPr>
          <p:nvPr>
            <p:ph type="sldImg"/>
          </p:nvPr>
        </p:nvSpPr>
        <p:spPr>
          <a:xfrm>
            <a:off x="1131888" y="703263"/>
            <a:ext cx="4586287" cy="3440112"/>
          </a:xfrm>
          <a:solidFill>
            <a:srgbClr val="FFFFFF"/>
          </a:solidFill>
          <a:ln/>
        </p:spPr>
      </p:sp>
      <p:sp>
        <p:nvSpPr>
          <p:cNvPr id="1252355"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b="1">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4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C48C36B-29F6-DD42-9CDE-5F61C14327FB}" type="slidenum">
              <a:rPr lang="en-US" sz="1200">
                <a:solidFill>
                  <a:srgbClr val="000000"/>
                </a:solidFill>
              </a:rPr>
              <a:pPr/>
              <a:t>49</a:t>
            </a:fld>
            <a:endParaRPr lang="en-US" sz="1200">
              <a:solidFill>
                <a:srgbClr val="000000"/>
              </a:solidFill>
            </a:endParaRPr>
          </a:p>
        </p:txBody>
      </p:sp>
      <p:sp>
        <p:nvSpPr>
          <p:cNvPr id="1254402" name="Rectangle 2"/>
          <p:cNvSpPr>
            <a:spLocks noGrp="1" noRot="1" noChangeAspect="1" noChangeArrowheads="1"/>
          </p:cNvSpPr>
          <p:nvPr>
            <p:ph type="sldImg"/>
          </p:nvPr>
        </p:nvSpPr>
        <p:spPr>
          <a:xfrm>
            <a:off x="1131888" y="703263"/>
            <a:ext cx="4586287" cy="3440112"/>
          </a:xfrm>
          <a:solidFill>
            <a:srgbClr val="FFFFFF"/>
          </a:solidFill>
          <a:ln/>
        </p:spPr>
      </p:sp>
      <p:sp>
        <p:nvSpPr>
          <p:cNvPr id="1254403"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b="1">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D21A31-3901-F34B-89AC-6B45D3CD1324}" type="slidenum">
              <a:rPr lang="zh-CN" altLang="en-US" sz="1200" b="1">
                <a:solidFill>
                  <a:prstClr val="black"/>
                </a:solidFill>
                <a:latin typeface="Arial" panose="020B0604020202020204" pitchFamily="34" charset="0"/>
              </a:rPr>
              <a:pPr/>
              <a:t>50</a:t>
            </a:fld>
            <a:endParaRPr lang="en-US" altLang="zh-CN" sz="1200" b="1">
              <a:solidFill>
                <a:prstClr val="black"/>
              </a:solidFill>
              <a:latin typeface="Arial" panose="020B0604020202020204" pitchFamily="34" charset="0"/>
            </a:endParaRPr>
          </a:p>
        </p:txBody>
      </p:sp>
      <p:sp>
        <p:nvSpPr>
          <p:cNvPr id="193538" name="Rectangle 2"/>
          <p:cNvSpPr>
            <a:spLocks noGrp="1" noRot="1" noChangeAspect="1" noChangeArrowheads="1"/>
          </p:cNvSpPr>
          <p:nvPr>
            <p:ph type="sldImg"/>
          </p:nvPr>
        </p:nvSpPr>
        <p:spPr>
          <a:xfrm>
            <a:off x="1130300" y="674688"/>
            <a:ext cx="4597400" cy="3448050"/>
          </a:xfrm>
          <a:solidFill>
            <a:srgbClr val="FFFFFF"/>
          </a:solidFill>
          <a:ln/>
        </p:spPr>
      </p:sp>
      <p:sp>
        <p:nvSpPr>
          <p:cNvPr id="19353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b="1">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6</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585CD8-9C63-6D46-BA26-563E8D1074A4}" type="slidenum">
              <a:rPr lang="zh-CN" altLang="en-US" sz="1200" b="1">
                <a:solidFill>
                  <a:srgbClr val="000000"/>
                </a:solidFill>
                <a:latin typeface="Arial" panose="020B0604020202020204" pitchFamily="34" charset="0"/>
              </a:rPr>
              <a:pPr/>
              <a:t>51</a:t>
            </a:fld>
            <a:endParaRPr lang="en-US" altLang="zh-CN" sz="1200" b="1">
              <a:solidFill>
                <a:srgbClr val="000000"/>
              </a:solidFill>
              <a:latin typeface="Arial" panose="020B0604020202020204" pitchFamily="34" charset="0"/>
            </a:endParaRPr>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b="1">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6A63E46-680A-BA4E-8865-F60E6C9D5AEE}" type="slidenum">
              <a:rPr lang="zh-CN" altLang="en-US" sz="1200" b="1">
                <a:solidFill>
                  <a:srgbClr val="000000"/>
                </a:solidFill>
                <a:latin typeface="Arial" panose="020B0604020202020204" pitchFamily="34" charset="0"/>
              </a:rPr>
              <a:pPr/>
              <a:t>53</a:t>
            </a:fld>
            <a:endParaRPr lang="en-US" altLang="zh-CN" sz="1200" b="1">
              <a:solidFill>
                <a:srgbClr val="000000"/>
              </a:solidFill>
              <a:latin typeface="Arial" panose="020B0604020202020204" pitchFamily="34" charset="0"/>
            </a:endParaRPr>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b="1">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1D3816D-FB27-8446-B297-E2B83E61A08E}" type="slidenum">
              <a:rPr lang="zh-CN" altLang="en-US" sz="1200" b="1">
                <a:solidFill>
                  <a:prstClr val="black"/>
                </a:solidFill>
                <a:latin typeface="Arial" panose="020B0604020202020204" pitchFamily="34" charset="0"/>
              </a:rPr>
              <a:pPr/>
              <a:t>54</a:t>
            </a:fld>
            <a:endParaRPr lang="en-US" altLang="zh-CN" sz="1200" b="1">
              <a:solidFill>
                <a:prstClr val="black"/>
              </a:solidFill>
              <a:latin typeface="Arial" panose="020B0604020202020204" pitchFamily="34" charset="0"/>
            </a:endParaRPr>
          </a:p>
        </p:txBody>
      </p:sp>
      <p:sp>
        <p:nvSpPr>
          <p:cNvPr id="199682" name="Rectangle 2"/>
          <p:cNvSpPr>
            <a:spLocks noGrp="1" noRot="1" noChangeAspect="1" noChangeArrowheads="1"/>
          </p:cNvSpPr>
          <p:nvPr>
            <p:ph type="sldImg"/>
          </p:nvPr>
        </p:nvSpPr>
        <p:spPr>
          <a:xfrm>
            <a:off x="1130300" y="674688"/>
            <a:ext cx="4597400" cy="3448050"/>
          </a:xfrm>
          <a:solidFill>
            <a:srgbClr val="FFFFFF"/>
          </a:solidFill>
          <a:ln/>
        </p:spPr>
      </p:sp>
      <p:sp>
        <p:nvSpPr>
          <p:cNvPr id="19968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b="1">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911910C-DBA4-5C44-88AC-E62B9B2B7C57}" type="slidenum">
              <a:rPr lang="zh-CN" altLang="en-US" sz="1200" b="1">
                <a:solidFill>
                  <a:srgbClr val="000000"/>
                </a:solidFill>
                <a:latin typeface="Arial" panose="020B0604020202020204" pitchFamily="34" charset="0"/>
              </a:rPr>
              <a:pPr/>
              <a:t>55</a:t>
            </a:fld>
            <a:endParaRPr lang="en-US" altLang="zh-CN" sz="1200" b="1">
              <a:solidFill>
                <a:srgbClr val="000000"/>
              </a:solidFill>
              <a:latin typeface="Arial" panose="020B0604020202020204" pitchFamily="34" charset="0"/>
            </a:endParaRPr>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b="1">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922B59B-F1C8-2043-B022-013A0464E299}" type="slidenum">
              <a:rPr lang="zh-CN" altLang="en-US" sz="1200" b="1">
                <a:solidFill>
                  <a:srgbClr val="000000"/>
                </a:solidFill>
                <a:latin typeface="Arial" panose="020B0604020202020204" pitchFamily="34" charset="0"/>
              </a:rPr>
              <a:pPr/>
              <a:t>56</a:t>
            </a:fld>
            <a:endParaRPr lang="en-US" altLang="zh-CN" sz="1200" b="1">
              <a:solidFill>
                <a:srgbClr val="000000"/>
              </a:solidFill>
              <a:latin typeface="Arial" panose="020B0604020202020204" pitchFamily="34" charset="0"/>
            </a:endParaRPr>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b="1">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8F375B8-61B2-6442-8342-887B5819C68A}" type="slidenum">
              <a:rPr lang="zh-CN" altLang="en-US" sz="1200" b="1">
                <a:solidFill>
                  <a:prstClr val="black"/>
                </a:solidFill>
                <a:latin typeface="Arial" panose="020B0604020202020204" pitchFamily="34" charset="0"/>
              </a:rPr>
              <a:pPr/>
              <a:t>57</a:t>
            </a:fld>
            <a:endParaRPr lang="en-US" altLang="zh-CN" sz="1200" b="1">
              <a:solidFill>
                <a:prstClr val="black"/>
              </a:solidFill>
              <a:latin typeface="Arial" panose="020B0604020202020204" pitchFamily="34" charset="0"/>
            </a:endParaRPr>
          </a:p>
        </p:txBody>
      </p:sp>
      <p:sp>
        <p:nvSpPr>
          <p:cNvPr id="205826" name="Rectangle 2"/>
          <p:cNvSpPr>
            <a:spLocks noGrp="1" noRot="1" noChangeAspect="1" noChangeArrowheads="1"/>
          </p:cNvSpPr>
          <p:nvPr>
            <p:ph type="sldImg"/>
          </p:nvPr>
        </p:nvSpPr>
        <p:spPr>
          <a:xfrm>
            <a:off x="1150938" y="692150"/>
            <a:ext cx="4556125" cy="3416300"/>
          </a:xfrm>
          <a:solidFill>
            <a:srgbClr val="FFFFFF"/>
          </a:solidFill>
          <a:ln/>
        </p:spPr>
      </p:sp>
      <p:sp>
        <p:nvSpPr>
          <p:cNvPr id="20582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b="1" dirty="0">
                <a:latin typeface="Arial" panose="020B0604020202020204" pitchFamily="34" charset="0"/>
                <a:ea typeface="ＭＳ Ｐゴシック" charset="0"/>
                <a:cs typeface="ＭＳ Ｐゴシック" charset="0"/>
              </a:rPr>
              <a:t>The new </a:t>
            </a:r>
            <a:r>
              <a:rPr lang="en-US" altLang="ja-JP" b="1" dirty="0">
                <a:latin typeface="Arial" panose="020B0604020202020204" pitchFamily="34" charset="0"/>
                <a:ea typeface="ＭＳ Ｐゴシック" charset="0"/>
                <a:cs typeface="ＭＳ Ｐゴシック" charset="0"/>
              </a:rPr>
              <a:t>"World of the Bible" series has over 450 slides and covers Bible lands, people, time, measurements and culture.</a:t>
            </a:r>
          </a:p>
          <a:p>
            <a:pPr eaLnBrk="1" hangingPunct="1"/>
            <a:endParaRPr lang="en-US" altLang="zh-CN" b="1" dirty="0">
              <a:latin typeface="Arial" panose="020B0604020202020204" pitchFamily="34" charset="0"/>
              <a:ea typeface="ＭＳ Ｐゴシック" charset="0"/>
              <a:cs typeface="ＭＳ Ｐゴシック" charset="0"/>
            </a:endParaRPr>
          </a:p>
          <a:p>
            <a:pPr eaLnBrk="1" hangingPunct="1"/>
            <a:r>
              <a:rPr lang="en-US" altLang="zh-CN" b="1" dirty="0">
                <a:latin typeface="Arial" panose="020B0604020202020204" pitchFamily="34" charset="0"/>
                <a:ea typeface="ＭＳ Ｐゴシック" charset="0"/>
                <a:cs typeface="ＭＳ Ｐゴシック" charset="0"/>
              </a:rPr>
              <a:t>The ancient Bible people used measurements that could be easily reproduced.  The cubit was simply the measurement from your elbow to the end of your fingers.  Cubits are known to have varied from 16 to 19 inches.  In the case of dispute, the king</a:t>
            </a:r>
            <a:r>
              <a:rPr lang="fr-FR" altLang="ja-JP" b="1" dirty="0">
                <a:latin typeface="Arial" panose="020B0604020202020204" pitchFamily="34" charset="0"/>
                <a:ea typeface="ＭＳ Ｐゴシック" charset="0"/>
                <a:cs typeface="ＭＳ Ｐゴシック" charset="0"/>
              </a:rPr>
              <a:t>'</a:t>
            </a:r>
            <a:r>
              <a:rPr lang="en-US" altLang="ja-JP" b="1" dirty="0">
                <a:latin typeface="Arial" panose="020B0604020202020204" pitchFamily="34" charset="0"/>
                <a:ea typeface="ＭＳ Ｐゴシック" charset="0"/>
                <a:cs typeface="ＭＳ Ｐゴシック" charset="0"/>
              </a:rPr>
              <a:t>s arm was used to determine  the standard cubit.</a:t>
            </a:r>
          </a:p>
          <a:p>
            <a:pPr eaLnBrk="1" hangingPunct="1"/>
            <a:r>
              <a:rPr lang="en-US" altLang="zh-CN" b="1" dirty="0">
                <a:latin typeface="Arial" panose="020B0604020202020204" pitchFamily="34" charset="0"/>
                <a:ea typeface="ＭＳ Ｐゴシック" charset="0"/>
                <a:cs typeface="ＭＳ Ｐゴシック" charset="0"/>
              </a:rPr>
              <a:t>   Like the cubit, spans, handbreadth and fingers were also easily determined.  Even today, some people still use these measurements such as in measuring horses.</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4FD7830-EE9A-6747-8F20-A1033C90E185}" type="slidenum">
              <a:rPr lang="zh-CN" altLang="en-US" sz="1200" b="1">
                <a:solidFill>
                  <a:prstClr val="black"/>
                </a:solidFill>
                <a:latin typeface="Arial" panose="020B0604020202020204" pitchFamily="34" charset="0"/>
              </a:rPr>
              <a:pPr/>
              <a:t>58</a:t>
            </a:fld>
            <a:endParaRPr lang="en-US" altLang="zh-CN" sz="1200" b="1">
              <a:solidFill>
                <a:prstClr val="black"/>
              </a:solidFill>
              <a:latin typeface="Arial" panose="020B0604020202020204" pitchFamily="34" charset="0"/>
            </a:endParaRPr>
          </a:p>
        </p:txBody>
      </p:sp>
      <p:sp>
        <p:nvSpPr>
          <p:cNvPr id="207874" name="Rectangle 2"/>
          <p:cNvSpPr>
            <a:spLocks noGrp="1" noRot="1" noChangeAspect="1" noChangeArrowheads="1"/>
          </p:cNvSpPr>
          <p:nvPr>
            <p:ph type="sldImg"/>
          </p:nvPr>
        </p:nvSpPr>
        <p:spPr>
          <a:xfrm>
            <a:off x="1150938" y="692150"/>
            <a:ext cx="4556125" cy="3416300"/>
          </a:xfrm>
          <a:solidFill>
            <a:srgbClr val="FFFFFF"/>
          </a:solidFill>
          <a:ln/>
        </p:spPr>
      </p:sp>
      <p:sp>
        <p:nvSpPr>
          <p:cNvPr id="2078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b="1">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40BCA2C-2D91-EC43-AB1B-F613D14CEF80}" type="slidenum">
              <a:rPr lang="zh-CN" altLang="en-US" sz="1200" b="1">
                <a:solidFill>
                  <a:srgbClr val="000000"/>
                </a:solidFill>
                <a:latin typeface="Arial" panose="020B0604020202020204" pitchFamily="34" charset="0"/>
              </a:rPr>
              <a:pPr/>
              <a:t>59</a:t>
            </a:fld>
            <a:endParaRPr lang="en-US" altLang="zh-CN" sz="1200" b="1">
              <a:solidFill>
                <a:srgbClr val="000000"/>
              </a:solidFill>
              <a:latin typeface="Arial" panose="020B0604020202020204" pitchFamily="34" charset="0"/>
            </a:endParaRPr>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b="1">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8815A93-7685-9544-9067-58BEDBE8BB7C}" type="slidenum">
              <a:rPr lang="zh-CN" altLang="en-US" sz="1200" b="1">
                <a:solidFill>
                  <a:srgbClr val="000000"/>
                </a:solidFill>
                <a:latin typeface="Arial" panose="020B0604020202020204" pitchFamily="34" charset="0"/>
              </a:rPr>
              <a:pPr/>
              <a:t>60</a:t>
            </a:fld>
            <a:endParaRPr lang="en-US" altLang="zh-CN" sz="1200" b="1">
              <a:solidFill>
                <a:srgbClr val="000000"/>
              </a:solidFill>
              <a:latin typeface="Arial" panose="020B0604020202020204" pitchFamily="34" charset="0"/>
            </a:endParaRPr>
          </a:p>
        </p:txBody>
      </p:sp>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b="1">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4CA068D-ABD7-D84F-9EEC-B6FBF085B666}" type="slidenum">
              <a:rPr kumimoji="0" lang="zh-CN" alt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zh-CN"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332802" name="Rectangle 2"/>
          <p:cNvSpPr>
            <a:spLocks noGrp="1" noRot="1" noChangeAspect="1" noChangeArrowheads="1" noTextEdit="1"/>
          </p:cNvSpPr>
          <p:nvPr>
            <p:ph type="sldImg"/>
          </p:nvPr>
        </p:nvSpPr>
        <p:spPr>
          <a:ln/>
        </p:spPr>
      </p:sp>
      <p:sp>
        <p:nvSpPr>
          <p:cNvPr id="332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b="1">
              <a:latin typeface="Arial" panose="020B0604020202020204" pitchFamily="34" charset="0"/>
            </a:endParaRPr>
          </a:p>
        </p:txBody>
      </p:sp>
    </p:spTree>
    <p:extLst>
      <p:ext uri="{BB962C8B-B14F-4D97-AF65-F5344CB8AC3E}">
        <p14:creationId xmlns:p14="http://schemas.microsoft.com/office/powerpoint/2010/main" val="2556543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7</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CE4BDB-4035-374F-9D7C-0A056ED84F14}" type="slidenum">
              <a:rPr kumimoji="0" lang="zh-CN" alt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zh-CN"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334850" name="Rectangle 2"/>
          <p:cNvSpPr>
            <a:spLocks noGrp="1" noRot="1" noChangeAspect="1" noChangeArrowheads="1" noTextEdit="1"/>
          </p:cNvSpPr>
          <p:nvPr>
            <p:ph type="sldImg"/>
          </p:nvPr>
        </p:nvSpPr>
        <p:spPr>
          <a:ln/>
        </p:spPr>
      </p:sp>
      <p:sp>
        <p:nvSpPr>
          <p:cNvPr id="3348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b="1" dirty="0">
              <a:latin typeface="Arial" panose="020B0604020202020204" pitchFamily="34" charset="0"/>
            </a:endParaRPr>
          </a:p>
        </p:txBody>
      </p:sp>
    </p:spTree>
    <p:extLst>
      <p:ext uri="{BB962C8B-B14F-4D97-AF65-F5344CB8AC3E}">
        <p14:creationId xmlns:p14="http://schemas.microsoft.com/office/powerpoint/2010/main" val="28423990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216CCEB-0141-1A4C-85CF-AC63010069F3}" type="slidenum">
              <a:rPr lang="zh-CN" altLang="en-US" sz="1200" b="1">
                <a:solidFill>
                  <a:prstClr val="black"/>
                </a:solidFill>
                <a:latin typeface="Arial" panose="020B0604020202020204" pitchFamily="34" charset="0"/>
              </a:rPr>
              <a:pPr/>
              <a:t>63</a:t>
            </a:fld>
            <a:endParaRPr lang="en-US" altLang="zh-CN" sz="1200" b="1">
              <a:solidFill>
                <a:prstClr val="black"/>
              </a:solidFill>
              <a:latin typeface="Arial" panose="020B0604020202020204" pitchFamily="34" charset="0"/>
            </a:endParaRPr>
          </a:p>
        </p:txBody>
      </p:sp>
      <p:sp>
        <p:nvSpPr>
          <p:cNvPr id="218114" name="Rectangle 2"/>
          <p:cNvSpPr>
            <a:spLocks noGrp="1" noRot="1" noChangeAspect="1" noChangeArrowheads="1"/>
          </p:cNvSpPr>
          <p:nvPr>
            <p:ph type="sldImg"/>
          </p:nvPr>
        </p:nvSpPr>
        <p:spPr>
          <a:xfrm>
            <a:off x="1150938" y="692150"/>
            <a:ext cx="4556125" cy="3416300"/>
          </a:xfrm>
          <a:solidFill>
            <a:srgbClr val="FFFFFF"/>
          </a:solidFill>
          <a:ln/>
        </p:spPr>
      </p:sp>
      <p:sp>
        <p:nvSpPr>
          <p:cNvPr id="2181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b="1">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747E6A-B32B-D840-BABB-882CE9F9B8D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194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219459" name="Rectangle 3"/>
          <p:cNvSpPr>
            <a:spLocks noGrp="1" noChangeArrowheads="1"/>
          </p:cNvSpPr>
          <p:nvPr>
            <p:ph type="body" idx="1"/>
          </p:nvPr>
        </p:nvSpPr>
        <p:spPr/>
        <p:txBody>
          <a:bodyPr/>
          <a:lstStyle/>
          <a:p>
            <a:pPr eaLnBrk="1" hangingPunct="1">
              <a:defRPr/>
            </a:pPr>
            <a:r>
              <a:rPr lang="en-US" dirty="0">
                <a:cs typeface="+mn-cs"/>
              </a:rPr>
              <a:t>From John Morris, </a:t>
            </a:r>
            <a:r>
              <a:rPr lang="en-US" i="1" dirty="0">
                <a:cs typeface="+mn-cs"/>
              </a:rPr>
              <a:t>Noah</a:t>
            </a:r>
            <a:r>
              <a:rPr lang="fr-FR" altLang="ja-JP" b="1" dirty="0">
                <a:latin typeface="Arial" panose="020B0604020202020204" pitchFamily="34" charset="0"/>
                <a:cs typeface="+mn-cs"/>
              </a:rPr>
              <a:t>'</a:t>
            </a:r>
            <a:r>
              <a:rPr lang="en-US" i="1" dirty="0">
                <a:cs typeface="+mn-cs"/>
              </a:rPr>
              <a:t>s Ark and the Ararat Adventure,</a:t>
            </a:r>
            <a:r>
              <a:rPr lang="en-US" dirty="0">
                <a:cs typeface="+mn-cs"/>
              </a:rPr>
              <a:t> p. 10.</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E4A1276-D4EF-AF44-881C-9392EA0D37B2}" type="slidenum">
              <a:rPr lang="zh-CN" altLang="en-US" sz="1200" b="1">
                <a:solidFill>
                  <a:prstClr val="black"/>
                </a:solidFill>
                <a:latin typeface="Arial" panose="020B0604020202020204" pitchFamily="34" charset="0"/>
              </a:rPr>
              <a:pPr/>
              <a:t>65</a:t>
            </a:fld>
            <a:endParaRPr lang="en-US" altLang="zh-CN" sz="1200" b="1">
              <a:solidFill>
                <a:prstClr val="black"/>
              </a:solidFill>
              <a:latin typeface="Arial" panose="020B0604020202020204" pitchFamily="34" charset="0"/>
            </a:endParaRPr>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b="1">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451E7E8-46ED-2D4B-AF30-81941A367965}" type="slidenum">
              <a:rPr lang="zh-CN" altLang="en-US" sz="1200" b="1">
                <a:solidFill>
                  <a:prstClr val="black"/>
                </a:solidFill>
                <a:latin typeface="Arial" panose="020B0604020202020204" pitchFamily="34" charset="0"/>
              </a:rPr>
              <a:pPr/>
              <a:t>66</a:t>
            </a:fld>
            <a:endParaRPr lang="en-US" altLang="zh-CN" sz="1200" b="1">
              <a:solidFill>
                <a:prstClr val="black"/>
              </a:solidFill>
              <a:latin typeface="Arial" panose="020B0604020202020204" pitchFamily="34" charset="0"/>
            </a:endParaRPr>
          </a:p>
        </p:txBody>
      </p:sp>
      <p:sp>
        <p:nvSpPr>
          <p:cNvPr id="224258" name="Rectangle 2"/>
          <p:cNvSpPr>
            <a:spLocks noGrp="1" noRot="1" noChangeAspect="1" noChangeArrowheads="1"/>
          </p:cNvSpPr>
          <p:nvPr>
            <p:ph type="sldImg"/>
          </p:nvPr>
        </p:nvSpPr>
        <p:spPr>
          <a:xfrm>
            <a:off x="1130300" y="674688"/>
            <a:ext cx="4597400" cy="3448050"/>
          </a:xfrm>
          <a:solidFill>
            <a:srgbClr val="FFFFFF"/>
          </a:solidFill>
          <a:ln/>
        </p:spPr>
      </p:sp>
      <p:sp>
        <p:nvSpPr>
          <p:cNvPr id="22425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b="1">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D443B5-16A5-CC46-894D-6FC78C55987F}" type="slidenum">
              <a:rPr lang="zh-CN" altLang="en-US" sz="1200" b="1">
                <a:solidFill>
                  <a:prstClr val="black"/>
                </a:solidFill>
                <a:latin typeface="Arial" panose="020B0604020202020204" pitchFamily="34" charset="0"/>
              </a:rPr>
              <a:pPr/>
              <a:t>67</a:t>
            </a:fld>
            <a:endParaRPr lang="en-US" altLang="zh-CN" sz="1200" b="1">
              <a:solidFill>
                <a:prstClr val="black"/>
              </a:solidFill>
              <a:latin typeface="Arial" panose="020B0604020202020204" pitchFamily="34" charset="0"/>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D443B5-16A5-CC46-894D-6FC78C55987F}" type="slidenum">
              <a:rPr lang="zh-CN" altLang="en-US" sz="1200" b="1">
                <a:solidFill>
                  <a:prstClr val="black"/>
                </a:solidFill>
                <a:latin typeface="Arial" panose="020B0604020202020204" pitchFamily="34" charset="0"/>
              </a:rPr>
              <a:pPr/>
              <a:t>68</a:t>
            </a:fld>
            <a:endParaRPr lang="en-US" altLang="zh-CN" sz="1200" b="1">
              <a:solidFill>
                <a:prstClr val="black"/>
              </a:solidFill>
              <a:latin typeface="Arial" panose="020B0604020202020204" pitchFamily="34" charset="0"/>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D443B5-16A5-CC46-894D-6FC78C55987F}" type="slidenum">
              <a:rPr lang="zh-CN" altLang="en-US" sz="1200" b="1">
                <a:solidFill>
                  <a:prstClr val="black"/>
                </a:solidFill>
                <a:latin typeface="Arial" panose="020B0604020202020204" pitchFamily="34" charset="0"/>
              </a:rPr>
              <a:pPr/>
              <a:t>69</a:t>
            </a:fld>
            <a:endParaRPr lang="en-US" altLang="zh-CN" sz="1200" b="1">
              <a:solidFill>
                <a:prstClr val="black"/>
              </a:solidFill>
              <a:latin typeface="Arial" panose="020B0604020202020204" pitchFamily="34" charset="0"/>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0B35B10-1F62-5B46-98F7-C696C8C3A5DB}" type="slidenum">
              <a:rPr lang="zh-CN" altLang="en-US" sz="1200" b="1">
                <a:solidFill>
                  <a:prstClr val="black"/>
                </a:solidFill>
                <a:latin typeface="Arial" panose="020B0604020202020204" pitchFamily="34" charset="0"/>
              </a:rPr>
              <a:pPr/>
              <a:t>70</a:t>
            </a:fld>
            <a:endParaRPr lang="en-US" altLang="zh-CN" sz="1200" b="1">
              <a:solidFill>
                <a:prstClr val="black"/>
              </a:solidFill>
              <a:latin typeface="Arial" panose="020B0604020202020204" pitchFamily="34" charset="0"/>
            </a:endParaRPr>
          </a:p>
        </p:txBody>
      </p:sp>
      <p:sp>
        <p:nvSpPr>
          <p:cNvPr id="226306" name="Rectangle 2"/>
          <p:cNvSpPr>
            <a:spLocks noGrp="1" noRot="1" noChangeAspect="1" noChangeArrowheads="1"/>
          </p:cNvSpPr>
          <p:nvPr>
            <p:ph type="sldImg"/>
          </p:nvPr>
        </p:nvSpPr>
        <p:spPr>
          <a:xfrm>
            <a:off x="1130300" y="674688"/>
            <a:ext cx="4597400" cy="3448050"/>
          </a:xfrm>
          <a:solidFill>
            <a:srgbClr val="FFFFFF"/>
          </a:solidFill>
          <a:ln/>
        </p:spPr>
      </p:sp>
      <p:sp>
        <p:nvSpPr>
          <p:cNvPr id="2263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b="1">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Slide Image Placeholder 1"/>
          <p:cNvSpPr>
            <a:spLocks noGrp="1" noRot="1" noChangeAspect="1"/>
          </p:cNvSpPr>
          <p:nvPr>
            <p:ph type="sldImg"/>
          </p:nvPr>
        </p:nvSpPr>
        <p:spPr>
          <a:ln/>
        </p:spPr>
      </p:sp>
      <p:sp>
        <p:nvSpPr>
          <p:cNvPr id="22835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zh-CN" b="1">
                <a:latin typeface="Arial" panose="020B0604020202020204" pitchFamily="34" charset="0"/>
                <a:ea typeface="ＭＳ Ｐゴシック" charset="0"/>
                <a:cs typeface="ＭＳ Ｐゴシック" charset="0"/>
              </a:rPr>
              <a:t>http://www.reasons.org/interpreting-genesis/noahs-flood/exploring-extent-flood-part-one</a:t>
            </a:r>
          </a:p>
        </p:txBody>
      </p:sp>
      <p:sp>
        <p:nvSpPr>
          <p:cNvPr id="22835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2C55B74-BF90-2D45-AB7D-C3F8E8FE40E5}" type="slidenum">
              <a:rPr lang="zh-CN" altLang="en-US" sz="1200" b="1">
                <a:solidFill>
                  <a:srgbClr val="000000"/>
                </a:solidFill>
                <a:latin typeface="Arial" panose="020B0604020202020204" pitchFamily="34" charset="0"/>
              </a:rPr>
              <a:pPr/>
              <a:t>71</a:t>
            </a:fld>
            <a:endParaRPr lang="en-US" altLang="zh-CN" sz="1200" b="1">
              <a:solidFill>
                <a:srgbClr val="000000"/>
              </a:solidFill>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8</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Slide Image Placeholder 1"/>
          <p:cNvSpPr>
            <a:spLocks noGrp="1" noRot="1" noChangeAspect="1"/>
          </p:cNvSpPr>
          <p:nvPr>
            <p:ph type="sldImg"/>
          </p:nvPr>
        </p:nvSpPr>
        <p:spPr>
          <a:ln/>
        </p:spPr>
      </p:sp>
      <p:sp>
        <p:nvSpPr>
          <p:cNvPr id="23040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zh-CN" b="1">
                <a:latin typeface="Arial" panose="020B0604020202020204" pitchFamily="34" charset="0"/>
                <a:ea typeface="ＭＳ Ｐゴシック" charset="0"/>
                <a:cs typeface="ＭＳ Ｐゴシック" charset="0"/>
              </a:rPr>
              <a:t>http://www.reasons.org/interpreting-genesis/noahs-flood/exploring-extent-flood-part-one</a:t>
            </a:r>
          </a:p>
        </p:txBody>
      </p:sp>
      <p:sp>
        <p:nvSpPr>
          <p:cNvPr id="23040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4A18435-1A2D-4845-826B-E2002503EBB2}" type="slidenum">
              <a:rPr lang="zh-CN" altLang="en-US" sz="1200" b="1">
                <a:solidFill>
                  <a:srgbClr val="000000"/>
                </a:solidFill>
                <a:latin typeface="Arial" panose="020B0604020202020204" pitchFamily="34" charset="0"/>
              </a:rPr>
              <a:pPr/>
              <a:t>72</a:t>
            </a:fld>
            <a:endParaRPr lang="en-US" altLang="zh-CN" sz="1200" b="1">
              <a:solidFill>
                <a:srgbClr val="000000"/>
              </a:solidFill>
              <a:latin typeface="Arial" panose="020B0604020202020204"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Slide Image Placeholder 1"/>
          <p:cNvSpPr>
            <a:spLocks noGrp="1" noRot="1" noChangeAspect="1"/>
          </p:cNvSpPr>
          <p:nvPr>
            <p:ph type="sldImg"/>
          </p:nvPr>
        </p:nvSpPr>
        <p:spPr>
          <a:ln/>
        </p:spPr>
      </p:sp>
      <p:sp>
        <p:nvSpPr>
          <p:cNvPr id="23245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b="1">
              <a:latin typeface="Arial" panose="020B0604020202020204" pitchFamily="34" charset="0"/>
              <a:ea typeface="ＭＳ Ｐゴシック" charset="0"/>
              <a:cs typeface="ＭＳ Ｐゴシック" charset="0"/>
            </a:endParaRPr>
          </a:p>
        </p:txBody>
      </p:sp>
      <p:sp>
        <p:nvSpPr>
          <p:cNvPr id="23245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A9CFFB7-F434-EE49-96BB-2C399FD05931}" type="slidenum">
              <a:rPr lang="zh-CN" altLang="en-US" sz="1200" b="1">
                <a:solidFill>
                  <a:srgbClr val="000000"/>
                </a:solidFill>
                <a:latin typeface="Arial" panose="020B0604020202020204" pitchFamily="34" charset="0"/>
              </a:rPr>
              <a:pPr/>
              <a:t>73</a:t>
            </a:fld>
            <a:endParaRPr lang="en-US" altLang="zh-CN" sz="1200" b="1">
              <a:solidFill>
                <a:srgbClr val="000000"/>
              </a:solidFill>
              <a:latin typeface="Arial" panose="020B0604020202020204"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Slide Image Placeholder 1"/>
          <p:cNvSpPr>
            <a:spLocks noGrp="1" noRot="1" noChangeAspect="1"/>
          </p:cNvSpPr>
          <p:nvPr>
            <p:ph type="sldImg"/>
          </p:nvPr>
        </p:nvSpPr>
        <p:spPr>
          <a:ln/>
        </p:spPr>
      </p:sp>
      <p:sp>
        <p:nvSpPr>
          <p:cNvPr id="23449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b="1">
              <a:latin typeface="Arial" panose="020B0604020202020204" pitchFamily="34" charset="0"/>
              <a:ea typeface="ＭＳ Ｐゴシック" charset="0"/>
              <a:cs typeface="ＭＳ Ｐゴシック" charset="0"/>
            </a:endParaRPr>
          </a:p>
        </p:txBody>
      </p:sp>
      <p:sp>
        <p:nvSpPr>
          <p:cNvPr id="2344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403EFEB-EB19-6F48-A5B6-7843A2BBE07D}" type="slidenum">
              <a:rPr lang="zh-CN" altLang="en-US" sz="1200" b="1">
                <a:solidFill>
                  <a:srgbClr val="000000"/>
                </a:solidFill>
                <a:latin typeface="Arial" panose="020B0604020202020204" pitchFamily="34" charset="0"/>
              </a:rPr>
              <a:pPr/>
              <a:t>74</a:t>
            </a:fld>
            <a:endParaRPr lang="en-US" altLang="zh-CN" sz="1200" b="1">
              <a:solidFill>
                <a:srgbClr val="000000"/>
              </a:solidFill>
              <a:latin typeface="Arial" panose="020B0604020202020204"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Slide Image Placeholder 1"/>
          <p:cNvSpPr>
            <a:spLocks noGrp="1" noRot="1" noChangeAspect="1"/>
          </p:cNvSpPr>
          <p:nvPr>
            <p:ph type="sldImg"/>
          </p:nvPr>
        </p:nvSpPr>
        <p:spPr>
          <a:ln/>
        </p:spPr>
      </p:sp>
      <p:sp>
        <p:nvSpPr>
          <p:cNvPr id="23654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b="1">
              <a:latin typeface="Arial" panose="020B0604020202020204" pitchFamily="34" charset="0"/>
              <a:ea typeface="ＭＳ Ｐゴシック" charset="0"/>
              <a:cs typeface="ＭＳ Ｐゴシック" charset="0"/>
            </a:endParaRPr>
          </a:p>
        </p:txBody>
      </p:sp>
      <p:sp>
        <p:nvSpPr>
          <p:cNvPr id="23654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114A8DC-D9CA-324C-B3CB-720CD27B1785}" type="slidenum">
              <a:rPr lang="zh-CN" altLang="en-US" sz="1200" b="1">
                <a:solidFill>
                  <a:srgbClr val="000000"/>
                </a:solidFill>
                <a:latin typeface="Arial" panose="020B0604020202020204" pitchFamily="34" charset="0"/>
              </a:rPr>
              <a:pPr/>
              <a:t>75</a:t>
            </a:fld>
            <a:endParaRPr lang="en-US" altLang="zh-CN" sz="1200" b="1">
              <a:solidFill>
                <a:srgbClr val="000000"/>
              </a:solidFill>
              <a:latin typeface="Arial" panose="020B0604020202020204"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Slide Image Placeholder 1"/>
          <p:cNvSpPr>
            <a:spLocks noGrp="1" noRot="1" noChangeAspect="1"/>
          </p:cNvSpPr>
          <p:nvPr>
            <p:ph type="sldImg"/>
          </p:nvPr>
        </p:nvSpPr>
        <p:spPr>
          <a:ln/>
        </p:spPr>
      </p:sp>
      <p:sp>
        <p:nvSpPr>
          <p:cNvPr id="23961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b="1">
              <a:latin typeface="Arial" panose="020B0604020202020204" pitchFamily="34" charset="0"/>
              <a:ea typeface="ＭＳ Ｐゴシック" charset="0"/>
              <a:cs typeface="ＭＳ Ｐゴシック" charset="0"/>
            </a:endParaRPr>
          </a:p>
        </p:txBody>
      </p:sp>
      <p:sp>
        <p:nvSpPr>
          <p:cNvPr id="23961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C91BF3D-A822-C249-9F30-F697E54E6761}" type="slidenum">
              <a:rPr lang="zh-CN" altLang="en-US" sz="1200" b="1">
                <a:solidFill>
                  <a:srgbClr val="000000"/>
                </a:solidFill>
                <a:latin typeface="Arial" panose="020B0604020202020204" pitchFamily="34" charset="0"/>
              </a:rPr>
              <a:pPr/>
              <a:t>77</a:t>
            </a:fld>
            <a:endParaRPr lang="en-US" altLang="zh-CN" sz="1200" b="1">
              <a:solidFill>
                <a:srgbClr val="000000"/>
              </a:solidFill>
              <a:latin typeface="Arial" panose="020B0604020202020204"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2"/>
          <p:cNvSpPr>
            <a:spLocks noGrp="1" noRot="1" noChangeAspect="1" noChangeArrowheads="1" noTextEdit="1"/>
          </p:cNvSpPr>
          <p:nvPr>
            <p:ph type="sldImg"/>
          </p:nvPr>
        </p:nvSpPr>
        <p:spPr>
          <a:ln/>
        </p:spPr>
      </p:sp>
      <p:sp>
        <p:nvSpPr>
          <p:cNvPr id="24166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b="1">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2"/>
          <p:cNvSpPr>
            <a:spLocks noGrp="1" noRot="1" noChangeAspect="1" noChangeArrowheads="1" noTextEdit="1"/>
          </p:cNvSpPr>
          <p:nvPr>
            <p:ph type="sldImg"/>
          </p:nvPr>
        </p:nvSpPr>
        <p:spPr>
          <a:ln/>
        </p:spPr>
      </p:sp>
      <p:sp>
        <p:nvSpPr>
          <p:cNvPr id="24371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b="1">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Slide Image Placeholder 1"/>
          <p:cNvSpPr>
            <a:spLocks noGrp="1" noRot="1" noChangeAspect="1"/>
          </p:cNvSpPr>
          <p:nvPr>
            <p:ph type="sldImg"/>
          </p:nvPr>
        </p:nvSpPr>
        <p:spPr>
          <a:ln/>
        </p:spPr>
      </p:sp>
      <p:sp>
        <p:nvSpPr>
          <p:cNvPr id="24576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zh-CN" b="1">
                <a:latin typeface="Arial" panose="020B0604020202020204" pitchFamily="34" charset="0"/>
                <a:ea typeface="ＭＳ Ｐゴシック" charset="0"/>
                <a:cs typeface="ＭＳ Ｐゴシック" charset="0"/>
              </a:rPr>
              <a:t>http://www.answersingenesis.org/Home/Area/overheads/archive/oh20030829_191_scrn.jpg</a:t>
            </a:r>
          </a:p>
        </p:txBody>
      </p:sp>
      <p:sp>
        <p:nvSpPr>
          <p:cNvPr id="24576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75C830F-C5B8-D744-BD4B-5E6DF2AE1E20}" type="slidenum">
              <a:rPr lang="zh-CN" altLang="en-US" sz="1200" b="1">
                <a:solidFill>
                  <a:srgbClr val="000000"/>
                </a:solidFill>
                <a:latin typeface="Arial" panose="020B0604020202020204" pitchFamily="34" charset="0"/>
              </a:rPr>
              <a:pPr/>
              <a:t>80</a:t>
            </a:fld>
            <a:endParaRPr lang="en-US" altLang="zh-CN" sz="1200" b="1">
              <a:solidFill>
                <a:srgbClr val="000000"/>
              </a:solidFill>
              <a:latin typeface="Arial" panose="020B0604020202020204"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F543481-3FC7-3442-B434-01724255D615}" type="slidenum">
              <a:rPr lang="zh-CN" altLang="en-US" sz="1200" b="1">
                <a:solidFill>
                  <a:srgbClr val="000000"/>
                </a:solidFill>
                <a:latin typeface="Arial" panose="020B0604020202020204" pitchFamily="34" charset="0"/>
              </a:rPr>
              <a:pPr/>
              <a:t>83</a:t>
            </a:fld>
            <a:endParaRPr lang="en-US" altLang="zh-CN" sz="1200" b="1">
              <a:solidFill>
                <a:srgbClr val="000000"/>
              </a:solidFill>
              <a:latin typeface="Arial" panose="020B0604020202020204" pitchFamily="34" charset="0"/>
            </a:endParaRPr>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b="1">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BF91E75-E8DB-F049-8AA0-D8B661FFAFA3}" type="slidenum">
              <a:rPr lang="zh-CN" altLang="en-US" sz="1200" b="1">
                <a:solidFill>
                  <a:prstClr val="black"/>
                </a:solidFill>
                <a:latin typeface="Arial" panose="020B0604020202020204" pitchFamily="34" charset="0"/>
              </a:rPr>
              <a:pPr/>
              <a:t>84</a:t>
            </a:fld>
            <a:endParaRPr lang="en-US" altLang="zh-CN" sz="1200" b="1">
              <a:solidFill>
                <a:prstClr val="black"/>
              </a:solidFill>
              <a:latin typeface="Arial" panose="020B0604020202020204" pitchFamily="34" charset="0"/>
            </a:endParaRPr>
          </a:p>
        </p:txBody>
      </p:sp>
      <p:sp>
        <p:nvSpPr>
          <p:cNvPr id="251906" name="Rectangle 2"/>
          <p:cNvSpPr>
            <a:spLocks noGrp="1" noRot="1" noChangeAspect="1" noChangeArrowheads="1"/>
          </p:cNvSpPr>
          <p:nvPr>
            <p:ph type="sldImg"/>
          </p:nvPr>
        </p:nvSpPr>
        <p:spPr>
          <a:xfrm>
            <a:off x="1130300" y="674688"/>
            <a:ext cx="4597400" cy="3448050"/>
          </a:xfrm>
          <a:solidFill>
            <a:srgbClr val="FFFFFF"/>
          </a:solidFill>
          <a:ln/>
        </p:spPr>
      </p:sp>
      <p:sp>
        <p:nvSpPr>
          <p:cNvPr id="2519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b="1">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9</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C837DBE-C000-5940-9FFB-8125B0A358FD}" type="slidenum">
              <a:rPr lang="zh-CN" altLang="en-US" sz="1200" b="1">
                <a:solidFill>
                  <a:prstClr val="black"/>
                </a:solidFill>
                <a:latin typeface="Arial" panose="020B0604020202020204" pitchFamily="34" charset="0"/>
              </a:rPr>
              <a:pPr/>
              <a:t>85</a:t>
            </a:fld>
            <a:endParaRPr lang="en-US" altLang="zh-CN" sz="1200" b="1">
              <a:solidFill>
                <a:prstClr val="black"/>
              </a:solidFill>
              <a:latin typeface="Arial" panose="020B0604020202020204" pitchFamily="34" charset="0"/>
            </a:endParaRPr>
          </a:p>
        </p:txBody>
      </p:sp>
      <p:sp>
        <p:nvSpPr>
          <p:cNvPr id="253954" name="Rectangle 2"/>
          <p:cNvSpPr>
            <a:spLocks noGrp="1" noRot="1" noChangeAspect="1" noChangeArrowheads="1"/>
          </p:cNvSpPr>
          <p:nvPr>
            <p:ph type="sldImg"/>
          </p:nvPr>
        </p:nvSpPr>
        <p:spPr>
          <a:xfrm>
            <a:off x="1130300" y="674688"/>
            <a:ext cx="4597400" cy="3448050"/>
          </a:xfrm>
          <a:solidFill>
            <a:srgbClr val="FFFFFF"/>
          </a:solidFill>
          <a:ln/>
        </p:spPr>
      </p:sp>
      <p:sp>
        <p:nvSpPr>
          <p:cNvPr id="25395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b="1">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AA40FDB-A318-7947-BE30-5788CE379B63}" type="slidenum">
              <a:rPr lang="zh-CN" altLang="en-US" sz="1200" b="1">
                <a:solidFill>
                  <a:prstClr val="black"/>
                </a:solidFill>
                <a:latin typeface="Arial" panose="020B0604020202020204" pitchFamily="34" charset="0"/>
              </a:rPr>
              <a:pPr/>
              <a:t>86</a:t>
            </a:fld>
            <a:endParaRPr lang="en-US" altLang="zh-CN" sz="1200" b="1">
              <a:solidFill>
                <a:prstClr val="black"/>
              </a:solidFill>
              <a:latin typeface="Arial" panose="020B0604020202020204" pitchFamily="34" charset="0"/>
            </a:endParaRPr>
          </a:p>
        </p:txBody>
      </p:sp>
      <p:sp>
        <p:nvSpPr>
          <p:cNvPr id="256002" name="Rectangle 2"/>
          <p:cNvSpPr>
            <a:spLocks noGrp="1" noRot="1" noChangeAspect="1" noChangeArrowheads="1"/>
          </p:cNvSpPr>
          <p:nvPr>
            <p:ph type="sldImg"/>
          </p:nvPr>
        </p:nvSpPr>
        <p:spPr>
          <a:xfrm>
            <a:off x="1130300" y="674688"/>
            <a:ext cx="4597400" cy="3448050"/>
          </a:xfrm>
          <a:solidFill>
            <a:srgbClr val="FFFFFF"/>
          </a:solidFill>
          <a:ln/>
        </p:spPr>
      </p:sp>
      <p:sp>
        <p:nvSpPr>
          <p:cNvPr id="25600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b="1">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1A30118-41D5-BA41-B452-FF7E639B71A7}" type="slidenum">
              <a:rPr lang="zh-CN" altLang="en-US" sz="1200" b="1">
                <a:solidFill>
                  <a:prstClr val="black"/>
                </a:solidFill>
                <a:latin typeface="Arial" panose="020B0604020202020204" pitchFamily="34" charset="0"/>
              </a:rPr>
              <a:pPr/>
              <a:t>87</a:t>
            </a:fld>
            <a:endParaRPr lang="en-US" altLang="zh-CN" sz="1200" b="1">
              <a:solidFill>
                <a:prstClr val="black"/>
              </a:solidFill>
              <a:latin typeface="Arial" panose="020B0604020202020204" pitchFamily="34" charset="0"/>
            </a:endParaRPr>
          </a:p>
        </p:txBody>
      </p:sp>
      <p:sp>
        <p:nvSpPr>
          <p:cNvPr id="258050" name="Rectangle 2"/>
          <p:cNvSpPr>
            <a:spLocks noGrp="1" noRot="1" noChangeAspect="1" noChangeArrowheads="1"/>
          </p:cNvSpPr>
          <p:nvPr>
            <p:ph type="sldImg"/>
          </p:nvPr>
        </p:nvSpPr>
        <p:spPr>
          <a:xfrm>
            <a:off x="1130300" y="674688"/>
            <a:ext cx="4597400" cy="3448050"/>
          </a:xfrm>
          <a:solidFill>
            <a:srgbClr val="FFFFFF"/>
          </a:solidFill>
          <a:ln/>
        </p:spPr>
      </p:sp>
      <p:sp>
        <p:nvSpPr>
          <p:cNvPr id="25805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b="1">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CB6E4B0-83F3-EB40-8EF3-A3A3BF0CBABF}" type="slidenum">
              <a:rPr lang="zh-CN" altLang="en-US" sz="1200" b="1">
                <a:solidFill>
                  <a:prstClr val="black"/>
                </a:solidFill>
                <a:latin typeface="Arial" panose="020B0604020202020204" pitchFamily="34" charset="0"/>
              </a:rPr>
              <a:pPr/>
              <a:t>88</a:t>
            </a:fld>
            <a:endParaRPr lang="en-US" altLang="zh-CN" sz="1200" b="1">
              <a:solidFill>
                <a:prstClr val="black"/>
              </a:solidFill>
              <a:latin typeface="Arial" panose="020B0604020202020204" pitchFamily="34" charset="0"/>
            </a:endParaRPr>
          </a:p>
        </p:txBody>
      </p:sp>
      <p:sp>
        <p:nvSpPr>
          <p:cNvPr id="260098" name="Rectangle 2"/>
          <p:cNvSpPr>
            <a:spLocks noGrp="1" noRot="1" noChangeAspect="1" noChangeArrowheads="1"/>
          </p:cNvSpPr>
          <p:nvPr>
            <p:ph type="sldImg"/>
          </p:nvPr>
        </p:nvSpPr>
        <p:spPr>
          <a:xfrm>
            <a:off x="1130300" y="674688"/>
            <a:ext cx="4597400" cy="3448050"/>
          </a:xfrm>
          <a:solidFill>
            <a:srgbClr val="FFFFFF"/>
          </a:solidFill>
          <a:ln/>
        </p:spPr>
      </p:sp>
      <p:sp>
        <p:nvSpPr>
          <p:cNvPr id="26009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r>
              <a:rPr lang="en-US" altLang="zh-CN" b="0">
                <a:latin typeface="Arial" panose="020B0604020202020204" pitchFamily="34" charset="0"/>
                <a:ea typeface="ＭＳ Ｐゴシック" charset="0"/>
                <a:cs typeface="ＭＳ Ｐゴシック" charset="0"/>
              </a:rPr>
              <a:t>Bill Cooper, </a:t>
            </a:r>
            <a:r>
              <a:rPr lang="en-US" altLang="zh-CN" b="0" i="1">
                <a:latin typeface="Arial" panose="020B0604020202020204" pitchFamily="34" charset="0"/>
                <a:ea typeface="ＭＳ Ｐゴシック" charset="0"/>
                <a:cs typeface="ＭＳ Ｐゴシック" charset="0"/>
              </a:rPr>
              <a:t>After the Flood </a:t>
            </a:r>
            <a:r>
              <a:rPr lang="en-US" altLang="zh-CN" b="0">
                <a:latin typeface="Arial" panose="020B0604020202020204" pitchFamily="34" charset="0"/>
                <a:ea typeface="ＭＳ Ｐゴシック" charset="0"/>
                <a:cs typeface="ＭＳ Ｐゴシック" charset="0"/>
              </a:rPr>
              <a:t>(Chicester, England: New Wine, 1995), 131.</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A08D31F-9A02-544F-93CA-D6C0043BC87A}" type="slidenum">
              <a:rPr lang="zh-CN" altLang="en-US" sz="1200" b="1">
                <a:solidFill>
                  <a:prstClr val="black"/>
                </a:solidFill>
                <a:latin typeface="Arial" panose="020B0604020202020204" pitchFamily="34" charset="0"/>
              </a:rPr>
              <a:pPr/>
              <a:t>89</a:t>
            </a:fld>
            <a:endParaRPr lang="en-US" altLang="zh-CN" sz="1200" b="1">
              <a:solidFill>
                <a:prstClr val="black"/>
              </a:solidFill>
              <a:latin typeface="Arial" panose="020B0604020202020204" pitchFamily="34" charset="0"/>
            </a:endParaRPr>
          </a:p>
        </p:txBody>
      </p:sp>
      <p:sp>
        <p:nvSpPr>
          <p:cNvPr id="262146" name="Rectangle 2"/>
          <p:cNvSpPr>
            <a:spLocks noGrp="1" noRot="1" noChangeAspect="1" noChangeArrowheads="1"/>
          </p:cNvSpPr>
          <p:nvPr>
            <p:ph type="sldImg"/>
          </p:nvPr>
        </p:nvSpPr>
        <p:spPr>
          <a:xfrm>
            <a:off x="1130300" y="674688"/>
            <a:ext cx="4597400" cy="3448050"/>
          </a:xfrm>
          <a:solidFill>
            <a:srgbClr val="FFFFFF"/>
          </a:solidFill>
          <a:ln/>
        </p:spPr>
      </p:sp>
      <p:sp>
        <p:nvSpPr>
          <p:cNvPr id="26214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b="1">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FA15487-5F6C-274A-946B-8F3145A96A4C}" type="slidenum">
              <a:rPr lang="zh-CN" altLang="en-US" sz="1200" b="1">
                <a:solidFill>
                  <a:prstClr val="black"/>
                </a:solidFill>
                <a:latin typeface="Arial" panose="020B0604020202020204" pitchFamily="34" charset="0"/>
              </a:rPr>
              <a:pPr/>
              <a:t>90</a:t>
            </a:fld>
            <a:endParaRPr lang="en-US" altLang="zh-CN" sz="1200" b="1">
              <a:solidFill>
                <a:prstClr val="black"/>
              </a:solidFill>
              <a:latin typeface="Arial" panose="020B0604020202020204" pitchFamily="34" charset="0"/>
            </a:endParaRPr>
          </a:p>
        </p:txBody>
      </p:sp>
      <p:sp>
        <p:nvSpPr>
          <p:cNvPr id="264194" name="Rectangle 2"/>
          <p:cNvSpPr>
            <a:spLocks noGrp="1" noRot="1" noChangeAspect="1" noChangeArrowheads="1"/>
          </p:cNvSpPr>
          <p:nvPr>
            <p:ph type="sldImg"/>
          </p:nvPr>
        </p:nvSpPr>
        <p:spPr>
          <a:xfrm>
            <a:off x="1130300" y="674688"/>
            <a:ext cx="4597400" cy="3448050"/>
          </a:xfrm>
          <a:solidFill>
            <a:srgbClr val="FFFFFF"/>
          </a:solidFill>
          <a:ln/>
        </p:spPr>
      </p:sp>
      <p:sp>
        <p:nvSpPr>
          <p:cNvPr id="264195"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r>
              <a:rPr lang="en-US" altLang="zh-CN" b="0">
                <a:latin typeface="Arial" panose="020B0604020202020204" pitchFamily="34" charset="0"/>
                <a:ea typeface="ＭＳ Ｐゴシック" charset="0"/>
                <a:cs typeface="ＭＳ Ｐゴシック" charset="0"/>
              </a:rPr>
              <a:t>Duane T. Gish, </a:t>
            </a:r>
            <a:r>
              <a:rPr lang="en-US" altLang="zh-CN" b="0" i="1">
                <a:latin typeface="Arial" panose="020B0604020202020204" pitchFamily="34" charset="0"/>
                <a:ea typeface="ＭＳ Ｐゴシック" charset="0"/>
                <a:cs typeface="ＭＳ Ｐゴシック" charset="0"/>
              </a:rPr>
              <a:t>Dinosaurs by Design</a:t>
            </a:r>
            <a:r>
              <a:rPr lang="en-US" altLang="zh-CN" b="0">
                <a:latin typeface="Arial" panose="020B0604020202020204" pitchFamily="34" charset="0"/>
                <a:ea typeface="ＭＳ Ｐゴシック" charset="0"/>
                <a:cs typeface="ＭＳ Ｐゴシック" charset="0"/>
              </a:rPr>
              <a:t>, 4730 Barnes Road, Colorado Springs, CO: Master Books and Creation-Life Publishers, 1992, 86</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23920E4A-3D0E-424A-AB32-5E4606A32F69}" type="slidenum">
              <a:rPr lang="zh-CN" altLang="en-US" sz="1200" b="1">
                <a:solidFill>
                  <a:srgbClr val="000000"/>
                </a:solidFill>
                <a:latin typeface="Arial" panose="020B0604020202020204" pitchFamily="34" charset="0"/>
              </a:rPr>
              <a:pPr eaLnBrk="1" hangingPunct="1"/>
              <a:t>91</a:t>
            </a:fld>
            <a:endParaRPr lang="en-US" altLang="zh-CN" sz="1200" b="1">
              <a:solidFill>
                <a:srgbClr val="000000"/>
              </a:solidFill>
              <a:latin typeface="Arial" panose="020B0604020202020204" pitchFamily="34" charset="0"/>
            </a:endParaRPr>
          </a:p>
        </p:txBody>
      </p:sp>
      <p:sp>
        <p:nvSpPr>
          <p:cNvPr id="274434"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27443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b="1">
              <a:latin typeface="Arial" panose="020B0604020202020204"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8157E5-916F-0841-83DD-FA932580FC97}" type="slidenum">
              <a:rPr lang="zh-CN" altLang="en-US" sz="1200" b="1">
                <a:solidFill>
                  <a:prstClr val="black"/>
                </a:solidFill>
                <a:latin typeface="Arial" panose="020B0604020202020204" pitchFamily="34" charset="0"/>
              </a:rPr>
              <a:pPr/>
              <a:t>92</a:t>
            </a:fld>
            <a:endParaRPr lang="en-US" altLang="zh-CN" sz="1200" b="1">
              <a:solidFill>
                <a:prstClr val="black"/>
              </a:solidFill>
              <a:latin typeface="Arial" panose="020B0604020202020204" pitchFamily="34" charset="0"/>
            </a:endParaRPr>
          </a:p>
        </p:txBody>
      </p:sp>
      <p:sp>
        <p:nvSpPr>
          <p:cNvPr id="268290" name="Rectangle 2"/>
          <p:cNvSpPr>
            <a:spLocks noGrp="1" noRot="1" noChangeAspect="1" noChangeArrowheads="1"/>
          </p:cNvSpPr>
          <p:nvPr>
            <p:ph type="sldImg"/>
          </p:nvPr>
        </p:nvSpPr>
        <p:spPr>
          <a:xfrm>
            <a:off x="1150938" y="692150"/>
            <a:ext cx="4556125" cy="3416300"/>
          </a:xfrm>
          <a:solidFill>
            <a:srgbClr val="FFFFFF"/>
          </a:solidFill>
          <a:ln/>
        </p:spPr>
      </p:sp>
      <p:sp>
        <p:nvSpPr>
          <p:cNvPr id="2682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b="1">
                <a:latin typeface="Arial" panose="020B0604020202020204" pitchFamily="34" charset="0"/>
                <a:ea typeface="ＭＳ Ｐゴシック" charset="0"/>
                <a:cs typeface="ＭＳ Ｐゴシック" charset="0"/>
              </a:rPr>
              <a:t>The picture shows a satellite view of snow covered Mt. Ararat and Little Ararat.  These mountains are inactive volcanoes located in eastern Turkey.  Mt. Ararat rises over 3 miles above sea level.   This mountain is the traditional resting place of the Ark.  You can see the lava flow fields to the south part of the mountain peak.  Below the lava field you can see green fields.</a:t>
            </a:r>
          </a:p>
          <a:p>
            <a:pPr eaLnBrk="1" hangingPunct="1"/>
            <a:endParaRPr lang="en-US" altLang="zh-CN" b="1">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A9CD06B-AFBA-654F-9E76-E7933440F5B0}" type="slidenum">
              <a:rPr lang="en-US" sz="1200" b="1">
                <a:solidFill>
                  <a:prstClr val="black"/>
                </a:solidFill>
                <a:latin typeface="Arial" panose="020B0604020202020204" pitchFamily="34" charset="0"/>
              </a:rPr>
              <a:pPr eaLnBrk="1" hangingPunct="1"/>
              <a:t>94</a:t>
            </a:fld>
            <a:endParaRPr lang="en-US" sz="1200" b="1">
              <a:solidFill>
                <a:prstClr val="black"/>
              </a:solidFill>
              <a:latin typeface="Arial" panose="020B0604020202020204" pitchFamily="34" charset="0"/>
            </a:endParaRPr>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1EEA36B-A4B4-9949-A3DF-837213E4E4C0}" type="slidenum">
              <a:rPr lang="en-US" sz="1200" b="1">
                <a:solidFill>
                  <a:prstClr val="black"/>
                </a:solidFill>
                <a:latin typeface="Arial" panose="020B0604020202020204" pitchFamily="34" charset="0"/>
              </a:rPr>
              <a:pPr eaLnBrk="1" hangingPunct="1"/>
              <a:t>95</a:t>
            </a:fld>
            <a:endParaRPr lang="en-US" sz="1200" b="1">
              <a:solidFill>
                <a:prstClr val="black"/>
              </a:solidFill>
              <a:latin typeface="Arial" panose="020B0604020202020204" pitchFamily="34" charset="0"/>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10</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ＭＳ Ｐゴシック" charset="0"/>
              </a:rPr>
              <a:t>Joel Baden, </a:t>
            </a:r>
            <a:r>
              <a:rPr lang="en-US" b="1" dirty="0"/>
              <a:t>‘Noah’: The Bible vs. </a:t>
            </a:r>
            <a:r>
              <a:rPr lang="en-US" b="1"/>
              <a:t>the Blockbuster</a:t>
            </a:r>
            <a:r>
              <a:rPr lang="en-US" b="1">
                <a:latin typeface="Arial" panose="020B0604020202020204" pitchFamily="34" charset="0"/>
                <a:ea typeface="ＭＳ Ｐゴシック" charset="0"/>
                <a:cs typeface="ＭＳ Ｐゴシック" charset="0"/>
              </a:rPr>
              <a:t> </a:t>
            </a:r>
            <a:r>
              <a:rPr lang="en-US" b="1" dirty="0">
                <a:latin typeface="Arial" panose="020B0604020202020204" pitchFamily="34" charset="0"/>
                <a:ea typeface="ＭＳ Ｐゴシック" charset="0"/>
                <a:cs typeface="ＭＳ Ｐゴシック" charset="0"/>
              </a:rPr>
              <a:t>at http://</a:t>
            </a:r>
            <a:r>
              <a:rPr lang="en-US" b="1" dirty="0" err="1">
                <a:latin typeface="Arial" panose="020B0604020202020204" pitchFamily="34" charset="0"/>
                <a:ea typeface="ＭＳ Ｐゴシック" charset="0"/>
                <a:cs typeface="ＭＳ Ｐゴシック" charset="0"/>
              </a:rPr>
              <a:t>www.thedailybeast.com</a:t>
            </a:r>
            <a:r>
              <a:rPr lang="en-US" b="1" dirty="0">
                <a:latin typeface="Arial" panose="020B0604020202020204" pitchFamily="34" charset="0"/>
                <a:ea typeface="ＭＳ Ｐゴシック" charset="0"/>
                <a:cs typeface="ＭＳ Ｐゴシック" charset="0"/>
              </a:rPr>
              <a:t>/articles/2014/03/30/what-</a:t>
            </a:r>
            <a:r>
              <a:rPr lang="en-US" b="1" dirty="0" err="1">
                <a:latin typeface="Arial" panose="020B0604020202020204" pitchFamily="34" charset="0"/>
                <a:ea typeface="ＭＳ Ｐゴシック" charset="0"/>
                <a:cs typeface="ＭＳ Ｐゴシック" charset="0"/>
              </a:rPr>
              <a:t>noah</a:t>
            </a:r>
            <a:r>
              <a:rPr lang="en-US" b="1" dirty="0">
                <a:latin typeface="Arial" panose="020B0604020202020204" pitchFamily="34" charset="0"/>
                <a:ea typeface="ＭＳ Ｐゴシック" charset="0"/>
                <a:cs typeface="ＭＳ Ｐゴシック" charset="0"/>
              </a:rPr>
              <a:t>-gets-</a:t>
            </a:r>
            <a:r>
              <a:rPr lang="en-US" b="1" dirty="0" err="1">
                <a:latin typeface="Arial" panose="020B0604020202020204" pitchFamily="34" charset="0"/>
                <a:ea typeface="ＭＳ Ｐゴシック" charset="0"/>
                <a:cs typeface="ＭＳ Ｐゴシック" charset="0"/>
              </a:rPr>
              <a:t>right.html</a:t>
            </a:r>
            <a:r>
              <a:rPr lang="en-US" b="1" dirty="0">
                <a:latin typeface="Arial" panose="020B0604020202020204" pitchFamily="34" charset="0"/>
                <a:ea typeface="ＭＳ Ｐゴシック" charset="0"/>
                <a:cs typeface="ＭＳ Ｐゴシック" charset="0"/>
              </a:rPr>
              <a:t> accessed 2 Jan 2015</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1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410566A-0A80-0140-8099-84846E3368B6}" type="slidenum">
              <a:rPr lang="en-GB" sz="1200">
                <a:solidFill>
                  <a:prstClr val="white"/>
                </a:solidFill>
              </a:rPr>
              <a:pPr/>
              <a:t>96</a:t>
            </a:fld>
            <a:endParaRPr lang="en-GB" sz="1200">
              <a:solidFill>
                <a:prstClr val="white"/>
              </a:solidFill>
            </a:endParaRPr>
          </a:p>
        </p:txBody>
      </p:sp>
      <p:sp>
        <p:nvSpPr>
          <p:cNvPr id="1291266" name="Rectangle 2"/>
          <p:cNvSpPr>
            <a:spLocks noGrp="1" noRot="1" noChangeAspect="1" noChangeArrowheads="1"/>
          </p:cNvSpPr>
          <p:nvPr>
            <p:ph type="sldImg"/>
          </p:nvPr>
        </p:nvSpPr>
        <p:spPr>
          <a:solidFill>
            <a:srgbClr val="FFFFFF"/>
          </a:solidFill>
          <a:ln/>
        </p:spPr>
      </p:sp>
      <p:sp>
        <p:nvSpPr>
          <p:cNvPr id="129126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30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80FFB89-878D-9E4E-9D4C-86D182784406}" type="slidenum">
              <a:rPr lang="en-GB" sz="1200">
                <a:solidFill>
                  <a:prstClr val="white"/>
                </a:solidFill>
              </a:rPr>
              <a:pPr/>
              <a:t>97</a:t>
            </a:fld>
            <a:endParaRPr lang="en-GB" sz="1200">
              <a:solidFill>
                <a:prstClr val="white"/>
              </a:solidFill>
            </a:endParaRPr>
          </a:p>
        </p:txBody>
      </p:sp>
      <p:sp>
        <p:nvSpPr>
          <p:cNvPr id="1283074" name="Rectangle 2"/>
          <p:cNvSpPr>
            <a:spLocks noGrp="1" noRot="1" noChangeAspect="1" noChangeArrowheads="1"/>
          </p:cNvSpPr>
          <p:nvPr>
            <p:ph type="sldImg"/>
          </p:nvPr>
        </p:nvSpPr>
        <p:spPr>
          <a:solidFill>
            <a:srgbClr val="FFFFFF"/>
          </a:solidFill>
          <a:ln/>
        </p:spPr>
      </p:sp>
      <p:sp>
        <p:nvSpPr>
          <p:cNvPr id="128307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92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F120D9A-9B75-4942-8032-12A35D91ABE1}" type="slidenum">
              <a:rPr lang="en-US" sz="1200" b="1">
                <a:solidFill>
                  <a:srgbClr val="000000"/>
                </a:solidFill>
                <a:latin typeface="Arial" panose="020B0604020202020204" pitchFamily="34" charset="0"/>
              </a:rPr>
              <a:pPr/>
              <a:t>98</a:t>
            </a:fld>
            <a:endParaRPr lang="en-US" sz="1200" b="1">
              <a:solidFill>
                <a:srgbClr val="000000"/>
              </a:solidFill>
              <a:latin typeface="Arial" panose="020B0604020202020204" pitchFamily="34" charset="0"/>
            </a:endParaRPr>
          </a:p>
        </p:txBody>
      </p:sp>
      <p:sp>
        <p:nvSpPr>
          <p:cNvPr id="1289218" name="Rectangle 2"/>
          <p:cNvSpPr>
            <a:spLocks noGrp="1" noRot="1" noChangeAspect="1" noChangeArrowheads="1"/>
          </p:cNvSpPr>
          <p:nvPr>
            <p:ph type="sldImg"/>
          </p:nvPr>
        </p:nvSpPr>
        <p:spPr>
          <a:solidFill>
            <a:srgbClr val="FFFFFF"/>
          </a:solidFill>
          <a:ln/>
        </p:spPr>
      </p:sp>
      <p:sp>
        <p:nvSpPr>
          <p:cNvPr id="12892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a:latin typeface="Arial" panose="020B0604020202020204" pitchFamily="34" charset="0"/>
                <a:ea typeface="ＭＳ Ｐゴシック" charset="0"/>
                <a:cs typeface="ＭＳ Ｐゴシック" charset="0"/>
              </a:rPr>
              <a:t>The first three chapters of Scripture have many parallels in the last three chapters.</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C4735BD-8F4B-E34C-BA8B-AAE774032D73}" type="slidenum">
              <a:rPr lang="en-GB" sz="1200">
                <a:solidFill>
                  <a:prstClr val="white"/>
                </a:solidFill>
              </a:rPr>
              <a:pPr/>
              <a:t>99</a:t>
            </a:fld>
            <a:endParaRPr lang="en-GB" sz="1200">
              <a:solidFill>
                <a:prstClr val="white"/>
              </a:solidFill>
            </a:endParaRPr>
          </a:p>
        </p:txBody>
      </p:sp>
      <p:sp>
        <p:nvSpPr>
          <p:cNvPr id="1434626" name="Rectangle 2"/>
          <p:cNvSpPr>
            <a:spLocks noGrp="1" noRot="1" noChangeAspect="1" noChangeArrowheads="1" noTextEdit="1"/>
          </p:cNvSpPr>
          <p:nvPr>
            <p:ph type="sldImg"/>
          </p:nvPr>
        </p:nvSpPr>
        <p:spPr>
          <a:ln/>
        </p:spPr>
      </p:sp>
      <p:sp>
        <p:nvSpPr>
          <p:cNvPr id="14346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40AB418-CBC4-834D-9431-23ECD666DE7D}" type="slidenum">
              <a:rPr lang="zh-CN" altLang="en-US" sz="1200" b="1">
                <a:solidFill>
                  <a:prstClr val="black"/>
                </a:solidFill>
                <a:latin typeface="Arial" panose="020B0604020202020204" pitchFamily="34" charset="0"/>
              </a:rPr>
              <a:pPr/>
              <a:t>100</a:t>
            </a:fld>
            <a:endParaRPr lang="en-US" altLang="zh-CN" sz="1200" b="1">
              <a:solidFill>
                <a:prstClr val="black"/>
              </a:solidFill>
              <a:latin typeface="Arial" panose="020B0604020202020204" pitchFamily="34" charset="0"/>
            </a:endParaRPr>
          </a:p>
        </p:txBody>
      </p:sp>
      <p:sp>
        <p:nvSpPr>
          <p:cNvPr id="448514" name="Rectangle 2"/>
          <p:cNvSpPr>
            <a:spLocks noGrp="1" noRot="1" noChangeAspect="1" noChangeArrowheads="1" noTextEdit="1"/>
          </p:cNvSpPr>
          <p:nvPr>
            <p:ph type="sldImg"/>
          </p:nvPr>
        </p:nvSpPr>
        <p:spPr>
          <a:ln/>
        </p:spPr>
      </p:sp>
      <p:sp>
        <p:nvSpPr>
          <p:cNvPr id="4485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b="1">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b="1">
                <a:solidFill>
                  <a:srgbClr val="000000"/>
                </a:solidFill>
                <a:latin typeface="Arial" panose="020B0604020202020204" pitchFamily="34" charset="0"/>
              </a:rPr>
              <a:pPr eaLnBrk="1" hangingPunct="1"/>
              <a:t>101</a:t>
            </a:fld>
            <a:endParaRPr lang="en-US" sz="1200" b="1">
              <a:solidFill>
                <a:srgbClr val="000000"/>
              </a:solidFill>
              <a:latin typeface="Arial" panose="020B0604020202020204" pitchFamily="34"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ＭＳ Ｐゴシック" charset="0"/>
              </a:rPr>
              <a:t>OT Survey</a:t>
            </a:r>
            <a:r>
              <a:rPr lang="en-US" b="1" baseline="0" dirty="0">
                <a:latin typeface="Arial" panose="020B0604020202020204" pitchFamily="34" charset="0"/>
                <a:ea typeface="ＭＳ Ｐゴシック" charset="0"/>
                <a:cs typeface="ＭＳ Ｐゴシック" charset="0"/>
              </a:rPr>
              <a:t> (</a:t>
            </a:r>
            <a:r>
              <a:rPr lang="en-US" b="1" baseline="0" dirty="0" err="1">
                <a:latin typeface="Arial" panose="020B0604020202020204" pitchFamily="34" charset="0"/>
                <a:ea typeface="ＭＳ Ｐゴシック" charset="0"/>
                <a:cs typeface="ＭＳ Ｐゴシック" charset="0"/>
              </a:rPr>
              <a:t>os</a:t>
            </a:r>
            <a:r>
              <a:rPr lang="en-US" b="1" baseline="0" dirty="0">
                <a:latin typeface="Arial" panose="020B0604020202020204" pitchFamily="34" charset="0"/>
                <a:ea typeface="ＭＳ Ｐゴシック" charset="0"/>
                <a:cs typeface="ＭＳ Ｐゴシック" charset="0"/>
              </a:rPr>
              <a:t>)</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6A6280C-7CFB-AA45-90CD-BC7DDF3B545B}" type="slidenum">
              <a:rPr lang="en-US"/>
              <a:pPr>
                <a:defRPr/>
              </a:pPr>
              <a:t>‹#›</a:t>
            </a:fld>
            <a:endParaRPr lang="en-US"/>
          </a:p>
        </p:txBody>
      </p:sp>
    </p:spTree>
    <p:extLst>
      <p:ext uri="{BB962C8B-B14F-4D97-AF65-F5344CB8AC3E}">
        <p14:creationId xmlns:p14="http://schemas.microsoft.com/office/powerpoint/2010/main" val="4262052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03D2568-13D5-9F47-8D9F-43FED1EE5D7B}" type="slidenum">
              <a:rPr lang="en-US"/>
              <a:pPr>
                <a:defRPr/>
              </a:pPr>
              <a:t>‹#›</a:t>
            </a:fld>
            <a:endParaRPr lang="en-US"/>
          </a:p>
        </p:txBody>
      </p:sp>
    </p:spTree>
    <p:extLst>
      <p:ext uri="{BB962C8B-B14F-4D97-AF65-F5344CB8AC3E}">
        <p14:creationId xmlns:p14="http://schemas.microsoft.com/office/powerpoint/2010/main" val="227882113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F9A3787-8A58-434C-86E4-65C1711817B3}"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10758692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95A10D-7F5B-8548-88C5-A09C11A352C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53568738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24058309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314188936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80298011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130670873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78942728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150522380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205778605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3254579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DEC2F4E-EC39-E64B-AD61-85FC0707C3E3}" type="slidenum">
              <a:rPr lang="en-US"/>
              <a:pPr>
                <a:defRPr/>
              </a:pPr>
              <a:t>‹#›</a:t>
            </a:fld>
            <a:endParaRPr lang="en-US"/>
          </a:p>
        </p:txBody>
      </p:sp>
    </p:spTree>
    <p:extLst>
      <p:ext uri="{BB962C8B-B14F-4D97-AF65-F5344CB8AC3E}">
        <p14:creationId xmlns:p14="http://schemas.microsoft.com/office/powerpoint/2010/main" val="107842255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374276786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32315798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83798604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3"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4" name="Rectangle 156"/>
          <p:cNvSpPr>
            <a:spLocks noGrp="1" noChangeArrowheads="1"/>
          </p:cNvSpPr>
          <p:nvPr>
            <p:ph type="sldNum" sz="quarter" idx="12"/>
          </p:nvPr>
        </p:nvSpPr>
        <p:spPr/>
        <p:txBody>
          <a:bodyPr/>
          <a:lstStyle>
            <a:lvl1pPr>
              <a:defRPr>
                <a:latin typeface="Comic Sans MS" charset="0"/>
              </a:defRPr>
            </a:lvl1pPr>
          </a:lstStyle>
          <a:p>
            <a:pPr>
              <a:defRPr/>
            </a:pPr>
            <a:fld id="{DBABF5E7-F097-F946-9182-EA523282EADF}" type="slidenum">
              <a:rPr lang="en-US"/>
              <a:pPr>
                <a:defRPr/>
              </a:pPr>
              <a:t>‹#›</a:t>
            </a:fld>
            <a:endParaRPr lang="en-US"/>
          </a:p>
        </p:txBody>
      </p:sp>
    </p:spTree>
    <p:extLst>
      <p:ext uri="{BB962C8B-B14F-4D97-AF65-F5344CB8AC3E}">
        <p14:creationId xmlns:p14="http://schemas.microsoft.com/office/powerpoint/2010/main" val="234398050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23 w 1000"/>
                  <a:gd name="T5" fmla="*/ 2147483647 h 720"/>
                  <a:gd name="T6" fmla="*/ 23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b="1" i="0">
                  <a:solidFill>
                    <a:srgbClr val="000000"/>
                  </a:solidFill>
                  <a:latin typeface="Arial" panose="020B0604020202020204" pitchFamily="34" charset="0"/>
                  <a:ea typeface="ＭＳ Ｐゴシック" charset="0"/>
                  <a:cs typeface="ＭＳ Ｐゴシック" charset="0"/>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2628 h 317"/>
                  <a:gd name="T4" fmla="*/ 624 w 624"/>
                  <a:gd name="T5" fmla="*/ 26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b="1" i="0">
                  <a:solidFill>
                    <a:srgbClr val="000000"/>
                  </a:solidFill>
                  <a:latin typeface="Arial" panose="020B0604020202020204" pitchFamily="34" charset="0"/>
                  <a:ea typeface="ＭＳ Ｐゴシック" charset="0"/>
                  <a:cs typeface="ＭＳ Ｐゴシック" charset="0"/>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2685 h 317"/>
                  <a:gd name="T4" fmla="*/ 624 w 624"/>
                  <a:gd name="T5" fmla="*/ 268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b="1" i="0">
                  <a:solidFill>
                    <a:srgbClr val="000000"/>
                  </a:solidFill>
                  <a:latin typeface="Arial" panose="020B0604020202020204" pitchFamily="34" charset="0"/>
                  <a:ea typeface="ＭＳ Ｐゴシック" charset="0"/>
                  <a:cs typeface="ＭＳ Ｐゴシック" charset="0"/>
                </a:endParaRPr>
              </a:p>
            </p:txBody>
          </p:sp>
          <p:sp>
            <p:nvSpPr>
              <p:cNvPr id="11" name="Freeform 7"/>
              <p:cNvSpPr>
                <a:spLocks/>
              </p:cNvSpPr>
              <p:nvPr/>
            </p:nvSpPr>
            <p:spPr bwMode="ltGray">
              <a:xfrm rot="-5400000">
                <a:off x="-58" y="1756"/>
                <a:ext cx="624" cy="255"/>
              </a:xfrm>
              <a:custGeom>
                <a:avLst/>
                <a:gdLst>
                  <a:gd name="T0" fmla="*/ 0 w 624"/>
                  <a:gd name="T1" fmla="*/ 3 h 370"/>
                  <a:gd name="T2" fmla="*/ 0 w 624"/>
                  <a:gd name="T3" fmla="*/ 16 h 370"/>
                  <a:gd name="T4" fmla="*/ 624 w 624"/>
                  <a:gd name="T5" fmla="*/ 16 h 370"/>
                  <a:gd name="T6" fmla="*/ 624 w 624"/>
                  <a:gd name="T7" fmla="*/ 3 h 370"/>
                  <a:gd name="T8" fmla="*/ 384 w 624"/>
                  <a:gd name="T9" fmla="*/ 1 h 370"/>
                  <a:gd name="T10" fmla="*/ 0 w 624"/>
                  <a:gd name="T11" fmla="*/ 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b="1" i="0">
                  <a:solidFill>
                    <a:srgbClr val="000000"/>
                  </a:solidFill>
                  <a:latin typeface="Arial" panose="020B0604020202020204" pitchFamily="34" charset="0"/>
                  <a:ea typeface="ＭＳ Ｐゴシック" charset="0"/>
                  <a:cs typeface="ＭＳ Ｐゴシック" charset="0"/>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48 h 317"/>
                  <a:gd name="T4" fmla="*/ 624 w 624"/>
                  <a:gd name="T5" fmla="*/ 14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b="1" i="0">
                  <a:solidFill>
                    <a:srgbClr val="000000"/>
                  </a:solidFill>
                  <a:latin typeface="Arial" panose="020B0604020202020204" pitchFamily="34" charset="0"/>
                  <a:ea typeface="ＭＳ Ｐゴシック" charset="0"/>
                  <a:cs typeface="ＭＳ Ｐゴシック" charset="0"/>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2676 h 272"/>
                  <a:gd name="T4" fmla="*/ 240 w 624"/>
                  <a:gd name="T5" fmla="*/ 2362 h 272"/>
                  <a:gd name="T6" fmla="*/ 624 w 624"/>
                  <a:gd name="T7" fmla="*/ 2676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b="1" i="0">
                  <a:solidFill>
                    <a:srgbClr val="000000"/>
                  </a:solidFill>
                  <a:latin typeface="Arial" panose="020B0604020202020204" pitchFamily="34" charset="0"/>
                  <a:ea typeface="ＭＳ Ｐゴシック" charset="0"/>
                  <a:cs typeface="ＭＳ Ｐゴシック" charset="0"/>
                </a:endParaRPr>
              </a:p>
            </p:txBody>
          </p:sp>
          <p:sp>
            <p:nvSpPr>
              <p:cNvPr id="14" name="Freeform 10"/>
              <p:cNvSpPr>
                <a:spLocks/>
              </p:cNvSpPr>
              <p:nvPr/>
            </p:nvSpPr>
            <p:spPr bwMode="ltGray">
              <a:xfrm rot="-5400000">
                <a:off x="154" y="1730"/>
                <a:ext cx="632" cy="315"/>
              </a:xfrm>
              <a:custGeom>
                <a:avLst/>
                <a:gdLst>
                  <a:gd name="T0" fmla="*/ 8 w 632"/>
                  <a:gd name="T1" fmla="*/ 15 h 362"/>
                  <a:gd name="T2" fmla="*/ 8 w 632"/>
                  <a:gd name="T3" fmla="*/ 104 h 362"/>
                  <a:gd name="T4" fmla="*/ 248 w 632"/>
                  <a:gd name="T5" fmla="*/ 104 h 362"/>
                  <a:gd name="T6" fmla="*/ 632 w 632"/>
                  <a:gd name="T7" fmla="*/ 104 h 362"/>
                  <a:gd name="T8" fmla="*/ 632 w 632"/>
                  <a:gd name="T9" fmla="*/ 15 h 362"/>
                  <a:gd name="T10" fmla="*/ 104 w 632"/>
                  <a:gd name="T11" fmla="*/ 15 h 362"/>
                  <a:gd name="T12" fmla="*/ 8 w 632"/>
                  <a:gd name="T13" fmla="*/ 1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b="1" i="0">
                  <a:solidFill>
                    <a:srgbClr val="000000"/>
                  </a:solidFill>
                  <a:latin typeface="Arial" panose="020B0604020202020204" pitchFamily="34" charset="0"/>
                  <a:ea typeface="ＭＳ Ｐゴシック" charset="0"/>
                  <a:cs typeface="ＭＳ Ｐゴシック" charset="0"/>
                </a:endParaRPr>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2628 h 317"/>
                  <a:gd name="T4" fmla="*/ 624 w 624"/>
                  <a:gd name="T5" fmla="*/ 26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b="1" i="0">
                  <a:solidFill>
                    <a:srgbClr val="000000"/>
                  </a:solidFill>
                  <a:latin typeface="Arial" panose="020B0604020202020204" pitchFamily="34" charset="0"/>
                  <a:ea typeface="ＭＳ Ｐゴシック" charset="0"/>
                  <a:cs typeface="ＭＳ Ｐゴシック" charset="0"/>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2685 h 317"/>
                  <a:gd name="T4" fmla="*/ 624 w 624"/>
                  <a:gd name="T5" fmla="*/ 268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b="1" i="0">
                  <a:solidFill>
                    <a:srgbClr val="000000"/>
                  </a:solidFill>
                  <a:latin typeface="Arial" panose="020B0604020202020204" pitchFamily="34" charset="0"/>
                  <a:ea typeface="ＭＳ Ｐゴシック" charset="0"/>
                  <a:cs typeface="ＭＳ Ｐゴシック" charset="0"/>
                </a:endParaRPr>
              </a:p>
            </p:txBody>
          </p:sp>
          <p:sp>
            <p:nvSpPr>
              <p:cNvPr id="17" name="Freeform 13"/>
              <p:cNvSpPr>
                <a:spLocks/>
              </p:cNvSpPr>
              <p:nvPr/>
            </p:nvSpPr>
            <p:spPr bwMode="ltGray">
              <a:xfrm rot="-5400000">
                <a:off x="1828" y="1751"/>
                <a:ext cx="624" cy="255"/>
              </a:xfrm>
              <a:custGeom>
                <a:avLst/>
                <a:gdLst>
                  <a:gd name="T0" fmla="*/ 0 w 624"/>
                  <a:gd name="T1" fmla="*/ 3 h 370"/>
                  <a:gd name="T2" fmla="*/ 0 w 624"/>
                  <a:gd name="T3" fmla="*/ 16 h 370"/>
                  <a:gd name="T4" fmla="*/ 624 w 624"/>
                  <a:gd name="T5" fmla="*/ 16 h 370"/>
                  <a:gd name="T6" fmla="*/ 624 w 624"/>
                  <a:gd name="T7" fmla="*/ 3 h 370"/>
                  <a:gd name="T8" fmla="*/ 384 w 624"/>
                  <a:gd name="T9" fmla="*/ 1 h 370"/>
                  <a:gd name="T10" fmla="*/ 0 w 624"/>
                  <a:gd name="T11" fmla="*/ 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b="1" i="0">
                  <a:solidFill>
                    <a:srgbClr val="000000"/>
                  </a:solidFill>
                  <a:latin typeface="Arial" panose="020B0604020202020204" pitchFamily="34" charset="0"/>
                  <a:ea typeface="ＭＳ Ｐゴシック" charset="0"/>
                  <a:cs typeface="ＭＳ Ｐゴシック" charset="0"/>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48 h 317"/>
                  <a:gd name="T4" fmla="*/ 624 w 624"/>
                  <a:gd name="T5" fmla="*/ 14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b="1" i="0">
                  <a:solidFill>
                    <a:srgbClr val="000000"/>
                  </a:solidFill>
                  <a:latin typeface="Arial" panose="020B0604020202020204" pitchFamily="34" charset="0"/>
                  <a:ea typeface="ＭＳ Ｐゴシック" charset="0"/>
                  <a:cs typeface="ＭＳ Ｐゴシック" charset="0"/>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2617 h 272"/>
                  <a:gd name="T4" fmla="*/ 240 w 624"/>
                  <a:gd name="T5" fmla="*/ 2313 h 272"/>
                  <a:gd name="T6" fmla="*/ 624 w 624"/>
                  <a:gd name="T7" fmla="*/ 261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b="1" i="0">
                  <a:solidFill>
                    <a:srgbClr val="000000"/>
                  </a:solidFill>
                  <a:latin typeface="Arial" panose="020B0604020202020204" pitchFamily="34" charset="0"/>
                  <a:ea typeface="ＭＳ Ｐゴシック" charset="0"/>
                  <a:cs typeface="ＭＳ Ｐゴシック" charset="0"/>
                </a:endParaRPr>
              </a:p>
            </p:txBody>
          </p:sp>
          <p:sp>
            <p:nvSpPr>
              <p:cNvPr id="20" name="Freeform 16"/>
              <p:cNvSpPr>
                <a:spLocks/>
              </p:cNvSpPr>
              <p:nvPr/>
            </p:nvSpPr>
            <p:spPr bwMode="ltGray">
              <a:xfrm rot="-5400000">
                <a:off x="2043" y="1721"/>
                <a:ext cx="632" cy="316"/>
              </a:xfrm>
              <a:custGeom>
                <a:avLst/>
                <a:gdLst>
                  <a:gd name="T0" fmla="*/ 8 w 632"/>
                  <a:gd name="T1" fmla="*/ 15 h 362"/>
                  <a:gd name="T2" fmla="*/ 8 w 632"/>
                  <a:gd name="T3" fmla="*/ 107 h 362"/>
                  <a:gd name="T4" fmla="*/ 248 w 632"/>
                  <a:gd name="T5" fmla="*/ 107 h 362"/>
                  <a:gd name="T6" fmla="*/ 632 w 632"/>
                  <a:gd name="T7" fmla="*/ 107 h 362"/>
                  <a:gd name="T8" fmla="*/ 632 w 632"/>
                  <a:gd name="T9" fmla="*/ 15 h 362"/>
                  <a:gd name="T10" fmla="*/ 104 w 632"/>
                  <a:gd name="T11" fmla="*/ 15 h 362"/>
                  <a:gd name="T12" fmla="*/ 8 w 632"/>
                  <a:gd name="T13" fmla="*/ 1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b="1" i="0">
                  <a:solidFill>
                    <a:srgbClr val="000000"/>
                  </a:solidFill>
                  <a:latin typeface="Arial" panose="020B0604020202020204" pitchFamily="34" charset="0"/>
                  <a:ea typeface="ＭＳ Ｐゴシック" charset="0"/>
                  <a:cs typeface="ＭＳ Ｐゴシック" charset="0"/>
                </a:endParaRPr>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2628 h 317"/>
                  <a:gd name="T4" fmla="*/ 624 w 624"/>
                  <a:gd name="T5" fmla="*/ 26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b="1" i="0">
                  <a:solidFill>
                    <a:srgbClr val="000000"/>
                  </a:solidFill>
                  <a:latin typeface="Arial" panose="020B0604020202020204" pitchFamily="34" charset="0"/>
                  <a:ea typeface="ＭＳ Ｐゴシック" charset="0"/>
                  <a:cs typeface="ＭＳ Ｐゴシック" charset="0"/>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2685 h 317"/>
                  <a:gd name="T4" fmla="*/ 624 w 624"/>
                  <a:gd name="T5" fmla="*/ 2685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b="1" i="0">
                  <a:solidFill>
                    <a:srgbClr val="000000"/>
                  </a:solidFill>
                  <a:latin typeface="Arial" panose="020B0604020202020204" pitchFamily="34" charset="0"/>
                  <a:ea typeface="ＭＳ Ｐゴシック" charset="0"/>
                  <a:cs typeface="ＭＳ Ｐゴシック" charset="0"/>
                </a:endParaRPr>
              </a:p>
            </p:txBody>
          </p:sp>
          <p:sp>
            <p:nvSpPr>
              <p:cNvPr id="23" name="Freeform 19"/>
              <p:cNvSpPr>
                <a:spLocks/>
              </p:cNvSpPr>
              <p:nvPr/>
            </p:nvSpPr>
            <p:spPr bwMode="ltGray">
              <a:xfrm rot="-5400000">
                <a:off x="4580" y="1750"/>
                <a:ext cx="624" cy="255"/>
              </a:xfrm>
              <a:custGeom>
                <a:avLst/>
                <a:gdLst>
                  <a:gd name="T0" fmla="*/ 0 w 624"/>
                  <a:gd name="T1" fmla="*/ 3 h 370"/>
                  <a:gd name="T2" fmla="*/ 0 w 624"/>
                  <a:gd name="T3" fmla="*/ 16 h 370"/>
                  <a:gd name="T4" fmla="*/ 624 w 624"/>
                  <a:gd name="T5" fmla="*/ 16 h 370"/>
                  <a:gd name="T6" fmla="*/ 624 w 624"/>
                  <a:gd name="T7" fmla="*/ 3 h 370"/>
                  <a:gd name="T8" fmla="*/ 384 w 624"/>
                  <a:gd name="T9" fmla="*/ 1 h 370"/>
                  <a:gd name="T10" fmla="*/ 0 w 624"/>
                  <a:gd name="T11" fmla="*/ 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b="1" i="0">
                  <a:solidFill>
                    <a:srgbClr val="000000"/>
                  </a:solidFill>
                  <a:latin typeface="Arial" panose="020B0604020202020204" pitchFamily="34" charset="0"/>
                  <a:ea typeface="ＭＳ Ｐゴシック" charset="0"/>
                  <a:cs typeface="ＭＳ Ｐゴシック" charset="0"/>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b="1" i="0">
                  <a:solidFill>
                    <a:srgbClr val="000000"/>
                  </a:solidFill>
                  <a:latin typeface="Arial" panose="020B0604020202020204" pitchFamily="34" charset="0"/>
                  <a:ea typeface="ＭＳ Ｐゴシック" charset="0"/>
                  <a:cs typeface="ＭＳ Ｐゴシック" charset="0"/>
                </a:endParaRPr>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2617 h 272"/>
                  <a:gd name="T4" fmla="*/ 240 w 624"/>
                  <a:gd name="T5" fmla="*/ 2313 h 272"/>
                  <a:gd name="T6" fmla="*/ 624 w 624"/>
                  <a:gd name="T7" fmla="*/ 261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b="1" i="0">
                  <a:solidFill>
                    <a:srgbClr val="000000"/>
                  </a:solidFill>
                  <a:latin typeface="Arial" panose="020B0604020202020204" pitchFamily="34" charset="0"/>
                  <a:ea typeface="ＭＳ Ｐゴシック" charset="0"/>
                  <a:cs typeface="ＭＳ Ｐゴシック" charset="0"/>
                </a:endParaRPr>
              </a:p>
            </p:txBody>
          </p:sp>
          <p:sp>
            <p:nvSpPr>
              <p:cNvPr id="26" name="Freeform 22"/>
              <p:cNvSpPr>
                <a:spLocks/>
              </p:cNvSpPr>
              <p:nvPr/>
            </p:nvSpPr>
            <p:spPr bwMode="ltGray">
              <a:xfrm rot="-5400000">
                <a:off x="4797" y="1721"/>
                <a:ext cx="632" cy="316"/>
              </a:xfrm>
              <a:custGeom>
                <a:avLst/>
                <a:gdLst>
                  <a:gd name="T0" fmla="*/ 8 w 632"/>
                  <a:gd name="T1" fmla="*/ 15 h 362"/>
                  <a:gd name="T2" fmla="*/ 8 w 632"/>
                  <a:gd name="T3" fmla="*/ 107 h 362"/>
                  <a:gd name="T4" fmla="*/ 248 w 632"/>
                  <a:gd name="T5" fmla="*/ 107 h 362"/>
                  <a:gd name="T6" fmla="*/ 632 w 632"/>
                  <a:gd name="T7" fmla="*/ 107 h 362"/>
                  <a:gd name="T8" fmla="*/ 632 w 632"/>
                  <a:gd name="T9" fmla="*/ 15 h 362"/>
                  <a:gd name="T10" fmla="*/ 104 w 632"/>
                  <a:gd name="T11" fmla="*/ 15 h 362"/>
                  <a:gd name="T12" fmla="*/ 8 w 632"/>
                  <a:gd name="T13" fmla="*/ 1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b="1" i="0">
                  <a:solidFill>
                    <a:srgbClr val="000000"/>
                  </a:solidFill>
                  <a:latin typeface="Arial" panose="020B0604020202020204" pitchFamily="34" charset="0"/>
                  <a:ea typeface="ＭＳ Ｐゴシック" charset="0"/>
                  <a:cs typeface="ＭＳ Ｐゴシック" charset="0"/>
                </a:endParaRPr>
              </a:p>
            </p:txBody>
          </p:sp>
        </p:grpSp>
        <p:sp>
          <p:nvSpPr>
            <p:cNvPr id="6" name="Freeform 23"/>
            <p:cNvSpPr>
              <a:spLocks/>
            </p:cNvSpPr>
            <p:nvPr/>
          </p:nvSpPr>
          <p:spPr bwMode="ltGray">
            <a:xfrm flipH="1">
              <a:off x="-2" y="1536"/>
              <a:ext cx="5762" cy="412"/>
            </a:xfrm>
            <a:custGeom>
              <a:avLst/>
              <a:gdLst>
                <a:gd name="T0" fmla="*/ 0 w 5762"/>
                <a:gd name="T1" fmla="*/ 338 h 385"/>
                <a:gd name="T2" fmla="*/ 5762 w 5762"/>
                <a:gd name="T3" fmla="*/ 322 h 385"/>
                <a:gd name="T4" fmla="*/ 5762 w 5762"/>
                <a:gd name="T5" fmla="*/ 4 h 385"/>
                <a:gd name="T6" fmla="*/ 0 w 5762"/>
                <a:gd name="T7" fmla="*/ 0 h 385"/>
                <a:gd name="T8" fmla="*/ 0 w 5762"/>
                <a:gd name="T9" fmla="*/ 338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pPr defTabSz="914400" fontAlgn="base">
                <a:spcBef>
                  <a:spcPct val="0"/>
                </a:spcBef>
                <a:spcAft>
                  <a:spcPct val="0"/>
                </a:spcAft>
              </a:pPr>
              <a:endParaRPr lang="en-US" sz="2400" b="1" i="0">
                <a:solidFill>
                  <a:srgbClr val="000000"/>
                </a:solidFill>
                <a:latin typeface="Arial" panose="020B0604020202020204" pitchFamily="34" charset="0"/>
                <a:ea typeface="ＭＳ Ｐゴシック" charset="0"/>
                <a:cs typeface="ＭＳ Ｐゴシック" charset="0"/>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wrap="none" anchor="ctr"/>
            <a:lstStyle/>
            <a:p>
              <a:pPr defTabSz="914400" fontAlgn="base">
                <a:spcBef>
                  <a:spcPct val="0"/>
                </a:spcBef>
                <a:spcAft>
                  <a:spcPct val="0"/>
                </a:spcAft>
              </a:pPr>
              <a:endParaRPr lang="en-US" sz="2400" b="1" i="0">
                <a:solidFill>
                  <a:srgbClr val="000000"/>
                </a:solidFill>
                <a:latin typeface="Arial" panose="020B0604020202020204" pitchFamily="34" charset="0"/>
                <a:ea typeface="ＭＳ Ｐゴシック" charset="0"/>
                <a:cs typeface="ＭＳ Ｐゴシック" charset="0"/>
              </a:endParaRPr>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b="1" i="0">
                <a:latin typeface="Arial" panose="020B0604020202020204" pitchFamily="34" charset="0"/>
              </a:defRPr>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b="1" i="0">
                <a:latin typeface="Arial" panose="020B0604020202020204" pitchFamily="34" charset="0"/>
              </a:defRPr>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b="1" i="0">
                <a:solidFill>
                  <a:srgbClr val="000000"/>
                </a:solidFill>
                <a:latin typeface="Arial" panose="020B0604020202020204" pitchFamily="34" charset="0"/>
              </a:defRPr>
            </a:lvl1pPr>
          </a:lstStyle>
          <a:p>
            <a:pPr>
              <a:defRPr/>
            </a:pPr>
            <a:endParaRPr lang="en-US"/>
          </a:p>
        </p:txBody>
      </p:sp>
      <p:sp>
        <p:nvSpPr>
          <p:cNvPr id="28" name="Rectangle 28"/>
          <p:cNvSpPr>
            <a:spLocks noGrp="1" noChangeArrowheads="1"/>
          </p:cNvSpPr>
          <p:nvPr>
            <p:ph type="ftr" sz="quarter" idx="11"/>
          </p:nvPr>
        </p:nvSpPr>
        <p:spPr/>
        <p:txBody>
          <a:bodyPr/>
          <a:lstStyle>
            <a:lvl1pPr>
              <a:defRPr b="1" i="0">
                <a:solidFill>
                  <a:srgbClr val="000000"/>
                </a:solidFill>
                <a:latin typeface="Arial" panose="020B0604020202020204" pitchFamily="34" charset="0"/>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b="1" i="0">
                <a:solidFill>
                  <a:srgbClr val="000000"/>
                </a:solidFill>
                <a:latin typeface="Arial" panose="020B0604020202020204" pitchFamily="34" charset="0"/>
              </a:defRPr>
            </a:lvl1pPr>
          </a:lstStyle>
          <a:p>
            <a:pPr>
              <a:defRPr/>
            </a:pPr>
            <a:fld id="{445C9CE4-9070-784F-93B1-82E1590F332B}" type="slidenum">
              <a:rPr lang="en-US"/>
              <a:pPr>
                <a:defRPr/>
              </a:pPr>
              <a:t>‹#›</a:t>
            </a:fld>
            <a:endParaRPr lang="en-US"/>
          </a:p>
        </p:txBody>
      </p:sp>
    </p:spTree>
    <p:extLst>
      <p:ext uri="{BB962C8B-B14F-4D97-AF65-F5344CB8AC3E}">
        <p14:creationId xmlns:p14="http://schemas.microsoft.com/office/powerpoint/2010/main" val="9724367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53E545E-9AD5-104A-A51C-DAC9530F1B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5522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3F5E4D6-805E-FF49-AD55-D7F368491C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886255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263FB3C-F3D0-8940-BCE2-3C7AF21F30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437986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69FCF84-F4FA-7E44-BECD-CB69E33F19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376647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2C71E45-8FC1-3B43-A138-5184DC3B05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7964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6EC7551-215F-7640-9EB5-9CECF2E2DB6C}" type="slidenum">
              <a:rPr lang="en-US"/>
              <a:pPr>
                <a:defRPr/>
              </a:pPr>
              <a:t>‹#›</a:t>
            </a:fld>
            <a:endParaRPr lang="en-US"/>
          </a:p>
        </p:txBody>
      </p:sp>
    </p:spTree>
    <p:extLst>
      <p:ext uri="{BB962C8B-B14F-4D97-AF65-F5344CB8AC3E}">
        <p14:creationId xmlns:p14="http://schemas.microsoft.com/office/powerpoint/2010/main" val="34791932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0E69162-B318-B344-9581-C9557B1578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287568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C8B0DB0-F376-D149-B8C1-2A01BE7AB5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517164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351ADD4-A714-224C-A94E-8CCD78277C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419302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59E2831-95EC-AA42-8C99-DCE018C22E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153150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314230E-1C98-3447-A962-479B3558B9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152412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0700969-4A07-3842-9216-D5E6A88E6E6D}" type="slidenum">
              <a:rPr lang="zh-CN" altLang="en-US"/>
              <a:pPr>
                <a:defRPr/>
              </a:pPr>
              <a:t>‹#›</a:t>
            </a:fld>
            <a:endParaRPr lang="en-US" altLang="zh-CN"/>
          </a:p>
        </p:txBody>
      </p:sp>
    </p:spTree>
    <p:extLst>
      <p:ext uri="{BB962C8B-B14F-4D97-AF65-F5344CB8AC3E}">
        <p14:creationId xmlns:p14="http://schemas.microsoft.com/office/powerpoint/2010/main" val="2003828622"/>
      </p:ext>
    </p:extLst>
  </p:cSld>
  <p:clrMapOvr>
    <a:masterClrMapping/>
  </p:clrMapOvr>
  <p:transition spd="med">
    <p:randomBar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EF9DA466-E174-2A4D-8BC1-1A923183E8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055695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B37F128A-71A8-F24C-8708-21CF8B31CF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458444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F422CEAE-B996-1D47-BB7C-1226F26CFB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782000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567AAB86-A719-5442-9A85-2170EB61ED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34909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68A28CC-2447-134D-BB1B-790134D24095}" type="slidenum">
              <a:rPr lang="en-US"/>
              <a:pPr>
                <a:defRPr/>
              </a:pPr>
              <a:t>‹#›</a:t>
            </a:fld>
            <a:endParaRPr lang="en-US"/>
          </a:p>
        </p:txBody>
      </p:sp>
    </p:spTree>
    <p:extLst>
      <p:ext uri="{BB962C8B-B14F-4D97-AF65-F5344CB8AC3E}">
        <p14:creationId xmlns:p14="http://schemas.microsoft.com/office/powerpoint/2010/main" val="401022380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BA1A0198-DB20-264E-A485-FF6ADE1A8A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209922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30F328DE-0AD9-5845-8C5F-E564C17435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829303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BEF025A2-6608-CF48-A17A-EAB1BD0F8F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989367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0A4977EF-8F63-8F4E-9DC6-FE240416BF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202446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D3C281F8-BAF1-7A42-BFE2-FE6E4C3DFC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074661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A298609C-63CA-274F-A3BB-B6FB5699CC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021485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131668DD-B9AB-264A-A414-D9BC5CF176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78843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5939681"/>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3131328"/>
      </p:ext>
    </p:extLst>
  </p:cSld>
  <p:clrMapOvr>
    <a:masterClrMapping/>
  </p:clrMapOvr>
  <p:transition spd="med">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5169781"/>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106422"/>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7094"/>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9989771"/>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5E949A5-5EC4-5648-925F-1E2687881ADA}" type="slidenum">
              <a:rPr lang="en-US"/>
              <a:pPr>
                <a:defRPr/>
              </a:pPr>
              <a:t>‹#›</a:t>
            </a:fld>
            <a:endParaRPr lang="en-US"/>
          </a:p>
        </p:txBody>
      </p:sp>
    </p:spTree>
    <p:extLst>
      <p:ext uri="{BB962C8B-B14F-4D97-AF65-F5344CB8AC3E}">
        <p14:creationId xmlns:p14="http://schemas.microsoft.com/office/powerpoint/2010/main" val="34095779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3493044"/>
      </p:ext>
    </p:extLst>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3378385"/>
      </p:ext>
    </p:extLst>
  </p:cSld>
  <p:clrMapOvr>
    <a:masterClrMapping/>
  </p:clrMapOvr>
  <p:transitio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5165644"/>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1511382"/>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5055359"/>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defRPr>
            </a:lvl1pPr>
          </a:lstStyle>
          <a:p>
            <a:pPr lvl="0"/>
            <a:endParaRPr lang="en-US" noProof="0"/>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4663517"/>
      </p:ext>
    </p:extLst>
  </p:cSld>
  <p:clrMapOvr>
    <a:masterClrMapping/>
  </p:clrMapOvr>
  <p:transitio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243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042435" name="Rectangle 3"/>
          <p:cNvSpPr>
            <a:spLocks noGrp="1" noChangeArrowheads="1"/>
          </p:cNvSpPr>
          <p:nvPr>
            <p:ph type="subTitle"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87A006-7D00-654B-9EB0-A14510590BA8}"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37039238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E81CBB-ADA3-DC48-B5A5-92DB885F5E51}"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26943152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6C53E1-975A-364C-BB81-0055CD46A5E1}"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17176278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26DF099-528E-0541-9DC6-8D02D43B3404}"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2907623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5263A17-4870-9845-B4DA-A9806237486E}" type="slidenum">
              <a:rPr lang="en-US"/>
              <a:pPr>
                <a:defRPr/>
              </a:pPr>
              <a:t>‹#›</a:t>
            </a:fld>
            <a:endParaRPr lang="en-US"/>
          </a:p>
        </p:txBody>
      </p:sp>
    </p:spTree>
    <p:extLst>
      <p:ext uri="{BB962C8B-B14F-4D97-AF65-F5344CB8AC3E}">
        <p14:creationId xmlns:p14="http://schemas.microsoft.com/office/powerpoint/2010/main" val="22534533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E4236A-86BA-C941-B1A6-00C8D6116C94}"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16880462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2D31256-74BE-1341-AFF7-417552A1B0CB}"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23286373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F3D264A-3795-764C-9312-CED6DF57A8BF}"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28797485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6FC448-DB0A-564A-A4EC-FFB2AF077AC3}"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42831299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3602CC5-7A4B-654A-AA63-DCA9490FB3F6}"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6192270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7D3506-E4F0-3C44-8221-1E1EAAE4096B}"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40247796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4505D5-B135-7345-BF6F-36F716DDAFD7}"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6618573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b="1" i="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b="1" i="0">
                <a:solidFill>
                  <a:srgbClr val="FFFFFF"/>
                </a:solidFill>
                <a:latin typeface="Arial" panose="020B0604020202020204" pitchFamily="34" charset="0"/>
                <a:ea typeface="ＭＳ Ｐゴシック" charset="0"/>
                <a:cs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b="1" i="0">
                <a:solidFill>
                  <a:srgbClr val="FFFFFF"/>
                </a:solidFill>
                <a:latin typeface="Arial" panose="020B0604020202020204" pitchFamily="34" charset="0"/>
                <a:ea typeface="ＭＳ Ｐゴシック" charset="0"/>
                <a:cs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b="1" i="0">
                <a:solidFill>
                  <a:srgbClr val="FFFFFF"/>
                </a:solidFill>
                <a:latin typeface="Arial" panose="020B0604020202020204" pitchFamily="34" charset="0"/>
                <a:ea typeface="ＭＳ Ｐゴシック" charset="0"/>
                <a:cs typeface="ＭＳ Ｐゴシック" charset="0"/>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b="1" i="0">
                <a:latin typeface="Arial" panose="020B0604020202020204" pitchFamily="34" charset="0"/>
              </a:defRPr>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b="1" i="0">
                <a:latin typeface="Arial" panose="020B0604020202020204" pitchFamily="34" charset="0"/>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F0562A6-F6C2-3C49-BBD5-07419124869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814376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A67A82B-022C-1544-9667-0DA96590F5C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027252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F7AC23-5380-994F-8C18-E6A985B8BE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61080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C6119B6-02AE-6543-8AA0-2935C698A44F}" type="slidenum">
              <a:rPr lang="en-US"/>
              <a:pPr>
                <a:defRPr/>
              </a:pPr>
              <a:t>‹#›</a:t>
            </a:fld>
            <a:endParaRPr lang="en-US"/>
          </a:p>
        </p:txBody>
      </p:sp>
    </p:spTree>
    <p:extLst>
      <p:ext uri="{BB962C8B-B14F-4D97-AF65-F5344CB8AC3E}">
        <p14:creationId xmlns:p14="http://schemas.microsoft.com/office/powerpoint/2010/main" val="37270266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6F0955B-95E6-C14C-8942-199E15D049A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118100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41F9FCB-3443-9F43-8DFC-A69985471CE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381866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A96BB31-F0F2-0741-99A7-FBBB4CF7D71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759210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39B8939-0CFA-5348-886E-15C04F9059F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818127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97F2C7B-0972-A94F-8A88-94F1408C740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992316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08B026A-3762-404D-BB51-374CA1BF534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763533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7EB09E7-2E3E-1F48-9353-E5AC318E3C1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104680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6D2BC6-5EF6-054C-9522-0E4227E35F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615329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lvl1pPr>
              <a:defRPr b="1" i="0">
                <a:latin typeface="Arial" panose="020B0604020202020204" pitchFamily="34" charset="0"/>
              </a:defRPr>
            </a:lvl1p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lvl1pPr>
              <a:defRPr b="1" i="0">
                <a:latin typeface="Arial" panose="020B0604020202020204" pitchFamily="34" charset="0"/>
              </a:defRPr>
            </a:lvl1pPr>
          </a:lstStyle>
          <a:p>
            <a:pPr lvl="0"/>
            <a:endParaRPr lang="en-US" noProof="0"/>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62A3023-D544-1849-B815-993AA30ABF0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259056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256416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BA63DA3-2469-F941-8308-BD7714E38545}" type="slidenum">
              <a:rPr lang="en-US"/>
              <a:pPr>
                <a:defRPr/>
              </a:pPr>
              <a:t>‹#›</a:t>
            </a:fld>
            <a:endParaRPr lang="en-US"/>
          </a:p>
        </p:txBody>
      </p:sp>
    </p:spTree>
    <p:extLst>
      <p:ext uri="{BB962C8B-B14F-4D97-AF65-F5344CB8AC3E}">
        <p14:creationId xmlns:p14="http://schemas.microsoft.com/office/powerpoint/2010/main" val="7849882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87935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990580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56449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51634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7131083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4334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943948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271148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23833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5304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3C65155-C3CF-D740-AF18-D9401A2BA51B}" type="slidenum">
              <a:rPr lang="en-US"/>
              <a:pPr>
                <a:defRPr/>
              </a:pPr>
              <a:t>‹#›</a:t>
            </a:fld>
            <a:endParaRPr lang="en-US"/>
          </a:p>
        </p:txBody>
      </p:sp>
    </p:spTree>
    <p:extLst>
      <p:ext uri="{BB962C8B-B14F-4D97-AF65-F5344CB8AC3E}">
        <p14:creationId xmlns:p14="http://schemas.microsoft.com/office/powerpoint/2010/main" val="323970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76436D9-025B-E242-870A-BCEBB4C1E2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0380655"/>
      </p:ext>
    </p:extLst>
  </p:cSld>
  <p:clrMapOvr>
    <a:masterClrMapping/>
  </p:clrMapOvr>
  <p:transition spd="med">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C71831-CDB0-CC4A-8C55-6E169958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4349126"/>
      </p:ext>
    </p:extLst>
  </p:cSld>
  <p:clrMapOvr>
    <a:masterClrMapping/>
  </p:clrMapOvr>
  <p:transition spd="med">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E4100E2-05B2-574D-9DEB-4B4A8F13A8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7810026"/>
      </p:ext>
    </p:extLst>
  </p:cSld>
  <p:clrMapOvr>
    <a:masterClrMapping/>
  </p:clrMapOvr>
  <p:transition spd="med">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59044A8-A125-4D45-B008-255DC190A2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3042323"/>
      </p:ext>
    </p:extLst>
  </p:cSld>
  <p:clrMapOvr>
    <a:masterClrMapping/>
  </p:clrMapOvr>
  <p:transition spd="med">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C958B23-DD10-5542-A235-05D5E0D6E2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4258839"/>
      </p:ext>
    </p:extLst>
  </p:cSld>
  <p:clrMapOvr>
    <a:masterClrMapping/>
  </p:clrMapOvr>
  <p:transition spd="med">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353054F-1011-F544-A3CE-22D45F31D1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5725828"/>
      </p:ext>
    </p:extLst>
  </p:cSld>
  <p:clrMapOvr>
    <a:masterClrMapping/>
  </p:clrMapOvr>
  <p:transition spd="med">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DF87033-77F4-6B4F-AC5F-4CF809347D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021350"/>
      </p:ext>
    </p:extLst>
  </p:cSld>
  <p:clrMapOvr>
    <a:masterClrMapping/>
  </p:clrMapOvr>
  <p:transition spd="med">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EF0A6CA-E7C0-A54B-9228-4DC0979BE8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0872652"/>
      </p:ext>
    </p:extLst>
  </p:cSld>
  <p:clrMapOvr>
    <a:masterClrMapping/>
  </p:clrMapOvr>
  <p:transition spd="med">
    <p:randomBa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CA20493-40E5-C643-903C-E3AB06725D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054690"/>
      </p:ext>
    </p:extLst>
  </p:cSld>
  <p:clrMapOvr>
    <a:masterClrMapping/>
  </p:clrMapOvr>
  <p:transition spd="med">
    <p:randomBar dir="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2F6F45E-B9F2-AA47-B75D-0BAD841220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0946186"/>
      </p:ext>
    </p:extLst>
  </p:cSld>
  <p:clrMapOvr>
    <a:masterClrMapping/>
  </p:clrMapOvr>
  <p:transitio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30E9B9A-9E6D-0349-8331-247F2BF7565F}" type="slidenum">
              <a:rPr lang="en-US"/>
              <a:pPr>
                <a:defRPr/>
              </a:pPr>
              <a:t>‹#›</a:t>
            </a:fld>
            <a:endParaRPr lang="en-US"/>
          </a:p>
        </p:txBody>
      </p:sp>
    </p:spTree>
    <p:extLst>
      <p:ext uri="{BB962C8B-B14F-4D97-AF65-F5344CB8AC3E}">
        <p14:creationId xmlns:p14="http://schemas.microsoft.com/office/powerpoint/2010/main" val="18579748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AFA5A44-3E5D-F34C-AAE9-AC2FB5B70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2954261"/>
      </p:ext>
    </p:extLst>
  </p:cSld>
  <p:clrMapOvr>
    <a:masterClrMapping/>
  </p:clrMapOvr>
  <p:transition spd="med">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7D06842-3127-4D45-BE26-BC873B843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0190158"/>
      </p:ext>
    </p:extLst>
  </p:cSld>
  <p:clrMapOvr>
    <a:masterClrMapping/>
  </p:clrMapOvr>
  <p:transition spd="med">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US"/>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US"/>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623DC3A-E607-E84C-88C2-86A4B617C213}" type="slidenum">
              <a:rPr lang="en-US"/>
              <a:pPr>
                <a:defRPr/>
              </a:pPr>
              <a:t>‹#›</a:t>
            </a:fld>
            <a:endParaRPr lang="en-US"/>
          </a:p>
        </p:txBody>
      </p:sp>
    </p:spTree>
    <p:extLst>
      <p:ext uri="{BB962C8B-B14F-4D97-AF65-F5344CB8AC3E}">
        <p14:creationId xmlns:p14="http://schemas.microsoft.com/office/powerpoint/2010/main" val="41087273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ea typeface="ＭＳ Ｐゴシック" charset="-128"/>
                <a:cs typeface="ＭＳ Ｐゴシック" charset="-128"/>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70DE41E-8D8E-EC40-B49D-0CE679911BFC}" type="slidenum">
              <a:rPr lang="en-US"/>
              <a:pPr>
                <a:defRPr/>
              </a:pPr>
              <a:t>‹#›</a:t>
            </a:fld>
            <a:endParaRPr lang="en-US"/>
          </a:p>
        </p:txBody>
      </p:sp>
    </p:spTree>
    <p:extLst>
      <p:ext uri="{BB962C8B-B14F-4D97-AF65-F5344CB8AC3E}">
        <p14:creationId xmlns:p14="http://schemas.microsoft.com/office/powerpoint/2010/main" val="33560578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b="1" i="0">
                <a:latin typeface="Arial" panose="020B0604020202020204" pitchFamily="34" charset="0"/>
                <a:ea typeface="+mn-ea"/>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b="1" i="0">
                <a:latin typeface="Arial" panose="020B0604020202020204" pitchFamily="34" charset="0"/>
                <a:ea typeface="+mn-ea"/>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57B2B726-6083-0B42-A794-F28CEFE1243B}" type="slidenum">
              <a:rPr lang="zh-CN" altLang="en-US"/>
              <a:pPr>
                <a:defRPr/>
              </a:pPr>
              <a:t>‹#›</a:t>
            </a:fld>
            <a:endParaRPr lang="en-US" altLang="zh-CN"/>
          </a:p>
        </p:txBody>
      </p:sp>
    </p:spTree>
    <p:extLst>
      <p:ext uri="{BB962C8B-B14F-4D97-AF65-F5344CB8AC3E}">
        <p14:creationId xmlns:p14="http://schemas.microsoft.com/office/powerpoint/2010/main" val="3717100444"/>
      </p:ext>
    </p:extLst>
  </p:cSld>
  <p:clrMapOvr>
    <a:masterClrMapping/>
  </p:clrMapOvr>
  <p:transition spd="med">
    <p:randomBar dir="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b="1" i="0">
                <a:latin typeface="Arial" panose="020B0604020202020204" pitchFamily="34"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b="1" i="0">
                <a:latin typeface="Arial" panose="020B0604020202020204" pitchFamily="34"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2D961027-80BF-E145-AE58-DA01C3EA6982}" type="slidenum">
              <a:rPr lang="zh-CN" altLang="en-US"/>
              <a:pPr>
                <a:defRPr/>
              </a:pPr>
              <a:t>‹#›</a:t>
            </a:fld>
            <a:endParaRPr lang="en-US" altLang="zh-CN"/>
          </a:p>
        </p:txBody>
      </p:sp>
    </p:spTree>
    <p:extLst>
      <p:ext uri="{BB962C8B-B14F-4D97-AF65-F5344CB8AC3E}">
        <p14:creationId xmlns:p14="http://schemas.microsoft.com/office/powerpoint/2010/main" val="71416903"/>
      </p:ext>
    </p:extLst>
  </p:cSld>
  <p:clrMapOvr>
    <a:masterClrMapping/>
  </p:clrMapOvr>
  <p:transition spd="med">
    <p:randomBar dir="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b="1" i="0">
                <a:latin typeface="Arial" panose="020B0604020202020204" pitchFamily="34"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b="1" i="0">
                <a:latin typeface="Arial" panose="020B0604020202020204" pitchFamily="34"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D3B166B3-CC19-864B-AF60-FBA8F23775BF}" type="slidenum">
              <a:rPr lang="zh-CN" altLang="en-US"/>
              <a:pPr>
                <a:defRPr/>
              </a:pPr>
              <a:t>‹#›</a:t>
            </a:fld>
            <a:endParaRPr lang="en-US" altLang="zh-CN"/>
          </a:p>
        </p:txBody>
      </p:sp>
    </p:spTree>
    <p:extLst>
      <p:ext uri="{BB962C8B-B14F-4D97-AF65-F5344CB8AC3E}">
        <p14:creationId xmlns:p14="http://schemas.microsoft.com/office/powerpoint/2010/main" val="2809982119"/>
      </p:ext>
    </p:extLst>
  </p:cSld>
  <p:clrMapOvr>
    <a:masterClrMapping/>
  </p:clrMapOvr>
  <p:transition spd="med">
    <p:randomBar dir="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b="1" i="0">
                <a:latin typeface="Arial" panose="020B0604020202020204" pitchFamily="34" charset="0"/>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b="1" i="0">
                <a:latin typeface="Arial" panose="020B0604020202020204" pitchFamily="34" charset="0"/>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46CAD039-D0A3-874E-A638-698AC7486078}" type="slidenum">
              <a:rPr lang="zh-CN" altLang="en-US"/>
              <a:pPr>
                <a:defRPr/>
              </a:pPr>
              <a:t>‹#›</a:t>
            </a:fld>
            <a:endParaRPr lang="en-US" altLang="zh-CN"/>
          </a:p>
        </p:txBody>
      </p:sp>
    </p:spTree>
    <p:extLst>
      <p:ext uri="{BB962C8B-B14F-4D97-AF65-F5344CB8AC3E}">
        <p14:creationId xmlns:p14="http://schemas.microsoft.com/office/powerpoint/2010/main" val="590889639"/>
      </p:ext>
    </p:extLst>
  </p:cSld>
  <p:clrMapOvr>
    <a:masterClrMapping/>
  </p:clrMapOvr>
  <p:transition spd="med">
    <p:randomBar dir="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71108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1715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E9F1B82-588C-5447-89B0-66E42864C0ED}" type="slidenum">
              <a:rPr lang="en-US"/>
              <a:pPr>
                <a:defRPr/>
              </a:pPr>
              <a:t>‹#›</a:t>
            </a:fld>
            <a:endParaRPr lang="en-US"/>
          </a:p>
        </p:txBody>
      </p:sp>
    </p:spTree>
    <p:extLst>
      <p:ext uri="{BB962C8B-B14F-4D97-AF65-F5344CB8AC3E}">
        <p14:creationId xmlns:p14="http://schemas.microsoft.com/office/powerpoint/2010/main" val="8470205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72096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89621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64820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12017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911811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462088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467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4070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660314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7399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827FC42-6755-B844-88C2-57697E95B9F9}" type="slidenum">
              <a:rPr lang="en-US"/>
              <a:pPr>
                <a:defRPr/>
              </a:pPr>
              <a:t>‹#›</a:t>
            </a:fld>
            <a:endParaRPr lang="en-US"/>
          </a:p>
        </p:txBody>
      </p:sp>
    </p:spTree>
    <p:extLst>
      <p:ext uri="{BB962C8B-B14F-4D97-AF65-F5344CB8AC3E}">
        <p14:creationId xmlns:p14="http://schemas.microsoft.com/office/powerpoint/2010/main" val="94435566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218912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B3BFC00A-0557-C84B-9AB7-2D2A7CAADA3B}"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5094723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E52784C2-0A46-354C-95A0-1BBB4867193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4284618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5393971D-FB10-0C42-A4F9-889BAFB1DC88}"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38484240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9B68CA22-EF65-0244-92F1-C0918452ED98}"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11015637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67570336-7ABE-C446-B801-29F925F65364}"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6108765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0E1F089D-A472-394D-9D89-3C03643A5B0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58288175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47658691-5E55-A24F-BEFE-87AAFB5DADC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55629814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C5431DC3-483B-564A-8444-C4A49A210EFD}"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23973472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8BF821A-B292-0241-A0BE-F8F7E170E932}"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059824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2.jpe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1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3.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2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5.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slideLayout" Target="../slideLayouts/slideLayout75.xml"/><Relationship Id="rId1" Type="http://schemas.openxmlformats.org/officeDocument/2006/relationships/slideLayout" Target="../slideLayouts/slideLayout74.xml"/><Relationship Id="rId5" Type="http://schemas.openxmlformats.org/officeDocument/2006/relationships/theme" Target="../theme/theme8.xml"/><Relationship Id="rId4"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6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defTabSz="914400" eaLnBrk="0" fontAlgn="base" hangingPunct="0">
              <a:spcBef>
                <a:spcPct val="0"/>
              </a:spcBef>
              <a:spcAft>
                <a:spcPct val="0"/>
              </a:spcAft>
              <a:defRPr/>
            </a:pPr>
            <a:fld id="{1989A2FD-06B4-D54C-9D73-46E65C1129E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8730930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97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97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defTabSz="914400" eaLnBrk="0" fontAlgn="base" hangingPunct="0">
              <a:spcBef>
                <a:spcPct val="0"/>
              </a:spcBef>
              <a:spcAft>
                <a:spcPct val="0"/>
              </a:spcAft>
              <a:defRPr/>
            </a:pPr>
            <a:fld id="{1975C914-FC8E-A54C-88E7-B38D483A2AE9}" type="slidenum">
              <a:rPr lang="en-US"/>
              <a:pPr defTabSz="914400"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4177081477"/>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353277967"/>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286722" name="Group 2"/>
          <p:cNvGrpSpPr>
            <a:grpSpLocks/>
          </p:cNvGrpSpPr>
          <p:nvPr/>
        </p:nvGrpSpPr>
        <p:grpSpPr bwMode="auto">
          <a:xfrm>
            <a:off x="0" y="1422400"/>
            <a:ext cx="9147175" cy="5435600"/>
            <a:chOff x="0" y="896"/>
            <a:chExt cx="5762" cy="3424"/>
          </a:xfrm>
        </p:grpSpPr>
        <p:grpSp>
          <p:nvGrpSpPr>
            <p:cNvPr id="286728" name="Group 3"/>
            <p:cNvGrpSpPr>
              <a:grpSpLocks/>
            </p:cNvGrpSpPr>
            <p:nvPr userDrawn="1"/>
          </p:nvGrpSpPr>
          <p:grpSpPr bwMode="auto">
            <a:xfrm>
              <a:off x="20" y="896"/>
              <a:ext cx="5742" cy="3424"/>
              <a:chOff x="20" y="896"/>
              <a:chExt cx="5742" cy="3424"/>
            </a:xfrm>
          </p:grpSpPr>
          <p:sp>
            <p:nvSpPr>
              <p:cNvPr id="28686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grpSp>
        <p:grpSp>
          <p:nvGrpSpPr>
            <p:cNvPr id="286729" name="Group 17"/>
            <p:cNvGrpSpPr>
              <a:grpSpLocks/>
            </p:cNvGrpSpPr>
            <p:nvPr userDrawn="1"/>
          </p:nvGrpSpPr>
          <p:grpSpPr bwMode="auto">
            <a:xfrm>
              <a:off x="0" y="2291"/>
              <a:ext cx="1385" cy="1702"/>
              <a:chOff x="0" y="2291"/>
              <a:chExt cx="1385" cy="1702"/>
            </a:xfrm>
          </p:grpSpPr>
          <p:sp>
            <p:nvSpPr>
              <p:cNvPr id="28673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3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3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3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3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3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3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3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3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3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4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4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4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4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4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4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4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4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4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4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5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5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5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5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5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5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5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5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5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5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6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6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6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6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6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6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6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6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6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6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7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7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7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7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7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7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7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7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7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7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8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8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8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8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8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8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8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8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8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8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9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9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9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9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79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9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9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9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9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79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0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0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0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0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0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0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0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0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0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0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1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1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1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1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1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1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1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1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1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1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2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2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2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2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2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2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2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2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2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2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3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3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3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3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3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3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3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3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3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3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4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4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4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4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4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4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4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4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4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4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5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6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a:solidFill>
                    <a:srgbClr val="FFFFFF"/>
                  </a:solidFill>
                  <a:latin typeface="Arial" panose="020B0604020202020204" pitchFamily="34" charset="0"/>
                  <a:ea typeface="ＭＳ Ｐゴシック" charset="0"/>
                  <a:cs typeface="ＭＳ Ｐゴシック" charset="0"/>
                </a:endParaRPr>
              </a:p>
            </p:txBody>
          </p:sp>
          <p:sp>
            <p:nvSpPr>
              <p:cNvPr id="28686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5586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b="1" i="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5586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eaLnBrk="0" fontAlgn="base" hangingPunct="0">
                  <a:spcBef>
                    <a:spcPct val="0"/>
                  </a:spcBef>
                  <a:spcAft>
                    <a:spcPct val="0"/>
                  </a:spcAft>
                  <a:defRPr/>
                </a:pPr>
                <a:endParaRPr lang="en-US" sz="2400" b="1" i="0">
                  <a:solidFill>
                    <a:srgbClr val="FFFFFF"/>
                  </a:solidFill>
                  <a:latin typeface="Arial" panose="020B0604020202020204" pitchFamily="34" charset="0"/>
                  <a:ea typeface="ＭＳ Ｐゴシック" pitchFamily="-112" charset="-128"/>
                  <a:cs typeface="ＭＳ Ｐゴシック" pitchFamily="-112" charset="-128"/>
                </a:endParaRPr>
              </a:p>
            </p:txBody>
          </p:sp>
        </p:grpSp>
      </p:grpSp>
      <p:sp>
        <p:nvSpPr>
          <p:cNvPr id="15586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86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solidFill>
                  <a:srgbClr val="FFFFFF"/>
                </a:solidFill>
                <a:latin typeface="Arial" panose="020B0604020202020204" pitchFamily="34"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5586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solidFill>
                  <a:srgbClr val="FFFFFF"/>
                </a:solidFill>
                <a:latin typeface="Arial" panose="020B0604020202020204" pitchFamily="34"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5586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i="0">
                <a:solidFill>
                  <a:srgbClr val="FFFFFF"/>
                </a:solidFill>
                <a:latin typeface="Arial" panose="020B0604020202020204" pitchFamily="34" charset="0"/>
              </a:defRPr>
            </a:lvl1pPr>
          </a:lstStyle>
          <a:p>
            <a:pPr defTabSz="914400" fontAlgn="base">
              <a:spcBef>
                <a:spcPct val="0"/>
              </a:spcBef>
              <a:spcAft>
                <a:spcPct val="0"/>
              </a:spcAft>
              <a:defRPr/>
            </a:pPr>
            <a:fld id="{B9CEF7B2-2296-5147-9432-6975C83CF773}"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
        <p:nvSpPr>
          <p:cNvPr id="15586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0503606"/>
      </p:ext>
    </p:extLst>
  </p:cSld>
  <p:clrMap bg1="dk2" tx1="lt1" bg2="dk1" tx2="lt2" accent1="accent1" accent2="accent2" accent3="accent3" accent4="accent4" accent5="accent5" accent6="accent6" hlink="hlink" folHlink="folHlink"/>
  <p:sldLayoutIdLst>
    <p:sldLayoutId id="2147483784"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23 w 1000"/>
                  <a:gd name="T5" fmla="*/ 2147483647 h 720"/>
                  <a:gd name="T6" fmla="*/ 23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b="1" i="0">
                  <a:solidFill>
                    <a:srgbClr val="000000"/>
                  </a:solidFill>
                  <a:latin typeface="Arial" panose="020B0604020202020204" pitchFamily="34" charset="0"/>
                  <a:ea typeface="ＭＳ Ｐゴシック" charset="0"/>
                  <a:cs typeface="ＭＳ Ｐゴシック" charset="0"/>
                </a:endParaRPr>
              </a:p>
            </p:txBody>
          </p:sp>
          <p:sp>
            <p:nvSpPr>
              <p:cNvPr id="1036" name="Freeform 5"/>
              <p:cNvSpPr>
                <a:spLocks/>
              </p:cNvSpPr>
              <p:nvPr/>
            </p:nvSpPr>
            <p:spPr bwMode="ltGray">
              <a:xfrm rot="-5400000">
                <a:off x="1310" y="1670"/>
                <a:ext cx="624" cy="420"/>
              </a:xfrm>
              <a:custGeom>
                <a:avLst/>
                <a:gdLst>
                  <a:gd name="T0" fmla="*/ 0 w 624"/>
                  <a:gd name="T1" fmla="*/ 0 h 317"/>
                  <a:gd name="T2" fmla="*/ 0 w 624"/>
                  <a:gd name="T3" fmla="*/ 2578 h 317"/>
                  <a:gd name="T4" fmla="*/ 624 w 624"/>
                  <a:gd name="T5" fmla="*/ 257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b="1" i="0">
                  <a:solidFill>
                    <a:srgbClr val="000000"/>
                  </a:solidFill>
                  <a:latin typeface="Arial" panose="020B0604020202020204" pitchFamily="34" charset="0"/>
                  <a:ea typeface="ＭＳ Ｐゴシック" charset="0"/>
                  <a:cs typeface="ＭＳ Ｐゴシック" charset="0"/>
                </a:endParaRPr>
              </a:p>
            </p:txBody>
          </p:sp>
          <p:sp>
            <p:nvSpPr>
              <p:cNvPr id="1037" name="Freeform 6"/>
              <p:cNvSpPr>
                <a:spLocks/>
              </p:cNvSpPr>
              <p:nvPr/>
            </p:nvSpPr>
            <p:spPr bwMode="ltGray">
              <a:xfrm rot="-5400000">
                <a:off x="973" y="1669"/>
                <a:ext cx="624" cy="424"/>
              </a:xfrm>
              <a:custGeom>
                <a:avLst/>
                <a:gdLst>
                  <a:gd name="T0" fmla="*/ 0 w 624"/>
                  <a:gd name="T1" fmla="*/ 0 h 317"/>
                  <a:gd name="T2" fmla="*/ 0 w 624"/>
                  <a:gd name="T3" fmla="*/ 2787 h 317"/>
                  <a:gd name="T4" fmla="*/ 624 w 624"/>
                  <a:gd name="T5" fmla="*/ 27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b="1" i="0">
                  <a:solidFill>
                    <a:srgbClr val="000000"/>
                  </a:solidFill>
                  <a:latin typeface="Arial" panose="020B0604020202020204" pitchFamily="34" charset="0"/>
                  <a:ea typeface="ＭＳ Ｐゴシック" charset="0"/>
                  <a:cs typeface="ＭＳ Ｐゴシック" charset="0"/>
                </a:endParaRPr>
              </a:p>
            </p:txBody>
          </p:sp>
          <p:sp>
            <p:nvSpPr>
              <p:cNvPr id="1038" name="Freeform 7"/>
              <p:cNvSpPr>
                <a:spLocks/>
              </p:cNvSpPr>
              <p:nvPr/>
            </p:nvSpPr>
            <p:spPr bwMode="ltGray">
              <a:xfrm rot="-5400000">
                <a:off x="-66" y="1753"/>
                <a:ext cx="624" cy="256"/>
              </a:xfrm>
              <a:custGeom>
                <a:avLst/>
                <a:gdLst>
                  <a:gd name="T0" fmla="*/ 0 w 624"/>
                  <a:gd name="T1" fmla="*/ 3 h 370"/>
                  <a:gd name="T2" fmla="*/ 0 w 624"/>
                  <a:gd name="T3" fmla="*/ 17 h 370"/>
                  <a:gd name="T4" fmla="*/ 624 w 624"/>
                  <a:gd name="T5" fmla="*/ 17 h 370"/>
                  <a:gd name="T6" fmla="*/ 624 w 624"/>
                  <a:gd name="T7" fmla="*/ 3 h 370"/>
                  <a:gd name="T8" fmla="*/ 384 w 624"/>
                  <a:gd name="T9" fmla="*/ 1 h 370"/>
                  <a:gd name="T10" fmla="*/ 0 w 624"/>
                  <a:gd name="T11" fmla="*/ 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b="1" i="0">
                  <a:solidFill>
                    <a:srgbClr val="000000"/>
                  </a:solidFill>
                  <a:latin typeface="Arial" panose="020B0604020202020204" pitchFamily="34" charset="0"/>
                  <a:ea typeface="ＭＳ Ｐゴシック" charset="0"/>
                  <a:cs typeface="ＭＳ Ｐゴシック" charset="0"/>
                </a:endParaRPr>
              </a:p>
            </p:txBody>
          </p:sp>
          <p:sp>
            <p:nvSpPr>
              <p:cNvPr id="1039" name="Freeform 8"/>
              <p:cNvSpPr>
                <a:spLocks/>
              </p:cNvSpPr>
              <p:nvPr/>
            </p:nvSpPr>
            <p:spPr bwMode="ltGray">
              <a:xfrm rot="-5400000">
                <a:off x="651" y="1734"/>
                <a:ext cx="624" cy="292"/>
              </a:xfrm>
              <a:custGeom>
                <a:avLst/>
                <a:gdLst>
                  <a:gd name="T0" fmla="*/ 0 w 624"/>
                  <a:gd name="T1" fmla="*/ 0 h 317"/>
                  <a:gd name="T2" fmla="*/ 0 w 624"/>
                  <a:gd name="T3" fmla="*/ 142 h 317"/>
                  <a:gd name="T4" fmla="*/ 624 w 624"/>
                  <a:gd name="T5" fmla="*/ 14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b="1" i="0">
                  <a:solidFill>
                    <a:srgbClr val="000000"/>
                  </a:solidFill>
                  <a:latin typeface="Arial" panose="020B0604020202020204" pitchFamily="34" charset="0"/>
                  <a:ea typeface="ＭＳ Ｐゴシック" charset="0"/>
                  <a:cs typeface="ＭＳ Ｐゴシック" charset="0"/>
                </a:endParaRPr>
              </a:p>
            </p:txBody>
          </p:sp>
          <p:sp>
            <p:nvSpPr>
              <p:cNvPr id="1040" name="Freeform 9"/>
              <p:cNvSpPr>
                <a:spLocks/>
              </p:cNvSpPr>
              <p:nvPr/>
            </p:nvSpPr>
            <p:spPr bwMode="ltGray">
              <a:xfrm rot="-5400000">
                <a:off x="432" y="1701"/>
                <a:ext cx="624" cy="364"/>
              </a:xfrm>
              <a:custGeom>
                <a:avLst/>
                <a:gdLst>
                  <a:gd name="T0" fmla="*/ 0 w 624"/>
                  <a:gd name="T1" fmla="*/ 0 h 272"/>
                  <a:gd name="T2" fmla="*/ 0 w 624"/>
                  <a:gd name="T3" fmla="*/ 2800 h 272"/>
                  <a:gd name="T4" fmla="*/ 240 w 624"/>
                  <a:gd name="T5" fmla="*/ 2466 h 272"/>
                  <a:gd name="T6" fmla="*/ 624 w 624"/>
                  <a:gd name="T7" fmla="*/ 280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b="1" i="0">
                  <a:solidFill>
                    <a:srgbClr val="000000"/>
                  </a:solidFill>
                  <a:latin typeface="Arial" panose="020B0604020202020204" pitchFamily="34" charset="0"/>
                  <a:ea typeface="ＭＳ Ｐゴシック" charset="0"/>
                  <a:cs typeface="ＭＳ Ｐゴシック" charset="0"/>
                </a:endParaRPr>
              </a:p>
            </p:txBody>
          </p:sp>
          <p:sp>
            <p:nvSpPr>
              <p:cNvPr id="1041" name="Freeform 10"/>
              <p:cNvSpPr>
                <a:spLocks/>
              </p:cNvSpPr>
              <p:nvPr/>
            </p:nvSpPr>
            <p:spPr bwMode="ltGray">
              <a:xfrm rot="-5400000">
                <a:off x="143" y="1727"/>
                <a:ext cx="632" cy="316"/>
              </a:xfrm>
              <a:custGeom>
                <a:avLst/>
                <a:gdLst>
                  <a:gd name="T0" fmla="*/ 8 w 632"/>
                  <a:gd name="T1" fmla="*/ 15 h 362"/>
                  <a:gd name="T2" fmla="*/ 8 w 632"/>
                  <a:gd name="T3" fmla="*/ 107 h 362"/>
                  <a:gd name="T4" fmla="*/ 248 w 632"/>
                  <a:gd name="T5" fmla="*/ 107 h 362"/>
                  <a:gd name="T6" fmla="*/ 632 w 632"/>
                  <a:gd name="T7" fmla="*/ 107 h 362"/>
                  <a:gd name="T8" fmla="*/ 632 w 632"/>
                  <a:gd name="T9" fmla="*/ 15 h 362"/>
                  <a:gd name="T10" fmla="*/ 104 w 632"/>
                  <a:gd name="T11" fmla="*/ 15 h 362"/>
                  <a:gd name="T12" fmla="*/ 8 w 632"/>
                  <a:gd name="T13" fmla="*/ 1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b="1" i="0">
                  <a:solidFill>
                    <a:srgbClr val="000000"/>
                  </a:solidFill>
                  <a:latin typeface="Arial" panose="020B0604020202020204" pitchFamily="34" charset="0"/>
                  <a:ea typeface="ＭＳ Ｐゴシック" charset="0"/>
                  <a:cs typeface="ＭＳ Ｐゴシック" charset="0"/>
                </a:endParaRPr>
              </a:p>
            </p:txBody>
          </p:sp>
          <p:sp>
            <p:nvSpPr>
              <p:cNvPr id="1042" name="Freeform 11"/>
              <p:cNvSpPr>
                <a:spLocks/>
              </p:cNvSpPr>
              <p:nvPr/>
            </p:nvSpPr>
            <p:spPr bwMode="ltGray">
              <a:xfrm rot="-5400000">
                <a:off x="3197" y="1655"/>
                <a:ext cx="624" cy="420"/>
              </a:xfrm>
              <a:custGeom>
                <a:avLst/>
                <a:gdLst>
                  <a:gd name="T0" fmla="*/ 0 w 624"/>
                  <a:gd name="T1" fmla="*/ 0 h 317"/>
                  <a:gd name="T2" fmla="*/ 0 w 624"/>
                  <a:gd name="T3" fmla="*/ 2578 h 317"/>
                  <a:gd name="T4" fmla="*/ 624 w 624"/>
                  <a:gd name="T5" fmla="*/ 257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b="1" i="0">
                  <a:solidFill>
                    <a:srgbClr val="000000"/>
                  </a:solidFill>
                  <a:latin typeface="Arial" panose="020B0604020202020204" pitchFamily="34" charset="0"/>
                  <a:ea typeface="ＭＳ Ｐゴシック" charset="0"/>
                  <a:cs typeface="ＭＳ Ｐゴシック" charset="0"/>
                </a:endParaRPr>
              </a:p>
            </p:txBody>
          </p:sp>
          <p:sp>
            <p:nvSpPr>
              <p:cNvPr id="1043" name="Freeform 12"/>
              <p:cNvSpPr>
                <a:spLocks/>
              </p:cNvSpPr>
              <p:nvPr/>
            </p:nvSpPr>
            <p:spPr bwMode="ltGray">
              <a:xfrm rot="-5400000">
                <a:off x="2870" y="1659"/>
                <a:ext cx="624" cy="421"/>
              </a:xfrm>
              <a:custGeom>
                <a:avLst/>
                <a:gdLst>
                  <a:gd name="T0" fmla="*/ 0 w 624"/>
                  <a:gd name="T1" fmla="*/ 0 h 317"/>
                  <a:gd name="T2" fmla="*/ 0 w 624"/>
                  <a:gd name="T3" fmla="*/ 2628 h 317"/>
                  <a:gd name="T4" fmla="*/ 624 w 624"/>
                  <a:gd name="T5" fmla="*/ 26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b="1" i="0">
                  <a:solidFill>
                    <a:srgbClr val="000000"/>
                  </a:solidFill>
                  <a:latin typeface="Arial" panose="020B0604020202020204" pitchFamily="34" charset="0"/>
                  <a:ea typeface="ＭＳ Ｐゴシック" charset="0"/>
                  <a:cs typeface="ＭＳ Ｐゴシック" charset="0"/>
                </a:endParaRPr>
              </a:p>
            </p:txBody>
          </p:sp>
          <p:sp>
            <p:nvSpPr>
              <p:cNvPr id="1044" name="Freeform 13"/>
              <p:cNvSpPr>
                <a:spLocks/>
              </p:cNvSpPr>
              <p:nvPr/>
            </p:nvSpPr>
            <p:spPr bwMode="ltGray">
              <a:xfrm rot="-5400000">
                <a:off x="1823" y="1747"/>
                <a:ext cx="624" cy="256"/>
              </a:xfrm>
              <a:custGeom>
                <a:avLst/>
                <a:gdLst>
                  <a:gd name="T0" fmla="*/ 0 w 624"/>
                  <a:gd name="T1" fmla="*/ 3 h 370"/>
                  <a:gd name="T2" fmla="*/ 0 w 624"/>
                  <a:gd name="T3" fmla="*/ 17 h 370"/>
                  <a:gd name="T4" fmla="*/ 624 w 624"/>
                  <a:gd name="T5" fmla="*/ 17 h 370"/>
                  <a:gd name="T6" fmla="*/ 624 w 624"/>
                  <a:gd name="T7" fmla="*/ 3 h 370"/>
                  <a:gd name="T8" fmla="*/ 384 w 624"/>
                  <a:gd name="T9" fmla="*/ 1 h 370"/>
                  <a:gd name="T10" fmla="*/ 0 w 624"/>
                  <a:gd name="T11" fmla="*/ 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b="1" i="0">
                  <a:solidFill>
                    <a:srgbClr val="000000"/>
                  </a:solidFill>
                  <a:latin typeface="Arial" panose="020B0604020202020204" pitchFamily="34" charset="0"/>
                  <a:ea typeface="ＭＳ Ｐゴシック" charset="0"/>
                  <a:cs typeface="ＭＳ Ｐゴシック" charset="0"/>
                </a:endParaRPr>
              </a:p>
            </p:txBody>
          </p:sp>
          <p:sp>
            <p:nvSpPr>
              <p:cNvPr id="1045" name="Freeform 14"/>
              <p:cNvSpPr>
                <a:spLocks/>
              </p:cNvSpPr>
              <p:nvPr/>
            </p:nvSpPr>
            <p:spPr bwMode="ltGray">
              <a:xfrm rot="-5400000">
                <a:off x="2540" y="1724"/>
                <a:ext cx="624" cy="292"/>
              </a:xfrm>
              <a:custGeom>
                <a:avLst/>
                <a:gdLst>
                  <a:gd name="T0" fmla="*/ 0 w 624"/>
                  <a:gd name="T1" fmla="*/ 0 h 317"/>
                  <a:gd name="T2" fmla="*/ 0 w 624"/>
                  <a:gd name="T3" fmla="*/ 142 h 317"/>
                  <a:gd name="T4" fmla="*/ 624 w 624"/>
                  <a:gd name="T5" fmla="*/ 14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b="1" i="0">
                  <a:solidFill>
                    <a:srgbClr val="000000"/>
                  </a:solidFill>
                  <a:latin typeface="Arial" panose="020B0604020202020204" pitchFamily="34" charset="0"/>
                  <a:ea typeface="ＭＳ Ｐゴシック" charset="0"/>
                  <a:cs typeface="ＭＳ Ｐゴシック" charset="0"/>
                </a:endParaRPr>
              </a:p>
            </p:txBody>
          </p:sp>
          <p:sp>
            <p:nvSpPr>
              <p:cNvPr id="1046" name="Freeform 15"/>
              <p:cNvSpPr>
                <a:spLocks/>
              </p:cNvSpPr>
              <p:nvPr/>
            </p:nvSpPr>
            <p:spPr bwMode="ltGray">
              <a:xfrm rot="-5400000">
                <a:off x="2323" y="1695"/>
                <a:ext cx="624" cy="360"/>
              </a:xfrm>
              <a:custGeom>
                <a:avLst/>
                <a:gdLst>
                  <a:gd name="T0" fmla="*/ 0 w 624"/>
                  <a:gd name="T1" fmla="*/ 0 h 272"/>
                  <a:gd name="T2" fmla="*/ 0 w 624"/>
                  <a:gd name="T3" fmla="*/ 2560 h 272"/>
                  <a:gd name="T4" fmla="*/ 240 w 624"/>
                  <a:gd name="T5" fmla="*/ 2259 h 272"/>
                  <a:gd name="T6" fmla="*/ 624 w 624"/>
                  <a:gd name="T7" fmla="*/ 256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b="1" i="0">
                  <a:solidFill>
                    <a:srgbClr val="000000"/>
                  </a:solidFill>
                  <a:latin typeface="Arial" panose="020B0604020202020204" pitchFamily="34" charset="0"/>
                  <a:ea typeface="ＭＳ Ｐゴシック" charset="0"/>
                  <a:cs typeface="ＭＳ Ｐゴシック" charset="0"/>
                </a:endParaRPr>
              </a:p>
            </p:txBody>
          </p:sp>
          <p:sp>
            <p:nvSpPr>
              <p:cNvPr id="1047" name="Freeform 16"/>
              <p:cNvSpPr>
                <a:spLocks/>
              </p:cNvSpPr>
              <p:nvPr/>
            </p:nvSpPr>
            <p:spPr bwMode="ltGray">
              <a:xfrm rot="-5400000">
                <a:off x="2030" y="1721"/>
                <a:ext cx="632" cy="316"/>
              </a:xfrm>
              <a:custGeom>
                <a:avLst/>
                <a:gdLst>
                  <a:gd name="T0" fmla="*/ 8 w 632"/>
                  <a:gd name="T1" fmla="*/ 15 h 362"/>
                  <a:gd name="T2" fmla="*/ 8 w 632"/>
                  <a:gd name="T3" fmla="*/ 107 h 362"/>
                  <a:gd name="T4" fmla="*/ 248 w 632"/>
                  <a:gd name="T5" fmla="*/ 107 h 362"/>
                  <a:gd name="T6" fmla="*/ 632 w 632"/>
                  <a:gd name="T7" fmla="*/ 107 h 362"/>
                  <a:gd name="T8" fmla="*/ 632 w 632"/>
                  <a:gd name="T9" fmla="*/ 15 h 362"/>
                  <a:gd name="T10" fmla="*/ 104 w 632"/>
                  <a:gd name="T11" fmla="*/ 15 h 362"/>
                  <a:gd name="T12" fmla="*/ 8 w 632"/>
                  <a:gd name="T13" fmla="*/ 1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b="1" i="0">
                  <a:solidFill>
                    <a:srgbClr val="000000"/>
                  </a:solidFill>
                  <a:latin typeface="Arial" panose="020B0604020202020204" pitchFamily="34" charset="0"/>
                  <a:ea typeface="ＭＳ Ｐゴシック" charset="0"/>
                  <a:cs typeface="ＭＳ Ｐゴシック" charset="0"/>
                </a:endParaRPr>
              </a:p>
            </p:txBody>
          </p:sp>
          <p:sp>
            <p:nvSpPr>
              <p:cNvPr id="1048" name="Freeform 17"/>
              <p:cNvSpPr>
                <a:spLocks/>
              </p:cNvSpPr>
              <p:nvPr/>
            </p:nvSpPr>
            <p:spPr bwMode="ltGray">
              <a:xfrm rot="-5400000">
                <a:off x="4066" y="1660"/>
                <a:ext cx="624" cy="420"/>
              </a:xfrm>
              <a:custGeom>
                <a:avLst/>
                <a:gdLst>
                  <a:gd name="T0" fmla="*/ 0 w 624"/>
                  <a:gd name="T1" fmla="*/ 0 h 317"/>
                  <a:gd name="T2" fmla="*/ 0 w 624"/>
                  <a:gd name="T3" fmla="*/ 2578 h 317"/>
                  <a:gd name="T4" fmla="*/ 624 w 624"/>
                  <a:gd name="T5" fmla="*/ 257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b="1" i="0">
                  <a:solidFill>
                    <a:srgbClr val="000000"/>
                  </a:solidFill>
                  <a:latin typeface="Arial" panose="020B0604020202020204" pitchFamily="34" charset="0"/>
                  <a:ea typeface="ＭＳ Ｐゴシック" charset="0"/>
                  <a:cs typeface="ＭＳ Ｐゴシック" charset="0"/>
                </a:endParaRPr>
              </a:p>
            </p:txBody>
          </p:sp>
          <p:sp>
            <p:nvSpPr>
              <p:cNvPr id="1049" name="Freeform 18"/>
              <p:cNvSpPr>
                <a:spLocks/>
              </p:cNvSpPr>
              <p:nvPr/>
            </p:nvSpPr>
            <p:spPr bwMode="ltGray">
              <a:xfrm rot="-5400000">
                <a:off x="3717" y="1663"/>
                <a:ext cx="624" cy="423"/>
              </a:xfrm>
              <a:custGeom>
                <a:avLst/>
                <a:gdLst>
                  <a:gd name="T0" fmla="*/ 0 w 624"/>
                  <a:gd name="T1" fmla="*/ 0 h 317"/>
                  <a:gd name="T2" fmla="*/ 0 w 624"/>
                  <a:gd name="T3" fmla="*/ 2733 h 317"/>
                  <a:gd name="T4" fmla="*/ 624 w 624"/>
                  <a:gd name="T5" fmla="*/ 273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b="1" i="0">
                  <a:solidFill>
                    <a:srgbClr val="000000"/>
                  </a:solidFill>
                  <a:latin typeface="Arial" panose="020B0604020202020204" pitchFamily="34" charset="0"/>
                  <a:ea typeface="ＭＳ Ｐゴシック" charset="0"/>
                  <a:cs typeface="ＭＳ Ｐゴシック" charset="0"/>
                </a:endParaRPr>
              </a:p>
            </p:txBody>
          </p:sp>
          <p:sp>
            <p:nvSpPr>
              <p:cNvPr id="1050" name="Freeform 19"/>
              <p:cNvSpPr>
                <a:spLocks/>
              </p:cNvSpPr>
              <p:nvPr/>
            </p:nvSpPr>
            <p:spPr bwMode="ltGray">
              <a:xfrm rot="-5400000">
                <a:off x="4564" y="1742"/>
                <a:ext cx="624" cy="255"/>
              </a:xfrm>
              <a:custGeom>
                <a:avLst/>
                <a:gdLst>
                  <a:gd name="T0" fmla="*/ 0 w 624"/>
                  <a:gd name="T1" fmla="*/ 3 h 370"/>
                  <a:gd name="T2" fmla="*/ 0 w 624"/>
                  <a:gd name="T3" fmla="*/ 16 h 370"/>
                  <a:gd name="T4" fmla="*/ 624 w 624"/>
                  <a:gd name="T5" fmla="*/ 16 h 370"/>
                  <a:gd name="T6" fmla="*/ 624 w 624"/>
                  <a:gd name="T7" fmla="*/ 3 h 370"/>
                  <a:gd name="T8" fmla="*/ 384 w 624"/>
                  <a:gd name="T9" fmla="*/ 1 h 370"/>
                  <a:gd name="T10" fmla="*/ 0 w 624"/>
                  <a:gd name="T11" fmla="*/ 3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b="1" i="0">
                  <a:solidFill>
                    <a:srgbClr val="000000"/>
                  </a:solidFill>
                  <a:latin typeface="Arial" panose="020B0604020202020204" pitchFamily="34" charset="0"/>
                  <a:ea typeface="ＭＳ Ｐゴシック" charset="0"/>
                  <a:cs typeface="ＭＳ Ｐゴシック" charset="0"/>
                </a:endParaRPr>
              </a:p>
            </p:txBody>
          </p:sp>
          <p:sp>
            <p:nvSpPr>
              <p:cNvPr id="1051"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b="1" i="0">
                  <a:solidFill>
                    <a:srgbClr val="000000"/>
                  </a:solidFill>
                  <a:latin typeface="Arial" panose="020B0604020202020204" pitchFamily="34" charset="0"/>
                  <a:ea typeface="ＭＳ Ｐゴシック" charset="0"/>
                  <a:cs typeface="ＭＳ Ｐゴシック" charset="0"/>
                </a:endParaRPr>
              </a:p>
            </p:txBody>
          </p:sp>
          <p:sp>
            <p:nvSpPr>
              <p:cNvPr id="1052" name="Freeform 21"/>
              <p:cNvSpPr>
                <a:spLocks/>
              </p:cNvSpPr>
              <p:nvPr/>
            </p:nvSpPr>
            <p:spPr bwMode="ltGray">
              <a:xfrm rot="-5400000">
                <a:off x="5072" y="1685"/>
                <a:ext cx="624" cy="360"/>
              </a:xfrm>
              <a:custGeom>
                <a:avLst/>
                <a:gdLst>
                  <a:gd name="T0" fmla="*/ 0 w 624"/>
                  <a:gd name="T1" fmla="*/ 0 h 272"/>
                  <a:gd name="T2" fmla="*/ 0 w 624"/>
                  <a:gd name="T3" fmla="*/ 2560 h 272"/>
                  <a:gd name="T4" fmla="*/ 240 w 624"/>
                  <a:gd name="T5" fmla="*/ 2259 h 272"/>
                  <a:gd name="T6" fmla="*/ 624 w 624"/>
                  <a:gd name="T7" fmla="*/ 256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b="1" i="0">
                  <a:solidFill>
                    <a:srgbClr val="000000"/>
                  </a:solidFill>
                  <a:latin typeface="Arial" panose="020B0604020202020204" pitchFamily="34" charset="0"/>
                  <a:ea typeface="ＭＳ Ｐゴシック" charset="0"/>
                  <a:cs typeface="ＭＳ Ｐゴシック" charset="0"/>
                </a:endParaRPr>
              </a:p>
            </p:txBody>
          </p:sp>
          <p:sp>
            <p:nvSpPr>
              <p:cNvPr id="1053" name="Freeform 22"/>
              <p:cNvSpPr>
                <a:spLocks/>
              </p:cNvSpPr>
              <p:nvPr/>
            </p:nvSpPr>
            <p:spPr bwMode="ltGray">
              <a:xfrm rot="-5400000">
                <a:off x="4783" y="1711"/>
                <a:ext cx="632" cy="316"/>
              </a:xfrm>
              <a:custGeom>
                <a:avLst/>
                <a:gdLst>
                  <a:gd name="T0" fmla="*/ 8 w 632"/>
                  <a:gd name="T1" fmla="*/ 15 h 362"/>
                  <a:gd name="T2" fmla="*/ 8 w 632"/>
                  <a:gd name="T3" fmla="*/ 107 h 362"/>
                  <a:gd name="T4" fmla="*/ 248 w 632"/>
                  <a:gd name="T5" fmla="*/ 107 h 362"/>
                  <a:gd name="T6" fmla="*/ 632 w 632"/>
                  <a:gd name="T7" fmla="*/ 107 h 362"/>
                  <a:gd name="T8" fmla="*/ 632 w 632"/>
                  <a:gd name="T9" fmla="*/ 15 h 362"/>
                  <a:gd name="T10" fmla="*/ 104 w 632"/>
                  <a:gd name="T11" fmla="*/ 15 h 362"/>
                  <a:gd name="T12" fmla="*/ 8 w 632"/>
                  <a:gd name="T13" fmla="*/ 1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b="1" i="0">
                  <a:solidFill>
                    <a:srgbClr val="000000"/>
                  </a:solidFill>
                  <a:latin typeface="Arial" panose="020B0604020202020204" pitchFamily="34" charset="0"/>
                  <a:ea typeface="ＭＳ Ｐゴシック" charset="0"/>
                  <a:cs typeface="ＭＳ Ｐゴシック" charset="0"/>
                </a:endParaRPr>
              </a:p>
            </p:txBody>
          </p:sp>
        </p:grpSp>
        <p:sp>
          <p:nvSpPr>
            <p:cNvPr id="1033" name="Freeform 23"/>
            <p:cNvSpPr>
              <a:spLocks/>
            </p:cNvSpPr>
            <p:nvPr/>
          </p:nvSpPr>
          <p:spPr bwMode="ltGray">
            <a:xfrm rot="16200000" flipH="1">
              <a:off x="-1954" y="1951"/>
              <a:ext cx="4320" cy="412"/>
            </a:xfrm>
            <a:custGeom>
              <a:avLst/>
              <a:gdLst>
                <a:gd name="T0" fmla="*/ 0 w 5762"/>
                <a:gd name="T1" fmla="*/ 338 h 385"/>
                <a:gd name="T2" fmla="*/ 575 w 5762"/>
                <a:gd name="T3" fmla="*/ 322 h 385"/>
                <a:gd name="T4" fmla="*/ 575 w 5762"/>
                <a:gd name="T5" fmla="*/ 4 h 385"/>
                <a:gd name="T6" fmla="*/ 0 w 5762"/>
                <a:gd name="T7" fmla="*/ 0 h 385"/>
                <a:gd name="T8" fmla="*/ 0 w 5762"/>
                <a:gd name="T9" fmla="*/ 338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pPr defTabSz="914400" fontAlgn="base">
                <a:spcBef>
                  <a:spcPct val="0"/>
                </a:spcBef>
                <a:spcAft>
                  <a:spcPct val="0"/>
                </a:spcAft>
              </a:pPr>
              <a:endParaRPr lang="en-US" sz="2400" b="1" i="0">
                <a:solidFill>
                  <a:srgbClr val="000000"/>
                </a:solidFill>
                <a:latin typeface="Arial" panose="020B0604020202020204" pitchFamily="34" charset="0"/>
                <a:ea typeface="ＭＳ Ｐゴシック" charset="0"/>
                <a:cs typeface="ＭＳ Ｐゴシック" charset="0"/>
              </a:endParaRPr>
            </a:p>
          </p:txBody>
        </p:sp>
        <p:sp>
          <p:nvSpPr>
            <p:cNvPr id="1034" name="Freeform 24"/>
            <p:cNvSpPr>
              <a:spLocks/>
            </p:cNvSpPr>
            <p:nvPr/>
          </p:nvSpPr>
          <p:spPr bwMode="ltGray">
            <a:xfrm rot="16200000" flipH="1">
              <a:off x="-1584" y="2062"/>
              <a:ext cx="4319" cy="189"/>
            </a:xfrm>
            <a:custGeom>
              <a:avLst/>
              <a:gdLst>
                <a:gd name="T0" fmla="*/ 0 w 5761"/>
                <a:gd name="T1" fmla="*/ 28 h 189"/>
                <a:gd name="T2" fmla="*/ 575 w 5761"/>
                <a:gd name="T3" fmla="*/ 0 h 189"/>
                <a:gd name="T4" fmla="*/ 575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pPr defTabSz="914400" fontAlgn="base">
                <a:spcBef>
                  <a:spcPct val="0"/>
                </a:spcBef>
                <a:spcAft>
                  <a:spcPct val="0"/>
                </a:spcAft>
              </a:pPr>
              <a:endParaRPr lang="en-US" sz="2400" b="1" i="0">
                <a:solidFill>
                  <a:srgbClr val="000000"/>
                </a:solidFill>
                <a:latin typeface="Arial" panose="020B0604020202020204" pitchFamily="34" charset="0"/>
                <a:ea typeface="ＭＳ Ｐゴシック" charset="0"/>
                <a:cs typeface="ＭＳ Ｐゴシック" charset="0"/>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b="1" i="0">
                <a:latin typeface="Arial" panose="020B0604020202020204" pitchFamily="34" charset="0"/>
                <a:ea typeface="+mn-ea"/>
                <a:cs typeface="+mn-cs"/>
              </a:defRPr>
            </a:lvl1pPr>
          </a:lstStyle>
          <a:p>
            <a:pPr defTabSz="914400" fontAlgn="base">
              <a:spcAft>
                <a:spcPct val="0"/>
              </a:spcAft>
              <a:defRPr/>
            </a:pPr>
            <a:endParaRPr lang="en-US">
              <a:solidFill>
                <a:srgbClr val="000000"/>
              </a:solidFill>
            </a:endParaRPr>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b="1" i="0">
                <a:latin typeface="Arial" panose="020B0604020202020204" pitchFamily="34" charset="0"/>
                <a:ea typeface="+mn-ea"/>
                <a:cs typeface="+mn-cs"/>
              </a:defRPr>
            </a:lvl1pPr>
          </a:lstStyle>
          <a:p>
            <a:pPr defTabSz="914400" fontAlgn="base">
              <a:spcAft>
                <a:spcPct val="0"/>
              </a:spcAft>
              <a:defRPr/>
            </a:pPr>
            <a:endParaRPr lang="en-US">
              <a:solidFill>
                <a:srgbClr val="000000"/>
              </a:solidFill>
            </a:endParaRPr>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b="1" i="0">
                <a:latin typeface="Arial" panose="020B0604020202020204" pitchFamily="34" charset="0"/>
              </a:defRPr>
            </a:lvl1pPr>
          </a:lstStyle>
          <a:p>
            <a:pPr defTabSz="914400" fontAlgn="base">
              <a:spcAft>
                <a:spcPct val="0"/>
              </a:spcAft>
              <a:defRPr/>
            </a:pPr>
            <a:fld id="{701BA2A8-EDED-B041-A593-3BD1B23F573F}" type="slidenum">
              <a:rPr lang="en-US">
                <a:solidFill>
                  <a:srgbClr val="000000"/>
                </a:solidFill>
                <a:ea typeface="ＭＳ Ｐゴシック" charset="0"/>
                <a:cs typeface="ＭＳ Ｐゴシック" charset="0"/>
              </a:rPr>
              <a:pPr defTabSz="914400" fontAlgn="base">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933431138"/>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ＭＳ Ｐゴシック" pitchFamily="-112" charset="-128"/>
                <a:cs typeface="ＭＳ Ｐゴシック" pitchFamily="-112" charset="-128"/>
              </a:defRPr>
            </a:lvl1pPr>
          </a:lstStyle>
          <a:p>
            <a:pPr>
              <a:defRPr/>
            </a:pPr>
            <a:endParaRPr lang="en-US"/>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ＭＳ Ｐゴシック" pitchFamily="-112" charset="-128"/>
                <a:cs typeface="ＭＳ Ｐゴシック" pitchFamily="-112" charset="-128"/>
              </a:defRPr>
            </a:lvl1pPr>
          </a:lstStyle>
          <a:p>
            <a:pPr>
              <a:defRPr/>
            </a:pPr>
            <a:endParaRPr lang="en-US"/>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77FC52FC-5664-F746-BC20-47E8062EF432}" type="slidenum">
              <a:rPr lang="zh-CN" altLang="en-US"/>
              <a:pPr>
                <a:defRPr/>
              </a:pPr>
              <a:t>‹#›</a:t>
            </a:fld>
            <a:endParaRPr lang="en-US" altLang="zh-CN"/>
          </a:p>
        </p:txBody>
      </p:sp>
    </p:spTree>
    <p:extLst>
      <p:ext uri="{BB962C8B-B14F-4D97-AF65-F5344CB8AC3E}">
        <p14:creationId xmlns:p14="http://schemas.microsoft.com/office/powerpoint/2010/main" val="1689333305"/>
      </p:ext>
    </p:extLst>
  </p:cSld>
  <p:clrMap bg1="lt1" tx1="dk1" bg2="lt2" tx2="dk2" accent1="accent1" accent2="accent2" accent3="accent3" accent4="accent4" accent5="accent5" accent6="accent6" hlink="hlink" folHlink="folHlink"/>
  <p:sldLayoutIdLst>
    <p:sldLayoutId id="2147483810" r:id="rId1"/>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82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82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cs typeface="Arial" panose="020B0604020202020204" pitchFamily="34" charset="0"/>
              </a:defRPr>
            </a:lvl1pPr>
          </a:lstStyle>
          <a:p>
            <a:pPr defTabSz="914400" fontAlgn="base">
              <a:spcBef>
                <a:spcPct val="0"/>
              </a:spcBef>
              <a:spcAft>
                <a:spcPct val="0"/>
              </a:spcAft>
              <a:defRPr/>
            </a:pPr>
            <a:endParaRPr lang="en-US">
              <a:solidFill>
                <a:srgbClr val="000000"/>
              </a:solidFill>
            </a:endParaRPr>
          </a:p>
        </p:txBody>
      </p:sp>
      <p:sp>
        <p:nvSpPr>
          <p:cNvPr id="4382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cs typeface="Arial" panose="020B0604020202020204" pitchFamily="34" charset="0"/>
              </a:defRPr>
            </a:lvl1pPr>
          </a:lstStyle>
          <a:p>
            <a:pPr defTabSz="914400" fontAlgn="base">
              <a:spcBef>
                <a:spcPct val="0"/>
              </a:spcBef>
              <a:spcAft>
                <a:spcPct val="0"/>
              </a:spcAft>
              <a:defRPr/>
            </a:pPr>
            <a:endParaRPr lang="en-US">
              <a:solidFill>
                <a:srgbClr val="000000"/>
              </a:solidFill>
            </a:endParaRPr>
          </a:p>
        </p:txBody>
      </p:sp>
      <p:sp>
        <p:nvSpPr>
          <p:cNvPr id="4382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cs typeface="Arial" panose="020B0604020202020204" pitchFamily="34" charset="0"/>
              </a:defRPr>
            </a:lvl1pPr>
          </a:lstStyle>
          <a:p>
            <a:pPr defTabSz="914400" fontAlgn="base">
              <a:spcBef>
                <a:spcPct val="0"/>
              </a:spcBef>
              <a:spcAft>
                <a:spcPct val="0"/>
              </a:spcAft>
              <a:defRPr/>
            </a:pPr>
            <a:fld id="{881809AF-DD62-7C41-97BB-AAEB47244C86}" type="slidenum">
              <a:rPr lang="en-US">
                <a:solidFill>
                  <a:srgbClr val="000000"/>
                </a:solidFill>
              </a:rPr>
              <a:pPr defTabSz="9144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92849746"/>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defTabSz="914400" fontAlgn="base">
              <a:spcBef>
                <a:spcPct val="0"/>
              </a:spcBef>
              <a:spcAft>
                <a:spcPct val="0"/>
              </a:spcAft>
              <a:defRPr/>
            </a:pPr>
            <a:fld id="{0A13D4A3-E66E-9D47-8B45-AF6D3BD6B685}"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54156604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4141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4141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141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defRPr sz="1400">
                <a:latin typeface="Verdana" pitchFamily="-112" charset="0"/>
                <a:ea typeface="ＭＳ Ｐゴシック" pitchFamily="-112" charset="-128"/>
                <a:cs typeface="ＭＳ Ｐゴシック" pitchFamily="-112" charset="-128"/>
              </a:defRPr>
            </a:lvl1pPr>
          </a:lstStyle>
          <a:p>
            <a:pPr defTabSz="914400" eaLnBrk="0" fontAlgn="base" hangingPunct="0">
              <a:spcBef>
                <a:spcPct val="0"/>
              </a:spcBef>
              <a:spcAft>
                <a:spcPct val="0"/>
              </a:spcAft>
              <a:defRPr/>
            </a:pPr>
            <a:endParaRPr lang="en-US">
              <a:solidFill>
                <a:srgbClr val="FFFFFF"/>
              </a:solidFill>
            </a:endParaRPr>
          </a:p>
        </p:txBody>
      </p:sp>
      <p:sp>
        <p:nvSpPr>
          <p:cNvPr id="104141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ctr">
              <a:defRPr sz="1400">
                <a:latin typeface="Verdana" pitchFamily="-112" charset="0"/>
                <a:ea typeface="ＭＳ Ｐゴシック" pitchFamily="-112" charset="-128"/>
                <a:cs typeface="ＭＳ Ｐゴシック" pitchFamily="-112" charset="-128"/>
              </a:defRPr>
            </a:lvl1pPr>
          </a:lstStyle>
          <a:p>
            <a:pPr defTabSz="914400" eaLnBrk="0" fontAlgn="base" hangingPunct="0">
              <a:spcBef>
                <a:spcPct val="0"/>
              </a:spcBef>
              <a:spcAft>
                <a:spcPct val="0"/>
              </a:spcAft>
              <a:defRPr/>
            </a:pPr>
            <a:endParaRPr lang="en-US">
              <a:solidFill>
                <a:srgbClr val="FFFFFF"/>
              </a:solidFill>
            </a:endParaRPr>
          </a:p>
        </p:txBody>
      </p:sp>
      <p:sp>
        <p:nvSpPr>
          <p:cNvPr id="104141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r">
              <a:defRPr sz="1400">
                <a:latin typeface="Verdana" charset="0"/>
              </a:defRPr>
            </a:lvl1pPr>
          </a:lstStyle>
          <a:p>
            <a:pPr defTabSz="914400" eaLnBrk="0" fontAlgn="base" hangingPunct="0">
              <a:spcBef>
                <a:spcPct val="0"/>
              </a:spcBef>
              <a:spcAft>
                <a:spcPct val="0"/>
              </a:spcAft>
              <a:defRPr/>
            </a:pPr>
            <a:fld id="{F7478391-7EC3-3A4B-833B-8697F2863DCC}" type="slidenum">
              <a:rPr lang="en-US">
                <a:solidFill>
                  <a:srgbClr val="FFFFFF"/>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363650316"/>
      </p:ext>
    </p:extLst>
  </p:cSld>
  <p:clrMap bg1="dk2" tx1="lt1" bg2="dk1"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rgbClr val="FFFF66"/>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CCFF66"/>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FFFF66"/>
        </a:buClr>
        <a:buFont typeface="Wingdings" charset="0"/>
        <a:buChar char=""/>
        <a:defRPr sz="2400">
          <a:solidFill>
            <a:schemeClr val="tx1"/>
          </a:solidFill>
          <a:latin typeface="+mn-lt"/>
          <a:ea typeface="ＭＳ Ｐゴシック" charset="0"/>
          <a:cs typeface="Geneva" pitchFamily="-108" charset="-128"/>
        </a:defRPr>
      </a:lvl3pPr>
      <a:lvl4pPr marL="1600200" indent="-228600" algn="l" rtl="0" eaLnBrk="0" fontAlgn="base" hangingPunct="0">
        <a:spcBef>
          <a:spcPct val="20000"/>
        </a:spcBef>
        <a:spcAft>
          <a:spcPct val="0"/>
        </a:spcAft>
        <a:buClr>
          <a:srgbClr val="CCFF66"/>
        </a:buClr>
        <a:buFont typeface="Wingdings" charset="0"/>
        <a:buChar char=""/>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Clr>
          <a:srgbClr val="FFFF66"/>
        </a:buClr>
        <a:buFont typeface="Wingdings" charset="0"/>
        <a:buChar char=""/>
        <a:defRPr sz="2000">
          <a:solidFill>
            <a:schemeClr val="tx1"/>
          </a:solidFill>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6pPr>
      <a:lvl7pPr marL="29718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7pPr>
      <a:lvl8pPr marL="34290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8pPr>
      <a:lvl9pPr marL="38862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3010"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b="1" i="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b="1" i="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4302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b="1" i="0">
                <a:solidFill>
                  <a:srgbClr val="FFFFFF"/>
                </a:solidFill>
                <a:latin typeface="Arial" panose="020B0604020202020204" pitchFamily="34" charset="0"/>
                <a:ea typeface="ＭＳ Ｐゴシック" charset="0"/>
                <a:cs typeface="ＭＳ Ｐゴシック" charset="0"/>
              </a:endParaRPr>
            </a:p>
          </p:txBody>
        </p:sp>
        <p:sp>
          <p:nvSpPr>
            <p:cNvPr id="4302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b="1" i="0">
                <a:solidFill>
                  <a:srgbClr val="FFFFFF"/>
                </a:solidFill>
                <a:latin typeface="Arial" panose="020B0604020202020204" pitchFamily="34" charset="0"/>
                <a:ea typeface="ＭＳ Ｐゴシック" charset="0"/>
                <a:cs typeface="ＭＳ Ｐゴシック" charset="0"/>
              </a:endParaRPr>
            </a:p>
          </p:txBody>
        </p:sp>
        <p:sp>
          <p:nvSpPr>
            <p:cNvPr id="4302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b="1" i="0">
                <a:solidFill>
                  <a:srgbClr val="FFFFFF"/>
                </a:solidFill>
                <a:latin typeface="Arial" panose="020B0604020202020204" pitchFamily="34" charset="0"/>
                <a:ea typeface="ＭＳ Ｐゴシック" charset="0"/>
                <a:cs typeface="ＭＳ Ｐゴシック" charset="0"/>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FFFFFF"/>
              </a:solidFill>
            </a:endParaRPr>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FFFFFF"/>
              </a:solidFill>
            </a:endParaRPr>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i="0">
                <a:effectLst>
                  <a:outerShdw blurRad="38100" dist="38100" dir="2700000" algn="tl">
                    <a:srgbClr val="010199"/>
                  </a:outerShdw>
                </a:effectLst>
                <a:latin typeface="Arial" panose="020B0604020202020204" pitchFamily="34" charset="0"/>
              </a:defRPr>
            </a:lvl1pPr>
          </a:lstStyle>
          <a:p>
            <a:pPr defTabSz="914400" fontAlgn="base">
              <a:spcBef>
                <a:spcPct val="0"/>
              </a:spcBef>
              <a:spcAft>
                <a:spcPct val="0"/>
              </a:spcAft>
              <a:defRPr/>
            </a:pPr>
            <a:fld id="{0A24B72E-656F-484A-938B-D8EA60420A88}"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1661291108"/>
      </p:ext>
    </p:extLst>
  </p:cSld>
  <p:clrMap bg1="dk2" tx1="lt1" bg2="dk1"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FFFFFF"/>
            </a:outerShdw>
          </a:effectLst>
          <a:latin typeface="Arial" panose="020B0604020202020204" pitchFamily="34" charset="0"/>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10199"/>
            </a:outerShdw>
          </a:effectLst>
          <a:latin typeface="Arial" panose="020B0604020202020204" pitchFamily="34" charset="0"/>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10199"/>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10199"/>
            </a:outerShdw>
          </a:effectLst>
          <a:latin typeface="Arial" panose="020B0604020202020204" pitchFamily="34" charset="0"/>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410050"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10051"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8" tIns="44450" rIns="90488" bIns="44450" numCol="1" anchor="ctr" anchorCtr="0" compatLnSpc="1">
            <a:prstTxWarp prst="textNoShape">
              <a:avLst/>
            </a:prstTxWarp>
          </a:bodyPr>
          <a:lstStyle/>
          <a:p>
            <a:pPr lvl="0"/>
            <a:r>
              <a:rPr lang="en-US" dirty="0"/>
              <a:t>Click to edit Master title style</a:t>
            </a:r>
          </a:p>
        </p:txBody>
      </p:sp>
      <p:sp>
        <p:nvSpPr>
          <p:cNvPr id="15364" name="Rectangle 4"/>
          <p:cNvSpPr>
            <a:spLocks noChangeArrowheads="1"/>
          </p:cNvSpPr>
          <p:nvPr/>
        </p:nvSpPr>
        <p:spPr bwMode="auto">
          <a:xfrm>
            <a:off x="0" y="0"/>
            <a:ext cx="1085850" cy="6845300"/>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b="1" i="0">
              <a:solidFill>
                <a:srgbClr val="FFFFFF"/>
              </a:solidFill>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499809987"/>
      </p:ext>
    </p:extLst>
  </p:cSld>
  <p:clrMap bg1="dk2" tx1="lt1" bg2="dk1"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rtl="0" eaLnBrk="0" fontAlgn="base" hangingPunct="0">
        <a:spcBef>
          <a:spcPct val="0"/>
        </a:spcBef>
        <a:spcAft>
          <a:spcPct val="0"/>
        </a:spcAft>
        <a:defRPr sz="4800" b="1" i="0" u="sng">
          <a:solidFill>
            <a:schemeClr val="tx2"/>
          </a:solidFill>
          <a:effectLst>
            <a:outerShdw blurRad="38100" dist="38100" dir="2700000" algn="tl">
              <a:srgbClr val="000000"/>
            </a:outerShdw>
          </a:effectLst>
          <a:latin typeface="Arial" panose="020B0604020202020204" pitchFamily="34" charset="0"/>
          <a:ea typeface="ＭＳ Ｐゴシック" pitchFamily="-109" charset="-128"/>
          <a:cs typeface="ＭＳ Ｐゴシック" charset="0"/>
        </a:defRPr>
      </a:lvl1pPr>
      <a:lvl2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2pPr>
      <a:lvl3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3pPr>
      <a:lvl4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4pPr>
      <a:lvl5pPr algn="l" rtl="0" eaLnBrk="0" fontAlgn="base" hangingPunct="0">
        <a:spcBef>
          <a:spcPct val="0"/>
        </a:spcBef>
        <a:spcAft>
          <a:spcPct val="0"/>
        </a:spcAft>
        <a:defRPr sz="4800" b="1" u="sng">
          <a:solidFill>
            <a:schemeClr val="tx2"/>
          </a:solidFill>
          <a:effectLst>
            <a:outerShdw blurRad="38100" dist="38100" dir="2700000" algn="tl">
              <a:srgbClr val="000000"/>
            </a:outerShdw>
          </a:effectLst>
          <a:latin typeface="Arial" charset="0"/>
          <a:ea typeface="ＭＳ Ｐゴシック" pitchFamily="-109" charset="-128"/>
          <a:cs typeface="ＭＳ Ｐゴシック" pitchFamily="-109" charset="-128"/>
        </a:defRPr>
      </a:lvl5pPr>
      <a:lvl6pPr marL="4572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sz="5400" b="1" u="sng">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lr>
          <a:schemeClr val="folHlink"/>
        </a:buClr>
        <a:buSzPct val="75000"/>
        <a:buFont typeface="Monotype Sorts" charset="0"/>
        <a:buChar char="u"/>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65000"/>
        <a:buFont typeface="Monotype Sorts" charset="0"/>
        <a:buChar char="F"/>
        <a:defRPr sz="2400" b="1" i="0">
          <a:solidFill>
            <a:schemeClr val="tx1"/>
          </a:solidFill>
          <a:effectLst>
            <a:outerShdw blurRad="38100" dist="38100" dir="2700000" algn="tl">
              <a:srgbClr val="000000"/>
            </a:outerShdw>
          </a:effectLst>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lr>
          <a:schemeClr val="tx1"/>
        </a:buClr>
        <a:buSzPct val="100000"/>
        <a:buChar char="•"/>
        <a:defRPr sz="2000" b="1" i="0">
          <a:solidFill>
            <a:schemeClr val="tx1"/>
          </a:solidFill>
          <a:effectLst>
            <a:outerShdw blurRad="38100" dist="38100" dir="2700000" algn="tl">
              <a:srgbClr val="000000"/>
            </a:outerShdw>
          </a:effectLst>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lr>
          <a:schemeClr val="tx1"/>
        </a:buClr>
        <a:buSzPct val="100000"/>
        <a:buChar char="–"/>
        <a:defRPr sz="2000" b="1" i="0">
          <a:solidFill>
            <a:schemeClr val="tx1"/>
          </a:solidFill>
          <a:effectLst>
            <a:outerShdw blurRad="38100" dist="38100" dir="2700000" algn="tl">
              <a:srgbClr val="000000"/>
            </a:outerShdw>
          </a:effectLst>
          <a:latin typeface="Arial" panose="020B0604020202020204" pitchFamily="34" charset="0"/>
          <a:ea typeface="Arial" panose="020B0604020202020204" pitchFamily="34" charset="0"/>
          <a:cs typeface="Arial" panose="020B0604020202020204" pitchFamily="34" charset="0"/>
        </a:defRPr>
      </a:lvl5pPr>
      <a:lvl6pPr marL="25146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spcBef>
          <a:spcPct val="20000"/>
        </a:spcBef>
        <a:spcAft>
          <a:spcPct val="0"/>
        </a:spcAft>
        <a:buClr>
          <a:schemeClr val="tx1"/>
        </a:buClr>
        <a:buSzPct val="100000"/>
        <a:buChar char="–"/>
        <a:defRPr sz="2400" b="1">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686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defTabSz="914400" fontAlgn="base">
              <a:spcBef>
                <a:spcPct val="0"/>
              </a:spcBef>
              <a:spcAft>
                <a:spcPct val="0"/>
              </a:spcAft>
              <a:defRPr/>
            </a:pPr>
            <a:fld id="{684B5086-168A-4943-B3BA-3334541E5370}"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794953275"/>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8546" name="Group 2"/>
          <p:cNvGrpSpPr>
            <a:grpSpLocks/>
          </p:cNvGrpSpPr>
          <p:nvPr/>
        </p:nvGrpSpPr>
        <p:grpSpPr bwMode="auto">
          <a:xfrm>
            <a:off x="0" y="3902075"/>
            <a:ext cx="3400425" cy="2949575"/>
            <a:chOff x="0" y="2458"/>
            <a:chExt cx="2142" cy="1858"/>
          </a:xfrm>
        </p:grpSpPr>
        <p:sp>
          <p:nvSpPr>
            <p:cNvPr id="225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225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225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225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b="1" i="0">
                <a:solidFill>
                  <a:srgbClr val="FFFFFF"/>
                </a:solidFill>
                <a:latin typeface="Arial" panose="020B0604020202020204" pitchFamily="34" charset="0"/>
                <a:ea typeface="ＭＳ Ｐゴシック" charset="0"/>
                <a:cs typeface="ＭＳ Ｐゴシック" charset="0"/>
              </a:endParaRPr>
            </a:p>
          </p:txBody>
        </p:sp>
        <p:sp>
          <p:nvSpPr>
            <p:cNvPr id="10855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b="1" i="0">
                <a:solidFill>
                  <a:srgbClr val="FFFFFF"/>
                </a:solidFill>
                <a:latin typeface="Arial" panose="020B0604020202020204" pitchFamily="34" charset="0"/>
                <a:ea typeface="ＭＳ Ｐゴシック" charset="0"/>
                <a:cs typeface="ＭＳ Ｐゴシック" charset="0"/>
              </a:endParaRPr>
            </a:p>
          </p:txBody>
        </p:sp>
        <p:sp>
          <p:nvSpPr>
            <p:cNvPr id="10855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b="1" i="0">
                <a:solidFill>
                  <a:srgbClr val="FFFFFF"/>
                </a:solidFill>
                <a:latin typeface="Arial" panose="020B0604020202020204" pitchFamily="34" charset="0"/>
                <a:ea typeface="ＭＳ Ｐゴシック" charset="0"/>
                <a:cs typeface="ＭＳ Ｐゴシック" charset="0"/>
              </a:endParaRPr>
            </a:p>
          </p:txBody>
        </p:sp>
        <p:sp>
          <p:nvSpPr>
            <p:cNvPr id="10855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b="1" i="0">
                <a:solidFill>
                  <a:srgbClr val="FFFFFF"/>
                </a:solidFill>
                <a:latin typeface="Arial" panose="020B0604020202020204" pitchFamily="34" charset="0"/>
                <a:ea typeface="ＭＳ Ｐゴシック" charset="0"/>
                <a:cs typeface="ＭＳ Ｐゴシック" charset="0"/>
              </a:endParaRPr>
            </a:p>
          </p:txBody>
        </p:sp>
      </p:grpSp>
      <p:sp>
        <p:nvSpPr>
          <p:cNvPr id="225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25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solidFill>
                  <a:srgbClr val="FFFFFF"/>
                </a:solidFill>
                <a:effectLst>
                  <a:outerShdw blurRad="38100" dist="38100" dir="2700000" algn="tl">
                    <a:srgbClr val="010199"/>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a:p>
        </p:txBody>
      </p:sp>
      <p:sp>
        <p:nvSpPr>
          <p:cNvPr id="225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solidFill>
                  <a:srgbClr val="FFFFFF"/>
                </a:solidFill>
                <a:effectLst>
                  <a:outerShdw blurRad="38100" dist="38100" dir="2700000" algn="tl">
                    <a:srgbClr val="010199"/>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a:p>
        </p:txBody>
      </p:sp>
      <p:sp>
        <p:nvSpPr>
          <p:cNvPr id="225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i="0">
                <a:solidFill>
                  <a:srgbClr val="FFFFFF"/>
                </a:solidFill>
                <a:effectLst>
                  <a:outerShdw blurRad="38100" dist="38100" dir="2700000" algn="tl">
                    <a:srgbClr val="010199"/>
                  </a:outerShdw>
                </a:effectLst>
                <a:latin typeface="Arial" panose="020B0604020202020204" pitchFamily="34" charset="0"/>
              </a:defRPr>
            </a:lvl1pPr>
          </a:lstStyle>
          <a:p>
            <a:pPr defTabSz="914400" fontAlgn="base">
              <a:spcBef>
                <a:spcPct val="0"/>
              </a:spcBef>
              <a:spcAft>
                <a:spcPct val="0"/>
              </a:spcAft>
              <a:defRPr/>
            </a:pPr>
            <a:fld id="{DD3F45FB-27C7-294F-AF72-5E98E3D9163C}"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365506188"/>
      </p:ext>
    </p:extLst>
  </p:cSld>
  <p:clrMap bg1="dk2" tx1="lt1" bg2="dk1" tx2="lt2" accent1="accent1" accent2="accent2" accent3="accent3" accent4="accent4" accent5="accent5" accent6="accent6" hlink="hlink" folHlink="folHlink"/>
  <p:sldLayoutIdLst>
    <p:sldLayoutId id="2147483738" r:id="rId1"/>
    <p:sldLayoutId id="2147483739" r:id="rId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FFFFFF"/>
            </a:outerShdw>
          </a:effectLst>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116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defRPr>
            </a:lvl1pPr>
          </a:lstStyle>
          <a:p>
            <a:pPr defTabSz="914400" fontAlgn="base">
              <a:spcBef>
                <a:spcPct val="0"/>
              </a:spcBef>
              <a:spcAft>
                <a:spcPct val="0"/>
              </a:spcAft>
              <a:defRPr/>
            </a:pPr>
            <a:fld id="{82A1FBD8-4E50-504E-ABB7-367597404797}" type="slidenum">
              <a:rPr lang="zh-CN" altLang="en-US">
                <a:ea typeface="ＭＳ Ｐゴシック" charset="0"/>
                <a:cs typeface="ＭＳ Ｐゴシック" charset="0"/>
              </a:rPr>
              <a:pPr defTabSz="914400" fontAlgn="base">
                <a:spcBef>
                  <a:spcPct val="0"/>
                </a:spcBef>
                <a:spcAft>
                  <a:spcPct val="0"/>
                </a:spcAft>
                <a:defRPr/>
              </a:pPr>
              <a:t>‹#›</a:t>
            </a:fld>
            <a:endParaRPr lang="en-US" altLang="zh-CN">
              <a:ea typeface="ＭＳ Ｐゴシック" charset="0"/>
              <a:cs typeface="ＭＳ Ｐゴシック" charset="0"/>
            </a:endParaRPr>
          </a:p>
        </p:txBody>
      </p:sp>
    </p:spTree>
    <p:extLst>
      <p:ext uri="{BB962C8B-B14F-4D97-AF65-F5344CB8AC3E}">
        <p14:creationId xmlns:p14="http://schemas.microsoft.com/office/powerpoint/2010/main" val="393612963"/>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704953135"/>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60.xml"/></Relationships>
</file>

<file path=ppt/slides/_rels/slide10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5.xml"/><Relationship Id="rId1" Type="http://schemas.openxmlformats.org/officeDocument/2006/relationships/slideLayout" Target="../slideLayouts/slideLayout60.xml"/><Relationship Id="rId4" Type="http://schemas.openxmlformats.org/officeDocument/2006/relationships/image" Target="../media/image11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7.xml"/><Relationship Id="rId1" Type="http://schemas.openxmlformats.org/officeDocument/2006/relationships/themeOverride" Target="../theme/themeOverride1.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7.xml"/><Relationship Id="rId1" Type="http://schemas.openxmlformats.org/officeDocument/2006/relationships/themeOverride" Target="../theme/themeOverride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7.xml"/><Relationship Id="rId1" Type="http://schemas.openxmlformats.org/officeDocument/2006/relationships/themeOverride" Target="../theme/themeOverride3.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7.xml"/><Relationship Id="rId1" Type="http://schemas.openxmlformats.org/officeDocument/2006/relationships/themeOverride" Target="../theme/themeOverride4.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7.xml"/><Relationship Id="rId1" Type="http://schemas.openxmlformats.org/officeDocument/2006/relationships/themeOverride" Target="../theme/themeOverride5.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7.xml"/><Relationship Id="rId1" Type="http://schemas.openxmlformats.org/officeDocument/2006/relationships/themeOverride" Target="../theme/themeOverride6.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7.xml"/><Relationship Id="rId1" Type="http://schemas.openxmlformats.org/officeDocument/2006/relationships/themeOverride" Target="../theme/themeOverride7.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7.xml"/><Relationship Id="rId1" Type="http://schemas.openxmlformats.org/officeDocument/2006/relationships/themeOverride" Target="../theme/themeOverride8.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7.xml"/><Relationship Id="rId1" Type="http://schemas.openxmlformats.org/officeDocument/2006/relationships/themeOverride" Target="../theme/themeOverride9.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7.xml"/><Relationship Id="rId1" Type="http://schemas.openxmlformats.org/officeDocument/2006/relationships/themeOverride" Target="../theme/themeOverride10.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7.xml"/><Relationship Id="rId1" Type="http://schemas.openxmlformats.org/officeDocument/2006/relationships/themeOverride" Target="../theme/themeOverride11.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7.xml"/><Relationship Id="rId1" Type="http://schemas.openxmlformats.org/officeDocument/2006/relationships/themeOverride" Target="../theme/themeOverride12.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hyperlink" Target="http://www.noahthemovie.com/"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15.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15.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8.png"/></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5.xml"/><Relationship Id="rId1" Type="http://schemas.openxmlformats.org/officeDocument/2006/relationships/slideLayout" Target="../slideLayouts/slideLayout113.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6.xml"/><Relationship Id="rId1" Type="http://schemas.openxmlformats.org/officeDocument/2006/relationships/slideLayout" Target="../slideLayouts/slideLayout113.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113.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11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0.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1.xml"/><Relationship Id="rId1" Type="http://schemas.openxmlformats.org/officeDocument/2006/relationships/slideLayout" Target="../slideLayouts/slideLayout20.xml"/><Relationship Id="rId4" Type="http://schemas.openxmlformats.org/officeDocument/2006/relationships/image" Target="../media/image55.png"/></Relationships>
</file>

<file path=ppt/slides/_rels/slide5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3.xml"/><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4.xml"/><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5.xml"/><Relationship Id="rId1" Type="http://schemas.openxmlformats.org/officeDocument/2006/relationships/slideLayout" Target="../slideLayouts/slideLayout55.xml"/><Relationship Id="rId4" Type="http://schemas.openxmlformats.org/officeDocument/2006/relationships/image" Target="../media/image60.png"/></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6.xml"/><Relationship Id="rId1" Type="http://schemas.openxmlformats.org/officeDocument/2006/relationships/slideLayout" Target="../slideLayouts/slideLayout50.xml"/></Relationships>
</file>

<file path=ppt/slides/_rels/slide5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7.xml"/><Relationship Id="rId1" Type="http://schemas.openxmlformats.org/officeDocument/2006/relationships/slideLayout" Target="../slideLayouts/slideLayout5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8.xml"/><Relationship Id="rId1" Type="http://schemas.openxmlformats.org/officeDocument/2006/relationships/slideLayout" Target="../slideLayouts/slideLayout55.xml"/></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9.xml"/><Relationship Id="rId1" Type="http://schemas.openxmlformats.org/officeDocument/2006/relationships/slideLayout" Target="../slideLayouts/slideLayout125.xml"/></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0.xml"/><Relationship Id="rId1" Type="http://schemas.openxmlformats.org/officeDocument/2006/relationships/slideLayout" Target="../slideLayouts/slideLayout125.xml"/></Relationships>
</file>

<file path=ppt/slides/_rels/slide6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1.xml"/><Relationship Id="rId1" Type="http://schemas.openxmlformats.org/officeDocument/2006/relationships/slideLayout" Target="../slideLayouts/slideLayout50.xml"/></Relationships>
</file>

<file path=ppt/slides/_rels/slide6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2.xml"/><Relationship Id="rId1" Type="http://schemas.openxmlformats.org/officeDocument/2006/relationships/slideLayout" Target="../slideLayouts/slideLayout127.xml"/><Relationship Id="rId5" Type="http://schemas.openxmlformats.org/officeDocument/2006/relationships/image" Target="../media/image69.jpeg"/><Relationship Id="rId4" Type="http://schemas.openxmlformats.org/officeDocument/2006/relationships/image" Target="../media/image68.jpeg"/></Relationships>
</file>

<file path=ppt/slides/_rels/slide6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3.xml"/><Relationship Id="rId1" Type="http://schemas.openxmlformats.org/officeDocument/2006/relationships/slideLayout" Target="../slideLayouts/slideLayout61.xml"/></Relationships>
</file>

<file path=ppt/slides/_rels/slide6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4.xml"/><Relationship Id="rId1" Type="http://schemas.openxmlformats.org/officeDocument/2006/relationships/slideLayout" Target="../slideLayouts/slideLayout15.xml"/><Relationship Id="rId4" Type="http://schemas.openxmlformats.org/officeDocument/2006/relationships/image" Target="../media/image72.jpeg"/></Relationships>
</file>

<file path=ppt/slides/_rels/slide6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5.xm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6.xml"/><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7.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8.xml"/><Relationship Id="rId1" Type="http://schemas.openxmlformats.org/officeDocument/2006/relationships/slideLayout" Target="../slideLayouts/slideLayout20.xml"/></Relationships>
</file>

<file path=ppt/slides/_rels/slide7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9.xml"/><Relationship Id="rId1" Type="http://schemas.openxmlformats.org/officeDocument/2006/relationships/slideLayout" Target="../slideLayouts/slideLayout72.xml"/></Relationships>
</file>

<file path=ppt/slides/_rels/slide7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0.xml"/><Relationship Id="rId1" Type="http://schemas.openxmlformats.org/officeDocument/2006/relationships/slideLayout" Target="../slideLayouts/slideLayout72.xml"/></Relationships>
</file>

<file path=ppt/slides/_rels/slide7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1.xml"/><Relationship Id="rId1" Type="http://schemas.openxmlformats.org/officeDocument/2006/relationships/slideLayout" Target="../slideLayouts/slideLayout72.xml"/></Relationships>
</file>

<file path=ppt/slides/_rels/slide7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2.xml"/><Relationship Id="rId1" Type="http://schemas.openxmlformats.org/officeDocument/2006/relationships/slideLayout" Target="../slideLayouts/slideLayout72.xml"/></Relationships>
</file>

<file path=ppt/slides/_rels/slide7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3.xml"/><Relationship Id="rId1" Type="http://schemas.openxmlformats.org/officeDocument/2006/relationships/slideLayout" Target="../slideLayouts/slideLayout72.xml"/></Relationships>
</file>

<file path=ppt/slides/_rels/slide7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2.xml"/></Relationships>
</file>

<file path=ppt/slides/_rels/slide7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5.xml"/><Relationship Id="rId1" Type="http://schemas.openxmlformats.org/officeDocument/2006/relationships/slideLayout" Target="../slideLayouts/slideLayout74.xml"/></Relationships>
</file>

<file path=ppt/slides/_rels/slide7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6.xml"/><Relationship Id="rId1" Type="http://schemas.openxmlformats.org/officeDocument/2006/relationships/slideLayout" Target="../slideLayouts/slideLayout7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7.xml"/><Relationship Id="rId1" Type="http://schemas.openxmlformats.org/officeDocument/2006/relationships/slideLayout" Target="../slideLayouts/slideLayout72.xml"/></Relationships>
</file>

<file path=ppt/slides/_rels/slide8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8.xml"/><Relationship Id="rId1" Type="http://schemas.openxmlformats.org/officeDocument/2006/relationships/slideLayout" Target="../slideLayouts/slideLayout73.xml"/><Relationship Id="rId4" Type="http://schemas.openxmlformats.org/officeDocument/2006/relationships/image" Target="../media/image88.emf"/></Relationships>
</file>

<file path=ppt/slides/_rels/slide8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9.xml"/><Relationship Id="rId1" Type="http://schemas.openxmlformats.org/officeDocument/2006/relationships/slideLayout" Target="../slideLayouts/slideLayout15.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8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0.xml"/><Relationship Id="rId1" Type="http://schemas.openxmlformats.org/officeDocument/2006/relationships/slideLayout" Target="../slideLayouts/slideLayout20.xml"/></Relationships>
</file>

<file path=ppt/slides/_rels/slide8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1.xml"/><Relationship Id="rId1" Type="http://schemas.openxmlformats.org/officeDocument/2006/relationships/slideLayout" Target="../slideLayouts/slideLayout20.xml"/></Relationships>
</file>

<file path=ppt/slides/_rels/slide8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2.xml"/><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3.xml"/><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4.xml"/><Relationship Id="rId1" Type="http://schemas.openxmlformats.org/officeDocument/2006/relationships/slideLayout" Target="../slideLayouts/slideLayout15.xml"/><Relationship Id="rId5" Type="http://schemas.openxmlformats.org/officeDocument/2006/relationships/image" Target="../media/image98.png"/><Relationship Id="rId4" Type="http://schemas.openxmlformats.org/officeDocument/2006/relationships/image" Target="../media/image97.jpe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9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5.xml"/><Relationship Id="rId1" Type="http://schemas.openxmlformats.org/officeDocument/2006/relationships/slideLayout" Target="../slideLayouts/slideLayout15.xml"/><Relationship Id="rId4" Type="http://schemas.openxmlformats.org/officeDocument/2006/relationships/image" Target="../media/image100.png"/></Relationships>
</file>

<file path=ppt/slides/_rels/slide9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6.xml"/><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7.xml"/><Relationship Id="rId1" Type="http://schemas.openxmlformats.org/officeDocument/2006/relationships/slideLayout" Target="../slideLayouts/slideLayout55.xml"/></Relationships>
</file>

<file path=ppt/slides/_rels/slide9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65.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120.xml"/><Relationship Id="rId1" Type="http://schemas.openxmlformats.org/officeDocument/2006/relationships/themeOverride" Target="../theme/themeOverride13.xml"/><Relationship Id="rId4" Type="http://schemas.openxmlformats.org/officeDocument/2006/relationships/image" Target="../media/image104.gif"/></Relationships>
</file>

<file path=ppt/slides/_rels/slide95.xml.rels><?xml version="1.0" encoding="UTF-8" standalone="yes"?>
<Relationships xmlns="http://schemas.openxmlformats.org/package/2006/relationships"><Relationship Id="rId3" Type="http://schemas.openxmlformats.org/officeDocument/2006/relationships/image" Target="../media/image105.gif"/><Relationship Id="rId2" Type="http://schemas.openxmlformats.org/officeDocument/2006/relationships/notesSlide" Target="../notesSlides/notesSlide89.xml"/><Relationship Id="rId1" Type="http://schemas.openxmlformats.org/officeDocument/2006/relationships/slideLayout" Target="../slideLayouts/slideLayout115.xml"/></Relationships>
</file>

<file path=ppt/slides/_rels/slide9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90.xml"/><Relationship Id="rId1" Type="http://schemas.openxmlformats.org/officeDocument/2006/relationships/slideLayout" Target="../slideLayouts/slideLayout78.xml"/></Relationships>
</file>

<file path=ppt/slides/_rels/slide9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1.xml"/><Relationship Id="rId1" Type="http://schemas.openxmlformats.org/officeDocument/2006/relationships/slideLayout" Target="../slideLayouts/slideLayout79.xml"/></Relationships>
</file>

<file path=ppt/slides/_rels/slide9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2.xml"/><Relationship Id="rId1" Type="http://schemas.openxmlformats.org/officeDocument/2006/relationships/slideLayout" Target="../slideLayouts/slideLayout97.xml"/><Relationship Id="rId4" Type="http://schemas.openxmlformats.org/officeDocument/2006/relationships/image" Target="../media/image109.jpeg"/></Relationships>
</file>

<file path=ppt/slides/_rels/slide9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93.xml"/><Relationship Id="rId1" Type="http://schemas.openxmlformats.org/officeDocument/2006/relationships/slideLayout" Target="../slideLayouts/slideLayout10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353927"/>
            <a:ext cx="9144216" cy="5137361"/>
          </a:xfrm>
          <a:prstGeom prst="rect">
            <a:avLst/>
          </a:prstGeom>
        </p:spPr>
      </p:pic>
      <p:sp>
        <p:nvSpPr>
          <p:cNvPr id="998401" name="Title 1"/>
          <p:cNvSpPr>
            <a:spLocks noGrp="1"/>
          </p:cNvSpPr>
          <p:nvPr>
            <p:ph type="title"/>
          </p:nvPr>
        </p:nvSpPr>
        <p:spPr>
          <a:xfrm>
            <a:off x="0" y="-1"/>
            <a:ext cx="9144217" cy="1353927"/>
          </a:xfrm>
        </p:spPr>
        <p:txBody>
          <a:bodyPr/>
          <a:lstStyle/>
          <a:p>
            <a:r>
              <a:rPr lang="ar-JO" sz="4800" dirty="0">
                <a:ea typeface="ＭＳ Ｐゴシック" charset="0"/>
              </a:rPr>
              <a:t>نوح : فيلم ضخم أم الكتاب المقدس</a:t>
            </a:r>
            <a:endParaRPr lang="en-US" sz="4800" dirty="0">
              <a:ea typeface="ＭＳ Ｐゴシック" charset="0"/>
            </a:endParaRPr>
          </a:p>
        </p:txBody>
      </p:sp>
      <p:sp>
        <p:nvSpPr>
          <p:cNvPr id="7" name="Title 1"/>
          <p:cNvSpPr txBox="1">
            <a:spLocks/>
          </p:cNvSpPr>
          <p:nvPr/>
        </p:nvSpPr>
        <p:spPr bwMode="auto">
          <a:xfrm>
            <a:off x="4720823" y="4985936"/>
            <a:ext cx="4281478" cy="974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5400" b="1" dirty="0">
                <a:solidFill>
                  <a:srgbClr val="FFFFFF"/>
                </a:solidFill>
                <a:latin typeface="Arial" panose="020B0604020202020204" pitchFamily="34" charset="0"/>
                <a:ea typeface="ＭＳ Ｐゴシック" charset="0"/>
                <a:cs typeface="Arial" panose="020B0604020202020204" pitchFamily="34" charset="0"/>
              </a:rPr>
              <a:t>تكوين ٦-٩</a:t>
            </a:r>
            <a:endParaRPr lang="en-US" sz="5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 name="Rectangle 5"/>
          <p:cNvSpPr>
            <a:spLocks noChangeArrowheads="1"/>
          </p:cNvSpPr>
          <p:nvPr/>
        </p:nvSpPr>
        <p:spPr bwMode="auto">
          <a:xfrm>
            <a:off x="0" y="6337905"/>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BibleStudyDownloads.org</a:t>
            </a:r>
          </a:p>
        </p:txBody>
      </p:sp>
    </p:spTree>
    <p:extLst>
      <p:ext uri="{BB962C8B-B14F-4D97-AF65-F5344CB8AC3E}">
        <p14:creationId xmlns:p14="http://schemas.microsoft.com/office/powerpoint/2010/main" val="3813687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482203"/>
            <a:ext cx="9144000" cy="6375797"/>
          </a:xfrm>
          <a:prstGeom prst="rect">
            <a:avLst/>
          </a:prstGeom>
        </p:spPr>
      </p:pic>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dirty="0">
                <a:ea typeface="ＭＳ Ｐゴシック" charset="0"/>
              </a:rPr>
              <a:t>Noah</a:t>
            </a: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39768" y="192181"/>
            <a:ext cx="4007548" cy="1286789"/>
          </a:xfrm>
          <a:prstGeom prst="rect">
            <a:avLst/>
          </a:prstGeom>
        </p:spPr>
      </p:pic>
      <p:sp>
        <p:nvSpPr>
          <p:cNvPr id="7" name="Rectangle 1026"/>
          <p:cNvSpPr txBox="1">
            <a:spLocks noChangeArrowheads="1"/>
          </p:cNvSpPr>
          <p:nvPr/>
        </p:nvSpPr>
        <p:spPr bwMode="auto">
          <a:xfrm>
            <a:off x="3558066" y="1593374"/>
            <a:ext cx="5471527" cy="526462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2400" b="1" dirty="0">
                <a:solidFill>
                  <a:srgbClr val="FFFFFF"/>
                </a:solidFill>
                <a:effectLst>
                  <a:glow rad="381000">
                    <a:schemeClr val="tx1"/>
                  </a:glow>
                </a:effectLst>
                <a:latin typeface="Arial" panose="020B0604020202020204" pitchFamily="34" charset="0"/>
                <a:ea typeface="ＭＳ Ｐゴシック" charset="0"/>
                <a:cs typeface="Arial" panose="020B0604020202020204" pitchFamily="34" charset="0"/>
              </a:rPr>
              <a:t>هذا هو الفيلم الذي سيقدم معظم الأحداث للمشاهدين : حيث أن الملائكة الساقطة وفقاً لنسخة آرونوفسكي مرصعون بالحجارة و بقليل من الإقناع ساعدوا نوح في بناء الفلك (للعمالقة الذين لديهم كتل من الصخور من أجل الأيدي و هم بارعون بشكل غير عادي) المشاهدون هم تقليد قديم للغاية يعود تاريخه إلى أكثر من ألفي عام في التفسير اليهودي و المسيحي لكنهم لا يعودون إلى ما قبل سفر التكوين</a:t>
            </a:r>
            <a:endParaRPr lang="en-US" sz="2400" b="1" dirty="0">
              <a:solidFill>
                <a:srgbClr val="FFFFFF"/>
              </a:solidFill>
              <a:effectLst>
                <a:glow rad="381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9409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89" name="Rectangle 2"/>
          <p:cNvSpPr>
            <a:spLocks noGrp="1" noChangeArrowheads="1"/>
          </p:cNvSpPr>
          <p:nvPr>
            <p:ph type="ctrTitle"/>
          </p:nvPr>
        </p:nvSpPr>
        <p:spPr>
          <a:xfrm>
            <a:off x="685800" y="2286000"/>
            <a:ext cx="7772400" cy="1143000"/>
          </a:xfrm>
        </p:spPr>
        <p:txBody>
          <a:bodyPr/>
          <a:lstStyle/>
          <a:p>
            <a:pPr eaLnBrk="1" hangingPunct="1"/>
            <a:r>
              <a:rPr lang="en-US" altLang="zh-CN">
                <a:ea typeface="ＭＳ Ｐゴシック" charset="0"/>
              </a:rPr>
              <a:t>Black</a:t>
            </a:r>
          </a:p>
        </p:txBody>
      </p:sp>
    </p:spTree>
    <p:extLst>
      <p:ext uri="{BB962C8B-B14F-4D97-AF65-F5344CB8AC3E}">
        <p14:creationId xmlns:p14="http://schemas.microsoft.com/office/powerpoint/2010/main" val="1691166640"/>
      </p:ext>
    </p:extLst>
  </p:cSld>
  <p:clrMapOvr>
    <a:masterClrMapping/>
  </p:clrMapOvr>
  <p:transition spd="med">
    <p:randomBar dir="vert"/>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3200" dirty="0">
                <a:solidFill>
                  <a:srgbClr val="FFFFFF"/>
                </a:solidFill>
                <a:ea typeface="ＭＳ Ｐゴシック" charset="0"/>
                <a:cs typeface="Arial" panose="020B0604020202020204" pitchFamily="34" charset="0"/>
              </a:rPr>
              <a:t>مسح العهد القديم</a:t>
            </a:r>
            <a:r>
              <a:rPr lang="en-US" sz="3200" dirty="0">
                <a:solidFill>
                  <a:srgbClr val="FFFFFF"/>
                </a:solidFill>
                <a:ea typeface="ＭＳ Ｐゴシック" charset="0"/>
                <a:cs typeface="Arial" panose="020B0604020202020204" pitchFamily="34" charset="0"/>
              </a:rPr>
              <a:t> at BibleStudyDownloads.org</a:t>
            </a:r>
            <a:endParaRPr lang="en-US" sz="110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ar-JO" sz="4000" b="1" dirty="0">
                <a:solidFill>
                  <a:srgbClr val="FFFFFF"/>
                </a:solidFill>
                <a:latin typeface="Arial" panose="020B0604020202020204" pitchFamily="34" charset="0"/>
                <a:cs typeface="Arial" panose="020B0604020202020204" pitchFamily="34" charset="0"/>
              </a:rPr>
              <a:t>احصل على العرض التقديمي مجاناً</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8631053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15810" name="Rectangle 2"/>
          <p:cNvSpPr>
            <a:spLocks noGrp="1" noChangeArrowheads="1"/>
          </p:cNvSpPr>
          <p:nvPr>
            <p:ph type="title"/>
          </p:nvPr>
        </p:nvSpPr>
        <p:spPr>
          <a:xfrm>
            <a:off x="685800" y="0"/>
            <a:ext cx="77724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ar-JO" altLang="zh-CN" b="1" dirty="0">
                <a:solidFill>
                  <a:srgbClr val="FFFFFF"/>
                </a:solidFill>
                <a:latin typeface="Arial" panose="020B0604020202020204" pitchFamily="34" charset="0"/>
                <a:ea typeface="ＭＳ Ｐゴシック" charset="0"/>
                <a:cs typeface="Arial" panose="020B0604020202020204" pitchFamily="34" charset="0"/>
              </a:rPr>
              <a:t>أ أخنوخ 6</a:t>
            </a:r>
            <a:endParaRPr lang="en-US" altLang="zh-CN"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015814" name="Text Box 6"/>
          <p:cNvSpPr txBox="1">
            <a:spLocks noChangeArrowheads="1"/>
          </p:cNvSpPr>
          <p:nvPr/>
        </p:nvSpPr>
        <p:spPr bwMode="auto">
          <a:xfrm>
            <a:off x="6221600" y="5430761"/>
            <a:ext cx="2922399" cy="147022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defTabSz="914400" fontAlgn="base">
              <a:lnSpc>
                <a:spcPct val="90000"/>
              </a:lnSpc>
              <a:spcBef>
                <a:spcPct val="20000"/>
              </a:spcBef>
              <a:spcAft>
                <a:spcPct val="0"/>
              </a:spcAft>
              <a:buClr>
                <a:srgbClr val="FFFF66"/>
              </a:buClr>
              <a:buFont typeface="Wingdings" charset="0"/>
              <a:buNone/>
              <a:defRPr sz="2800" b="1" baseline="30000">
                <a:solidFill>
                  <a:srgbClr val="FFFFFF"/>
                </a:solidFill>
                <a:effectLst>
                  <a:glow rad="254000">
                    <a:srgbClr val="000000"/>
                  </a:glow>
                </a:effectLst>
                <a:latin typeface="Arial" charset="0"/>
                <a:ea typeface="ＭＳ Ｐゴシック" charset="0"/>
                <a:cs typeface="Times New Roman" charset="0"/>
              </a:defRPr>
            </a:lvl1pPr>
          </a:lstStyle>
          <a:p>
            <a:r>
              <a:rPr lang="en-US" sz="2400" dirty="0">
                <a:latin typeface="Arial" panose="020B0604020202020204" pitchFamily="34" charset="0"/>
                <a:cs typeface="Arial" panose="020B0604020202020204" pitchFamily="34" charset="0"/>
              </a:rPr>
              <a:t>*An Aramaic text reads "Watchers" here (J.T. </a:t>
            </a:r>
            <a:r>
              <a:rPr lang="en-US" sz="2400" dirty="0" err="1">
                <a:latin typeface="Arial" panose="020B0604020202020204" pitchFamily="34" charset="0"/>
                <a:cs typeface="Arial" panose="020B0604020202020204" pitchFamily="34" charset="0"/>
              </a:rPr>
              <a:t>Milik</a:t>
            </a:r>
            <a:r>
              <a:rPr lang="en-US" sz="2400" dirty="0">
                <a:latin typeface="Arial" panose="020B0604020202020204" pitchFamily="34" charset="0"/>
                <a:cs typeface="Arial" panose="020B0604020202020204" pitchFamily="34" charset="0"/>
              </a:rPr>
              <a:t>, Aramaic Fragments of Qumran Cave 4 [Oxford: Clarendon Press, 1976], p. 167).</a:t>
            </a:r>
          </a:p>
        </p:txBody>
      </p:sp>
      <p:sp>
        <p:nvSpPr>
          <p:cNvPr id="1015815" name="Rectangle 7"/>
          <p:cNvSpPr>
            <a:spLocks noChangeArrowheads="1"/>
          </p:cNvSpPr>
          <p:nvPr/>
        </p:nvSpPr>
        <p:spPr bwMode="auto">
          <a:xfrm>
            <a:off x="76200" y="660405"/>
            <a:ext cx="6145400" cy="5943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fontAlgn="base">
              <a:lnSpc>
                <a:spcPct val="90000"/>
              </a:lnSpc>
              <a:spcBef>
                <a:spcPct val="20000"/>
              </a:spcBef>
              <a:spcAft>
                <a:spcPct val="0"/>
              </a:spcAft>
              <a:buClr>
                <a:srgbClr val="FFFF66"/>
              </a:buClr>
              <a:buFont typeface="Wingdings" charset="0"/>
              <a:buNone/>
              <a:defRPr/>
            </a:pPr>
            <a:r>
              <a:rPr lang="ar-JO" sz="2800" b="1" dirty="0">
                <a:solidFill>
                  <a:srgbClr val="FFFFFF"/>
                </a:solidFill>
                <a:latin typeface="Arial" panose="020B0604020202020204" pitchFamily="34" charset="0"/>
                <a:ea typeface="ＭＳ Ｐゴシック" charset="0"/>
                <a:cs typeface="Arial" panose="020B0604020202020204" pitchFamily="34" charset="0"/>
              </a:rPr>
              <a:t>1 حدث بعد أن تضاعف بنو البشر في تلك الأيام أنه ولد لهم بنات أنيقات و جميلات</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a:p>
            <a:pPr defTabSz="914400" fontAlgn="base">
              <a:lnSpc>
                <a:spcPct val="90000"/>
              </a:lnSpc>
              <a:spcBef>
                <a:spcPct val="20000"/>
              </a:spcBef>
              <a:spcAft>
                <a:spcPct val="0"/>
              </a:spcAft>
              <a:buClr>
                <a:srgbClr val="FFFF66"/>
              </a:buClr>
              <a:buFont typeface="Wingdings" charset="0"/>
              <a:buNone/>
              <a:defRPr/>
            </a:pPr>
            <a:endParaRPr lang="en-US" sz="1600" b="1" dirty="0">
              <a:solidFill>
                <a:srgbClr val="FFFFFF"/>
              </a:solidFill>
              <a:latin typeface="Arial" panose="020B0604020202020204" pitchFamily="34" charset="0"/>
              <a:ea typeface="ＭＳ Ｐゴシック" charset="0"/>
              <a:cs typeface="Arial" panose="020B0604020202020204" pitchFamily="34" charset="0"/>
            </a:endParaRPr>
          </a:p>
          <a:p>
            <a:pPr algn="r" defTabSz="914400" fontAlgn="base">
              <a:lnSpc>
                <a:spcPct val="90000"/>
              </a:lnSpc>
              <a:spcBef>
                <a:spcPct val="20000"/>
              </a:spcBef>
              <a:spcAft>
                <a:spcPct val="0"/>
              </a:spcAft>
              <a:buClr>
                <a:srgbClr val="FFFF66"/>
              </a:buClr>
              <a:buFont typeface="Wingdings" charset="0"/>
              <a:buNone/>
              <a:defRPr/>
            </a:pPr>
            <a:r>
              <a:rPr lang="ar-JO" sz="2800" b="1" dirty="0">
                <a:solidFill>
                  <a:srgbClr val="FFFFFF"/>
                </a:solidFill>
                <a:latin typeface="Arial" panose="020B0604020202020204" pitchFamily="34" charset="0"/>
                <a:ea typeface="ＭＳ Ｐゴシック" charset="0"/>
                <a:cs typeface="Arial" panose="020B0604020202020204" pitchFamily="34" charset="0"/>
              </a:rPr>
              <a:t>2 و عندما رآهن الملائكة بنو السماء صاروا مفتونين بهن قائلين بعضهم لبعض دعونا نختار لأنفسنا زوجات من نسل البشر و ننجب أولاداً </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a:p>
            <a:pPr defTabSz="914400" fontAlgn="base">
              <a:lnSpc>
                <a:spcPct val="90000"/>
              </a:lnSpc>
              <a:spcBef>
                <a:spcPct val="20000"/>
              </a:spcBef>
              <a:spcAft>
                <a:spcPct val="0"/>
              </a:spcAft>
              <a:buClr>
                <a:srgbClr val="FFFF66"/>
              </a:buClr>
              <a:buFont typeface="Wingdings" charset="0"/>
              <a:buNone/>
              <a:defRPr/>
            </a:pPr>
            <a:endParaRPr lang="en-US" sz="1600" b="1" dirty="0">
              <a:solidFill>
                <a:srgbClr val="FFFFFF"/>
              </a:solidFill>
              <a:latin typeface="Arial" panose="020B0604020202020204" pitchFamily="34" charset="0"/>
              <a:ea typeface="ＭＳ Ｐゴシック" charset="0"/>
              <a:cs typeface="Arial" panose="020B0604020202020204" pitchFamily="34" charset="0"/>
            </a:endParaRPr>
          </a:p>
          <a:p>
            <a:pPr algn="r" defTabSz="914400" fontAlgn="base">
              <a:lnSpc>
                <a:spcPct val="90000"/>
              </a:lnSpc>
              <a:spcBef>
                <a:spcPct val="20000"/>
              </a:spcBef>
              <a:spcAft>
                <a:spcPct val="0"/>
              </a:spcAft>
              <a:buClr>
                <a:srgbClr val="FFFF66"/>
              </a:buClr>
              <a:buFont typeface="Wingdings" charset="0"/>
              <a:buNone/>
              <a:defRPr/>
            </a:pPr>
            <a:r>
              <a:rPr lang="ar-JO" sz="2800" b="1" dirty="0">
                <a:solidFill>
                  <a:srgbClr val="FFFFFF"/>
                </a:solidFill>
                <a:latin typeface="Arial" panose="020B0604020202020204" pitchFamily="34" charset="0"/>
                <a:ea typeface="ＭＳ Ｐゴシック" charset="0"/>
                <a:cs typeface="Arial" panose="020B0604020202020204" pitchFamily="34" charset="0"/>
              </a:rPr>
              <a:t>3 ثم قال لهم رئيسهم ساميازا أخشى أنكم لن توافقوا على أنه يجب القيام بها العمل و أنا سأصبح وحدي مسؤولاً عن هذه الخطية العظيمة</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6221600" y="0"/>
            <a:ext cx="2922399" cy="5346095"/>
          </a:xfrm>
          <a:prstGeom prst="rect">
            <a:avLst/>
          </a:prstGeom>
        </p:spPr>
      </p:pic>
    </p:spTree>
    <p:extLst>
      <p:ext uri="{BB962C8B-B14F-4D97-AF65-F5344CB8AC3E}">
        <p14:creationId xmlns:p14="http://schemas.microsoft.com/office/powerpoint/2010/main" val="634173669"/>
      </p:ext>
    </p:extLst>
  </p:cSld>
  <p:clrMapOvr>
    <a:overrideClrMapping bg1="dk2" tx1="lt1" bg2="dk1" tx2="lt2" accent1="accent1" accent2="accent2" accent3="accent3" accent4="accent4" accent5="accent5" accent6="accent6" hlink="hlink" folHlink="folHlink"/>
  </p:clrMapOvr>
  <p:transition spd="med">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4632473" y="3337158"/>
            <a:ext cx="4676094" cy="3522657"/>
          </a:xfrm>
          <a:prstGeom prst="rect">
            <a:avLst/>
          </a:prstGeom>
        </p:spPr>
      </p:pic>
      <p:sp>
        <p:nvSpPr>
          <p:cNvPr id="1043458" name="Rectangle 2"/>
          <p:cNvSpPr>
            <a:spLocks noGrp="1" noChangeArrowheads="1"/>
          </p:cNvSpPr>
          <p:nvPr>
            <p:ph type="title"/>
          </p:nvPr>
        </p:nvSpPr>
        <p:spPr>
          <a:xfrm>
            <a:off x="685800" y="0"/>
            <a:ext cx="77724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1 أخنوخ 6</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043461" name="Rectangle 5"/>
          <p:cNvSpPr>
            <a:spLocks noChangeArrowheads="1"/>
          </p:cNvSpPr>
          <p:nvPr/>
        </p:nvSpPr>
        <p:spPr bwMode="auto">
          <a:xfrm>
            <a:off x="36285" y="769260"/>
            <a:ext cx="9144000" cy="31012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fontAlgn="base">
              <a:lnSpc>
                <a:spcPct val="90000"/>
              </a:lnSpc>
              <a:spcBef>
                <a:spcPct val="20000"/>
              </a:spcBef>
              <a:spcAft>
                <a:spcPct val="0"/>
              </a:spcAft>
              <a:buClr>
                <a:srgbClr val="FFFF66"/>
              </a:buClr>
              <a:buFont typeface="Wingdings" charset="0"/>
              <a:buNone/>
            </a:pPr>
            <a:r>
              <a:rPr lang="ar-JO" sz="2800" b="1" dirty="0">
                <a:solidFill>
                  <a:srgbClr val="FFFFFF"/>
                </a:solidFill>
                <a:latin typeface="Arial" panose="020B0604020202020204" pitchFamily="34" charset="0"/>
                <a:ea typeface="ＭＳ Ｐゴシック" charset="0"/>
                <a:cs typeface="Arial" panose="020B0604020202020204" pitchFamily="34" charset="0"/>
              </a:rPr>
              <a:t>4 لكنهم ردوا عليه قائلين دعونا نقسم جميعنا و نربط كل واحد منا بلعنة حتى لا يتخلى عن هذا الإقتراح بل نقوم بهذا العمل ثم أقسموا كلهم معاً و قيدوا أنفسهم بتلك اللعنة</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 name="Rectangle 5"/>
          <p:cNvSpPr>
            <a:spLocks noChangeArrowheads="1"/>
          </p:cNvSpPr>
          <p:nvPr/>
        </p:nvSpPr>
        <p:spPr bwMode="auto">
          <a:xfrm>
            <a:off x="36286" y="3967240"/>
            <a:ext cx="4596188" cy="27456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fontAlgn="base">
              <a:lnSpc>
                <a:spcPct val="90000"/>
              </a:lnSpc>
              <a:spcBef>
                <a:spcPct val="20000"/>
              </a:spcBef>
              <a:spcAft>
                <a:spcPct val="0"/>
              </a:spcAft>
              <a:buClr>
                <a:srgbClr val="FFFF66"/>
              </a:buClr>
              <a:buFont typeface="Wingdings" charset="0"/>
              <a:buNone/>
            </a:pPr>
            <a:r>
              <a:rPr lang="ar-JO" sz="2800" b="1" dirty="0">
                <a:solidFill>
                  <a:srgbClr val="FFFFFF"/>
                </a:solidFill>
                <a:latin typeface="Arial" panose="020B0604020202020204" pitchFamily="34" charset="0"/>
                <a:ea typeface="ＭＳ Ｐゴシック" charset="0"/>
                <a:cs typeface="Arial" panose="020B0604020202020204" pitchFamily="34" charset="0"/>
              </a:rPr>
              <a:t>5 كان عددهم مئتين الذين نزلوا على أرديس و هي قمة جبل حرمون</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35656774"/>
      </p:ext>
    </p:extLst>
  </p:cSld>
  <p:clrMapOvr>
    <a:overrideClrMapping bg1="dk2" tx1="lt1" bg2="dk1" tx2="lt2" accent1="accent1" accent2="accent2" accent3="accent3" accent4="accent4" accent5="accent5" accent6="accent6" hlink="hlink" folHlink="folHlink"/>
  </p:clrMapOvr>
  <p:transition spd="med">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5627531" y="2636772"/>
            <a:ext cx="3516469" cy="3420391"/>
          </a:xfrm>
          <a:prstGeom prst="rect">
            <a:avLst/>
          </a:prstGeom>
        </p:spPr>
      </p:pic>
      <p:sp>
        <p:nvSpPr>
          <p:cNvPr id="1045508" name="Text Box 4"/>
          <p:cNvSpPr txBox="1">
            <a:spLocks noChangeArrowheads="1"/>
          </p:cNvSpPr>
          <p:nvPr/>
        </p:nvSpPr>
        <p:spPr bwMode="auto">
          <a:xfrm>
            <a:off x="279405" y="6242210"/>
            <a:ext cx="8864595" cy="6141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defTabSz="914400" fontAlgn="base">
              <a:lnSpc>
                <a:spcPct val="90000"/>
              </a:lnSpc>
              <a:spcBef>
                <a:spcPct val="20000"/>
              </a:spcBef>
              <a:spcAft>
                <a:spcPct val="0"/>
              </a:spcAft>
              <a:buClr>
                <a:srgbClr val="FFFF66"/>
              </a:buClr>
              <a:buFont typeface="Wingdings" charset="0"/>
              <a:buNone/>
              <a:defRPr sz="2800" b="1" baseline="30000">
                <a:solidFill>
                  <a:srgbClr val="FFFFFF"/>
                </a:solidFill>
                <a:effectLst>
                  <a:glow rad="254000">
                    <a:srgbClr val="000000"/>
                  </a:glow>
                </a:effectLst>
                <a:latin typeface="Arial" charset="0"/>
                <a:ea typeface="ＭＳ Ｐゴシック" charset="0"/>
                <a:cs typeface="Times New Roman" charset="0"/>
              </a:defRPr>
            </a:lvl1pPr>
          </a:lstStyle>
          <a:p>
            <a:pPr marL="180975" indent="-180975" algn="r" rtl="1">
              <a:buFont typeface="Arial" pitchFamily="34" charset="0"/>
              <a:buChar char="•"/>
            </a:pPr>
            <a:r>
              <a:rPr lang="ar-JO" altLang="zh-CN" dirty="0">
                <a:effectLst/>
                <a:latin typeface="Arial" panose="020B0604020202020204" pitchFamily="34" charset="0"/>
                <a:cs typeface="Arial" panose="020B0604020202020204" pitchFamily="34" charset="0"/>
              </a:rPr>
              <a:t>جبل آرمون أو جبل حرمون مشتق من الإسم العبري حريم أو لعنة (تشارلز،</a:t>
            </a:r>
            <a:r>
              <a:rPr lang="ar-JO" altLang="zh-CN" baseline="0" dirty="0">
                <a:effectLst/>
                <a:latin typeface="Arial" panose="020B0604020202020204" pitchFamily="34" charset="0"/>
                <a:cs typeface="Arial" panose="020B0604020202020204" pitchFamily="34" charset="0"/>
              </a:rPr>
              <a:t> </a:t>
            </a:r>
            <a:r>
              <a:rPr lang="ar-JO" altLang="zh-CN" sz="3200" baseline="0" dirty="0">
                <a:effectLst/>
                <a:latin typeface="Arial" panose="020B0604020202020204" pitchFamily="34" charset="0"/>
                <a:cs typeface="Arial" panose="020B0604020202020204" pitchFamily="34" charset="0"/>
              </a:rPr>
              <a:t>ص 63</a:t>
            </a:r>
            <a:r>
              <a:rPr lang="ar-JO" altLang="zh-CN" baseline="0" dirty="0">
                <a:effectLst/>
                <a:latin typeface="Arial" panose="020B0604020202020204" pitchFamily="34" charset="0"/>
                <a:cs typeface="Arial" panose="020B0604020202020204" pitchFamily="34" charset="0"/>
              </a:rPr>
              <a:t>)</a:t>
            </a:r>
            <a:endParaRPr lang="en-US" altLang="zh-CN" dirty="0">
              <a:effectLst/>
              <a:latin typeface="Arial" panose="020B0604020202020204" pitchFamily="34" charset="0"/>
              <a:cs typeface="Arial" panose="020B0604020202020204" pitchFamily="34" charset="0"/>
            </a:endParaRPr>
          </a:p>
        </p:txBody>
      </p:sp>
      <p:sp>
        <p:nvSpPr>
          <p:cNvPr id="1045510" name="Rectangle 6"/>
          <p:cNvSpPr>
            <a:spLocks noChangeArrowheads="1"/>
          </p:cNvSpPr>
          <p:nvPr/>
        </p:nvSpPr>
        <p:spPr bwMode="auto">
          <a:xfrm>
            <a:off x="76201" y="999065"/>
            <a:ext cx="4628848" cy="18917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fontAlgn="base">
              <a:lnSpc>
                <a:spcPct val="90000"/>
              </a:lnSpc>
              <a:spcBef>
                <a:spcPct val="20000"/>
              </a:spcBef>
              <a:spcAft>
                <a:spcPct val="0"/>
              </a:spcAft>
              <a:buClr>
                <a:srgbClr val="FFFF66"/>
              </a:buClr>
              <a:buFont typeface="Wingdings" charset="0"/>
              <a:buNone/>
            </a:pPr>
            <a:r>
              <a:rPr lang="ar-JO" sz="2800" b="1" dirty="0">
                <a:solidFill>
                  <a:srgbClr val="FFFFFF"/>
                </a:solidFill>
                <a:latin typeface="Arial" panose="020B0604020202020204" pitchFamily="34" charset="0"/>
                <a:ea typeface="ＭＳ Ｐゴシック" charset="0"/>
                <a:cs typeface="Arial" panose="020B0604020202020204" pitchFamily="34" charset="0"/>
              </a:rPr>
              <a:t>6 و سموا الجبل حرمون * لأنهم أقسموا و قيدوا بعضهم بعضاً بلعنة</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8" name="Rectangle 6"/>
          <p:cNvSpPr>
            <a:spLocks noChangeArrowheads="1"/>
          </p:cNvSpPr>
          <p:nvPr/>
        </p:nvSpPr>
        <p:spPr bwMode="auto">
          <a:xfrm>
            <a:off x="0" y="2890623"/>
            <a:ext cx="7898190" cy="319435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fontAlgn="base">
              <a:lnSpc>
                <a:spcPct val="90000"/>
              </a:lnSpc>
              <a:spcBef>
                <a:spcPct val="20000"/>
              </a:spcBef>
              <a:spcAft>
                <a:spcPct val="0"/>
              </a:spcAft>
              <a:buClr>
                <a:srgbClr val="FFFF66"/>
              </a:buClr>
              <a:buFont typeface="Wingdings" charset="0"/>
              <a:buNone/>
            </a:pPr>
            <a:r>
              <a:rPr lang="ar-JO" sz="2800" b="1" dirty="0">
                <a:solidFill>
                  <a:srgbClr val="FFFFFF"/>
                </a:solidFill>
                <a:latin typeface="Arial" panose="020B0604020202020204" pitchFamily="34" charset="0"/>
                <a:ea typeface="ＭＳ Ｐゴシック" charset="0"/>
                <a:cs typeface="Arial" panose="020B0604020202020204" pitchFamily="34" charset="0"/>
              </a:rPr>
              <a:t>7 و هذه أسماء قادتهم : ساميازا الذي كان قائدهم، أوراكاباراميل، أكيبيل، تاميل، راموئيل، دانيل، عزكيل، ساراكينيال، آسائيل، آرميرز، باطرال، عناني، زافيبي، سامسافيل، إرتائيل، توريل، يوميائيل، آرازيال، 8 كان هؤلاء هم الأفضل من بين المئتي ملاك و البقية كانوا معهم </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pic>
        <p:nvPicPr>
          <p:cNvPr id="4" name="Picture 3"/>
          <p:cNvPicPr>
            <a:picLocks noChangeAspect="1"/>
          </p:cNvPicPr>
          <p:nvPr/>
        </p:nvPicPr>
        <p:blipFill>
          <a:blip r:embed="rId5"/>
          <a:stretch>
            <a:fillRect/>
          </a:stretch>
        </p:blipFill>
        <p:spPr>
          <a:xfrm>
            <a:off x="5092095" y="-121078"/>
            <a:ext cx="4085367" cy="3060081"/>
          </a:xfrm>
          <a:prstGeom prst="rect">
            <a:avLst/>
          </a:prstGeom>
        </p:spPr>
      </p:pic>
      <p:sp>
        <p:nvSpPr>
          <p:cNvPr id="1045506" name="Rectangle 2"/>
          <p:cNvSpPr>
            <a:spLocks noGrp="1" noChangeArrowheads="1"/>
          </p:cNvSpPr>
          <p:nvPr>
            <p:ph type="title"/>
          </p:nvPr>
        </p:nvSpPr>
        <p:spPr>
          <a:xfrm>
            <a:off x="193524" y="0"/>
            <a:ext cx="8264676"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algn="l"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1 أخنوخ 6</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05266424"/>
      </p:ext>
    </p:extLst>
  </p:cSld>
  <p:clrMapOvr>
    <a:overrideClrMapping bg1="dk2" tx1="lt1" bg2="dk1" tx2="lt2" accent1="accent1" accent2="accent2" accent3="accent3" accent4="accent4" accent5="accent5" accent6="accent6" hlink="hlink" folHlink="folHlink"/>
  </p:clrMapOvr>
  <p:transition spd="med">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285" y="919235"/>
            <a:ext cx="9330612" cy="5938765"/>
          </a:xfrm>
          <a:prstGeom prst="rect">
            <a:avLst/>
          </a:prstGeom>
        </p:spPr>
      </p:pic>
      <p:sp>
        <p:nvSpPr>
          <p:cNvPr id="1047554" name="Rectangle 2"/>
          <p:cNvSpPr>
            <a:spLocks noGrp="1" noChangeArrowheads="1"/>
          </p:cNvSpPr>
          <p:nvPr>
            <p:ph type="title"/>
          </p:nvPr>
        </p:nvSpPr>
        <p:spPr>
          <a:xfrm>
            <a:off x="685800" y="0"/>
            <a:ext cx="7772400" cy="762000"/>
          </a:xfrm>
          <a:effectLst/>
        </p:spPr>
        <p:txBody>
          <a:bodyPr/>
          <a:lstStyle/>
          <a:p>
            <a:pPr eaLnBrk="1" hangingPunct="1">
              <a:defRPr/>
            </a:pPr>
            <a:r>
              <a:rPr lang="ar-JO" b="1" dirty="0">
                <a:solidFill>
                  <a:srgbClr val="FFFFFF"/>
                </a:solidFill>
                <a:latin typeface="Arial" panose="020B0604020202020204" pitchFamily="34" charset="0"/>
                <a:ea typeface="ＭＳ Ｐゴシック" charset="0"/>
                <a:cs typeface="Arial" panose="020B0604020202020204" pitchFamily="34" charset="0"/>
              </a:rPr>
              <a:t>1 أخنوخ 7</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047556" name="Text Box 4"/>
          <p:cNvSpPr txBox="1">
            <a:spLocks noChangeArrowheads="1"/>
          </p:cNvSpPr>
          <p:nvPr/>
        </p:nvSpPr>
        <p:spPr bwMode="auto">
          <a:xfrm>
            <a:off x="267310" y="5597011"/>
            <a:ext cx="8876690" cy="122288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defTabSz="914400" fontAlgn="base">
              <a:lnSpc>
                <a:spcPct val="90000"/>
              </a:lnSpc>
              <a:spcBef>
                <a:spcPct val="20000"/>
              </a:spcBef>
              <a:spcAft>
                <a:spcPct val="0"/>
              </a:spcAft>
              <a:buClr>
                <a:srgbClr val="FFFF66"/>
              </a:buClr>
              <a:buFont typeface="Wingdings" charset="0"/>
              <a:buNone/>
              <a:defRPr sz="2800" b="1" baseline="30000">
                <a:solidFill>
                  <a:srgbClr val="FFFFFF"/>
                </a:solidFill>
                <a:effectLst>
                  <a:glow rad="254000">
                    <a:srgbClr val="000000"/>
                  </a:glow>
                </a:effectLst>
                <a:latin typeface="Arial" charset="0"/>
                <a:ea typeface="ＭＳ Ｐゴシック" charset="0"/>
                <a:cs typeface="Times New Roman" charset="0"/>
              </a:defRPr>
            </a:lvl1pPr>
          </a:lstStyle>
          <a:p>
            <a:pPr algn="r"/>
            <a:r>
              <a:rPr lang="ar-JO" sz="2400" dirty="0">
                <a:latin typeface="Arial" panose="020B0604020202020204" pitchFamily="34" charset="0"/>
                <a:cs typeface="Arial" panose="020B0604020202020204" pitchFamily="34" charset="0"/>
              </a:rPr>
              <a:t>* تختلف النصوص اليونانية اختلافًا كبيرًا عن النص الإثيوبي هنا. تضيف إحدى المخطوطات اليونانية إلى هذا القسم ، "وقد حملوا [النساء] [الحراس] ثلاثة أجناس: أولاً ، العمالقة العظماء. وقد أنجب العمالقة [يقول البعض" قتلوا "] النافليم ، وأنجب النفيلم [أو "قتل"] Elioud. وكانوا موجودين ، تتزايد قوتهم حسب عظمتهم ". انظروا الحساب في سفر اليوبيلات.</a:t>
            </a:r>
            <a:endParaRPr lang="en-US" altLang="zh-CN" sz="2400" dirty="0">
              <a:latin typeface="Arial" panose="020B0604020202020204" pitchFamily="34" charset="0"/>
              <a:cs typeface="Arial" panose="020B0604020202020204" pitchFamily="34" charset="0"/>
            </a:endParaRPr>
          </a:p>
        </p:txBody>
      </p:sp>
      <p:sp>
        <p:nvSpPr>
          <p:cNvPr id="1047557" name="Rectangle 5"/>
          <p:cNvSpPr>
            <a:spLocks noChangeArrowheads="1"/>
          </p:cNvSpPr>
          <p:nvPr/>
        </p:nvSpPr>
        <p:spPr bwMode="auto">
          <a:xfrm>
            <a:off x="76200" y="769259"/>
            <a:ext cx="6235700" cy="40227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fontAlgn="base">
              <a:lnSpc>
                <a:spcPct val="90000"/>
              </a:lnSpc>
              <a:spcBef>
                <a:spcPct val="20000"/>
              </a:spcBef>
              <a:spcAft>
                <a:spcPct val="0"/>
              </a:spcAft>
              <a:buClr>
                <a:srgbClr val="FFFF66"/>
              </a:buClr>
              <a:buFont typeface="Wingdings" charset="0"/>
              <a:buNone/>
            </a:pPr>
            <a:r>
              <a:rPr lang="ar-JO" sz="2800" b="1" dirty="0">
                <a:solidFill>
                  <a:srgbClr val="FFFFFF"/>
                </a:solidFill>
                <a:effectLst>
                  <a:glow rad="139700">
                    <a:srgbClr val="000000"/>
                  </a:glow>
                </a:effectLst>
                <a:latin typeface="Arial" panose="020B0604020202020204" pitchFamily="34" charset="0"/>
                <a:ea typeface="ＭＳ Ｐゴシック" charset="0"/>
                <a:cs typeface="Arial" panose="020B0604020202020204" pitchFamily="34" charset="0"/>
              </a:rPr>
              <a:t>1 ثم تزوجوا حسب ما اختار كل واحد لنفسه الذين بدأوا بملاحقتهن و اندمجوا معهن معلمين إياهن السحر و التقمص و تقسيم الجذور و الأشجار</a:t>
            </a:r>
            <a:endParaRPr lang="en-US" sz="2800" b="1" dirty="0">
              <a:solidFill>
                <a:srgbClr val="FFFFFF"/>
              </a:solidFill>
              <a:effectLst>
                <a:glow rad="139700">
                  <a:srgbClr val="000000"/>
                </a:glow>
              </a:effectLst>
              <a:latin typeface="Arial" panose="020B0604020202020204" pitchFamily="34" charset="0"/>
              <a:ea typeface="ＭＳ Ｐゴシック" charset="0"/>
              <a:cs typeface="Arial" panose="020B0604020202020204" pitchFamily="34" charset="0"/>
            </a:endParaRPr>
          </a:p>
          <a:p>
            <a:pPr defTabSz="914400" fontAlgn="base">
              <a:lnSpc>
                <a:spcPct val="90000"/>
              </a:lnSpc>
              <a:spcBef>
                <a:spcPct val="20000"/>
              </a:spcBef>
              <a:spcAft>
                <a:spcPct val="0"/>
              </a:spcAft>
              <a:buClr>
                <a:srgbClr val="FFFF66"/>
              </a:buClr>
              <a:buFont typeface="Wingdings" charset="0"/>
              <a:buNone/>
            </a:pPr>
            <a:endParaRPr lang="en-US" sz="2800" b="1" dirty="0">
              <a:solidFill>
                <a:srgbClr val="FFFFFF"/>
              </a:solidFill>
              <a:effectLst>
                <a:glow rad="139700">
                  <a:srgbClr val="000000"/>
                </a:glow>
              </a:effectLst>
              <a:latin typeface="Arial" panose="020B0604020202020204" pitchFamily="34" charset="0"/>
              <a:ea typeface="ＭＳ Ｐゴシック" charset="0"/>
              <a:cs typeface="Arial" panose="020B0604020202020204" pitchFamily="34" charset="0"/>
            </a:endParaRPr>
          </a:p>
          <a:p>
            <a:pPr algn="r" defTabSz="914400" fontAlgn="base">
              <a:lnSpc>
                <a:spcPct val="90000"/>
              </a:lnSpc>
              <a:spcBef>
                <a:spcPct val="20000"/>
              </a:spcBef>
              <a:spcAft>
                <a:spcPct val="0"/>
              </a:spcAft>
              <a:buClr>
                <a:srgbClr val="FFFF66"/>
              </a:buClr>
              <a:buFont typeface="Wingdings" charset="0"/>
              <a:buNone/>
            </a:pPr>
            <a:r>
              <a:rPr lang="ar-JO" sz="2800" b="1" dirty="0">
                <a:solidFill>
                  <a:srgbClr val="FFFFFF"/>
                </a:solidFill>
                <a:effectLst>
                  <a:glow rad="139700">
                    <a:srgbClr val="000000"/>
                  </a:glow>
                </a:effectLst>
                <a:latin typeface="Arial" panose="020B0604020202020204" pitchFamily="34" charset="0"/>
                <a:ea typeface="ＭＳ Ｐゴシック" charset="0"/>
                <a:cs typeface="Arial" panose="020B0604020202020204" pitchFamily="34" charset="0"/>
              </a:rPr>
              <a:t>2 ثم حبلت النساء وولدن عمالقة* طولهم ثلاثمائة ذراع (137 متراً)</a:t>
            </a:r>
            <a:endParaRPr lang="en-US" sz="2800" b="1" dirty="0">
              <a:solidFill>
                <a:srgbClr val="FFFFFF"/>
              </a:solidFill>
              <a:effectLst>
                <a:glow rad="1397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90852483"/>
      </p:ext>
    </p:extLst>
  </p:cSld>
  <p:clrMapOvr>
    <a:masterClrMapping/>
  </p:clrMapOvr>
  <p:transition spd="med">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49602" name="Rectangle 2"/>
          <p:cNvSpPr>
            <a:spLocks noGrp="1" noChangeArrowheads="1"/>
          </p:cNvSpPr>
          <p:nvPr>
            <p:ph type="title"/>
          </p:nvPr>
        </p:nvSpPr>
        <p:spPr>
          <a:xfrm>
            <a:off x="685800" y="0"/>
            <a:ext cx="77724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1 أخنوخ 7</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049605" name="Rectangle 5"/>
          <p:cNvSpPr>
            <a:spLocks noChangeArrowheads="1"/>
          </p:cNvSpPr>
          <p:nvPr/>
        </p:nvSpPr>
        <p:spPr bwMode="auto">
          <a:xfrm>
            <a:off x="76200" y="753535"/>
            <a:ext cx="4328479" cy="5105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fontAlgn="base">
              <a:lnSpc>
                <a:spcPct val="90000"/>
              </a:lnSpc>
              <a:spcBef>
                <a:spcPct val="20000"/>
              </a:spcBef>
              <a:spcAft>
                <a:spcPct val="0"/>
              </a:spcAft>
              <a:buClr>
                <a:srgbClr val="FFFF66"/>
              </a:buClr>
              <a:buFont typeface="Wingdings" charset="0"/>
              <a:buNone/>
            </a:pPr>
            <a:r>
              <a:rPr lang="ar-JO" sz="2800" b="1" dirty="0">
                <a:solidFill>
                  <a:srgbClr val="FFFFFF"/>
                </a:solidFill>
                <a:latin typeface="Arial" panose="020B0604020202020204" pitchFamily="34" charset="0"/>
                <a:ea typeface="ＭＳ Ｐゴシック" charset="0"/>
                <a:cs typeface="Arial" panose="020B0604020202020204" pitchFamily="34" charset="0"/>
              </a:rPr>
              <a:t>3 استهلك هؤلاء العمالقة طعام كل الناس حتى كرهوا إطعامهم</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a:p>
            <a:pPr defTabSz="914400" fontAlgn="base">
              <a:lnSpc>
                <a:spcPct val="90000"/>
              </a:lnSpc>
              <a:spcBef>
                <a:spcPct val="20000"/>
              </a:spcBef>
              <a:spcAft>
                <a:spcPct val="0"/>
              </a:spcAft>
              <a:buClr>
                <a:srgbClr val="FFFF66"/>
              </a:buClr>
              <a:buFont typeface="Wingdings" charset="0"/>
              <a:buNone/>
            </a:pPr>
            <a:endParaRPr lang="en-US" sz="2800" b="1" dirty="0">
              <a:solidFill>
                <a:srgbClr val="FFFFFF"/>
              </a:solidFill>
              <a:latin typeface="Arial" panose="020B0604020202020204" pitchFamily="34" charset="0"/>
              <a:ea typeface="ＭＳ Ｐゴシック" charset="0"/>
              <a:cs typeface="Arial" panose="020B0604020202020204" pitchFamily="34" charset="0"/>
            </a:endParaRPr>
          </a:p>
          <a:p>
            <a:pPr algn="r" defTabSz="914400" fontAlgn="base">
              <a:lnSpc>
                <a:spcPct val="90000"/>
              </a:lnSpc>
              <a:spcBef>
                <a:spcPct val="20000"/>
              </a:spcBef>
              <a:spcAft>
                <a:spcPct val="0"/>
              </a:spcAft>
              <a:buClr>
                <a:srgbClr val="FFFF66"/>
              </a:buClr>
              <a:buFont typeface="Wingdings" charset="0"/>
              <a:buNone/>
            </a:pPr>
            <a:r>
              <a:rPr lang="ar-JO" sz="2800" b="1" dirty="0">
                <a:solidFill>
                  <a:srgbClr val="FFFFFF"/>
                </a:solidFill>
                <a:latin typeface="Arial" panose="020B0604020202020204" pitchFamily="34" charset="0"/>
                <a:ea typeface="ＭＳ Ｐゴシック" charset="0"/>
                <a:cs typeface="Arial" panose="020B0604020202020204" pitchFamily="34" charset="0"/>
              </a:rPr>
              <a:t>4 فتحول العمالقة ضد البشر حتى يأكلوهم</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4610620" y="827739"/>
            <a:ext cx="4534031" cy="6030261"/>
          </a:xfrm>
          <a:prstGeom prst="rect">
            <a:avLst/>
          </a:prstGeom>
        </p:spPr>
      </p:pic>
    </p:spTree>
    <p:extLst>
      <p:ext uri="{BB962C8B-B14F-4D97-AF65-F5344CB8AC3E}">
        <p14:creationId xmlns:p14="http://schemas.microsoft.com/office/powerpoint/2010/main" val="3180534450"/>
      </p:ext>
    </p:extLst>
  </p:cSld>
  <p:clrMapOvr>
    <a:overrideClrMapping bg1="dk2" tx1="lt1" bg2="dk1" tx2="lt2" accent1="accent1" accent2="accent2" accent3="accent3" accent4="accent4" accent5="accent5" accent6="accent6" hlink="hlink" folHlink="folHlink"/>
  </p:clrMapOvr>
  <p:transition spd="med">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1785331" y="0"/>
            <a:ext cx="7358669" cy="6858000"/>
          </a:xfrm>
          <a:prstGeom prst="rect">
            <a:avLst/>
          </a:prstGeom>
        </p:spPr>
      </p:pic>
      <p:sp>
        <p:nvSpPr>
          <p:cNvPr id="1049602" name="Rectangle 2"/>
          <p:cNvSpPr>
            <a:spLocks noGrp="1" noChangeArrowheads="1"/>
          </p:cNvSpPr>
          <p:nvPr>
            <p:ph type="title"/>
          </p:nvPr>
        </p:nvSpPr>
        <p:spPr>
          <a:xfrm>
            <a:off x="685800" y="0"/>
            <a:ext cx="77724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1 أخنوخ 7</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049604" name="Text Box 4"/>
          <p:cNvSpPr txBox="1">
            <a:spLocks noChangeArrowheads="1"/>
          </p:cNvSpPr>
          <p:nvPr/>
        </p:nvSpPr>
        <p:spPr bwMode="auto">
          <a:xfrm>
            <a:off x="457200" y="6295115"/>
            <a:ext cx="8458200" cy="61418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defTabSz="914400" fontAlgn="base">
              <a:lnSpc>
                <a:spcPct val="90000"/>
              </a:lnSpc>
              <a:spcBef>
                <a:spcPct val="20000"/>
              </a:spcBef>
              <a:spcAft>
                <a:spcPct val="0"/>
              </a:spcAft>
              <a:buClr>
                <a:srgbClr val="FFFF66"/>
              </a:buClr>
              <a:buFont typeface="Wingdings" charset="0"/>
              <a:buNone/>
              <a:defRPr sz="2800" b="1" baseline="30000">
                <a:solidFill>
                  <a:srgbClr val="FFFFFF"/>
                </a:solidFill>
                <a:effectLst>
                  <a:glow rad="254000">
                    <a:srgbClr val="000000"/>
                  </a:glow>
                </a:effectLst>
                <a:latin typeface="Arial" charset="0"/>
                <a:ea typeface="ＭＳ Ｐゴシック" charset="0"/>
                <a:cs typeface="Times New Roman" charset="0"/>
              </a:defRPr>
            </a:lvl1pPr>
          </a:lstStyle>
          <a:p>
            <a:pPr algn="r"/>
            <a:r>
              <a:rPr lang="ar-JO" dirty="0">
                <a:latin typeface="Arial" panose="020B0604020202020204" pitchFamily="34" charset="0"/>
                <a:cs typeface="Arial" panose="020B0604020202020204" pitchFamily="34" charset="0"/>
              </a:rPr>
              <a:t>* أو "لحم بعضنا بعضاً". تشارلز يشير إلى أن هذه العبارة قد تشير إلى تدمير فئة من العمالقة بفئة أخرى (تشارلز ، ص 65).</a:t>
            </a:r>
            <a:endParaRPr lang="en-US" altLang="zh-CN" dirty="0">
              <a:latin typeface="Arial" panose="020B0604020202020204" pitchFamily="34" charset="0"/>
              <a:cs typeface="Arial" panose="020B0604020202020204" pitchFamily="34" charset="0"/>
            </a:endParaRPr>
          </a:p>
        </p:txBody>
      </p:sp>
      <p:sp>
        <p:nvSpPr>
          <p:cNvPr id="1049605" name="Rectangle 5"/>
          <p:cNvSpPr>
            <a:spLocks noChangeArrowheads="1"/>
          </p:cNvSpPr>
          <p:nvPr/>
        </p:nvSpPr>
        <p:spPr bwMode="auto">
          <a:xfrm>
            <a:off x="76200" y="753535"/>
            <a:ext cx="4511531" cy="5105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fontAlgn="base">
              <a:lnSpc>
                <a:spcPct val="90000"/>
              </a:lnSpc>
              <a:spcBef>
                <a:spcPct val="20000"/>
              </a:spcBef>
              <a:spcAft>
                <a:spcPct val="0"/>
              </a:spcAft>
              <a:buClr>
                <a:srgbClr val="FFFF66"/>
              </a:buClr>
              <a:buFont typeface="Wingdings" charset="0"/>
              <a:buNone/>
            </a:pPr>
            <a:r>
              <a:rPr lang="ar-JO" sz="2800" b="1" dirty="0">
                <a:solidFill>
                  <a:srgbClr val="FFFFFF"/>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5 و بدأوا يخطئون ضد العصافير و الوحوش البرية و الزواحف و الأسماك و التهموا لحم أحدهم الآخر* و شربوا الدم</a:t>
            </a:r>
            <a:endParaRPr lang="en-US" sz="2800" b="1" dirty="0">
              <a:solidFill>
                <a:srgbClr val="FFFFFF"/>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endParaRPr>
          </a:p>
          <a:p>
            <a:pPr defTabSz="914400" fontAlgn="base">
              <a:lnSpc>
                <a:spcPct val="90000"/>
              </a:lnSpc>
              <a:spcBef>
                <a:spcPct val="20000"/>
              </a:spcBef>
              <a:spcAft>
                <a:spcPct val="0"/>
              </a:spcAft>
              <a:buClr>
                <a:srgbClr val="FFFF66"/>
              </a:buClr>
              <a:buFont typeface="Wingdings" charset="0"/>
              <a:buNone/>
            </a:pPr>
            <a:endParaRPr lang="en-US" sz="2800" b="1" dirty="0">
              <a:solidFill>
                <a:srgbClr val="FFFFFF"/>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endParaRPr>
          </a:p>
          <a:p>
            <a:pPr algn="r" defTabSz="914400" fontAlgn="base">
              <a:lnSpc>
                <a:spcPct val="90000"/>
              </a:lnSpc>
              <a:spcBef>
                <a:spcPct val="20000"/>
              </a:spcBef>
              <a:spcAft>
                <a:spcPct val="0"/>
              </a:spcAft>
              <a:buClr>
                <a:srgbClr val="FFFF66"/>
              </a:buClr>
              <a:buFont typeface="Wingdings" charset="0"/>
              <a:buNone/>
            </a:pPr>
            <a:r>
              <a:rPr lang="ar-JO" sz="2800" b="1" dirty="0">
                <a:solidFill>
                  <a:srgbClr val="FFFFFF"/>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6 و قامت الأرض باتهام الظالمين</a:t>
            </a:r>
            <a:endParaRPr lang="en-US" sz="2800" b="1" dirty="0">
              <a:solidFill>
                <a:srgbClr val="FFFFFF"/>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36784964"/>
      </p:ext>
    </p:extLst>
  </p:cSld>
  <p:clrMapOvr>
    <a:overrideClrMapping bg1="dk2" tx1="lt1" bg2="dk1" tx2="lt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496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04" grpId="0"/>
      <p:bldP spid="104960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371600"/>
            <a:ext cx="9144000" cy="5486400"/>
          </a:xfrm>
          <a:prstGeom prst="rect">
            <a:avLst/>
          </a:prstGeom>
        </p:spPr>
      </p:pic>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dirty="0">
                <a:ea typeface="ＭＳ Ｐゴシック" charset="0"/>
              </a:rPr>
              <a:t>Noah</a:t>
            </a: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39768" y="192181"/>
            <a:ext cx="4007548" cy="1286789"/>
          </a:xfrm>
          <a:prstGeom prst="rect">
            <a:avLst/>
          </a:prstGeom>
        </p:spPr>
      </p:pic>
      <p:sp>
        <p:nvSpPr>
          <p:cNvPr id="7" name="Rectangle 1026"/>
          <p:cNvSpPr txBox="1">
            <a:spLocks noChangeArrowheads="1"/>
          </p:cNvSpPr>
          <p:nvPr/>
        </p:nvSpPr>
        <p:spPr bwMode="auto">
          <a:xfrm>
            <a:off x="0" y="4081746"/>
            <a:ext cx="9144000" cy="81475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solidFill>
                  <a:srgbClr val="FFFFFF"/>
                </a:solidFill>
                <a:effectLst>
                  <a:glow rad="381000">
                    <a:schemeClr val="tx1"/>
                  </a:glow>
                </a:effectLst>
                <a:latin typeface="Arial" panose="020B0604020202020204" pitchFamily="34" charset="0"/>
                <a:cs typeface="Arial" panose="020B0604020202020204" pitchFamily="34" charset="0"/>
              </a:rPr>
              <a:t>العنف</a:t>
            </a:r>
            <a:endParaRPr lang="en-US" sz="4000" b="1" dirty="0">
              <a:solidFill>
                <a:srgbClr val="FFFFFF"/>
              </a:solidFill>
              <a:effectLst>
                <a:glow rad="381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63403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dirty="0">
                <a:ea typeface="ＭＳ Ｐゴシック" charset="0"/>
              </a:rPr>
              <a:t>Noah</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39768" y="192181"/>
            <a:ext cx="4007548" cy="1286789"/>
          </a:xfrm>
          <a:prstGeom prst="rect">
            <a:avLst/>
          </a:prstGeom>
        </p:spPr>
      </p:pic>
      <p:pic>
        <p:nvPicPr>
          <p:cNvPr id="2" name="Picture 1"/>
          <p:cNvPicPr>
            <a:picLocks noChangeAspect="1"/>
          </p:cNvPicPr>
          <p:nvPr/>
        </p:nvPicPr>
        <p:blipFill>
          <a:blip r:embed="rId4"/>
          <a:stretch>
            <a:fillRect/>
          </a:stretch>
        </p:blipFill>
        <p:spPr>
          <a:xfrm>
            <a:off x="-24438" y="1"/>
            <a:ext cx="9168439" cy="6503390"/>
          </a:xfrm>
          <a:prstGeom prst="rect">
            <a:avLst/>
          </a:prstGeom>
        </p:spPr>
      </p:pic>
      <p:sp>
        <p:nvSpPr>
          <p:cNvPr id="7" name="Rectangle 1026"/>
          <p:cNvSpPr txBox="1">
            <a:spLocks noChangeArrowheads="1"/>
          </p:cNvSpPr>
          <p:nvPr/>
        </p:nvSpPr>
        <p:spPr bwMode="auto">
          <a:xfrm>
            <a:off x="1" y="1964991"/>
            <a:ext cx="9144000" cy="81475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solidFill>
                  <a:srgbClr val="FFFFFF"/>
                </a:solidFill>
                <a:effectLst>
                  <a:glow rad="381000">
                    <a:schemeClr val="tx1"/>
                  </a:glow>
                </a:effectLst>
                <a:latin typeface="Arial" panose="020B0604020202020204" pitchFamily="34" charset="0"/>
                <a:ea typeface="ＭＳ Ｐゴシック" charset="0"/>
                <a:cs typeface="Arial" panose="020B0604020202020204" pitchFamily="34" charset="0"/>
              </a:rPr>
              <a:t>نوح ضد توبال قايين</a:t>
            </a:r>
            <a:endParaRPr lang="en-US" sz="4000" b="1" dirty="0">
              <a:solidFill>
                <a:srgbClr val="FFFFFF"/>
              </a:solidFill>
              <a:effectLst>
                <a:glow rad="381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570131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dirty="0">
                <a:ea typeface="ＭＳ Ｐゴシック" charset="0"/>
                <a:cs typeface="ＭＳ Ｐゴシック" charset="0"/>
              </a:rPr>
              <a:t>Noah</a:t>
            </a:r>
          </a:p>
        </p:txBody>
      </p:sp>
      <p:sp>
        <p:nvSpPr>
          <p:cNvPr id="7" name="Rectangle 1026"/>
          <p:cNvSpPr txBox="1">
            <a:spLocks noChangeArrowheads="1"/>
          </p:cNvSpPr>
          <p:nvPr/>
        </p:nvSpPr>
        <p:spPr bwMode="auto">
          <a:xfrm>
            <a:off x="4000500" y="2492374"/>
            <a:ext cx="4970463" cy="4175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solidFill>
                  <a:srgbClr val="FFFFFF"/>
                </a:solidFill>
                <a:effectLst>
                  <a:glow rad="152400">
                    <a:srgbClr val="000000"/>
                  </a:glow>
                </a:effectLst>
                <a:latin typeface="Arial" panose="020B0604020202020204" pitchFamily="34" charset="0"/>
                <a:cs typeface="Arial" panose="020B0604020202020204" pitchFamily="34" charset="0"/>
              </a:rPr>
              <a:t>Shadowed</a:t>
            </a:r>
            <a:endParaRPr lang="en-US" sz="2800" b="1" dirty="0">
              <a:solidFill>
                <a:srgbClr val="FFFFFF"/>
              </a:solidFill>
              <a:effectLst>
                <a:glow rad="152400">
                  <a:srgbClr val="000000"/>
                </a:glow>
              </a:effectLst>
              <a:latin typeface="Arial" panose="020B0604020202020204" pitchFamily="34"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523999"/>
            <a:ext cx="9144000" cy="5143500"/>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39768" y="192181"/>
            <a:ext cx="4007548" cy="1286789"/>
          </a:xfrm>
          <a:prstGeom prst="rect">
            <a:avLst/>
          </a:prstGeom>
        </p:spPr>
      </p:pic>
    </p:spTree>
    <p:extLst>
      <p:ext uri="{BB962C8B-B14F-4D97-AF65-F5344CB8AC3E}">
        <p14:creationId xmlns:p14="http://schemas.microsoft.com/office/powerpoint/2010/main" val="1999447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35" y="0"/>
            <a:ext cx="5033394" cy="6858000"/>
          </a:xfrm>
          <a:prstGeom prst="rect">
            <a:avLst/>
          </a:prstGeom>
        </p:spPr>
      </p:pic>
      <p:sp>
        <p:nvSpPr>
          <p:cNvPr id="887810" name="Rectangle 1026"/>
          <p:cNvSpPr>
            <a:spLocks noGrp="1" noChangeArrowheads="1"/>
          </p:cNvSpPr>
          <p:nvPr>
            <p:ph type="ctrTitle"/>
          </p:nvPr>
        </p:nvSpPr>
        <p:spPr>
          <a:xfrm>
            <a:off x="5036529" y="0"/>
            <a:ext cx="4107471" cy="6858000"/>
          </a:xfrm>
          <a:effectLst>
            <a:outerShdw blurRad="63500" dist="35921" dir="2700000" algn="ctr" rotWithShape="0">
              <a:schemeClr val="tx2">
                <a:alpha val="74998"/>
              </a:schemeClr>
            </a:outerShdw>
          </a:effectLst>
        </p:spPr>
        <p:txBody>
          <a:bodyPr/>
          <a:lstStyle/>
          <a:p>
            <a:pPr>
              <a:defRPr/>
            </a:pPr>
            <a:r>
              <a:rPr lang="ar-JO" sz="5400" dirty="0">
                <a:ea typeface="ＭＳ Ｐゴシック" charset="0"/>
              </a:rPr>
              <a:t>بأي حق </a:t>
            </a:r>
            <a:br>
              <a:rPr lang="ar-JO" sz="5400" dirty="0">
                <a:ea typeface="ＭＳ Ｐゴシック" charset="0"/>
              </a:rPr>
            </a:br>
            <a:r>
              <a:rPr lang="ar-JO" sz="5400" dirty="0">
                <a:ea typeface="ＭＳ Ｐゴシック" charset="0"/>
              </a:rPr>
              <a:t>يدين الله؟</a:t>
            </a:r>
            <a:endParaRPr lang="en-US" sz="5400" dirty="0">
              <a:ea typeface="ＭＳ Ｐゴシック" charset="0"/>
            </a:endParaRPr>
          </a:p>
        </p:txBody>
      </p:sp>
    </p:spTree>
    <p:extLst>
      <p:ext uri="{BB962C8B-B14F-4D97-AF65-F5344CB8AC3E}">
        <p14:creationId xmlns:p14="http://schemas.microsoft.com/office/powerpoint/2010/main" val="15798080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447800"/>
            <a:ext cx="9120188" cy="541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23950" y="5626100"/>
            <a:ext cx="9144000" cy="1231900"/>
          </a:xfrm>
          <a:effectLst>
            <a:outerShdw blurRad="63500" dist="35921" dir="2700000" algn="ctr" rotWithShape="0">
              <a:schemeClr val="tx2">
                <a:alpha val="74998"/>
              </a:schemeClr>
            </a:outerShdw>
          </a:effectLst>
        </p:spPr>
        <p:txBody>
          <a:bodyPr/>
          <a:lstStyle/>
          <a:p>
            <a:pPr>
              <a:defRPr/>
            </a:pPr>
            <a:r>
              <a:rPr lang="ar-JO" sz="4000" kern="1200" dirty="0">
                <a:effectLst>
                  <a:glow rad="152400">
                    <a:schemeClr val="tx1"/>
                  </a:glow>
                </a:effectLst>
              </a:rPr>
              <a:t>المنتج الملحد دارين أرنوفسكي</a:t>
            </a:r>
            <a:endParaRPr lang="en-US" sz="4000" kern="1200" dirty="0">
              <a:effectLst>
                <a:glow rad="152400">
                  <a:schemeClr val="tx1"/>
                </a:glow>
              </a:effectLst>
            </a:endParaRPr>
          </a:p>
        </p:txBody>
      </p:sp>
      <p:pic>
        <p:nvPicPr>
          <p:cNvPr id="214019" name="Picture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40000" y="192088"/>
            <a:ext cx="4006850" cy="1287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1026"/>
          <p:cNvSpPr txBox="1">
            <a:spLocks noChangeArrowheads="1"/>
          </p:cNvSpPr>
          <p:nvPr/>
        </p:nvSpPr>
        <p:spPr bwMode="auto">
          <a:xfrm>
            <a:off x="5330170" y="2350636"/>
            <a:ext cx="3789879" cy="219490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SA" sz="4000" b="1" dirty="0">
                <a:solidFill>
                  <a:srgbClr val="FFFFFF"/>
                </a:solidFill>
                <a:effectLst>
                  <a:glow rad="152400">
                    <a:srgbClr val="000000"/>
                  </a:glow>
                </a:effectLst>
                <a:latin typeface="Arial" panose="020B0604020202020204" pitchFamily="34" charset="0"/>
                <a:cs typeface="Arial" panose="020B0604020202020204" pitchFamily="34" charset="0"/>
              </a:rPr>
              <a:t>"أصغر فيلم كتابي من الكتاب المقدس تم إنتاجه على الإطلاق."</a:t>
            </a:r>
            <a:endParaRPr lang="en-US" sz="4000" b="1" dirty="0">
              <a:solidFill>
                <a:srgbClr val="FFFFFF"/>
              </a:solidFill>
              <a:effectLst>
                <a:glow rad="152400">
                  <a:srgbClr val="000000"/>
                </a:glow>
              </a:effectLst>
              <a:latin typeface="Arial" panose="020B0604020202020204" pitchFamily="34" charset="0"/>
              <a:cs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2162523"/>
            <a:ext cx="9120711" cy="4695477"/>
          </a:xfrm>
          <a:prstGeom prst="rect">
            <a:avLst/>
          </a:prstGeom>
        </p:spPr>
      </p:pic>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dirty="0">
                <a:ea typeface="ＭＳ Ｐゴシック" charset="0"/>
                <a:cs typeface="ＭＳ Ｐゴシック" charset="0"/>
              </a:rPr>
              <a:t>Noah</a:t>
            </a: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39768" y="192181"/>
            <a:ext cx="4007548" cy="1286789"/>
          </a:xfrm>
          <a:prstGeom prst="rect">
            <a:avLst/>
          </a:prstGeom>
        </p:spPr>
      </p:pic>
      <p:sp>
        <p:nvSpPr>
          <p:cNvPr id="7" name="Rectangle 1026"/>
          <p:cNvSpPr txBox="1">
            <a:spLocks noChangeArrowheads="1"/>
          </p:cNvSpPr>
          <p:nvPr/>
        </p:nvSpPr>
        <p:spPr bwMode="auto">
          <a:xfrm>
            <a:off x="4173537" y="2157216"/>
            <a:ext cx="4970463" cy="218085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solidFill>
                  <a:srgbClr val="FFFFFF"/>
                </a:solidFill>
                <a:effectLst>
                  <a:glow rad="381000">
                    <a:schemeClr val="tx1"/>
                  </a:glow>
                </a:effectLst>
                <a:latin typeface="Arial" panose="020B0604020202020204" pitchFamily="34" charset="0"/>
                <a:cs typeface="Arial" panose="020B0604020202020204" pitchFamily="34" charset="0"/>
              </a:rPr>
              <a:t>كان نوح أول</a:t>
            </a:r>
          </a:p>
          <a:p>
            <a:pPr>
              <a:defRPr/>
            </a:pPr>
            <a:r>
              <a:rPr lang="ar-JO" sz="4000" b="1" dirty="0">
                <a:solidFill>
                  <a:srgbClr val="FFFFFF"/>
                </a:solidFill>
                <a:effectLst>
                  <a:glow rad="381000">
                    <a:schemeClr val="tx1"/>
                  </a:glow>
                </a:effectLst>
                <a:latin typeface="Arial" panose="020B0604020202020204" pitchFamily="34" charset="0"/>
                <a:cs typeface="Arial" panose="020B0604020202020204" pitchFamily="34" charset="0"/>
              </a:rPr>
              <a:t>عالم بيئي</a:t>
            </a:r>
            <a:br>
              <a:rPr lang="en-US" sz="4000" b="1" dirty="0">
                <a:solidFill>
                  <a:srgbClr val="FFFFFF"/>
                </a:solidFill>
                <a:effectLst>
                  <a:glow rad="381000">
                    <a:schemeClr val="tx1"/>
                  </a:glow>
                </a:effectLst>
                <a:latin typeface="Arial" panose="020B0604020202020204" pitchFamily="34" charset="0"/>
                <a:cs typeface="Arial" panose="020B0604020202020204" pitchFamily="34" charset="0"/>
              </a:rPr>
            </a:br>
            <a:r>
              <a:rPr lang="ar-JO" sz="4000" b="1" dirty="0">
                <a:solidFill>
                  <a:srgbClr val="FFFFFF"/>
                </a:solidFill>
                <a:effectLst>
                  <a:glow rad="381000">
                    <a:schemeClr val="tx1"/>
                  </a:glow>
                </a:effectLst>
                <a:latin typeface="Arial" panose="020B0604020202020204" pitchFamily="34" charset="0"/>
                <a:cs typeface="Arial" panose="020B0604020202020204" pitchFamily="34" charset="0"/>
              </a:rPr>
              <a:t>بحسب آرونوفسكي</a:t>
            </a:r>
            <a:endParaRPr lang="en-US" sz="4000" b="1" dirty="0">
              <a:solidFill>
                <a:srgbClr val="FFFFFF"/>
              </a:solidFill>
              <a:effectLst>
                <a:glow rad="381000">
                  <a:schemeClr val="tx1"/>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7294950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15357" y="1478970"/>
            <a:ext cx="7708900" cy="5143500"/>
          </a:xfrm>
          <a:prstGeom prst="rect">
            <a:avLst/>
          </a:prstGeom>
        </p:spPr>
      </p:pic>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dirty="0">
                <a:ea typeface="ＭＳ Ｐゴシック" charset="0"/>
                <a:cs typeface="ＭＳ Ｐゴシック" charset="0"/>
              </a:rPr>
              <a:t>Noah</a:t>
            </a:r>
          </a:p>
        </p:txBody>
      </p:sp>
      <p:sp>
        <p:nvSpPr>
          <p:cNvPr id="7" name="Rectangle 1026"/>
          <p:cNvSpPr txBox="1">
            <a:spLocks noChangeArrowheads="1"/>
          </p:cNvSpPr>
          <p:nvPr/>
        </p:nvSpPr>
        <p:spPr bwMode="auto">
          <a:xfrm>
            <a:off x="5055707" y="2492374"/>
            <a:ext cx="3915256" cy="4175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dirty="0">
                <a:solidFill>
                  <a:srgbClr val="FFFFFF"/>
                </a:solidFill>
                <a:effectLst>
                  <a:glow rad="152400">
                    <a:srgbClr val="000000"/>
                  </a:glow>
                </a:effectLst>
                <a:latin typeface="Arial" panose="020B0604020202020204" pitchFamily="34" charset="0"/>
                <a:cs typeface="Arial" panose="020B0604020202020204" pitchFamily="34" charset="0"/>
              </a:rPr>
              <a:t>هل يجب </a:t>
            </a:r>
          </a:p>
          <a:p>
            <a:pPr>
              <a:defRPr/>
            </a:pPr>
            <a:r>
              <a:rPr lang="ar-JO" b="1" dirty="0">
                <a:solidFill>
                  <a:srgbClr val="FFFFFF"/>
                </a:solidFill>
                <a:effectLst>
                  <a:glow rad="152400">
                    <a:srgbClr val="000000"/>
                  </a:glow>
                </a:effectLst>
                <a:latin typeface="Arial" panose="020B0604020202020204" pitchFamily="34" charset="0"/>
                <a:cs typeface="Arial" panose="020B0604020202020204" pitchFamily="34" charset="0"/>
              </a:rPr>
              <a:t>على المسيحيين مشاهدته؟</a:t>
            </a:r>
            <a:endParaRPr lang="en-US" b="1" dirty="0">
              <a:solidFill>
                <a:srgbClr val="FFFFFF"/>
              </a:solidFill>
              <a:effectLst>
                <a:glow rad="152400">
                  <a:srgbClr val="000000"/>
                </a:glow>
              </a:effectLst>
              <a:latin typeface="Arial" panose="020B0604020202020204" pitchFamily="34" charset="0"/>
              <a:ea typeface="ＭＳ Ｐゴシック" charset="0"/>
              <a:cs typeface="ＭＳ Ｐゴシック" charset="0"/>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39768" y="192181"/>
            <a:ext cx="4007548" cy="1286789"/>
          </a:xfrm>
          <a:prstGeom prst="rect">
            <a:avLst/>
          </a:prstGeom>
        </p:spPr>
      </p:pic>
    </p:spTree>
    <p:extLst>
      <p:ext uri="{BB962C8B-B14F-4D97-AF65-F5344CB8AC3E}">
        <p14:creationId xmlns:p14="http://schemas.microsoft.com/office/powerpoint/2010/main" val="6997848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1186185"/>
            <a:ext cx="6099339" cy="4970516"/>
          </a:xfrm>
          <a:prstGeom prst="rect">
            <a:avLst/>
          </a:prstGeom>
        </p:spPr>
      </p:pic>
      <p:sp>
        <p:nvSpPr>
          <p:cNvPr id="1049602" name="Rectangle 2"/>
          <p:cNvSpPr>
            <a:spLocks noGrp="1" noChangeArrowheads="1"/>
          </p:cNvSpPr>
          <p:nvPr>
            <p:ph type="title"/>
          </p:nvPr>
        </p:nvSpPr>
        <p:spPr>
          <a:xfrm>
            <a:off x="0" y="0"/>
            <a:ext cx="91440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ar-JO" sz="3600" b="1" dirty="0">
                <a:solidFill>
                  <a:srgbClr val="FFFFFF"/>
                </a:solidFill>
                <a:latin typeface="Arial" panose="020B0604020202020204" pitchFamily="34" charset="0"/>
                <a:ea typeface="ＭＳ Ｐゴシック" charset="0"/>
                <a:cs typeface="Arial" panose="020B0604020202020204" pitchFamily="34" charset="0"/>
              </a:rPr>
              <a:t>مدح نوح</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049605" name="Rectangle 5"/>
          <p:cNvSpPr>
            <a:spLocks noChangeArrowheads="1"/>
          </p:cNvSpPr>
          <p:nvPr/>
        </p:nvSpPr>
        <p:spPr bwMode="auto">
          <a:xfrm>
            <a:off x="2954478" y="885333"/>
            <a:ext cx="6189522" cy="597266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fontAlgn="base">
              <a:lnSpc>
                <a:spcPct val="90000"/>
              </a:lnSpc>
              <a:spcBef>
                <a:spcPct val="20000"/>
              </a:spcBef>
              <a:spcAft>
                <a:spcPct val="0"/>
              </a:spcAft>
              <a:buClr>
                <a:srgbClr val="FFFF66"/>
              </a:buClr>
              <a:buFont typeface="Wingdings" charset="0"/>
              <a:buNone/>
            </a:pPr>
            <a:r>
              <a:rPr lang="ar-JO" sz="2800" b="1" dirty="0">
                <a:solidFill>
                  <a:srgbClr val="FFFFFF"/>
                </a:solidFill>
                <a:effectLst>
                  <a:glow rad="254000">
                    <a:srgbClr val="000000"/>
                  </a:glow>
                </a:effectLst>
                <a:latin typeface="Arial" panose="020B0604020202020204" pitchFamily="34" charset="0"/>
                <a:ea typeface="ＭＳ Ｐゴシック" charset="0"/>
                <a:cs typeface="Arial" panose="020B0604020202020204" pitchFamily="34" charset="0"/>
              </a:rPr>
              <a:t>يقول فريق تطبيق الكتاب المقدس أنه خلال الثلاثة أيام نهاية أسبوع عرض فيلم نوح فإن </a:t>
            </a:r>
            <a:r>
              <a:rPr lang="ar-JO" sz="2800" b="1" dirty="0">
                <a:solidFill>
                  <a:srgbClr val="FFFF00"/>
                </a:solidFill>
                <a:effectLst>
                  <a:glow rad="254000">
                    <a:srgbClr val="000000"/>
                  </a:glow>
                </a:effectLst>
                <a:latin typeface="Arial" panose="020B0604020202020204" pitchFamily="34" charset="0"/>
                <a:ea typeface="ＭＳ Ｐゴシック" charset="0"/>
                <a:cs typeface="Arial" panose="020B0604020202020204" pitchFamily="34" charset="0"/>
              </a:rPr>
              <a:t>قصة نوح الكتابية قرأت أو سمعت حوالي 389794 مرة </a:t>
            </a:r>
            <a:r>
              <a:rPr lang="ar-JO" sz="2800" b="1" dirty="0">
                <a:solidFill>
                  <a:srgbClr val="FFFFFF"/>
                </a:solidFill>
                <a:effectLst>
                  <a:glow rad="254000">
                    <a:srgbClr val="000000"/>
                  </a:glow>
                </a:effectLst>
                <a:latin typeface="Arial" panose="020B0604020202020204" pitchFamily="34" charset="0"/>
                <a:ea typeface="ＭＳ Ｐゴシック" charset="0"/>
                <a:cs typeface="Arial" panose="020B0604020202020204" pitchFamily="34" charset="0"/>
              </a:rPr>
              <a:t>أو حوالي 129931 مرة يومياً</a:t>
            </a:r>
            <a:endParaRPr lang="en-US" sz="2800" b="1" dirty="0">
              <a:solidFill>
                <a:srgbClr val="FFFFFF"/>
              </a:solidFill>
              <a:effectLst>
                <a:glow rad="254000">
                  <a:srgbClr val="000000"/>
                </a:glow>
              </a:effectLst>
              <a:latin typeface="Arial" panose="020B0604020202020204" pitchFamily="34" charset="0"/>
              <a:ea typeface="ＭＳ Ｐゴシック" charset="0"/>
              <a:cs typeface="Arial" panose="020B0604020202020204" pitchFamily="34" charset="0"/>
            </a:endParaRPr>
          </a:p>
          <a:p>
            <a:pPr defTabSz="914400" fontAlgn="base">
              <a:lnSpc>
                <a:spcPct val="90000"/>
              </a:lnSpc>
              <a:spcBef>
                <a:spcPct val="20000"/>
              </a:spcBef>
              <a:spcAft>
                <a:spcPct val="0"/>
              </a:spcAft>
              <a:buClr>
                <a:srgbClr val="FFFF66"/>
              </a:buClr>
              <a:buFont typeface="Wingdings" charset="0"/>
              <a:buNone/>
            </a:pPr>
            <a:endParaRPr lang="en-US" sz="2800" b="1" dirty="0">
              <a:solidFill>
                <a:srgbClr val="FFFFFF"/>
              </a:solidFill>
              <a:effectLst>
                <a:glow rad="254000">
                  <a:srgbClr val="000000"/>
                </a:glow>
              </a:effectLst>
              <a:latin typeface="Arial" panose="020B0604020202020204" pitchFamily="34" charset="0"/>
              <a:ea typeface="ＭＳ Ｐゴシック" charset="0"/>
              <a:cs typeface="Arial" panose="020B0604020202020204" pitchFamily="34" charset="0"/>
            </a:endParaRPr>
          </a:p>
          <a:p>
            <a:pPr algn="r" defTabSz="914400" fontAlgn="base">
              <a:lnSpc>
                <a:spcPct val="90000"/>
              </a:lnSpc>
              <a:spcBef>
                <a:spcPct val="20000"/>
              </a:spcBef>
              <a:spcAft>
                <a:spcPct val="0"/>
              </a:spcAft>
              <a:buClr>
                <a:srgbClr val="FFFF66"/>
              </a:buClr>
              <a:buFont typeface="Wingdings" charset="0"/>
              <a:buNone/>
            </a:pPr>
            <a:r>
              <a:rPr lang="ar-JO" sz="2800" b="1" dirty="0">
                <a:solidFill>
                  <a:srgbClr val="FFFFFF"/>
                </a:solidFill>
                <a:effectLst>
                  <a:glow rad="254000">
                    <a:srgbClr val="000000"/>
                  </a:glow>
                </a:effectLst>
                <a:latin typeface="Arial" panose="020B0604020202020204" pitchFamily="34" charset="0"/>
                <a:ea typeface="ＭＳ Ｐゴシック" charset="0"/>
                <a:cs typeface="Arial" panose="020B0604020202020204" pitchFamily="34" charset="0"/>
              </a:rPr>
              <a:t>كان هذا أعلى عدد من الناس يتفحص النص الذي اختبروه بحسب أخبار الكاريزما</a:t>
            </a:r>
            <a:endParaRPr lang="en-US" sz="2800" b="1" dirty="0">
              <a:solidFill>
                <a:srgbClr val="FFFFFF"/>
              </a:solidFill>
              <a:effectLst>
                <a:glow rad="254000">
                  <a:srgbClr val="000000"/>
                </a:glow>
              </a:effectLst>
              <a:latin typeface="Arial" panose="020B0604020202020204" pitchFamily="34" charset="0"/>
              <a:ea typeface="ＭＳ Ｐゴシック" charset="0"/>
              <a:cs typeface="Arial" panose="020B0604020202020204" pitchFamily="34" charset="0"/>
            </a:endParaRPr>
          </a:p>
        </p:txBody>
      </p:sp>
      <p:sp>
        <p:nvSpPr>
          <p:cNvPr id="7" name="Text Box 4"/>
          <p:cNvSpPr txBox="1">
            <a:spLocks noChangeArrowheads="1"/>
          </p:cNvSpPr>
          <p:nvPr/>
        </p:nvSpPr>
        <p:spPr bwMode="auto">
          <a:xfrm>
            <a:off x="227627" y="6470092"/>
            <a:ext cx="8687773" cy="3673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defTabSz="914400" fontAlgn="base">
              <a:lnSpc>
                <a:spcPct val="90000"/>
              </a:lnSpc>
              <a:spcBef>
                <a:spcPct val="20000"/>
              </a:spcBef>
              <a:spcAft>
                <a:spcPct val="0"/>
              </a:spcAft>
              <a:buClr>
                <a:srgbClr val="FFFF66"/>
              </a:buClr>
              <a:buFont typeface="Wingdings" charset="0"/>
              <a:buNone/>
              <a:defRPr sz="1400" b="1">
                <a:solidFill>
                  <a:srgbClr val="FFFFFF"/>
                </a:solidFill>
                <a:effectLst>
                  <a:glow rad="254000">
                    <a:srgbClr val="000000"/>
                  </a:glow>
                </a:effectLst>
                <a:latin typeface="Arial" charset="0"/>
                <a:ea typeface="ＭＳ Ｐゴシック" charset="0"/>
                <a:cs typeface="Times New Roman" charset="0"/>
              </a:defRPr>
            </a:lvl1pPr>
          </a:lstStyle>
          <a:p>
            <a:pPr algn="ctr"/>
            <a:r>
              <a:rPr lang="en-US" altLang="zh-CN" dirty="0">
                <a:latin typeface="Arial" panose="020B0604020202020204" pitchFamily="34" charset="0"/>
                <a:cs typeface="Arial" panose="020B0604020202020204" pitchFamily="34" charset="0"/>
              </a:rPr>
              <a:t>Bill Hitchcock at http://</a:t>
            </a:r>
            <a:r>
              <a:rPr lang="en-US" altLang="zh-CN" dirty="0" err="1">
                <a:latin typeface="Arial" panose="020B0604020202020204" pitchFamily="34" charset="0"/>
                <a:cs typeface="Arial" panose="020B0604020202020204" pitchFamily="34" charset="0"/>
              </a:rPr>
              <a:t>www.refiningtruth.com</a:t>
            </a:r>
            <a:r>
              <a:rPr lang="en-US" altLang="zh-CN" dirty="0">
                <a:latin typeface="Arial" panose="020B0604020202020204" pitchFamily="34" charset="0"/>
                <a:cs typeface="Arial" panose="020B0604020202020204" pitchFamily="34" charset="0"/>
              </a:rPr>
              <a:t>/noah-genesis-6-facts/</a:t>
            </a:r>
          </a:p>
        </p:txBody>
      </p:sp>
    </p:spTree>
    <p:extLst>
      <p:ext uri="{BB962C8B-B14F-4D97-AF65-F5344CB8AC3E}">
        <p14:creationId xmlns:p14="http://schemas.microsoft.com/office/powerpoint/2010/main" val="1402176827"/>
      </p:ext>
    </p:extLst>
  </p:cSld>
  <p:clrMapOvr>
    <a:overrideClrMapping bg1="dk2" tx1="lt1" bg2="dk1" tx2="lt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05"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1186185"/>
            <a:ext cx="6099339" cy="4970516"/>
          </a:xfrm>
          <a:prstGeom prst="rect">
            <a:avLst/>
          </a:prstGeom>
        </p:spPr>
      </p:pic>
      <p:sp>
        <p:nvSpPr>
          <p:cNvPr id="1049602" name="Rectangle 2"/>
          <p:cNvSpPr>
            <a:spLocks noGrp="1" noChangeArrowheads="1"/>
          </p:cNvSpPr>
          <p:nvPr>
            <p:ph type="title"/>
          </p:nvPr>
        </p:nvSpPr>
        <p:spPr>
          <a:xfrm>
            <a:off x="685800" y="0"/>
            <a:ext cx="77724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مدح نوح</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049605" name="Rectangle 5"/>
          <p:cNvSpPr>
            <a:spLocks noChangeArrowheads="1"/>
          </p:cNvSpPr>
          <p:nvPr/>
        </p:nvSpPr>
        <p:spPr bwMode="auto">
          <a:xfrm>
            <a:off x="2954478" y="885332"/>
            <a:ext cx="6189522" cy="54529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fontAlgn="base">
              <a:lnSpc>
                <a:spcPct val="90000"/>
              </a:lnSpc>
              <a:spcBef>
                <a:spcPct val="20000"/>
              </a:spcBef>
              <a:spcAft>
                <a:spcPct val="0"/>
              </a:spcAft>
              <a:buClr>
                <a:srgbClr val="FFFF66"/>
              </a:buClr>
              <a:buFont typeface="Wingdings" charset="0"/>
              <a:buNone/>
            </a:pPr>
            <a:r>
              <a:rPr lang="ar-JO" sz="2800" b="1" dirty="0">
                <a:latin typeface="Arial" panose="020B0604020202020204" pitchFamily="34" charset="0"/>
                <a:cs typeface="Arial" panose="020B0604020202020204" pitchFamily="34" charset="0"/>
              </a:rPr>
              <a:t>يقال إن </a:t>
            </a:r>
            <a:r>
              <a:rPr lang="ar-JO" sz="2800" b="1" dirty="0">
                <a:solidFill>
                  <a:srgbClr val="FFFF00"/>
                </a:solidFill>
                <a:latin typeface="Arial" panose="020B0604020202020204" pitchFamily="34" charset="0"/>
                <a:cs typeface="Arial" panose="020B0604020202020204" pitchFamily="34" charset="0"/>
              </a:rPr>
              <a:t>جمعية الكتاب المقدس الأمريكية </a:t>
            </a:r>
            <a:r>
              <a:rPr lang="ar-JO" sz="2800" b="1" dirty="0">
                <a:latin typeface="Arial" panose="020B0604020202020204" pitchFamily="34" charset="0"/>
                <a:cs typeface="Arial" panose="020B0604020202020204" pitchFamily="34" charset="0"/>
              </a:rPr>
              <a:t>اكتشفت أن 87 بالمائة من المشاركين في استطلاع رأي حول هذا الموضوع قالوا إنهم كانوا يقرؤون قصة نوح في سفر التكوين بسبب الفيلم</a:t>
            </a:r>
          </a:p>
          <a:p>
            <a:pPr defTabSz="914400" fontAlgn="base">
              <a:lnSpc>
                <a:spcPct val="90000"/>
              </a:lnSpc>
              <a:spcBef>
                <a:spcPct val="20000"/>
              </a:spcBef>
              <a:spcAft>
                <a:spcPct val="0"/>
              </a:spcAft>
              <a:buClr>
                <a:srgbClr val="FFFF66"/>
              </a:buClr>
              <a:buFont typeface="Wingdings" charset="0"/>
              <a:buNone/>
            </a:pPr>
            <a:endParaRPr lang="en-US" sz="2800" b="1" dirty="0">
              <a:solidFill>
                <a:srgbClr val="FFFFFF"/>
              </a:solidFill>
              <a:effectLst>
                <a:glow rad="254000">
                  <a:srgbClr val="000000"/>
                </a:glow>
              </a:effectLst>
              <a:latin typeface="Arial" panose="020B0604020202020204" pitchFamily="34" charset="0"/>
              <a:ea typeface="ＭＳ Ｐゴシック" charset="0"/>
              <a:cs typeface="Arial" panose="020B0604020202020204" pitchFamily="34" charset="0"/>
            </a:endParaRPr>
          </a:p>
          <a:p>
            <a:pPr algn="r" defTabSz="914400" fontAlgn="base">
              <a:lnSpc>
                <a:spcPct val="90000"/>
              </a:lnSpc>
              <a:spcBef>
                <a:spcPct val="20000"/>
              </a:spcBef>
              <a:spcAft>
                <a:spcPct val="0"/>
              </a:spcAft>
              <a:buClr>
                <a:srgbClr val="FFFF66"/>
              </a:buClr>
              <a:buFont typeface="Wingdings" charset="0"/>
              <a:buNone/>
            </a:pPr>
            <a:r>
              <a:rPr lang="ar-JO" sz="2800" b="1" dirty="0">
                <a:solidFill>
                  <a:srgbClr val="FFFFFF"/>
                </a:solidFill>
                <a:effectLst>
                  <a:glow rad="254000">
                    <a:srgbClr val="000000"/>
                  </a:glow>
                </a:effectLst>
                <a:latin typeface="Arial" panose="020B0604020202020204" pitchFamily="34" charset="0"/>
                <a:ea typeface="ＭＳ Ｐゴシック" charset="0"/>
                <a:cs typeface="Arial" panose="020B0604020202020204" pitchFamily="34" charset="0"/>
              </a:rPr>
              <a:t>في الأيام التي تلت فإن قصة نوح غزت المدرجات و فتح الناس قصة نوح في </a:t>
            </a:r>
            <a:r>
              <a:rPr lang="ar-JO" sz="2800" b="1" dirty="0">
                <a:solidFill>
                  <a:srgbClr val="FFFF00"/>
                </a:solidFill>
                <a:effectLst>
                  <a:glow rad="254000">
                    <a:srgbClr val="000000"/>
                  </a:glow>
                </a:effectLst>
                <a:latin typeface="Arial" panose="020B0604020202020204" pitchFamily="34" charset="0"/>
                <a:ea typeface="ＭＳ Ｐゴシック" charset="0"/>
                <a:cs typeface="Arial" panose="020B0604020202020204" pitchFamily="34" charset="0"/>
              </a:rPr>
              <a:t>تكوين 6 بنسبة ازدادت 300%</a:t>
            </a:r>
            <a:r>
              <a:rPr lang="ar-JO" sz="2800" b="1" dirty="0">
                <a:solidFill>
                  <a:srgbClr val="FFFFFF"/>
                </a:solidFill>
                <a:effectLst>
                  <a:glow rad="254000">
                    <a:srgbClr val="000000"/>
                  </a:glow>
                </a:effectLst>
                <a:latin typeface="Arial" panose="020B0604020202020204" pitchFamily="34" charset="0"/>
                <a:ea typeface="ＭＳ Ｐゴシック" charset="0"/>
                <a:cs typeface="Arial" panose="020B0604020202020204" pitchFamily="34" charset="0"/>
              </a:rPr>
              <a:t> في الولايات المتحدة و 245% عالمياً بحسب تقرير موقع الكتاب المقدس على تويتر يوم الثلاثاء</a:t>
            </a:r>
            <a:endParaRPr lang="en-US" sz="2800" b="1" dirty="0">
              <a:solidFill>
                <a:srgbClr val="FFFFFF"/>
              </a:solidFill>
              <a:effectLst>
                <a:glow rad="254000">
                  <a:srgbClr val="000000"/>
                </a:glow>
              </a:effectLst>
              <a:latin typeface="Arial" panose="020B0604020202020204" pitchFamily="34" charset="0"/>
              <a:ea typeface="ＭＳ Ｐゴシック" charset="0"/>
              <a:cs typeface="Arial" panose="020B0604020202020204" pitchFamily="34" charset="0"/>
            </a:endParaRPr>
          </a:p>
        </p:txBody>
      </p:sp>
      <p:sp>
        <p:nvSpPr>
          <p:cNvPr id="5" name="Text Box 4"/>
          <p:cNvSpPr txBox="1">
            <a:spLocks noChangeArrowheads="1"/>
          </p:cNvSpPr>
          <p:nvPr/>
        </p:nvSpPr>
        <p:spPr bwMode="auto">
          <a:xfrm>
            <a:off x="0" y="6470092"/>
            <a:ext cx="9143999" cy="3673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defTabSz="914400" fontAlgn="base">
              <a:lnSpc>
                <a:spcPct val="90000"/>
              </a:lnSpc>
              <a:spcBef>
                <a:spcPct val="20000"/>
              </a:spcBef>
              <a:spcAft>
                <a:spcPct val="0"/>
              </a:spcAft>
              <a:buClr>
                <a:srgbClr val="FFFF66"/>
              </a:buClr>
              <a:buFont typeface="Wingdings" charset="0"/>
              <a:buNone/>
              <a:defRPr sz="2800" b="1">
                <a:solidFill>
                  <a:srgbClr val="FFFFFF"/>
                </a:solidFill>
                <a:effectLst>
                  <a:glow rad="254000">
                    <a:srgbClr val="000000"/>
                  </a:glow>
                </a:effectLst>
                <a:latin typeface="Arial" charset="0"/>
                <a:ea typeface="ＭＳ Ｐゴシック" charset="0"/>
                <a:cs typeface="Times New Roman" charset="0"/>
              </a:defRPr>
            </a:lvl1pPr>
          </a:lstStyle>
          <a:p>
            <a:pPr algn="ctr"/>
            <a:r>
              <a:rPr lang="en-US" sz="1200" dirty="0">
                <a:latin typeface="Arial" panose="020B0604020202020204" pitchFamily="34" charset="0"/>
                <a:cs typeface="Arial" panose="020B0604020202020204" pitchFamily="34" charset="0"/>
              </a:rPr>
              <a:t> H/T Breaking Christian News; cited by </a:t>
            </a:r>
            <a:r>
              <a:rPr lang="en-US" altLang="zh-CN" sz="1200" dirty="0">
                <a:latin typeface="Arial" panose="020B0604020202020204" pitchFamily="34" charset="0"/>
                <a:cs typeface="Arial" panose="020B0604020202020204" pitchFamily="34" charset="0"/>
              </a:rPr>
              <a:t>Bill Hitchcock at http://</a:t>
            </a:r>
            <a:r>
              <a:rPr lang="en-US" altLang="zh-CN" sz="1200" dirty="0" err="1">
                <a:latin typeface="Arial" panose="020B0604020202020204" pitchFamily="34" charset="0"/>
                <a:cs typeface="Arial" panose="020B0604020202020204" pitchFamily="34" charset="0"/>
              </a:rPr>
              <a:t>www.refiningtruth.com</a:t>
            </a:r>
            <a:r>
              <a:rPr lang="en-US" altLang="zh-CN" sz="1200" dirty="0">
                <a:latin typeface="Arial" panose="020B0604020202020204" pitchFamily="34" charset="0"/>
                <a:cs typeface="Arial" panose="020B0604020202020204" pitchFamily="34" charset="0"/>
              </a:rPr>
              <a:t>/noah-genesis-6-facts/</a:t>
            </a:r>
          </a:p>
        </p:txBody>
      </p:sp>
    </p:spTree>
    <p:extLst>
      <p:ext uri="{BB962C8B-B14F-4D97-AF65-F5344CB8AC3E}">
        <p14:creationId xmlns:p14="http://schemas.microsoft.com/office/powerpoint/2010/main" val="3971272189"/>
      </p:ext>
    </p:extLst>
  </p:cSld>
  <p:clrMapOvr>
    <a:overrideClrMapping bg1="dk2" tx1="lt1" bg2="dk1" tx2="lt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05"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49602" name="Rectangle 2"/>
          <p:cNvSpPr>
            <a:spLocks noGrp="1" noChangeArrowheads="1"/>
          </p:cNvSpPr>
          <p:nvPr>
            <p:ph type="title"/>
          </p:nvPr>
        </p:nvSpPr>
        <p:spPr>
          <a:xfrm>
            <a:off x="685800" y="0"/>
            <a:ext cx="77724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مدح نوح</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049605" name="Rectangle 5"/>
          <p:cNvSpPr>
            <a:spLocks noChangeArrowheads="1"/>
          </p:cNvSpPr>
          <p:nvPr/>
        </p:nvSpPr>
        <p:spPr bwMode="auto">
          <a:xfrm>
            <a:off x="2954478" y="885332"/>
            <a:ext cx="6189522" cy="54529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fontAlgn="base">
              <a:lnSpc>
                <a:spcPct val="90000"/>
              </a:lnSpc>
              <a:spcBef>
                <a:spcPct val="20000"/>
              </a:spcBef>
              <a:spcAft>
                <a:spcPct val="0"/>
              </a:spcAft>
              <a:buClr>
                <a:srgbClr val="FFFF66"/>
              </a:buClr>
              <a:buFont typeface="Wingdings" charset="0"/>
              <a:buNone/>
            </a:pPr>
            <a:r>
              <a:rPr lang="en-US" sz="3200" b="1" dirty="0">
                <a:solidFill>
                  <a:srgbClr val="FFFFFF"/>
                </a:solidFill>
                <a:effectLst>
                  <a:glow rad="254000">
                    <a:srgbClr val="000000"/>
                  </a:glow>
                </a:effectLst>
                <a:latin typeface="Arial" panose="020B0604020202020204" pitchFamily="34" charset="0"/>
                <a:ea typeface="ＭＳ Ｐゴシック" charset="0"/>
                <a:cs typeface="Arial" panose="020B0604020202020204" pitchFamily="34" charset="0"/>
              </a:rPr>
              <a:t>. </a:t>
            </a:r>
          </a:p>
          <a:p>
            <a:pPr algn="r" defTabSz="914400" fontAlgn="base">
              <a:lnSpc>
                <a:spcPct val="90000"/>
              </a:lnSpc>
              <a:spcBef>
                <a:spcPct val="20000"/>
              </a:spcBef>
              <a:spcAft>
                <a:spcPct val="0"/>
              </a:spcAft>
              <a:buClr>
                <a:srgbClr val="FFFF66"/>
              </a:buClr>
              <a:buFont typeface="Wingdings" charset="0"/>
              <a:buNone/>
            </a:pPr>
            <a:r>
              <a:rPr lang="ar-JO" sz="3200" b="1" dirty="0">
                <a:solidFill>
                  <a:srgbClr val="FFFF00"/>
                </a:solidFill>
                <a:latin typeface="Arial" panose="020B0604020202020204" pitchFamily="34" charset="0"/>
                <a:cs typeface="Arial" panose="020B0604020202020204" pitchFamily="34" charset="0"/>
              </a:rPr>
              <a:t>بالتركيز على العائلة </a:t>
            </a:r>
            <a:r>
              <a:rPr lang="ar-JO" sz="3200" b="1" dirty="0">
                <a:latin typeface="Arial" panose="020B0604020202020204" pitchFamily="34" charset="0"/>
                <a:cs typeface="Arial" panose="020B0604020202020204" pitchFamily="34" charset="0"/>
              </a:rPr>
              <a:t>صرح الرئيس جيم دالي أن: نوح هو تفسير إبداعي للرواية الكتابية تسمح لنا </a:t>
            </a:r>
            <a:r>
              <a:rPr lang="ar-JO" sz="3200" b="1" dirty="0">
                <a:solidFill>
                  <a:srgbClr val="FFFF00"/>
                </a:solidFill>
                <a:latin typeface="Arial" panose="020B0604020202020204" pitchFamily="34" charset="0"/>
                <a:cs typeface="Arial" panose="020B0604020202020204" pitchFamily="34" charset="0"/>
              </a:rPr>
              <a:t>بتخيل الصراعات العميقة التي ربما واجهها نوح </a:t>
            </a:r>
            <a:r>
              <a:rPr lang="ar-JO" sz="3200" b="1" dirty="0">
                <a:latin typeface="Arial" panose="020B0604020202020204" pitchFamily="34" charset="0"/>
                <a:cs typeface="Arial" panose="020B0604020202020204" pitchFamily="34" charset="0"/>
              </a:rPr>
              <a:t>أثناء استجابته لدعوة الله في حياته. هذه الرؤية السينمائية لقصة نوح </a:t>
            </a:r>
            <a:r>
              <a:rPr lang="ar-JO" sz="3200" b="1" dirty="0">
                <a:solidFill>
                  <a:srgbClr val="FFFF00"/>
                </a:solidFill>
                <a:latin typeface="Arial" panose="020B0604020202020204" pitchFamily="34" charset="0"/>
                <a:cs typeface="Arial" panose="020B0604020202020204" pitchFamily="34" charset="0"/>
              </a:rPr>
              <a:t>تمنح المسيحيين فرصة عظيمة لإشراك ثقافتنا مع نوح التوراتي </a:t>
            </a:r>
            <a:r>
              <a:rPr lang="ar-JO" sz="3200" b="1" dirty="0">
                <a:latin typeface="Arial" panose="020B0604020202020204" pitchFamily="34" charset="0"/>
                <a:cs typeface="Arial" panose="020B0604020202020204" pitchFamily="34" charset="0"/>
              </a:rPr>
              <a:t>، ولإجراء محادثات مع الأصدقاء والعائلة حول الأمور ذات الأهمية الأبدية.</a:t>
            </a:r>
            <a:endParaRPr lang="en-US" sz="3200" b="1" dirty="0">
              <a:solidFill>
                <a:srgbClr val="FFFFFF"/>
              </a:solidFill>
              <a:effectLst>
                <a:glow rad="254000">
                  <a:srgbClr val="000000"/>
                </a:glow>
              </a:effectLst>
              <a:latin typeface="Arial" panose="020B0604020202020204" pitchFamily="34" charset="0"/>
              <a:ea typeface="ＭＳ Ｐゴシック" charset="0"/>
              <a:cs typeface="Arial" panose="020B0604020202020204" pitchFamily="34" charset="0"/>
            </a:endParaRPr>
          </a:p>
        </p:txBody>
      </p:sp>
      <p:sp>
        <p:nvSpPr>
          <p:cNvPr id="5" name="Text Box 4"/>
          <p:cNvSpPr txBox="1">
            <a:spLocks noChangeArrowheads="1"/>
          </p:cNvSpPr>
          <p:nvPr/>
        </p:nvSpPr>
        <p:spPr bwMode="auto">
          <a:xfrm>
            <a:off x="0" y="6470092"/>
            <a:ext cx="9143999" cy="3673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defTabSz="914400" fontAlgn="base">
              <a:lnSpc>
                <a:spcPct val="90000"/>
              </a:lnSpc>
              <a:spcBef>
                <a:spcPct val="20000"/>
              </a:spcBef>
              <a:spcAft>
                <a:spcPct val="0"/>
              </a:spcAft>
              <a:buClr>
                <a:srgbClr val="FFFF66"/>
              </a:buClr>
              <a:buFont typeface="Wingdings" charset="0"/>
              <a:buNone/>
              <a:defRPr sz="2800" b="1">
                <a:solidFill>
                  <a:srgbClr val="FFFFFF"/>
                </a:solidFill>
                <a:effectLst>
                  <a:glow rad="254000">
                    <a:srgbClr val="000000"/>
                  </a:glow>
                </a:effectLst>
                <a:latin typeface="Arial" charset="0"/>
                <a:ea typeface="ＭＳ Ｐゴシック" charset="0"/>
                <a:cs typeface="Times New Roman" charset="0"/>
              </a:defRPr>
            </a:lvl1pPr>
          </a:lstStyle>
          <a:p>
            <a:pPr algn="ctr"/>
            <a:r>
              <a:rPr lang="en-US" sz="1200" dirty="0">
                <a:latin typeface="Arial" panose="020B0604020202020204" pitchFamily="34" charset="0"/>
                <a:cs typeface="Arial" panose="020B0604020202020204" pitchFamily="34" charset="0"/>
              </a:rPr>
              <a:t>https://</a:t>
            </a:r>
            <a:r>
              <a:rPr lang="en-US" sz="1200" dirty="0" err="1">
                <a:latin typeface="Arial" panose="020B0604020202020204" pitchFamily="34" charset="0"/>
                <a:cs typeface="Arial" panose="020B0604020202020204" pitchFamily="34" charset="0"/>
              </a:rPr>
              <a:t>en.wikipedia.org</a:t>
            </a:r>
            <a:r>
              <a:rPr lang="en-US" sz="1200" dirty="0">
                <a:latin typeface="Arial" panose="020B0604020202020204" pitchFamily="34" charset="0"/>
                <a:cs typeface="Arial" panose="020B0604020202020204" pitchFamily="34" charset="0"/>
              </a:rPr>
              <a:t>/wiki/Noah_%282014_film%29#Test_screenings</a:t>
            </a:r>
            <a:endParaRPr lang="en-US" altLang="zh-CN" sz="12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0" y="1117599"/>
            <a:ext cx="2954478" cy="4439789"/>
          </a:xfrm>
          <a:prstGeom prst="rect">
            <a:avLst/>
          </a:prstGeom>
        </p:spPr>
      </p:pic>
    </p:spTree>
    <p:extLst>
      <p:ext uri="{BB962C8B-B14F-4D97-AF65-F5344CB8AC3E}">
        <p14:creationId xmlns:p14="http://schemas.microsoft.com/office/powerpoint/2010/main" val="3214748939"/>
      </p:ext>
    </p:extLst>
  </p:cSld>
  <p:clrMapOvr>
    <a:overrideClrMapping bg1="dk2" tx1="lt1" bg2="dk1" tx2="lt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05"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49602" name="Rectangle 2"/>
          <p:cNvSpPr>
            <a:spLocks noGrp="1" noChangeArrowheads="1"/>
          </p:cNvSpPr>
          <p:nvPr>
            <p:ph type="title"/>
          </p:nvPr>
        </p:nvSpPr>
        <p:spPr>
          <a:xfrm>
            <a:off x="685800" y="0"/>
            <a:ext cx="77724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مدح نوح</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049605" name="Rectangle 5"/>
          <p:cNvSpPr>
            <a:spLocks noChangeArrowheads="1"/>
          </p:cNvSpPr>
          <p:nvPr/>
        </p:nvSpPr>
        <p:spPr bwMode="auto">
          <a:xfrm>
            <a:off x="2954478" y="885332"/>
            <a:ext cx="6189522" cy="54529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fontAlgn="base">
              <a:lnSpc>
                <a:spcPct val="90000"/>
              </a:lnSpc>
              <a:spcBef>
                <a:spcPct val="20000"/>
              </a:spcBef>
              <a:spcAft>
                <a:spcPct val="0"/>
              </a:spcAft>
              <a:buClr>
                <a:srgbClr val="FFFF66"/>
              </a:buClr>
              <a:buFont typeface="Wingdings" charset="0"/>
              <a:buNone/>
            </a:pPr>
            <a:r>
              <a:rPr lang="ar-JO" sz="3200" b="1" dirty="0">
                <a:latin typeface="Arial" panose="020B0604020202020204" pitchFamily="34" charset="0"/>
                <a:cs typeface="Arial" panose="020B0604020202020204" pitchFamily="34" charset="0"/>
              </a:rPr>
              <a:t>صرحت مؤسسة بيولوجوس أنهم رأوا أهمية القصص كتفسيرات - كان الجزء المفضل لدي من الفيلم بأكمله عندما أعاد نوح سرد قصصد الخلق بحسب سفر التكوين لأبنائه ، ورأينا </a:t>
            </a:r>
            <a:r>
              <a:rPr lang="ar-JO" sz="3200" b="1" dirty="0">
                <a:solidFill>
                  <a:srgbClr val="FFFF00"/>
                </a:solidFill>
                <a:latin typeface="Arial" panose="020B0604020202020204" pitchFamily="34" charset="0"/>
                <a:cs typeface="Arial" panose="020B0604020202020204" pitchFamily="34" charset="0"/>
              </a:rPr>
              <a:t>الخلق التطوري للعالم حتى آدم وحواء الغامضين الأرقام</a:t>
            </a:r>
            <a:r>
              <a:rPr lang="ar-JO" sz="3200" b="1" dirty="0">
                <a:latin typeface="Arial" panose="020B0604020202020204" pitchFamily="34" charset="0"/>
                <a:cs typeface="Arial" panose="020B0604020202020204" pitchFamily="34" charset="0"/>
              </a:rPr>
              <a:t>.</a:t>
            </a:r>
            <a:endParaRPr lang="en-US" sz="3200" b="1" dirty="0">
              <a:solidFill>
                <a:srgbClr val="FFFFFF"/>
              </a:solidFill>
              <a:effectLst>
                <a:glow rad="254000">
                  <a:srgbClr val="000000"/>
                </a:glow>
              </a:effectLst>
              <a:latin typeface="Arial" panose="020B0604020202020204" pitchFamily="34" charset="0"/>
              <a:ea typeface="ＭＳ Ｐゴシック" charset="0"/>
              <a:cs typeface="Arial" panose="020B0604020202020204" pitchFamily="34" charset="0"/>
            </a:endParaRPr>
          </a:p>
        </p:txBody>
      </p:sp>
      <p:sp>
        <p:nvSpPr>
          <p:cNvPr id="5" name="Text Box 4"/>
          <p:cNvSpPr txBox="1">
            <a:spLocks noChangeArrowheads="1"/>
          </p:cNvSpPr>
          <p:nvPr/>
        </p:nvSpPr>
        <p:spPr bwMode="auto">
          <a:xfrm>
            <a:off x="0" y="6470092"/>
            <a:ext cx="9143999" cy="3673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defTabSz="914400" fontAlgn="base">
              <a:lnSpc>
                <a:spcPct val="90000"/>
              </a:lnSpc>
              <a:spcBef>
                <a:spcPct val="20000"/>
              </a:spcBef>
              <a:spcAft>
                <a:spcPct val="0"/>
              </a:spcAft>
              <a:buClr>
                <a:srgbClr val="FFFF66"/>
              </a:buClr>
              <a:buFont typeface="Wingdings" charset="0"/>
              <a:buNone/>
              <a:defRPr sz="2800" b="1">
                <a:solidFill>
                  <a:srgbClr val="FFFFFF"/>
                </a:solidFill>
                <a:effectLst>
                  <a:glow rad="254000">
                    <a:srgbClr val="000000"/>
                  </a:glow>
                </a:effectLst>
                <a:latin typeface="Arial" charset="0"/>
                <a:ea typeface="ＭＳ Ｐゴシック" charset="0"/>
                <a:cs typeface="Times New Roman" charset="0"/>
              </a:defRPr>
            </a:lvl1pPr>
          </a:lstStyle>
          <a:p>
            <a:pPr algn="ctr"/>
            <a:r>
              <a:rPr lang="en-US" sz="1200" dirty="0">
                <a:latin typeface="Arial" panose="020B0604020202020204" pitchFamily="34" charset="0"/>
                <a:cs typeface="Arial" panose="020B0604020202020204" pitchFamily="34" charset="0"/>
              </a:rPr>
              <a:t>https://</a:t>
            </a:r>
            <a:r>
              <a:rPr lang="en-US" sz="1200" dirty="0" err="1">
                <a:latin typeface="Arial" panose="020B0604020202020204" pitchFamily="34" charset="0"/>
                <a:cs typeface="Arial" panose="020B0604020202020204" pitchFamily="34" charset="0"/>
              </a:rPr>
              <a:t>en.wikipedia.org</a:t>
            </a:r>
            <a:r>
              <a:rPr lang="en-US" sz="1200" dirty="0">
                <a:latin typeface="Arial" panose="020B0604020202020204" pitchFamily="34" charset="0"/>
                <a:cs typeface="Arial" panose="020B0604020202020204" pitchFamily="34" charset="0"/>
              </a:rPr>
              <a:t>/wiki/Noah_%282014_film%29#Test_screenings</a:t>
            </a:r>
            <a:endParaRPr lang="en-US" altLang="zh-CN" sz="12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215900" y="885332"/>
            <a:ext cx="2540000" cy="3429000"/>
          </a:xfrm>
          <a:prstGeom prst="rect">
            <a:avLst/>
          </a:prstGeom>
        </p:spPr>
      </p:pic>
    </p:spTree>
    <p:extLst>
      <p:ext uri="{BB962C8B-B14F-4D97-AF65-F5344CB8AC3E}">
        <p14:creationId xmlns:p14="http://schemas.microsoft.com/office/powerpoint/2010/main" val="3140499281"/>
      </p:ext>
    </p:extLst>
  </p:cSld>
  <p:clrMapOvr>
    <a:overrideClrMapping bg1="dk2" tx1="lt1" bg2="dk1" tx2="lt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05"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49602" name="Rectangle 2"/>
          <p:cNvSpPr>
            <a:spLocks noGrp="1" noChangeArrowheads="1"/>
          </p:cNvSpPr>
          <p:nvPr>
            <p:ph type="title"/>
          </p:nvPr>
        </p:nvSpPr>
        <p:spPr>
          <a:xfrm>
            <a:off x="685800" y="0"/>
            <a:ext cx="77724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انتقاد نوح</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 name="Text Box 4"/>
          <p:cNvSpPr txBox="1">
            <a:spLocks noChangeArrowheads="1"/>
          </p:cNvSpPr>
          <p:nvPr/>
        </p:nvSpPr>
        <p:spPr bwMode="auto">
          <a:xfrm>
            <a:off x="0" y="6470092"/>
            <a:ext cx="9143999" cy="3673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defTabSz="914400" fontAlgn="base">
              <a:lnSpc>
                <a:spcPct val="90000"/>
              </a:lnSpc>
              <a:spcBef>
                <a:spcPct val="20000"/>
              </a:spcBef>
              <a:spcAft>
                <a:spcPct val="0"/>
              </a:spcAft>
              <a:buClr>
                <a:srgbClr val="FFFF66"/>
              </a:buClr>
              <a:buFont typeface="Wingdings" charset="0"/>
              <a:buNone/>
              <a:defRPr sz="2800" b="1">
                <a:solidFill>
                  <a:srgbClr val="FFFFFF"/>
                </a:solidFill>
                <a:effectLst>
                  <a:glow rad="254000">
                    <a:srgbClr val="000000"/>
                  </a:glow>
                </a:effectLst>
                <a:latin typeface="Arial" charset="0"/>
                <a:ea typeface="ＭＳ Ｐゴシック" charset="0"/>
                <a:cs typeface="Times New Roman" charset="0"/>
              </a:defRPr>
            </a:lvl1pPr>
          </a:lstStyle>
          <a:p>
            <a:pPr algn="r"/>
            <a:r>
              <a:rPr lang="en-US" sz="1200" dirty="0">
                <a:latin typeface="Arial" panose="020B0604020202020204" pitchFamily="34" charset="0"/>
                <a:cs typeface="Arial" panose="020B0604020202020204" pitchFamily="34" charset="0"/>
              </a:rPr>
              <a:t>http://</a:t>
            </a:r>
            <a:r>
              <a:rPr lang="en-US" sz="1200" dirty="0" err="1">
                <a:latin typeface="Arial" panose="020B0604020202020204" pitchFamily="34" charset="0"/>
                <a:cs typeface="Arial" panose="020B0604020202020204" pitchFamily="34" charset="0"/>
              </a:rPr>
              <a:t>time.com</a:t>
            </a:r>
            <a:r>
              <a:rPr lang="en-US" sz="1200" dirty="0">
                <a:latin typeface="Arial" panose="020B0604020202020204" pitchFamily="34" charset="0"/>
                <a:cs typeface="Arial" panose="020B0604020202020204" pitchFamily="34" charset="0"/>
              </a:rPr>
              <a:t>/42274/ken-ham-the-unbiblical-</a:t>
            </a:r>
            <a:r>
              <a:rPr lang="en-US" sz="1200" dirty="0" err="1">
                <a:latin typeface="Arial" panose="020B0604020202020204" pitchFamily="34" charset="0"/>
                <a:cs typeface="Arial" panose="020B0604020202020204" pitchFamily="34" charset="0"/>
              </a:rPr>
              <a:t>noah</a:t>
            </a:r>
            <a:r>
              <a:rPr lang="en-US" sz="1200" dirty="0">
                <a:latin typeface="Arial" panose="020B0604020202020204" pitchFamily="34" charset="0"/>
                <a:cs typeface="Arial" panose="020B0604020202020204" pitchFamily="34" charset="0"/>
              </a:rPr>
              <a:t>-is-a-fable-of-a-film/</a:t>
            </a:r>
            <a:endParaRPr lang="en-US" altLang="zh-CN" sz="1200" dirty="0">
              <a:latin typeface="Arial" panose="020B0604020202020204" pitchFamily="34" charset="0"/>
              <a:cs typeface="Arial" panose="020B0604020202020204" pitchFamily="34" charset="0"/>
            </a:endParaRPr>
          </a:p>
        </p:txBody>
      </p:sp>
      <p:sp>
        <p:nvSpPr>
          <p:cNvPr id="1049605" name="Rectangle 5"/>
          <p:cNvSpPr>
            <a:spLocks noChangeArrowheads="1"/>
          </p:cNvSpPr>
          <p:nvPr/>
        </p:nvSpPr>
        <p:spPr bwMode="auto">
          <a:xfrm>
            <a:off x="33478" y="885332"/>
            <a:ext cx="6100622" cy="54529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fontAlgn="base">
              <a:lnSpc>
                <a:spcPct val="90000"/>
              </a:lnSpc>
              <a:spcBef>
                <a:spcPct val="20000"/>
              </a:spcBef>
              <a:spcAft>
                <a:spcPct val="0"/>
              </a:spcAft>
              <a:buClr>
                <a:srgbClr val="FFFF66"/>
              </a:buClr>
              <a:buFont typeface="Wingdings" charset="0"/>
              <a:buNone/>
            </a:pPr>
            <a:r>
              <a:rPr lang="ar-JO" sz="2800" b="1" dirty="0">
                <a:latin typeface="Arial" panose="020B0604020202020204" pitchFamily="34" charset="0"/>
                <a:cs typeface="Arial" panose="020B0604020202020204" pitchFamily="34" charset="0"/>
              </a:rPr>
              <a:t>كين هام (إجابات في سفر التكوين) : </a:t>
            </a:r>
          </a:p>
          <a:p>
            <a:pPr algn="r" defTabSz="914400" fontAlgn="base">
              <a:lnSpc>
                <a:spcPct val="90000"/>
              </a:lnSpc>
              <a:spcBef>
                <a:spcPct val="20000"/>
              </a:spcBef>
              <a:spcAft>
                <a:spcPct val="0"/>
              </a:spcAft>
              <a:buClr>
                <a:srgbClr val="FFFF66"/>
              </a:buClr>
              <a:buFont typeface="Wingdings" charset="0"/>
              <a:buNone/>
            </a:pPr>
            <a:r>
              <a:rPr lang="ar-JO" sz="2800" b="1" dirty="0">
                <a:latin typeface="Arial" panose="020B0604020202020204" pitchFamily="34" charset="0"/>
                <a:cs typeface="Arial" panose="020B0604020202020204" pitchFamily="34" charset="0"/>
              </a:rPr>
              <a:t>باستثناء بعض الأسماء بالكاد يمكن التعرف على أي بقايا من رواية الكتاب المقدس للطوفان في تكوين 6-9 في الفيلم. نعم ، هناك فلك في الفيلم يتناسب مع أبعاد الكتاب المقدس الهائلة ، لكنه لا يبدو مناسباً للإبحار. كان هناك العديد من الحيوانات التي جاءت إلى نوح وصعدت على متن الفلك ، ولكن كان هناك عدد كبير جدًا من الكائنات محشور في الداخل ، وبالتأكيد أكثر بكثير مما هو مطلوب</a:t>
            </a:r>
            <a:endParaRPr lang="en-US" sz="2800" b="1" dirty="0">
              <a:solidFill>
                <a:srgbClr val="FFFFFF"/>
              </a:solidFill>
              <a:effectLst>
                <a:glow rad="254000">
                  <a:srgbClr val="000000"/>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6134100" y="1079500"/>
            <a:ext cx="2984500" cy="2984500"/>
          </a:xfrm>
          <a:prstGeom prst="rect">
            <a:avLst/>
          </a:prstGeom>
        </p:spPr>
      </p:pic>
    </p:spTree>
    <p:extLst>
      <p:ext uri="{BB962C8B-B14F-4D97-AF65-F5344CB8AC3E}">
        <p14:creationId xmlns:p14="http://schemas.microsoft.com/office/powerpoint/2010/main" val="3615127875"/>
      </p:ext>
    </p:extLst>
  </p:cSld>
  <p:clrMapOvr>
    <a:overrideClrMapping bg1="dk2" tx1="lt1" bg2="dk1" tx2="lt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4960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49602" name="Rectangle 2"/>
          <p:cNvSpPr>
            <a:spLocks noGrp="1" noChangeArrowheads="1"/>
          </p:cNvSpPr>
          <p:nvPr>
            <p:ph type="title"/>
          </p:nvPr>
        </p:nvSpPr>
        <p:spPr>
          <a:xfrm>
            <a:off x="685800" y="0"/>
            <a:ext cx="77724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انتقاد نوح</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 name="Text Box 4"/>
          <p:cNvSpPr txBox="1">
            <a:spLocks noChangeArrowheads="1"/>
          </p:cNvSpPr>
          <p:nvPr/>
        </p:nvSpPr>
        <p:spPr bwMode="auto">
          <a:xfrm>
            <a:off x="0" y="6470092"/>
            <a:ext cx="9143999" cy="3673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defTabSz="914400" fontAlgn="base">
              <a:lnSpc>
                <a:spcPct val="90000"/>
              </a:lnSpc>
              <a:spcBef>
                <a:spcPct val="20000"/>
              </a:spcBef>
              <a:spcAft>
                <a:spcPct val="0"/>
              </a:spcAft>
              <a:buClr>
                <a:srgbClr val="FFFF66"/>
              </a:buClr>
              <a:buFont typeface="Wingdings" charset="0"/>
              <a:buNone/>
              <a:defRPr sz="2800" b="1">
                <a:solidFill>
                  <a:srgbClr val="FFFFFF"/>
                </a:solidFill>
                <a:effectLst>
                  <a:glow rad="254000">
                    <a:srgbClr val="000000"/>
                  </a:glow>
                </a:effectLst>
                <a:latin typeface="Arial" charset="0"/>
                <a:ea typeface="ＭＳ Ｐゴシック" charset="0"/>
                <a:cs typeface="Times New Roman" charset="0"/>
              </a:defRPr>
            </a:lvl1pPr>
          </a:lstStyle>
          <a:p>
            <a:pPr algn="r"/>
            <a:r>
              <a:rPr lang="en-US" sz="1200" dirty="0">
                <a:latin typeface="Arial" panose="020B0604020202020204" pitchFamily="34" charset="0"/>
                <a:cs typeface="Arial" panose="020B0604020202020204" pitchFamily="34" charset="0"/>
              </a:rPr>
              <a:t>http://</a:t>
            </a:r>
            <a:r>
              <a:rPr lang="en-US" sz="1200" dirty="0" err="1">
                <a:latin typeface="Arial" panose="020B0604020202020204" pitchFamily="34" charset="0"/>
                <a:cs typeface="Arial" panose="020B0604020202020204" pitchFamily="34" charset="0"/>
              </a:rPr>
              <a:t>time.com</a:t>
            </a:r>
            <a:r>
              <a:rPr lang="en-US" sz="1200" dirty="0">
                <a:latin typeface="Arial" panose="020B0604020202020204" pitchFamily="34" charset="0"/>
                <a:cs typeface="Arial" panose="020B0604020202020204" pitchFamily="34" charset="0"/>
              </a:rPr>
              <a:t>/42274/ken-ham-the-unbiblical-</a:t>
            </a:r>
            <a:r>
              <a:rPr lang="en-US" sz="1200" dirty="0" err="1">
                <a:latin typeface="Arial" panose="020B0604020202020204" pitchFamily="34" charset="0"/>
                <a:cs typeface="Arial" panose="020B0604020202020204" pitchFamily="34" charset="0"/>
              </a:rPr>
              <a:t>noah</a:t>
            </a:r>
            <a:r>
              <a:rPr lang="en-US" sz="1200" dirty="0">
                <a:latin typeface="Arial" panose="020B0604020202020204" pitchFamily="34" charset="0"/>
                <a:cs typeface="Arial" panose="020B0604020202020204" pitchFamily="34" charset="0"/>
              </a:rPr>
              <a:t>-is-a-fable-of-a-film/</a:t>
            </a:r>
            <a:endParaRPr lang="en-US" altLang="zh-CN" sz="1200" dirty="0">
              <a:latin typeface="Arial" panose="020B0604020202020204" pitchFamily="34" charset="0"/>
              <a:cs typeface="Arial" panose="020B0604020202020204" pitchFamily="34" charset="0"/>
            </a:endParaRPr>
          </a:p>
        </p:txBody>
      </p:sp>
      <p:sp>
        <p:nvSpPr>
          <p:cNvPr id="1049605" name="Rectangle 5"/>
          <p:cNvSpPr>
            <a:spLocks noChangeArrowheads="1"/>
          </p:cNvSpPr>
          <p:nvPr/>
        </p:nvSpPr>
        <p:spPr bwMode="auto">
          <a:xfrm>
            <a:off x="33478" y="885332"/>
            <a:ext cx="5843810" cy="54529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fontAlgn="base">
              <a:lnSpc>
                <a:spcPct val="90000"/>
              </a:lnSpc>
              <a:spcBef>
                <a:spcPct val="20000"/>
              </a:spcBef>
              <a:spcAft>
                <a:spcPct val="0"/>
              </a:spcAft>
              <a:buClr>
                <a:srgbClr val="FFFF66"/>
              </a:buClr>
              <a:buFont typeface="Wingdings" charset="0"/>
              <a:buNone/>
            </a:pPr>
            <a:r>
              <a:rPr lang="ar-JO" sz="2800" b="1" dirty="0">
                <a:latin typeface="Arial" panose="020B0604020202020204" pitchFamily="34" charset="0"/>
                <a:cs typeface="Arial" panose="020B0604020202020204" pitchFamily="34" charset="0"/>
              </a:rPr>
              <a:t>كين هام (إجابات في سفر التكوين) : </a:t>
            </a:r>
          </a:p>
          <a:p>
            <a:pPr algn="r" defTabSz="914400" fontAlgn="base">
              <a:lnSpc>
                <a:spcPct val="90000"/>
              </a:lnSpc>
              <a:spcBef>
                <a:spcPct val="20000"/>
              </a:spcBef>
              <a:spcAft>
                <a:spcPct val="0"/>
              </a:spcAft>
              <a:buClr>
                <a:srgbClr val="FFFF66"/>
              </a:buClr>
              <a:buFont typeface="Wingdings" charset="0"/>
              <a:buNone/>
            </a:pPr>
            <a:r>
              <a:rPr lang="ar-JO" sz="2800" b="1" dirty="0">
                <a:latin typeface="Arial" panose="020B0604020202020204" pitchFamily="34" charset="0"/>
                <a:cs typeface="Arial" panose="020B0604020202020204" pitchFamily="34" charset="0"/>
              </a:rPr>
              <a:t>أيضًا بينما تم تصوير الشر الشديد للإنسان ، كانت الخطيئة الحقيقية التي تم عرضها في الفيلم هي تدمير الناس للأرض. ضاع في الرسالة البيئية المتطرفة للفيلم أن الخطايا الفعلية لشعب ما قبل الطوفان كانت تمردًا ضد الله ووحشية الإنسان نحو الإنسان.</a:t>
            </a:r>
            <a:endParaRPr lang="en-US" sz="2800" b="1" dirty="0">
              <a:solidFill>
                <a:srgbClr val="FFFFFF"/>
              </a:solidFill>
              <a:effectLst>
                <a:glow rad="254000">
                  <a:srgbClr val="000000"/>
                </a:glow>
              </a:effectLst>
              <a:latin typeface="Arial" panose="020B0604020202020204" pitchFamily="34" charset="0"/>
              <a:ea typeface="ＭＳ Ｐゴシック" charset="0"/>
              <a:cs typeface="Arial" panose="020B0604020202020204" pitchFamily="34" charset="0"/>
            </a:endParaRPr>
          </a:p>
        </p:txBody>
      </p:sp>
      <p:pic>
        <p:nvPicPr>
          <p:cNvPr id="6" name="Picture 5"/>
          <p:cNvPicPr>
            <a:picLocks noChangeAspect="1"/>
          </p:cNvPicPr>
          <p:nvPr/>
        </p:nvPicPr>
        <p:blipFill>
          <a:blip r:embed="rId4"/>
          <a:stretch>
            <a:fillRect/>
          </a:stretch>
        </p:blipFill>
        <p:spPr>
          <a:xfrm>
            <a:off x="6134100" y="1079500"/>
            <a:ext cx="2984500" cy="2984500"/>
          </a:xfrm>
          <a:prstGeom prst="rect">
            <a:avLst/>
          </a:prstGeom>
        </p:spPr>
      </p:pic>
    </p:spTree>
    <p:extLst>
      <p:ext uri="{BB962C8B-B14F-4D97-AF65-F5344CB8AC3E}">
        <p14:creationId xmlns:p14="http://schemas.microsoft.com/office/powerpoint/2010/main" val="982960281"/>
      </p:ext>
    </p:extLst>
  </p:cSld>
  <p:clrMapOvr>
    <a:overrideClrMapping bg1="dk2" tx1="lt1" bg2="dk1" tx2="lt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4960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49602" name="Rectangle 2"/>
          <p:cNvSpPr>
            <a:spLocks noGrp="1" noChangeArrowheads="1"/>
          </p:cNvSpPr>
          <p:nvPr>
            <p:ph type="title"/>
          </p:nvPr>
        </p:nvSpPr>
        <p:spPr>
          <a:xfrm>
            <a:off x="685800" y="0"/>
            <a:ext cx="77724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انتقاد نوح</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 name="Text Box 4"/>
          <p:cNvSpPr txBox="1">
            <a:spLocks noChangeArrowheads="1"/>
          </p:cNvSpPr>
          <p:nvPr/>
        </p:nvSpPr>
        <p:spPr bwMode="auto">
          <a:xfrm>
            <a:off x="0" y="6470092"/>
            <a:ext cx="9143999" cy="3673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defTabSz="914400" fontAlgn="base">
              <a:lnSpc>
                <a:spcPct val="90000"/>
              </a:lnSpc>
              <a:spcBef>
                <a:spcPct val="20000"/>
              </a:spcBef>
              <a:spcAft>
                <a:spcPct val="0"/>
              </a:spcAft>
              <a:buClr>
                <a:srgbClr val="FFFF66"/>
              </a:buClr>
              <a:buFont typeface="Wingdings" charset="0"/>
              <a:buNone/>
              <a:defRPr sz="2800" b="1">
                <a:solidFill>
                  <a:srgbClr val="FFFFFF"/>
                </a:solidFill>
                <a:effectLst>
                  <a:glow rad="254000">
                    <a:srgbClr val="000000"/>
                  </a:glow>
                </a:effectLst>
                <a:latin typeface="Arial" charset="0"/>
                <a:ea typeface="ＭＳ Ｐゴシック" charset="0"/>
                <a:cs typeface="Times New Roman" charset="0"/>
              </a:defRPr>
            </a:lvl1pPr>
          </a:lstStyle>
          <a:p>
            <a:pPr algn="r"/>
            <a:r>
              <a:rPr lang="en-US" sz="1200" dirty="0">
                <a:latin typeface="Arial" panose="020B0604020202020204" pitchFamily="34" charset="0"/>
                <a:cs typeface="Arial" panose="020B0604020202020204" pitchFamily="34" charset="0"/>
              </a:rPr>
              <a:t>http://</a:t>
            </a:r>
            <a:r>
              <a:rPr lang="en-US" sz="1200" dirty="0" err="1">
                <a:latin typeface="Arial" panose="020B0604020202020204" pitchFamily="34" charset="0"/>
                <a:cs typeface="Arial" panose="020B0604020202020204" pitchFamily="34" charset="0"/>
              </a:rPr>
              <a:t>time.com</a:t>
            </a:r>
            <a:r>
              <a:rPr lang="en-US" sz="1200" dirty="0">
                <a:latin typeface="Arial" panose="020B0604020202020204" pitchFamily="34" charset="0"/>
                <a:cs typeface="Arial" panose="020B0604020202020204" pitchFamily="34" charset="0"/>
              </a:rPr>
              <a:t>/42274/ken-ham-the-unbiblical-</a:t>
            </a:r>
            <a:r>
              <a:rPr lang="en-US" sz="1200" dirty="0" err="1">
                <a:latin typeface="Arial" panose="020B0604020202020204" pitchFamily="34" charset="0"/>
                <a:cs typeface="Arial" panose="020B0604020202020204" pitchFamily="34" charset="0"/>
              </a:rPr>
              <a:t>noah</a:t>
            </a:r>
            <a:r>
              <a:rPr lang="en-US" sz="1200" dirty="0">
                <a:latin typeface="Arial" panose="020B0604020202020204" pitchFamily="34" charset="0"/>
                <a:cs typeface="Arial" panose="020B0604020202020204" pitchFamily="34" charset="0"/>
              </a:rPr>
              <a:t>-is-a-fable-of-a-film/</a:t>
            </a:r>
            <a:endParaRPr lang="en-US" altLang="zh-CN" sz="1200" dirty="0">
              <a:latin typeface="Arial" panose="020B0604020202020204" pitchFamily="34" charset="0"/>
              <a:cs typeface="Arial" panose="020B0604020202020204" pitchFamily="34" charset="0"/>
            </a:endParaRPr>
          </a:p>
        </p:txBody>
      </p:sp>
      <p:sp>
        <p:nvSpPr>
          <p:cNvPr id="1049605" name="Rectangle 5"/>
          <p:cNvSpPr>
            <a:spLocks noChangeArrowheads="1"/>
          </p:cNvSpPr>
          <p:nvPr/>
        </p:nvSpPr>
        <p:spPr bwMode="auto">
          <a:xfrm>
            <a:off x="33478" y="885332"/>
            <a:ext cx="5843810" cy="54529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fontAlgn="base">
              <a:lnSpc>
                <a:spcPct val="90000"/>
              </a:lnSpc>
              <a:spcBef>
                <a:spcPct val="20000"/>
              </a:spcBef>
              <a:spcAft>
                <a:spcPct val="0"/>
              </a:spcAft>
              <a:buClr>
                <a:srgbClr val="FFFF66"/>
              </a:buClr>
            </a:pPr>
            <a:r>
              <a:rPr lang="ar-JO" sz="2800" b="1" dirty="0">
                <a:latin typeface="Arial" panose="020B0604020202020204" pitchFamily="34" charset="0"/>
                <a:cs typeface="Arial" panose="020B0604020202020204" pitchFamily="34" charset="0"/>
              </a:rPr>
              <a:t>كين هام (إجابات في سفر التكوين) : </a:t>
            </a:r>
          </a:p>
          <a:p>
            <a:pPr algn="r" defTabSz="914400" fontAlgn="base">
              <a:lnSpc>
                <a:spcPct val="90000"/>
              </a:lnSpc>
              <a:spcBef>
                <a:spcPct val="20000"/>
              </a:spcBef>
              <a:spcAft>
                <a:spcPct val="0"/>
              </a:spcAft>
              <a:buClr>
                <a:srgbClr val="FFFF66"/>
              </a:buClr>
            </a:pPr>
            <a:r>
              <a:rPr lang="ar-JO" sz="2800" b="1" dirty="0">
                <a:latin typeface="Arial" panose="020B0604020202020204" pitchFamily="34" charset="0"/>
                <a:cs typeface="Arial" panose="020B0604020202020204" pitchFamily="34" charset="0"/>
              </a:rPr>
              <a:t>في النهاية بالكاد يوجد تلميح من الإخلاص الكتابي في هذا الفيلم. إنه فيلم وثني غير كتابي منذ بدايته. يفتتح في البدء لم يكن هناك شيء . يفتتح الكتاب المقدس الله في البدء. يساعد هذا الاختلاف في تلخيص المشكلة التي أواجهها مع الفيلم. يدور الكتاب المقدس حول الإله الحقيقي للخليقة والفيلم لا يقدم الإله الحقيقي للكتاب المقدس.</a:t>
            </a:r>
            <a:endParaRPr lang="en-US" sz="2800" b="1" dirty="0">
              <a:solidFill>
                <a:srgbClr val="FFFFFF"/>
              </a:solidFill>
              <a:effectLst>
                <a:glow rad="254000">
                  <a:srgbClr val="000000"/>
                </a:glow>
              </a:effectLst>
              <a:latin typeface="Arial" panose="020B0604020202020204" pitchFamily="34" charset="0"/>
              <a:ea typeface="ＭＳ Ｐゴシック" charset="0"/>
              <a:cs typeface="Arial" panose="020B0604020202020204" pitchFamily="34" charset="0"/>
            </a:endParaRPr>
          </a:p>
          <a:p>
            <a:pPr algn="r" defTabSz="914400" fontAlgn="base">
              <a:lnSpc>
                <a:spcPct val="90000"/>
              </a:lnSpc>
              <a:spcBef>
                <a:spcPct val="20000"/>
              </a:spcBef>
              <a:spcAft>
                <a:spcPct val="0"/>
              </a:spcAft>
              <a:buClr>
                <a:srgbClr val="FFFF66"/>
              </a:buClr>
            </a:pPr>
            <a:endParaRPr lang="en-US" sz="2800" b="1" dirty="0">
              <a:solidFill>
                <a:srgbClr val="FFFFFF"/>
              </a:solidFill>
              <a:effectLst>
                <a:glow rad="254000">
                  <a:srgbClr val="000000"/>
                </a:glow>
              </a:effectLst>
              <a:latin typeface="Arial" panose="020B0604020202020204" pitchFamily="34" charset="0"/>
              <a:ea typeface="ＭＳ Ｐゴシック" charset="0"/>
              <a:cs typeface="Arial" panose="020B0604020202020204" pitchFamily="34" charset="0"/>
            </a:endParaRPr>
          </a:p>
        </p:txBody>
      </p:sp>
      <p:pic>
        <p:nvPicPr>
          <p:cNvPr id="6" name="Picture 5"/>
          <p:cNvPicPr>
            <a:picLocks noChangeAspect="1"/>
          </p:cNvPicPr>
          <p:nvPr/>
        </p:nvPicPr>
        <p:blipFill>
          <a:blip r:embed="rId4"/>
          <a:stretch>
            <a:fillRect/>
          </a:stretch>
        </p:blipFill>
        <p:spPr>
          <a:xfrm>
            <a:off x="6134100" y="1079500"/>
            <a:ext cx="2984500" cy="2984500"/>
          </a:xfrm>
          <a:prstGeom prst="rect">
            <a:avLst/>
          </a:prstGeom>
        </p:spPr>
      </p:pic>
    </p:spTree>
    <p:extLst>
      <p:ext uri="{BB962C8B-B14F-4D97-AF65-F5344CB8AC3E}">
        <p14:creationId xmlns:p14="http://schemas.microsoft.com/office/powerpoint/2010/main" val="4141867392"/>
      </p:ext>
    </p:extLst>
  </p:cSld>
  <p:clrMapOvr>
    <a:overrideClrMapping bg1="dk2" tx1="lt1" bg2="dk1" tx2="lt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4960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dirty="0">
                <a:ea typeface="ＭＳ Ｐゴシック" charset="0"/>
                <a:cs typeface="ＭＳ Ｐゴシック" charset="0"/>
              </a:rPr>
              <a:t>Noah</a:t>
            </a:r>
          </a:p>
        </p:txBody>
      </p:sp>
      <p:sp>
        <p:nvSpPr>
          <p:cNvPr id="7" name="Rectangle 1026"/>
          <p:cNvSpPr txBox="1">
            <a:spLocks noChangeArrowheads="1"/>
          </p:cNvSpPr>
          <p:nvPr/>
        </p:nvSpPr>
        <p:spPr bwMode="auto">
          <a:xfrm>
            <a:off x="4000500" y="2492374"/>
            <a:ext cx="4970463" cy="4175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solidFill>
                  <a:srgbClr val="FFFFFF"/>
                </a:solidFill>
                <a:effectLst>
                  <a:glow rad="152400">
                    <a:srgbClr val="000000"/>
                  </a:glow>
                </a:effectLst>
                <a:latin typeface="Arial" panose="020B0604020202020204" pitchFamily="34" charset="0"/>
                <a:cs typeface="Arial" panose="020B0604020202020204" pitchFamily="34" charset="0"/>
              </a:rPr>
              <a:t>Shadowed</a:t>
            </a:r>
            <a:endParaRPr lang="en-US" sz="2800" b="1" dirty="0">
              <a:solidFill>
                <a:srgbClr val="FFFFFF"/>
              </a:solidFill>
              <a:effectLst>
                <a:glow rad="152400">
                  <a:srgbClr val="000000"/>
                </a:glow>
              </a:effectLst>
              <a:latin typeface="Arial" panose="020B0604020202020204" pitchFamily="34"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878788" y="0"/>
            <a:ext cx="10022788" cy="3709963"/>
          </a:xfrm>
          <a:prstGeom prst="rect">
            <a:avLst/>
          </a:prstGeom>
        </p:spPr>
      </p:pic>
      <p:pic>
        <p:nvPicPr>
          <p:cNvPr id="5" name="Picture 4"/>
          <p:cNvPicPr>
            <a:picLocks noChangeAspect="1"/>
          </p:cNvPicPr>
          <p:nvPr/>
        </p:nvPicPr>
        <p:blipFill>
          <a:blip r:embed="rId4"/>
          <a:stretch>
            <a:fillRect/>
          </a:stretch>
        </p:blipFill>
        <p:spPr>
          <a:xfrm>
            <a:off x="5775688" y="2298700"/>
            <a:ext cx="3266711" cy="4457700"/>
          </a:xfrm>
          <a:prstGeom prst="rect">
            <a:avLst/>
          </a:prstGeom>
        </p:spPr>
      </p:pic>
    </p:spTree>
    <p:extLst>
      <p:ext uri="{BB962C8B-B14F-4D97-AF65-F5344CB8AC3E}">
        <p14:creationId xmlns:p14="http://schemas.microsoft.com/office/powerpoint/2010/main" val="38257840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oah Ray Comfor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4944"/>
            <a:ext cx="9144000" cy="5636712"/>
          </a:xfrm>
          <a:prstGeom prst="rect">
            <a:avLst/>
          </a:prstGeom>
        </p:spPr>
      </p:pic>
      <p:sp>
        <p:nvSpPr>
          <p:cNvPr id="887810" name="Rectangle 1026"/>
          <p:cNvSpPr>
            <a:spLocks noGrp="1" noChangeArrowheads="1"/>
          </p:cNvSpPr>
          <p:nvPr>
            <p:ph type="ctrTitle"/>
          </p:nvPr>
        </p:nvSpPr>
        <p:spPr>
          <a:xfrm>
            <a:off x="0" y="1"/>
            <a:ext cx="9144000" cy="813843"/>
          </a:xfrm>
          <a:effectLst>
            <a:outerShdw blurRad="63500" dist="35921" dir="2700000" algn="ctr" rotWithShape="0">
              <a:schemeClr val="tx2">
                <a:alpha val="74998"/>
              </a:schemeClr>
            </a:outerShdw>
          </a:effectLst>
        </p:spPr>
        <p:txBody>
          <a:bodyPr/>
          <a:lstStyle/>
          <a:p>
            <a:pPr>
              <a:defRPr/>
            </a:pPr>
            <a:r>
              <a:rPr lang="ar-JO" dirty="0">
                <a:ea typeface="ＭＳ Ｐゴシック" charset="0"/>
              </a:rPr>
              <a:t>أغنية نوح لراي كمفورت</a:t>
            </a:r>
            <a:endParaRPr lang="en-US" dirty="0">
              <a:ea typeface="ＭＳ Ｐゴシック" charset="0"/>
            </a:endParaRPr>
          </a:p>
        </p:txBody>
      </p:sp>
      <p:sp>
        <p:nvSpPr>
          <p:cNvPr id="7" name="Rectangle 1026"/>
          <p:cNvSpPr txBox="1">
            <a:spLocks noChangeArrowheads="1"/>
          </p:cNvSpPr>
          <p:nvPr/>
        </p:nvSpPr>
        <p:spPr bwMode="auto">
          <a:xfrm>
            <a:off x="52188" y="6133560"/>
            <a:ext cx="8970963" cy="67309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srgbClr val="FFFF00"/>
                </a:solidFill>
                <a:latin typeface="Arial" panose="020B0604020202020204" pitchFamily="34" charset="0"/>
                <a:cs typeface="Arial" panose="020B0604020202020204" pitchFamily="34" charset="0"/>
                <a:hlinkClick r:id="rId4"/>
              </a:rPr>
              <a:t>http://</a:t>
            </a:r>
            <a:r>
              <a:rPr lang="en-US" sz="4000" b="1" dirty="0" err="1">
                <a:solidFill>
                  <a:srgbClr val="FFFF00"/>
                </a:solidFill>
                <a:latin typeface="Arial" panose="020B0604020202020204" pitchFamily="34" charset="0"/>
                <a:cs typeface="Arial" panose="020B0604020202020204" pitchFamily="34" charset="0"/>
                <a:hlinkClick r:id="rId4"/>
              </a:rPr>
              <a:t>www.noahthemovie.com</a:t>
            </a:r>
            <a:r>
              <a:rPr lang="en-US" sz="4000" b="1" dirty="0">
                <a:solidFill>
                  <a:srgbClr val="FFFF00"/>
                </a:solidFill>
                <a:latin typeface="Arial" panose="020B0604020202020204" pitchFamily="34" charset="0"/>
                <a:cs typeface="Arial" panose="020B0604020202020204" pitchFamily="34" charset="0"/>
                <a:hlinkClick r:id="rId4"/>
              </a:rPr>
              <a:t>/</a:t>
            </a:r>
            <a:endParaRPr lang="en-US" sz="4000" b="1" dirty="0">
              <a:solidFill>
                <a:srgbClr val="FFFF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55523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
            <a:ext cx="6813818" cy="6813818"/>
          </a:xfrm>
          <a:prstGeom prst="rect">
            <a:avLst/>
          </a:prstGeom>
        </p:spPr>
      </p:pic>
      <p:sp>
        <p:nvSpPr>
          <p:cNvPr id="887810" name="Rectangle 1026"/>
          <p:cNvSpPr>
            <a:spLocks noGrp="1" noChangeArrowheads="1"/>
          </p:cNvSpPr>
          <p:nvPr>
            <p:ph type="ctrTitle"/>
          </p:nvPr>
        </p:nvSpPr>
        <p:spPr>
          <a:xfrm>
            <a:off x="3501525" y="189923"/>
            <a:ext cx="5626163" cy="4305482"/>
          </a:xfrm>
          <a:effectLst>
            <a:outerShdw blurRad="63500" dist="35921" dir="2700000" algn="ctr" rotWithShape="0">
              <a:schemeClr val="tx2">
                <a:alpha val="74998"/>
              </a:schemeClr>
            </a:outerShdw>
          </a:effectLst>
        </p:spPr>
        <p:txBody>
          <a:bodyPr/>
          <a:lstStyle/>
          <a:p>
            <a:pPr>
              <a:defRPr/>
            </a:pPr>
            <a:r>
              <a:rPr lang="ar-JO" sz="5400" dirty="0">
                <a:ea typeface="ＭＳ Ｐゴシック" charset="0"/>
              </a:rPr>
              <a:t>هل يمتلك الله الحق </a:t>
            </a:r>
            <a:br>
              <a:rPr lang="ar-JO" sz="5400" dirty="0">
                <a:ea typeface="ＭＳ Ｐゴシック" charset="0"/>
              </a:rPr>
            </a:br>
            <a:r>
              <a:rPr lang="ar-JO" sz="5400" dirty="0">
                <a:ea typeface="ＭＳ Ｐゴシック" charset="0"/>
              </a:rPr>
              <a:t>في إدانة العالم؟</a:t>
            </a:r>
            <a:endParaRPr lang="en-US" sz="5400" dirty="0">
              <a:ea typeface="ＭＳ Ｐゴシック" charset="0"/>
            </a:endParaRPr>
          </a:p>
        </p:txBody>
      </p:sp>
      <p:sp>
        <p:nvSpPr>
          <p:cNvPr id="2" name="Rectangle 1"/>
          <p:cNvSpPr/>
          <p:nvPr/>
        </p:nvSpPr>
        <p:spPr>
          <a:xfrm rot="20826573">
            <a:off x="1098747" y="3844270"/>
            <a:ext cx="4082957" cy="1569660"/>
          </a:xfrm>
          <a:prstGeom prst="rect">
            <a:avLst/>
          </a:prstGeom>
          <a:noFill/>
        </p:spPr>
        <p:txBody>
          <a:bodyPr wrap="square" lIns="91440" tIns="45720" rIns="91440" bIns="45720">
            <a:spAutoFit/>
          </a:bodyPr>
          <a:lstStyle/>
          <a:p>
            <a:pPr algn="ctr"/>
            <a:r>
              <a:rPr lang="ar-JO" sz="9600" b="1" dirty="0">
                <a:ln w="31550" cmpd="sng">
                  <a:gradFill>
                    <a:gsLst>
                      <a:gs pos="70000">
                        <a:srgbClr val="2D2DB9">
                          <a:shade val="50000"/>
                          <a:satMod val="190000"/>
                        </a:srgbClr>
                      </a:gs>
                      <a:gs pos="0">
                        <a:srgbClr val="2D2DB9">
                          <a:tint val="77000"/>
                          <a:satMod val="180000"/>
                        </a:srgbClr>
                      </a:gs>
                    </a:gsLst>
                    <a:lin ang="5400000"/>
                  </a:gradFill>
                  <a:prstDash val="solid"/>
                </a:ln>
                <a:solidFill>
                  <a:srgbClr val="2D2DB9">
                    <a:tint val="15000"/>
                    <a:satMod val="200000"/>
                  </a:srgbClr>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rPr>
              <a:t>لماذا؟</a:t>
            </a:r>
            <a:endParaRPr lang="en-US" sz="9600" b="1" dirty="0">
              <a:ln w="31550" cmpd="sng">
                <a:gradFill>
                  <a:gsLst>
                    <a:gs pos="70000">
                      <a:srgbClr val="2D2DB9">
                        <a:shade val="50000"/>
                        <a:satMod val="190000"/>
                      </a:srgbClr>
                    </a:gs>
                    <a:gs pos="0">
                      <a:srgbClr val="2D2DB9">
                        <a:tint val="77000"/>
                        <a:satMod val="180000"/>
                      </a:srgbClr>
                    </a:gs>
                  </a:gsLst>
                  <a:lin ang="5400000"/>
                </a:gradFill>
                <a:prstDash val="solid"/>
              </a:ln>
              <a:solidFill>
                <a:srgbClr val="2D2DB9">
                  <a:tint val="15000"/>
                  <a:satMod val="200000"/>
                </a:srgbClr>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121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000" b="1">
              <a:solidFill>
                <a:srgbClr val="000000"/>
              </a:solidFill>
              <a:latin typeface="Arial" panose="020B0604020202020204" pitchFamily="34" charset="0"/>
              <a:ea typeface="ＭＳ Ｐゴシック" charset="0"/>
              <a:cs typeface="Arial" panose="020B0604020202020204" pitchFamily="34" charset="0"/>
            </a:endParaRPr>
          </a:p>
        </p:txBody>
      </p:sp>
      <p:sp>
        <p:nvSpPr>
          <p:cNvPr id="1799171" name="AutoShape 3"/>
          <p:cNvSpPr>
            <a:spLocks noChangeArrowheads="1"/>
          </p:cNvSpPr>
          <p:nvPr/>
        </p:nvSpPr>
        <p:spPr bwMode="auto">
          <a:xfrm>
            <a:off x="523875" y="1498600"/>
            <a:ext cx="7993063" cy="3463925"/>
          </a:xfrm>
          <a:prstGeom prst="parallelogram">
            <a:avLst>
              <a:gd name="adj" fmla="val 57688"/>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000" b="1">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1799172" name="Text Box 4"/>
          <p:cNvSpPr txBox="1">
            <a:spLocks noChangeArrowheads="1"/>
          </p:cNvSpPr>
          <p:nvPr/>
        </p:nvSpPr>
        <p:spPr bwMode="auto">
          <a:xfrm>
            <a:off x="533400" y="5029200"/>
            <a:ext cx="2667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panose="020B0604020202020204" pitchFamily="34" charset="0"/>
                <a:ea typeface="ＭＳ Ｐゴシック" pitchFamily="-112" charset="-128"/>
                <a:cs typeface="Arial" panose="020B0604020202020204" pitchFamily="34" charset="0"/>
              </a:rPr>
              <a:t>أحداث 1-11</a:t>
            </a:r>
            <a:endParaRPr lang="en-US" sz="28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1799173" name="Text Box 5"/>
          <p:cNvSpPr txBox="1">
            <a:spLocks noChangeArrowheads="1"/>
          </p:cNvSpPr>
          <p:nvPr/>
        </p:nvSpPr>
        <p:spPr bwMode="auto">
          <a:xfrm rot="18010445">
            <a:off x="-191161" y="2915934"/>
            <a:ext cx="4058112" cy="6477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altLang="zh-CN" sz="3600" b="1" dirty="0">
                <a:solidFill>
                  <a:srgbClr val="FFFFFF"/>
                </a:solidFill>
                <a:latin typeface="Arial" panose="020B0604020202020204" pitchFamily="34" charset="0"/>
                <a:cs typeface="Arial" panose="020B0604020202020204" pitchFamily="34" charset="0"/>
              </a:rPr>
              <a:t>الخليقة 1-2</a:t>
            </a:r>
            <a:endParaRPr lang="en-US" altLang="zh-CN" sz="2800" b="1" dirty="0">
              <a:solidFill>
                <a:srgbClr val="FFFFFF"/>
              </a:solidFill>
              <a:latin typeface="Arial" panose="020B0604020202020204" pitchFamily="34" charset="0"/>
              <a:cs typeface="Arial" panose="020B0604020202020204" pitchFamily="34" charset="0"/>
            </a:endParaRPr>
          </a:p>
        </p:txBody>
      </p:sp>
      <p:sp>
        <p:nvSpPr>
          <p:cNvPr id="1799174" name="Text Box 6"/>
          <p:cNvSpPr txBox="1">
            <a:spLocks noChangeArrowheads="1"/>
          </p:cNvSpPr>
          <p:nvPr/>
        </p:nvSpPr>
        <p:spPr bwMode="auto">
          <a:xfrm rot="17960977">
            <a:off x="575859" y="2922738"/>
            <a:ext cx="3813377"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600" b="1" dirty="0">
                <a:solidFill>
                  <a:srgbClr val="FFFFFF"/>
                </a:solidFill>
                <a:latin typeface="Arial" panose="020B0604020202020204" pitchFamily="34" charset="0"/>
                <a:ea typeface="ＭＳ Ｐゴシック" pitchFamily="-112" charset="-128"/>
                <a:cs typeface="Arial" panose="020B0604020202020204" pitchFamily="34" charset="0"/>
              </a:rPr>
              <a:t>السقوط 3-5</a:t>
            </a:r>
            <a:endParaRPr lang="en-US" sz="28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1799175" name="Text Box 7"/>
          <p:cNvSpPr txBox="1">
            <a:spLocks noChangeArrowheads="1"/>
          </p:cNvSpPr>
          <p:nvPr/>
        </p:nvSpPr>
        <p:spPr bwMode="auto">
          <a:xfrm rot="18005512">
            <a:off x="1186352" y="2888733"/>
            <a:ext cx="3924063" cy="6477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600" b="1" dirty="0">
                <a:solidFill>
                  <a:srgbClr val="FFFFFF"/>
                </a:solidFill>
                <a:latin typeface="Arial" panose="020B0604020202020204" pitchFamily="34" charset="0"/>
                <a:ea typeface="ＭＳ Ｐゴシック" pitchFamily="-112" charset="-128"/>
                <a:cs typeface="Arial" panose="020B0604020202020204" pitchFamily="34" charset="0"/>
              </a:rPr>
              <a:t>الطوفان 6-9</a:t>
            </a:r>
            <a:endParaRPr lang="en-US" sz="28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1799176" name="Line 8"/>
          <p:cNvSpPr>
            <a:spLocks noChangeShapeType="1"/>
          </p:cNvSpPr>
          <p:nvPr/>
        </p:nvSpPr>
        <p:spPr bwMode="auto">
          <a:xfrm flipH="1">
            <a:off x="1219200" y="1504950"/>
            <a:ext cx="203835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b="1">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1799177" name="Line 9"/>
          <p:cNvSpPr>
            <a:spLocks noChangeShapeType="1"/>
          </p:cNvSpPr>
          <p:nvPr/>
        </p:nvSpPr>
        <p:spPr bwMode="auto">
          <a:xfrm flipH="1">
            <a:off x="1828800" y="1504950"/>
            <a:ext cx="205740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b="1">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1799178" name="Line 10"/>
          <p:cNvSpPr>
            <a:spLocks noChangeShapeType="1"/>
          </p:cNvSpPr>
          <p:nvPr/>
        </p:nvSpPr>
        <p:spPr bwMode="auto">
          <a:xfrm flipH="1">
            <a:off x="2514600" y="1495425"/>
            <a:ext cx="2057400" cy="3454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b="1">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1799179" name="Line 11"/>
          <p:cNvSpPr>
            <a:spLocks noChangeShapeType="1"/>
          </p:cNvSpPr>
          <p:nvPr/>
        </p:nvSpPr>
        <p:spPr bwMode="auto">
          <a:xfrm flipH="1">
            <a:off x="3200400" y="1504950"/>
            <a:ext cx="2028825"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b="1">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1799180" name="Line 12"/>
          <p:cNvSpPr>
            <a:spLocks noChangeShapeType="1"/>
          </p:cNvSpPr>
          <p:nvPr/>
        </p:nvSpPr>
        <p:spPr bwMode="auto">
          <a:xfrm flipH="1">
            <a:off x="4114800" y="1485900"/>
            <a:ext cx="2057400" cy="34639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b="1">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1799181" name="Line 13"/>
          <p:cNvSpPr>
            <a:spLocks noChangeShapeType="1"/>
          </p:cNvSpPr>
          <p:nvPr/>
        </p:nvSpPr>
        <p:spPr bwMode="auto">
          <a:xfrm flipH="1">
            <a:off x="4657725" y="1493838"/>
            <a:ext cx="2058988" cy="345598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b="1">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1799182" name="Line 14"/>
          <p:cNvSpPr>
            <a:spLocks noChangeShapeType="1"/>
          </p:cNvSpPr>
          <p:nvPr/>
        </p:nvSpPr>
        <p:spPr bwMode="auto">
          <a:xfrm flipH="1">
            <a:off x="5591175" y="1476375"/>
            <a:ext cx="2028825" cy="34734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b="1">
              <a:solidFill>
                <a:srgbClr val="000000"/>
              </a:solidFill>
              <a:latin typeface="Arial" panose="020B0604020202020204" pitchFamily="34" charset="0"/>
              <a:ea typeface="ＭＳ Ｐゴシック" pitchFamily="-112" charset="-128"/>
              <a:cs typeface="Arial" panose="020B0604020202020204" pitchFamily="34" charset="0"/>
            </a:endParaRPr>
          </a:p>
        </p:txBody>
      </p:sp>
      <p:grpSp>
        <p:nvGrpSpPr>
          <p:cNvPr id="161806" name="Group 15"/>
          <p:cNvGrpSpPr>
            <a:grpSpLocks/>
          </p:cNvGrpSpPr>
          <p:nvPr/>
        </p:nvGrpSpPr>
        <p:grpSpPr bwMode="auto">
          <a:xfrm>
            <a:off x="2514600" y="533400"/>
            <a:ext cx="6019800" cy="938213"/>
            <a:chOff x="1584" y="336"/>
            <a:chExt cx="3792" cy="591"/>
          </a:xfrm>
        </p:grpSpPr>
        <p:sp>
          <p:nvSpPr>
            <p:cNvPr id="1799184" name="Rectangle 16"/>
            <p:cNvSpPr>
              <a:spLocks noChangeArrowheads="1"/>
            </p:cNvSpPr>
            <p:nvPr/>
          </p:nvSpPr>
          <p:spPr bwMode="auto">
            <a:xfrm>
              <a:off x="1584" y="336"/>
              <a:ext cx="3792" cy="591"/>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000" b="1">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1799185" name="Line 17"/>
            <p:cNvSpPr>
              <a:spLocks noChangeShapeType="1"/>
            </p:cNvSpPr>
            <p:nvPr/>
          </p:nvSpPr>
          <p:spPr bwMode="auto">
            <a:xfrm flipV="1">
              <a:off x="3300" y="345"/>
              <a:ext cx="0" cy="576"/>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b="1">
                <a:solidFill>
                  <a:srgbClr val="000000"/>
                </a:solidFill>
                <a:latin typeface="Arial" panose="020B0604020202020204" pitchFamily="34" charset="0"/>
                <a:ea typeface="ＭＳ Ｐゴシック" pitchFamily="-112" charset="-128"/>
                <a:cs typeface="Arial" panose="020B0604020202020204" pitchFamily="34" charset="0"/>
              </a:endParaRPr>
            </a:p>
          </p:txBody>
        </p:sp>
      </p:grpSp>
      <p:grpSp>
        <p:nvGrpSpPr>
          <p:cNvPr id="161807" name="Group 18"/>
          <p:cNvGrpSpPr>
            <a:grpSpLocks/>
          </p:cNvGrpSpPr>
          <p:nvPr/>
        </p:nvGrpSpPr>
        <p:grpSpPr bwMode="auto">
          <a:xfrm>
            <a:off x="533400" y="4953000"/>
            <a:ext cx="6019800" cy="685800"/>
            <a:chOff x="336" y="3120"/>
            <a:chExt cx="3792" cy="432"/>
          </a:xfrm>
        </p:grpSpPr>
        <p:sp>
          <p:nvSpPr>
            <p:cNvPr id="1799187" name="Rectangle 19"/>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000" b="1">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1799188" name="Line 20"/>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b="1">
                <a:solidFill>
                  <a:srgbClr val="000000"/>
                </a:solidFill>
                <a:latin typeface="Arial" panose="020B0604020202020204" pitchFamily="34" charset="0"/>
                <a:ea typeface="ＭＳ Ｐゴシック" pitchFamily="-112" charset="-128"/>
                <a:cs typeface="Arial" panose="020B0604020202020204" pitchFamily="34" charset="0"/>
              </a:endParaRPr>
            </a:p>
          </p:txBody>
        </p:sp>
      </p:grpSp>
      <p:grpSp>
        <p:nvGrpSpPr>
          <p:cNvPr id="161808" name="Group 21"/>
          <p:cNvGrpSpPr>
            <a:grpSpLocks/>
          </p:cNvGrpSpPr>
          <p:nvPr/>
        </p:nvGrpSpPr>
        <p:grpSpPr bwMode="auto">
          <a:xfrm>
            <a:off x="533400" y="5638800"/>
            <a:ext cx="6019800" cy="685800"/>
            <a:chOff x="336" y="3120"/>
            <a:chExt cx="3792" cy="432"/>
          </a:xfrm>
        </p:grpSpPr>
        <p:sp>
          <p:nvSpPr>
            <p:cNvPr id="1799190" name="Rectangle 22"/>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defTabSz="914400" eaLnBrk="0" fontAlgn="base" hangingPunct="0">
                <a:spcBef>
                  <a:spcPct val="0"/>
                </a:spcBef>
                <a:spcAft>
                  <a:spcPct val="0"/>
                </a:spcAft>
                <a:defRPr/>
              </a:pPr>
              <a:endParaRPr lang="en-US" sz="2000" b="1">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1799191" name="Line 23"/>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b="1">
                <a:solidFill>
                  <a:srgbClr val="000000"/>
                </a:solidFill>
                <a:latin typeface="Arial" panose="020B0604020202020204" pitchFamily="34" charset="0"/>
                <a:ea typeface="ＭＳ Ｐゴシック" pitchFamily="-112" charset="-128"/>
                <a:cs typeface="Arial" panose="020B0604020202020204" pitchFamily="34" charset="0"/>
              </a:endParaRPr>
            </a:p>
          </p:txBody>
        </p:sp>
      </p:grpSp>
      <p:sp>
        <p:nvSpPr>
          <p:cNvPr id="1799192" name="Text Box 24"/>
          <p:cNvSpPr txBox="1">
            <a:spLocks noChangeArrowheads="1"/>
          </p:cNvSpPr>
          <p:nvPr/>
        </p:nvSpPr>
        <p:spPr bwMode="auto">
          <a:xfrm>
            <a:off x="457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panose="020B0604020202020204" pitchFamily="34" charset="0"/>
                <a:ea typeface="ＭＳ Ｐゴシック" pitchFamily="-112" charset="-128"/>
                <a:cs typeface="Arial" panose="020B0604020202020204" pitchFamily="34" charset="0"/>
              </a:rPr>
              <a:t>الجنس البشري</a:t>
            </a:r>
            <a:endParaRPr lang="en-US" sz="28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1799193" name="Line 25"/>
          <p:cNvSpPr>
            <a:spLocks noChangeShapeType="1"/>
          </p:cNvSpPr>
          <p:nvPr/>
        </p:nvSpPr>
        <p:spPr bwMode="auto">
          <a:xfrm flipH="1">
            <a:off x="3200400" y="1504950"/>
            <a:ext cx="2028825" cy="3444875"/>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b="1">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1799194" name="Line 26"/>
          <p:cNvSpPr>
            <a:spLocks noChangeShapeType="1"/>
          </p:cNvSpPr>
          <p:nvPr/>
        </p:nvSpPr>
        <p:spPr bwMode="auto">
          <a:xfrm flipV="1">
            <a:off x="5238750" y="547688"/>
            <a:ext cx="0" cy="9144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b="1">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1799195" name="Line 27"/>
          <p:cNvSpPr>
            <a:spLocks noChangeShapeType="1"/>
          </p:cNvSpPr>
          <p:nvPr/>
        </p:nvSpPr>
        <p:spPr bwMode="auto">
          <a:xfrm>
            <a:off x="3200400" y="49530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b="1">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1799196" name="Line 28"/>
          <p:cNvSpPr>
            <a:spLocks noChangeShapeType="1"/>
          </p:cNvSpPr>
          <p:nvPr/>
        </p:nvSpPr>
        <p:spPr bwMode="auto">
          <a:xfrm>
            <a:off x="3200400" y="56388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000" b="1">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1799197" name="Text Box 29"/>
          <p:cNvSpPr txBox="1">
            <a:spLocks noChangeArrowheads="1"/>
          </p:cNvSpPr>
          <p:nvPr/>
        </p:nvSpPr>
        <p:spPr bwMode="auto">
          <a:xfrm>
            <a:off x="2676525" y="438150"/>
            <a:ext cx="2505075"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ar-JO" sz="2800" b="1" dirty="0">
                <a:solidFill>
                  <a:srgbClr val="FFFFFF"/>
                </a:solidFill>
                <a:latin typeface="Arial" panose="020B0604020202020204" pitchFamily="34" charset="0"/>
                <a:ea typeface="ＭＳ Ｐゴシック" pitchFamily="-112" charset="-128"/>
                <a:cs typeface="Arial" panose="020B0604020202020204" pitchFamily="34" charset="0"/>
              </a:rPr>
              <a:t>التاريخ         البدائي</a:t>
            </a:r>
            <a:endParaRPr lang="en-US" sz="28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161815" name="Text Box 30"/>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altLang="zh-CN" b="1" dirty="0">
                <a:solidFill>
                  <a:srgbClr val="FFFFFF"/>
                </a:solidFill>
                <a:latin typeface="Arial" panose="020B0604020202020204" pitchFamily="34" charset="0"/>
                <a:cs typeface="Arial" panose="020B0604020202020204" pitchFamily="34" charset="0"/>
              </a:rPr>
              <a:t>56</a:t>
            </a:r>
            <a:endParaRPr lang="en-US" altLang="zh-CN" b="1" dirty="0">
              <a:solidFill>
                <a:srgbClr val="FFFFFF"/>
              </a:solidFill>
              <a:latin typeface="Arial" panose="020B0604020202020204" pitchFamily="34" charset="0"/>
              <a:cs typeface="Arial" panose="020B0604020202020204" pitchFamily="34" charset="0"/>
            </a:endParaRPr>
          </a:p>
        </p:txBody>
      </p:sp>
      <p:sp>
        <p:nvSpPr>
          <p:cNvPr id="1799199" name="Rectangle 31"/>
          <p:cNvSpPr>
            <a:spLocks noGrp="1" noChangeArrowheads="1"/>
          </p:cNvSpPr>
          <p:nvPr>
            <p:ph type="title" idx="4294967295"/>
          </p:nvPr>
        </p:nvSpPr>
        <p:spPr>
          <a:xfrm>
            <a:off x="6516688" y="4114800"/>
            <a:ext cx="2627312" cy="2743200"/>
          </a:xfrm>
          <a:effectLst>
            <a:outerShdw blurRad="63500" dist="35921" dir="2700000" algn="ctr" rotWithShape="0">
              <a:schemeClr val="tx2">
                <a:alpha val="74998"/>
              </a:schemeClr>
            </a:outerShdw>
          </a:effectLst>
        </p:spPr>
        <p:txBody>
          <a:bodyPr/>
          <a:lstStyle/>
          <a:p>
            <a:pPr eaLnBrk="1" hangingPunct="1">
              <a:defRPr/>
            </a:pPr>
            <a:r>
              <a:rPr lang="ar-JO" sz="4000" dirty="0">
                <a:solidFill>
                  <a:schemeClr val="bg1"/>
                </a:solidFill>
                <a:ea typeface="ＭＳ Ｐゴシック" pitchFamily="-112" charset="-128"/>
                <a:cs typeface="Arial" panose="020B0604020202020204" pitchFamily="34" charset="0"/>
              </a:rPr>
              <a:t>مخطط تك 6-9</a:t>
            </a:r>
            <a:endParaRPr lang="en-US" sz="4000" dirty="0">
              <a:solidFill>
                <a:schemeClr val="bg1"/>
              </a:solidFill>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7860131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1799175"/>
                                        </p:tgtEl>
                                        <p:attrNameLst>
                                          <p:attrName>style.visibility</p:attrName>
                                        </p:attrNameLst>
                                      </p:cBhvr>
                                      <p:to>
                                        <p:strVal val="visible"/>
                                      </p:to>
                                    </p:set>
                                    <p:animEffect transition="in" filter="dissolve">
                                      <p:cBhvr>
                                        <p:cTn id="7" dur="500"/>
                                        <p:tgtEl>
                                          <p:spTgt spid="1799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9175"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83564" y="3410856"/>
            <a:ext cx="3460435" cy="3447143"/>
          </a:xfrm>
          <a:prstGeom prst="rect">
            <a:avLst/>
          </a:prstGeom>
        </p:spPr>
      </p:pic>
      <p:sp>
        <p:nvSpPr>
          <p:cNvPr id="435208" name="Rectangle 8"/>
          <p:cNvSpPr>
            <a:spLocks noChangeArrowheads="1"/>
          </p:cNvSpPr>
          <p:nvPr/>
        </p:nvSpPr>
        <p:spPr bwMode="auto">
          <a:xfrm>
            <a:off x="112485" y="2133600"/>
            <a:ext cx="5571079"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r" defTabSz="914400" fontAlgn="base">
              <a:lnSpc>
                <a:spcPct val="90000"/>
              </a:lnSpc>
              <a:spcBef>
                <a:spcPct val="20000"/>
              </a:spcBef>
              <a:spcAft>
                <a:spcPct val="0"/>
              </a:spcAft>
            </a:pPr>
            <a:r>
              <a:rPr lang="ar-JO" altLang="zh-CN" sz="3200" b="1" dirty="0">
                <a:solidFill>
                  <a:srgbClr val="FFFFFF"/>
                </a:solidFill>
                <a:latin typeface="Arial" panose="020B0604020202020204" pitchFamily="34" charset="0"/>
                <a:ea typeface="ＭＳ Ｐゴシック" charset="0"/>
                <a:cs typeface="Arial" panose="020B0604020202020204" pitchFamily="34" charset="0"/>
              </a:rPr>
              <a:t>من هم الذين جعلوا الناء يحبلن؟</a:t>
            </a:r>
            <a:endParaRPr lang="en-US" altLang="zh-CN" sz="3200" b="1" dirty="0">
              <a:solidFill>
                <a:srgbClr val="FFFFFF"/>
              </a:solidFill>
              <a:latin typeface="Arial" panose="020B0604020202020204" pitchFamily="34" charset="0"/>
              <a:ea typeface="ＭＳ Ｐゴシック" charset="0"/>
              <a:cs typeface="Arial" panose="020B0604020202020204" pitchFamily="34" charset="0"/>
            </a:endParaRPr>
          </a:p>
          <a:p>
            <a:pPr marL="342900" indent="-342900" algn="r" defTabSz="914400" rtl="1" fontAlgn="base">
              <a:lnSpc>
                <a:spcPct val="90000"/>
              </a:lnSpc>
              <a:spcBef>
                <a:spcPct val="20000"/>
              </a:spcBef>
              <a:spcAft>
                <a:spcPct val="0"/>
              </a:spcAft>
              <a:buFontTx/>
              <a:buChar char="•"/>
            </a:pPr>
            <a:r>
              <a:rPr lang="ar-JO" altLang="zh-CN" sz="3200" b="1" dirty="0">
                <a:solidFill>
                  <a:srgbClr val="FFFFFF"/>
                </a:solidFill>
                <a:latin typeface="Arial" panose="020B0604020202020204" pitchFamily="34" charset="0"/>
                <a:ea typeface="ＭＳ Ｐゴシック" charset="0"/>
                <a:cs typeface="Arial" panose="020B0604020202020204" pitchFamily="34" charset="0"/>
              </a:rPr>
              <a:t>الأرواح الشريرة (الملائكة)؟</a:t>
            </a:r>
            <a:endParaRPr lang="en-US" altLang="zh-CN" sz="3200" b="1" dirty="0">
              <a:solidFill>
                <a:srgbClr val="FFFFFF"/>
              </a:solidFill>
              <a:latin typeface="Arial" panose="020B0604020202020204" pitchFamily="34" charset="0"/>
              <a:ea typeface="ＭＳ Ｐゴシック" charset="0"/>
              <a:cs typeface="Arial" panose="020B0604020202020204" pitchFamily="34" charset="0"/>
            </a:endParaRPr>
          </a:p>
          <a:p>
            <a:pPr marL="342900" indent="-342900" algn="r" defTabSz="914400" rtl="1" fontAlgn="base">
              <a:lnSpc>
                <a:spcPct val="90000"/>
              </a:lnSpc>
              <a:spcBef>
                <a:spcPct val="20000"/>
              </a:spcBef>
              <a:spcAft>
                <a:spcPct val="0"/>
              </a:spcAft>
              <a:buFontTx/>
              <a:buChar char="•"/>
            </a:pPr>
            <a:r>
              <a:rPr lang="ar-JO" altLang="zh-CN" sz="3200" b="1" dirty="0">
                <a:solidFill>
                  <a:srgbClr val="FFFFFF"/>
                </a:solidFill>
                <a:latin typeface="Arial" panose="020B0604020202020204" pitchFamily="34" charset="0"/>
                <a:ea typeface="ＭＳ Ｐゴシック" charset="0"/>
                <a:cs typeface="Arial" panose="020B0604020202020204" pitchFamily="34" charset="0"/>
              </a:rPr>
              <a:t>الحكام؟</a:t>
            </a:r>
            <a:endParaRPr lang="en-US" altLang="zh-CN" sz="3200" b="1" dirty="0">
              <a:solidFill>
                <a:srgbClr val="FFFFFF"/>
              </a:solidFill>
              <a:latin typeface="Arial" panose="020B0604020202020204" pitchFamily="34" charset="0"/>
              <a:ea typeface="ＭＳ Ｐゴシック" charset="0"/>
              <a:cs typeface="Arial" panose="020B0604020202020204" pitchFamily="34" charset="0"/>
            </a:endParaRPr>
          </a:p>
          <a:p>
            <a:pPr marL="342900" indent="-342900" algn="r" defTabSz="914400" rtl="1" fontAlgn="base">
              <a:lnSpc>
                <a:spcPct val="90000"/>
              </a:lnSpc>
              <a:spcBef>
                <a:spcPct val="20000"/>
              </a:spcBef>
              <a:spcAft>
                <a:spcPct val="0"/>
              </a:spcAft>
              <a:buFontTx/>
              <a:buChar char="•"/>
            </a:pPr>
            <a:r>
              <a:rPr lang="ar-JO" altLang="zh-CN" sz="3200" b="1" dirty="0">
                <a:solidFill>
                  <a:srgbClr val="FFFFFF"/>
                </a:solidFill>
                <a:latin typeface="Arial" panose="020B0604020202020204" pitchFamily="34" charset="0"/>
                <a:ea typeface="ＭＳ Ｐゴシック" charset="0"/>
                <a:cs typeface="Arial" panose="020B0604020202020204" pitchFamily="34" charset="0"/>
              </a:rPr>
              <a:t>الحكام المسكونون بأرواح شريرة؟</a:t>
            </a:r>
            <a:endParaRPr lang="en-US" altLang="zh-CN" sz="3200" b="1" dirty="0">
              <a:solidFill>
                <a:srgbClr val="FFFFFF"/>
              </a:solidFill>
              <a:latin typeface="Arial" panose="020B0604020202020204" pitchFamily="34" charset="0"/>
              <a:ea typeface="ＭＳ Ｐゴシック" charset="0"/>
              <a:cs typeface="Arial" panose="020B0604020202020204" pitchFamily="34" charset="0"/>
            </a:endParaRPr>
          </a:p>
          <a:p>
            <a:pPr marL="342900" indent="-342900" algn="r" defTabSz="914400" rtl="1" fontAlgn="base">
              <a:lnSpc>
                <a:spcPct val="90000"/>
              </a:lnSpc>
              <a:spcBef>
                <a:spcPct val="20000"/>
              </a:spcBef>
              <a:spcAft>
                <a:spcPct val="0"/>
              </a:spcAft>
              <a:buFontTx/>
              <a:buChar char="•"/>
            </a:pPr>
            <a:r>
              <a:rPr lang="ar-JO" altLang="zh-CN" sz="3200" b="1" dirty="0">
                <a:solidFill>
                  <a:srgbClr val="FFFFFF"/>
                </a:solidFill>
                <a:latin typeface="Arial" panose="020B0604020202020204" pitchFamily="34" charset="0"/>
                <a:ea typeface="ＭＳ Ｐゴシック" charset="0"/>
                <a:cs typeface="Arial" panose="020B0604020202020204" pitchFamily="34" charset="0"/>
              </a:rPr>
              <a:t>نسل شيث؟</a:t>
            </a:r>
            <a:endParaRPr lang="en-US" altLang="zh-CN" sz="3200" b="1" dirty="0">
              <a:solidFill>
                <a:srgbClr val="FFFFFF"/>
              </a:solidFill>
              <a:latin typeface="Arial" panose="020B0604020202020204" pitchFamily="34" charset="0"/>
              <a:ea typeface="ＭＳ Ｐゴシック" charset="0"/>
              <a:cs typeface="Arial" panose="020B0604020202020204" pitchFamily="34" charset="0"/>
            </a:endParaRPr>
          </a:p>
          <a:p>
            <a:pPr marL="342900" indent="-342900" algn="r" defTabSz="914400" rtl="1" fontAlgn="base">
              <a:lnSpc>
                <a:spcPct val="90000"/>
              </a:lnSpc>
              <a:spcBef>
                <a:spcPct val="20000"/>
              </a:spcBef>
              <a:spcAft>
                <a:spcPct val="0"/>
              </a:spcAft>
              <a:buFontTx/>
              <a:buChar char="•"/>
            </a:pPr>
            <a:r>
              <a:rPr lang="ar-JO" altLang="zh-CN" sz="3200" b="1" dirty="0">
                <a:solidFill>
                  <a:srgbClr val="FFFFFF"/>
                </a:solidFill>
                <a:latin typeface="Arial" panose="020B0604020202020204" pitchFamily="34" charset="0"/>
                <a:ea typeface="ＭＳ Ｐゴシック" charset="0"/>
                <a:cs typeface="Arial" panose="020B0604020202020204" pitchFamily="34" charset="0"/>
              </a:rPr>
              <a:t>نسل قايين؟</a:t>
            </a:r>
            <a:endParaRPr lang="en-US" altLang="zh-CN" sz="3200" b="1" dirty="0">
              <a:solidFill>
                <a:srgbClr val="FFFFFF"/>
              </a:solidFill>
              <a:latin typeface="Arial" panose="020B0604020202020204" pitchFamily="34" charset="0"/>
              <a:ea typeface="ＭＳ Ｐゴシック" charset="0"/>
              <a:cs typeface="Arial" panose="020B0604020202020204" pitchFamily="34" charset="0"/>
            </a:endParaRPr>
          </a:p>
          <a:p>
            <a:pPr marL="342900" indent="-342900" algn="r" defTabSz="914400" rtl="1" fontAlgn="base">
              <a:lnSpc>
                <a:spcPct val="90000"/>
              </a:lnSpc>
              <a:spcBef>
                <a:spcPct val="20000"/>
              </a:spcBef>
              <a:spcAft>
                <a:spcPct val="0"/>
              </a:spcAft>
              <a:buFontTx/>
              <a:buChar char="•"/>
            </a:pPr>
            <a:r>
              <a:rPr lang="ar-JO" altLang="zh-CN" sz="3200" b="1" dirty="0">
                <a:solidFill>
                  <a:srgbClr val="FFFFFF"/>
                </a:solidFill>
                <a:latin typeface="Arial" panose="020B0604020202020204" pitchFamily="34" charset="0"/>
                <a:ea typeface="ＭＳ Ｐゴシック" charset="0"/>
                <a:cs typeface="Arial" panose="020B0604020202020204" pitchFamily="34" charset="0"/>
              </a:rPr>
              <a:t>آلهة أقل؟</a:t>
            </a:r>
            <a:endParaRPr lang="en-US" altLang="zh-CN" sz="3200" b="1" dirty="0">
              <a:solidFill>
                <a:srgbClr val="FFFFFF"/>
              </a:solidFill>
              <a:latin typeface="Arial" panose="020B0604020202020204" pitchFamily="34" charset="0"/>
              <a:ea typeface="ＭＳ Ｐゴシック" charset="0"/>
              <a:cs typeface="Arial" panose="020B0604020202020204" pitchFamily="34" charset="0"/>
            </a:endParaRPr>
          </a:p>
          <a:p>
            <a:pPr marL="342900" indent="-342900" algn="r" defTabSz="914400" rtl="1" fontAlgn="base">
              <a:lnSpc>
                <a:spcPct val="90000"/>
              </a:lnSpc>
              <a:spcBef>
                <a:spcPct val="20000"/>
              </a:spcBef>
              <a:spcAft>
                <a:spcPct val="0"/>
              </a:spcAft>
              <a:buFontTx/>
              <a:buChar char="•"/>
            </a:pPr>
            <a:r>
              <a:rPr lang="ar-JO" altLang="zh-CN" sz="3200" b="1" dirty="0">
                <a:solidFill>
                  <a:srgbClr val="FFFFFF"/>
                </a:solidFill>
                <a:latin typeface="Arial" panose="020B0604020202020204" pitchFamily="34" charset="0"/>
                <a:ea typeface="ＭＳ Ｐゴシック" charset="0"/>
                <a:cs typeface="Arial" panose="020B0604020202020204" pitchFamily="34" charset="0"/>
              </a:rPr>
              <a:t>رجال أتقياء؟</a:t>
            </a:r>
            <a:endParaRPr lang="en-US" altLang="zh-CN" sz="32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63841" name="Rectangle 2"/>
          <p:cNvSpPr>
            <a:spLocks noGrp="1" noChangeArrowheads="1"/>
          </p:cNvSpPr>
          <p:nvPr>
            <p:ph type="title"/>
          </p:nvPr>
        </p:nvSpPr>
        <p:spPr>
          <a:xfrm>
            <a:off x="76200" y="609600"/>
            <a:ext cx="8991600" cy="1371600"/>
          </a:xfrm>
          <a:solidFill>
            <a:srgbClr val="800000"/>
          </a:solidFill>
        </p:spPr>
        <p:txBody>
          <a:bodyPr/>
          <a:lstStyle/>
          <a:p>
            <a:pPr eaLnBrk="1" hangingPunct="1"/>
            <a:r>
              <a:rPr lang="ar-JO" altLang="ja-JP" sz="3600" dirty="0">
                <a:solidFill>
                  <a:schemeClr val="bg1"/>
                </a:solidFill>
                <a:ea typeface="ＭＳ Ｐゴシック" charset="0"/>
                <a:cs typeface="Arial" panose="020B0604020202020204" pitchFamily="34" charset="0"/>
              </a:rPr>
              <a:t>أدى فجور بنو الله و العمالقة إلى الطوفان </a:t>
            </a:r>
            <a:br>
              <a:rPr lang="ar-JO" altLang="ja-JP" sz="3600" dirty="0">
                <a:solidFill>
                  <a:schemeClr val="bg1"/>
                </a:solidFill>
                <a:ea typeface="ＭＳ Ｐゴシック" charset="0"/>
                <a:cs typeface="Arial" panose="020B0604020202020204" pitchFamily="34" charset="0"/>
              </a:rPr>
            </a:br>
            <a:r>
              <a:rPr lang="ar-JO" altLang="ja-JP" sz="3600" dirty="0">
                <a:solidFill>
                  <a:schemeClr val="bg1"/>
                </a:solidFill>
                <a:ea typeface="ＭＳ Ｐゴシック" charset="0"/>
                <a:cs typeface="Arial" panose="020B0604020202020204" pitchFamily="34" charset="0"/>
              </a:rPr>
              <a:t>(تك 6: 1-4)</a:t>
            </a:r>
            <a:endParaRPr lang="en-US" altLang="zh-CN" sz="3600" dirty="0">
              <a:solidFill>
                <a:schemeClr val="bg1"/>
              </a:solidFill>
              <a:ea typeface="ＭＳ Ｐゴシック" charset="0"/>
              <a:cs typeface="Arial" panose="020B0604020202020204" pitchFamily="34" charset="0"/>
            </a:endParaRPr>
          </a:p>
        </p:txBody>
      </p:sp>
      <p:sp>
        <p:nvSpPr>
          <p:cNvPr id="163842" name="Text Box 4"/>
          <p:cNvSpPr txBox="1">
            <a:spLocks noChangeArrowheads="1"/>
          </p:cNvSpPr>
          <p:nvPr/>
        </p:nvSpPr>
        <p:spPr bwMode="auto">
          <a:xfrm>
            <a:off x="8494491" y="150168"/>
            <a:ext cx="50526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ar-JO" altLang="zh-CN" b="1" dirty="0">
                <a:solidFill>
                  <a:srgbClr val="FFFFFF"/>
                </a:solidFill>
                <a:latin typeface="Arial" panose="020B0604020202020204" pitchFamily="34" charset="0"/>
              </a:rPr>
              <a:t>83</a:t>
            </a:r>
            <a:endParaRPr lang="en-US" altLang="zh-CN" b="1" dirty="0">
              <a:solidFill>
                <a:srgbClr val="000000"/>
              </a:solidFill>
              <a:latin typeface="Arial" panose="020B0604020202020204" pitchFamily="34" charset="0"/>
            </a:endParaRPr>
          </a:p>
        </p:txBody>
      </p:sp>
      <p:pic>
        <p:nvPicPr>
          <p:cNvPr id="163844"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20131" y="2798840"/>
            <a:ext cx="2007224" cy="1325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3201226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520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520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520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520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520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520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3520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520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208"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474" name="Rectangle 2"/>
          <p:cNvSpPr>
            <a:spLocks noGrp="1" noChangeArrowheads="1"/>
          </p:cNvSpPr>
          <p:nvPr>
            <p:ph type="ctrTitle"/>
          </p:nvPr>
        </p:nvSpPr>
        <p:spPr>
          <a:xfrm>
            <a:off x="685800" y="152400"/>
            <a:ext cx="7772400" cy="914400"/>
          </a:xfrm>
          <a:gradFill rotWithShape="0">
            <a:gsLst>
              <a:gs pos="0">
                <a:srgbClr val="850A1A"/>
              </a:gs>
              <a:gs pos="50000">
                <a:schemeClr val="accent2"/>
              </a:gs>
              <a:gs pos="100000">
                <a:srgbClr val="850A1A"/>
              </a:gs>
            </a:gsLst>
            <a:lin ang="5400000" scaled="1"/>
          </a:gradFill>
        </p:spPr>
        <p:txBody>
          <a:bodyPr/>
          <a:lstStyle/>
          <a:p>
            <a:pPr eaLnBrk="1" hangingPunct="1">
              <a:defRPr/>
            </a:pPr>
            <a:r>
              <a:rPr lang="ar-JO" dirty="0">
                <a:solidFill>
                  <a:schemeClr val="bg1"/>
                </a:solidFill>
                <a:ea typeface="ＭＳ Ｐゴシック" charset="0"/>
                <a:cs typeface="Arial" panose="020B0604020202020204" pitchFamily="34" charset="0"/>
              </a:rPr>
              <a:t>أسئلة حول تكوين 6: 1-4</a:t>
            </a:r>
            <a:endParaRPr lang="en-US" dirty="0">
              <a:ea typeface="ＭＳ Ｐゴシック" charset="0"/>
              <a:cs typeface="Arial" panose="020B0604020202020204" pitchFamily="34" charset="0"/>
            </a:endParaRPr>
          </a:p>
        </p:txBody>
      </p:sp>
      <p:sp>
        <p:nvSpPr>
          <p:cNvPr id="1001476" name="Rectangle 4"/>
          <p:cNvSpPr>
            <a:spLocks noChangeArrowheads="1"/>
          </p:cNvSpPr>
          <p:nvPr/>
        </p:nvSpPr>
        <p:spPr bwMode="auto">
          <a:xfrm>
            <a:off x="457200" y="1117605"/>
            <a:ext cx="6183086" cy="36237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6075" indent="-346075" algn="r" defTabSz="914400" rtl="1" fontAlgn="base">
              <a:spcBef>
                <a:spcPct val="20000"/>
              </a:spcBef>
              <a:spcAft>
                <a:spcPct val="0"/>
              </a:spcAft>
            </a:pPr>
            <a:r>
              <a:rPr lang="ar-JO" altLang="ja-JP" sz="2400" b="1" dirty="0">
                <a:solidFill>
                  <a:srgbClr val="FFFFFF"/>
                </a:solidFill>
                <a:latin typeface="Arial" panose="020B0604020202020204" pitchFamily="34" charset="0"/>
                <a:ea typeface="ＭＳ Ｐゴシック" charset="0"/>
                <a:cs typeface="Arial" panose="020B0604020202020204" pitchFamily="34" charset="0"/>
              </a:rPr>
              <a:t>1. من هم بنو الله (6: 2)؟</a:t>
            </a:r>
            <a:endParaRPr lang="en-US" altLang="ja-JP" sz="2400" b="1" dirty="0">
              <a:solidFill>
                <a:srgbClr val="FFFFFF"/>
              </a:solidFill>
              <a:latin typeface="Arial" panose="020B0604020202020204" pitchFamily="34" charset="0"/>
              <a:ea typeface="ＭＳ Ｐゴシック" charset="0"/>
              <a:cs typeface="Arial" panose="020B0604020202020204" pitchFamily="34" charset="0"/>
            </a:endParaRPr>
          </a:p>
          <a:p>
            <a:pPr marL="346075" indent="-346075" algn="r" defTabSz="914400" rtl="1" fontAlgn="base">
              <a:spcBef>
                <a:spcPct val="20000"/>
              </a:spcBef>
              <a:spcAft>
                <a:spcPct val="0"/>
              </a:spcAft>
            </a:pPr>
            <a:r>
              <a:rPr lang="ar-JO" altLang="ja-JP" sz="2400" b="1" dirty="0">
                <a:solidFill>
                  <a:srgbClr val="FFFFFF"/>
                </a:solidFill>
                <a:latin typeface="Arial" panose="020B0604020202020204" pitchFamily="34" charset="0"/>
                <a:ea typeface="ＭＳ Ｐゴシック" charset="0"/>
                <a:cs typeface="Arial" panose="020B0604020202020204" pitchFamily="34" charset="0"/>
              </a:rPr>
              <a:t>2. من هم بنات الناس (6: 2)؟</a:t>
            </a:r>
            <a:endParaRPr lang="en-US" altLang="ja-JP" sz="2400" b="1" dirty="0">
              <a:solidFill>
                <a:srgbClr val="FFFFFF"/>
              </a:solidFill>
              <a:latin typeface="Arial" panose="020B0604020202020204" pitchFamily="34" charset="0"/>
              <a:ea typeface="ＭＳ Ｐゴシック" charset="0"/>
              <a:cs typeface="Arial" panose="020B0604020202020204" pitchFamily="34" charset="0"/>
            </a:endParaRPr>
          </a:p>
          <a:p>
            <a:pPr marL="346075" indent="-346075" algn="r" defTabSz="914400" rtl="1" fontAlgn="base">
              <a:spcBef>
                <a:spcPct val="20000"/>
              </a:spcBef>
              <a:spcAft>
                <a:spcPct val="0"/>
              </a:spcAft>
            </a:pPr>
            <a:r>
              <a:rPr lang="ar-JO" altLang="ja-JP" sz="2400" b="1" dirty="0">
                <a:solidFill>
                  <a:srgbClr val="FFFFFF"/>
                </a:solidFill>
                <a:latin typeface="Arial" panose="020B0604020202020204" pitchFamily="34" charset="0"/>
                <a:ea typeface="ＭＳ Ｐゴシック" charset="0"/>
                <a:cs typeface="Arial" panose="020B0604020202020204" pitchFamily="34" charset="0"/>
              </a:rPr>
              <a:t>3. هل تحديد عمر الإنسان 120 سنة تشير إلى سنوات السماح حتى الطوفان أم إلى عمر الإنسان الفردي (6: 3)؟</a:t>
            </a:r>
            <a:endParaRPr lang="en-US" altLang="ja-JP" sz="2400" b="1" dirty="0">
              <a:solidFill>
                <a:srgbClr val="FFFFFF"/>
              </a:solidFill>
              <a:latin typeface="Arial" panose="020B0604020202020204" pitchFamily="34" charset="0"/>
              <a:ea typeface="ＭＳ Ｐゴシック" charset="0"/>
              <a:cs typeface="Arial" panose="020B0604020202020204" pitchFamily="34" charset="0"/>
            </a:endParaRPr>
          </a:p>
          <a:p>
            <a:pPr marL="346075" indent="-346075" algn="r" defTabSz="914400" rtl="1" fontAlgn="base">
              <a:spcBef>
                <a:spcPct val="20000"/>
              </a:spcBef>
              <a:spcAft>
                <a:spcPct val="0"/>
              </a:spcAft>
            </a:pPr>
            <a:r>
              <a:rPr lang="ar-JO" altLang="zh-CN" sz="2400" b="1" dirty="0">
                <a:solidFill>
                  <a:srgbClr val="FFFFFF"/>
                </a:solidFill>
                <a:latin typeface="Arial" panose="020B0604020202020204" pitchFamily="34" charset="0"/>
                <a:ea typeface="ＭＳ Ｐゴシック" charset="0"/>
                <a:cs typeface="Arial" panose="020B0604020202020204" pitchFamily="34" charset="0"/>
              </a:rPr>
              <a:t>4. هل ولد الجبابرة أو العمالقة من بنو الله و بنات الناس (6: 4)؟</a:t>
            </a:r>
            <a:endParaRPr lang="en-US" altLang="zh-CN" sz="2400" b="1" dirty="0">
              <a:solidFill>
                <a:srgbClr val="FFFFFF"/>
              </a:solidFill>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6640286" y="1250648"/>
            <a:ext cx="2387600" cy="3101748"/>
          </a:xfrm>
          <a:prstGeom prst="rect">
            <a:avLst/>
          </a:prstGeom>
        </p:spPr>
      </p:pic>
      <p:sp>
        <p:nvSpPr>
          <p:cNvPr id="5" name="Rectangle 4"/>
          <p:cNvSpPr>
            <a:spLocks noChangeArrowheads="1"/>
          </p:cNvSpPr>
          <p:nvPr/>
        </p:nvSpPr>
        <p:spPr bwMode="auto">
          <a:xfrm>
            <a:off x="457200" y="4753425"/>
            <a:ext cx="8570686" cy="203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6075" indent="-346075" algn="r" defTabSz="914400" rtl="1" fontAlgn="base">
              <a:spcBef>
                <a:spcPct val="20000"/>
              </a:spcBef>
              <a:spcAft>
                <a:spcPct val="0"/>
              </a:spcAft>
            </a:pPr>
            <a:r>
              <a:rPr lang="ar-JO" altLang="ja-JP" sz="2400" b="1" dirty="0">
                <a:solidFill>
                  <a:srgbClr val="FFFFFF"/>
                </a:solidFill>
                <a:latin typeface="Arial" panose="020B0604020202020204" pitchFamily="34" charset="0"/>
                <a:ea typeface="ＭＳ Ｐゴシック" charset="0"/>
                <a:cs typeface="Arial" panose="020B0604020202020204" pitchFamily="34" charset="0"/>
              </a:rPr>
              <a:t>5. هل يظهر الجبابرة على الأرض في تلك الأيام و بعد ذلك أيضاً أنه لا يمكن أن يكونوا من نسل بنو الله؟</a:t>
            </a:r>
            <a:r>
              <a:rPr lang="en-US" altLang="ja-JP" sz="2400" b="1" dirty="0">
                <a:solidFill>
                  <a:srgbClr val="FFFFFF"/>
                </a:solidFill>
                <a:latin typeface="Arial" panose="020B0604020202020204" pitchFamily="34" charset="0"/>
                <a:ea typeface="ＭＳ Ｐゴシック" charset="0"/>
                <a:cs typeface="Arial" panose="020B0604020202020204" pitchFamily="34" charset="0"/>
              </a:rPr>
              <a:t> </a:t>
            </a:r>
          </a:p>
          <a:p>
            <a:pPr marL="346075" indent="-346075" algn="r" defTabSz="914400" rtl="1" fontAlgn="base">
              <a:spcBef>
                <a:spcPct val="20000"/>
              </a:spcBef>
              <a:spcAft>
                <a:spcPct val="0"/>
              </a:spcAft>
            </a:pPr>
            <a:r>
              <a:rPr lang="ar-JO" altLang="zh-CN" sz="2400" b="1" dirty="0">
                <a:solidFill>
                  <a:srgbClr val="FFFFFF"/>
                </a:solidFill>
                <a:latin typeface="Arial" panose="020B0604020202020204" pitchFamily="34" charset="0"/>
                <a:ea typeface="ＭＳ Ｐゴシック" charset="0"/>
                <a:cs typeface="Arial" panose="020B0604020202020204" pitchFamily="34" charset="0"/>
              </a:rPr>
              <a:t>6. كيف يمكن أن يتواجد العمالقة في كنعان في 1400 ق.م إن كانوا قد دمروا في الطوفان (تث 13: 33)؟</a:t>
            </a:r>
            <a:endParaRPr lang="en-US" altLang="zh-CN" sz="2400" b="1"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4303314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001476">
                                            <p:txEl>
                                              <p:pRg st="0" end="0"/>
                                            </p:txEl>
                                          </p:spTgt>
                                        </p:tgtEl>
                                        <p:attrNameLst>
                                          <p:attrName>style.visibility</p:attrName>
                                        </p:attrNameLst>
                                      </p:cBhvr>
                                      <p:to>
                                        <p:strVal val="visible"/>
                                      </p:to>
                                    </p:set>
                                    <p:animScale>
                                      <p:cBhvr>
                                        <p:cTn id="7" dur="1000" decel="50000" fill="hold">
                                          <p:stCondLst>
                                            <p:cond delay="0"/>
                                          </p:stCondLst>
                                        </p:cTn>
                                        <p:tgtEl>
                                          <p:spTgt spid="1001476">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001476">
                                            <p:txEl>
                                              <p:pRg st="0" end="0"/>
                                            </p:txEl>
                                          </p:spTgt>
                                        </p:tgtEl>
                                        <p:attrNameLst>
                                          <p:attrName>ppt_x</p:attrName>
                                          <p:attrName>ppt_y</p:attrName>
                                        </p:attrNameLst>
                                      </p:cBhvr>
                                    </p:animMotion>
                                    <p:animEffect transition="in" filter="fade">
                                      <p:cBhvr>
                                        <p:cTn id="9" dur="1000"/>
                                        <p:tgtEl>
                                          <p:spTgt spid="100147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1001476">
                                            <p:txEl>
                                              <p:pRg st="1" end="1"/>
                                            </p:txEl>
                                          </p:spTgt>
                                        </p:tgtEl>
                                        <p:attrNameLst>
                                          <p:attrName>style.visibility</p:attrName>
                                        </p:attrNameLst>
                                      </p:cBhvr>
                                      <p:to>
                                        <p:strVal val="visible"/>
                                      </p:to>
                                    </p:set>
                                    <p:animScale>
                                      <p:cBhvr>
                                        <p:cTn id="14" dur="1000" decel="50000" fill="hold">
                                          <p:stCondLst>
                                            <p:cond delay="0"/>
                                          </p:stCondLst>
                                        </p:cTn>
                                        <p:tgtEl>
                                          <p:spTgt spid="1001476">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001476">
                                            <p:txEl>
                                              <p:pRg st="1" end="1"/>
                                            </p:txEl>
                                          </p:spTgt>
                                        </p:tgtEl>
                                        <p:attrNameLst>
                                          <p:attrName>ppt_x</p:attrName>
                                          <p:attrName>ppt_y</p:attrName>
                                        </p:attrNameLst>
                                      </p:cBhvr>
                                    </p:animMotion>
                                    <p:animEffect transition="in" filter="fade">
                                      <p:cBhvr>
                                        <p:cTn id="16" dur="1000"/>
                                        <p:tgtEl>
                                          <p:spTgt spid="100147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1001476">
                                            <p:txEl>
                                              <p:pRg st="2" end="2"/>
                                            </p:txEl>
                                          </p:spTgt>
                                        </p:tgtEl>
                                        <p:attrNameLst>
                                          <p:attrName>style.visibility</p:attrName>
                                        </p:attrNameLst>
                                      </p:cBhvr>
                                      <p:to>
                                        <p:strVal val="visible"/>
                                      </p:to>
                                    </p:set>
                                    <p:animScale>
                                      <p:cBhvr>
                                        <p:cTn id="21" dur="1000" decel="50000" fill="hold">
                                          <p:stCondLst>
                                            <p:cond delay="0"/>
                                          </p:stCondLst>
                                        </p:cTn>
                                        <p:tgtEl>
                                          <p:spTgt spid="1001476">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001476">
                                            <p:txEl>
                                              <p:pRg st="2" end="2"/>
                                            </p:txEl>
                                          </p:spTgt>
                                        </p:tgtEl>
                                        <p:attrNameLst>
                                          <p:attrName>ppt_x</p:attrName>
                                          <p:attrName>ppt_y</p:attrName>
                                        </p:attrNameLst>
                                      </p:cBhvr>
                                    </p:animMotion>
                                    <p:animEffect transition="in" filter="fade">
                                      <p:cBhvr>
                                        <p:cTn id="23" dur="1000"/>
                                        <p:tgtEl>
                                          <p:spTgt spid="100147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2" presetClass="entr" presetSubtype="0" fill="hold" grpId="0" nodeType="clickEffect">
                                  <p:stCondLst>
                                    <p:cond delay="0"/>
                                  </p:stCondLst>
                                  <p:childTnLst>
                                    <p:set>
                                      <p:cBhvr>
                                        <p:cTn id="27" dur="1" fill="hold">
                                          <p:stCondLst>
                                            <p:cond delay="0"/>
                                          </p:stCondLst>
                                        </p:cTn>
                                        <p:tgtEl>
                                          <p:spTgt spid="1001476">
                                            <p:txEl>
                                              <p:pRg st="3" end="3"/>
                                            </p:txEl>
                                          </p:spTgt>
                                        </p:tgtEl>
                                        <p:attrNameLst>
                                          <p:attrName>style.visibility</p:attrName>
                                        </p:attrNameLst>
                                      </p:cBhvr>
                                      <p:to>
                                        <p:strVal val="visible"/>
                                      </p:to>
                                    </p:set>
                                    <p:animScale>
                                      <p:cBhvr>
                                        <p:cTn id="28" dur="1000" decel="50000" fill="hold">
                                          <p:stCondLst>
                                            <p:cond delay="0"/>
                                          </p:stCondLst>
                                        </p:cTn>
                                        <p:tgtEl>
                                          <p:spTgt spid="1001476">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1001476">
                                            <p:txEl>
                                              <p:pRg st="3" end="3"/>
                                            </p:txEl>
                                          </p:spTgt>
                                        </p:tgtEl>
                                        <p:attrNameLst>
                                          <p:attrName>ppt_x</p:attrName>
                                          <p:attrName>ppt_y</p:attrName>
                                        </p:attrNameLst>
                                      </p:cBhvr>
                                    </p:animMotion>
                                    <p:animEffect transition="in" filter="fade">
                                      <p:cBhvr>
                                        <p:cTn id="30" dur="1000"/>
                                        <p:tgtEl>
                                          <p:spTgt spid="1001476">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2" presetClass="entr" presetSubtype="0" fill="hold" grpId="0" nodeType="click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animScale>
                                      <p:cBhvr>
                                        <p:cTn id="35" dur="1000" decel="50000" fill="hold">
                                          <p:stCondLst>
                                            <p:cond delay="0"/>
                                          </p:stCondLst>
                                        </p:cTn>
                                        <p:tgtEl>
                                          <p:spTgt spid="5">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5">
                                            <p:txEl>
                                              <p:pRg st="0" end="0"/>
                                            </p:txEl>
                                          </p:spTgt>
                                        </p:tgtEl>
                                        <p:attrNameLst>
                                          <p:attrName>ppt_x</p:attrName>
                                          <p:attrName>ppt_y</p:attrName>
                                        </p:attrNameLst>
                                      </p:cBhvr>
                                    </p:animMotion>
                                    <p:animEffect transition="in" filter="fade">
                                      <p:cBhvr>
                                        <p:cTn id="37" dur="1000"/>
                                        <p:tgtEl>
                                          <p:spTgt spid="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2" presetClass="entr" presetSubtype="0" fill="hold" grpId="0" nodeType="clickEffect">
                                  <p:stCondLst>
                                    <p:cond delay="0"/>
                                  </p:stCondLst>
                                  <p:childTnLst>
                                    <p:set>
                                      <p:cBhvr>
                                        <p:cTn id="41" dur="1" fill="hold">
                                          <p:stCondLst>
                                            <p:cond delay="0"/>
                                          </p:stCondLst>
                                        </p:cTn>
                                        <p:tgtEl>
                                          <p:spTgt spid="5">
                                            <p:txEl>
                                              <p:pRg st="1" end="1"/>
                                            </p:txEl>
                                          </p:spTgt>
                                        </p:tgtEl>
                                        <p:attrNameLst>
                                          <p:attrName>style.visibility</p:attrName>
                                        </p:attrNameLst>
                                      </p:cBhvr>
                                      <p:to>
                                        <p:strVal val="visible"/>
                                      </p:to>
                                    </p:set>
                                    <p:animScale>
                                      <p:cBhvr>
                                        <p:cTn id="42" dur="1000" decel="50000" fill="hold">
                                          <p:stCondLst>
                                            <p:cond delay="0"/>
                                          </p:stCondLst>
                                        </p:cTn>
                                        <p:tgtEl>
                                          <p:spTgt spid="5">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5">
                                            <p:txEl>
                                              <p:pRg st="1" end="1"/>
                                            </p:txEl>
                                          </p:spTgt>
                                        </p:tgtEl>
                                        <p:attrNameLst>
                                          <p:attrName>ppt_x</p:attrName>
                                          <p:attrName>ppt_y</p:attrName>
                                        </p:attrNameLst>
                                      </p:cBhvr>
                                    </p:animMotion>
                                    <p:animEffect transition="in" filter="fade">
                                      <p:cBhvr>
                                        <p:cTn id="44" dur="1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1476" grpId="0" build="p"/>
      <p:bldP spid="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2"/>
          <p:cNvSpPr>
            <a:spLocks noGrp="1" noChangeArrowheads="1"/>
          </p:cNvSpPr>
          <p:nvPr>
            <p:ph type="title"/>
          </p:nvPr>
        </p:nvSpPr>
        <p:spPr>
          <a:xfrm>
            <a:off x="152400" y="457200"/>
            <a:ext cx="4572000" cy="1981200"/>
          </a:xfrm>
        </p:spPr>
        <p:txBody>
          <a:bodyPr/>
          <a:lstStyle/>
          <a:p>
            <a:pPr eaLnBrk="1" hangingPunct="1"/>
            <a:r>
              <a:rPr lang="ar-JO" altLang="zh-CN" dirty="0">
                <a:solidFill>
                  <a:schemeClr val="bg1"/>
                </a:solidFill>
                <a:ea typeface="ＭＳ Ｐゴシック" charset="0"/>
                <a:cs typeface="Arial" panose="020B0604020202020204" pitchFamily="34" charset="0"/>
              </a:rPr>
              <a:t>هل كان بنو الله ملائكة؟</a:t>
            </a:r>
            <a:endParaRPr lang="en-US" altLang="zh-CN" dirty="0">
              <a:solidFill>
                <a:schemeClr val="bg1"/>
              </a:solidFill>
              <a:ea typeface="ＭＳ Ｐゴシック" charset="0"/>
              <a:cs typeface="Arial" panose="020B0604020202020204" pitchFamily="34" charset="0"/>
            </a:endParaRPr>
          </a:p>
        </p:txBody>
      </p:sp>
      <p:sp>
        <p:nvSpPr>
          <p:cNvPr id="167938" name="Text Box 4"/>
          <p:cNvSpPr txBox="1">
            <a:spLocks noChangeArrowheads="1"/>
          </p:cNvSpPr>
          <p:nvPr/>
        </p:nvSpPr>
        <p:spPr bwMode="auto">
          <a:xfrm>
            <a:off x="8494491" y="150168"/>
            <a:ext cx="50526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ar-JO" altLang="zh-CN" b="1" dirty="0">
                <a:solidFill>
                  <a:srgbClr val="FFFFFF"/>
                </a:solidFill>
                <a:latin typeface="Arial" panose="020B0604020202020204" pitchFamily="34" charset="0"/>
              </a:rPr>
              <a:t>83</a:t>
            </a:r>
            <a:endParaRPr lang="en-US" altLang="zh-CN" b="1" dirty="0">
              <a:solidFill>
                <a:srgbClr val="000000"/>
              </a:solidFill>
              <a:latin typeface="Arial" panose="020B0604020202020204" pitchFamily="34" charset="0"/>
            </a:endParaRPr>
          </a:p>
        </p:txBody>
      </p:sp>
      <p:pic>
        <p:nvPicPr>
          <p:cNvPr id="167939"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10113" y="1066800"/>
            <a:ext cx="4430712"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7940" name="Picture 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 y="2362200"/>
            <a:ext cx="3149600" cy="325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7941" name="Rectangle 9"/>
          <p:cNvSpPr>
            <a:spLocks noChangeArrowheads="1"/>
          </p:cNvSpPr>
          <p:nvPr/>
        </p:nvSpPr>
        <p:spPr bwMode="auto">
          <a:xfrm>
            <a:off x="-23149" y="6096000"/>
            <a:ext cx="4953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ctr" defTabSz="914400" fontAlgn="base">
              <a:spcBef>
                <a:spcPct val="20000"/>
              </a:spcBef>
              <a:spcAft>
                <a:spcPct val="0"/>
              </a:spcAft>
            </a:pPr>
            <a:r>
              <a:rPr lang="en-US" altLang="zh-CN" sz="2800" b="1">
                <a:solidFill>
                  <a:srgbClr val="FFFFFF"/>
                </a:solidFill>
                <a:latin typeface="Arial" panose="020B0604020202020204" pitchFamily="34" charset="0"/>
                <a:ea typeface="ＭＳ Ｐゴシック" charset="0"/>
                <a:cs typeface="ＭＳ Ｐゴシック" charset="0"/>
              </a:rPr>
              <a:t>www.alienresistance.com</a:t>
            </a:r>
          </a:p>
        </p:txBody>
      </p:sp>
    </p:spTree>
    <p:extLst>
      <p:ext uri="{BB962C8B-B14F-4D97-AF65-F5344CB8AC3E}">
        <p14:creationId xmlns:p14="http://schemas.microsoft.com/office/powerpoint/2010/main" val="3249694539"/>
      </p:ext>
    </p:extLst>
  </p:cSld>
  <p:clrMapOvr>
    <a:masterClrMapping/>
  </p:clrMapOvr>
  <p:transition spd="med">
    <p:randomBar dir="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2"/>
          <p:cNvSpPr>
            <a:spLocks noGrp="1" noChangeArrowheads="1"/>
          </p:cNvSpPr>
          <p:nvPr>
            <p:ph type="title"/>
          </p:nvPr>
        </p:nvSpPr>
        <p:spPr>
          <a:xfrm>
            <a:off x="1905000" y="609600"/>
            <a:ext cx="6858000" cy="1143000"/>
          </a:xfrm>
        </p:spPr>
        <p:txBody>
          <a:bodyPr/>
          <a:lstStyle/>
          <a:p>
            <a:pPr eaLnBrk="1" hangingPunct="1"/>
            <a:r>
              <a:rPr lang="ar-JO" altLang="zh-CN" dirty="0">
                <a:solidFill>
                  <a:schemeClr val="bg1"/>
                </a:solidFill>
                <a:ea typeface="ＭＳ Ｐゴシック" charset="0"/>
                <a:cs typeface="Arial" panose="020B0604020202020204" pitchFamily="34" charset="0"/>
              </a:rPr>
              <a:t>دعم نظرية الملائكة</a:t>
            </a:r>
            <a:endParaRPr lang="en-US" altLang="zh-CN" dirty="0">
              <a:solidFill>
                <a:schemeClr val="bg1"/>
              </a:solidFill>
              <a:ea typeface="ＭＳ Ｐゴシック" charset="0"/>
              <a:cs typeface="Arial" panose="020B0604020202020204" pitchFamily="34" charset="0"/>
            </a:endParaRPr>
          </a:p>
        </p:txBody>
      </p:sp>
      <p:sp>
        <p:nvSpPr>
          <p:cNvPr id="169986" name="Text Box 4"/>
          <p:cNvSpPr txBox="1">
            <a:spLocks noChangeArrowheads="1"/>
          </p:cNvSpPr>
          <p:nvPr/>
        </p:nvSpPr>
        <p:spPr bwMode="auto">
          <a:xfrm>
            <a:off x="8557867" y="-2232"/>
            <a:ext cx="5309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ar-JO" altLang="zh-CN" b="1" dirty="0">
                <a:solidFill>
                  <a:srgbClr val="FFFFFF"/>
                </a:solidFill>
                <a:latin typeface="Arial" panose="020B0604020202020204" pitchFamily="34" charset="0"/>
                <a:cs typeface="Arial" panose="020B0604020202020204" pitchFamily="34" charset="0"/>
              </a:rPr>
              <a:t>83</a:t>
            </a:r>
            <a:endParaRPr lang="en-US" altLang="zh-CN" b="1" dirty="0">
              <a:solidFill>
                <a:srgbClr val="000000"/>
              </a:solidFill>
              <a:latin typeface="Arial" panose="020B0604020202020204" pitchFamily="34" charset="0"/>
              <a:cs typeface="Arial" panose="020B0604020202020204" pitchFamily="34" charset="0"/>
            </a:endParaRPr>
          </a:p>
        </p:txBody>
      </p:sp>
      <p:pic>
        <p:nvPicPr>
          <p:cNvPr id="169987" name="Picture 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768475"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4555" name="Rectangle 11"/>
          <p:cNvSpPr>
            <a:spLocks noChangeArrowheads="1"/>
          </p:cNvSpPr>
          <p:nvPr/>
        </p:nvSpPr>
        <p:spPr bwMode="auto">
          <a:xfrm>
            <a:off x="228600" y="2286000"/>
            <a:ext cx="46482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r" defTabSz="914400" rtl="1" fontAlgn="base">
              <a:spcBef>
                <a:spcPct val="20000"/>
              </a:spcBef>
              <a:spcAft>
                <a:spcPct val="0"/>
              </a:spcAft>
              <a:buFontTx/>
              <a:buChar char="•"/>
            </a:pPr>
            <a:r>
              <a:rPr lang="ar-JO" altLang="zh-CN" sz="2800" b="1" dirty="0">
                <a:solidFill>
                  <a:srgbClr val="FFFFFF"/>
                </a:solidFill>
                <a:latin typeface="Arial" panose="020B0604020202020204" pitchFamily="34" charset="0"/>
                <a:ea typeface="ＭＳ Ｐゴシック" charset="0"/>
                <a:cs typeface="Arial" panose="020B0604020202020204" pitchFamily="34" charset="0"/>
              </a:rPr>
              <a:t>مصطلح يشير إلى الملائكة فقط في كل مكان آخر (أي 1: 6، 2: 1، 38: 7، مز 29: 1)</a:t>
            </a:r>
            <a:endParaRPr lang="en-US" altLang="zh-CN" sz="2800" b="1" dirty="0">
              <a:solidFill>
                <a:srgbClr val="FFFFFF"/>
              </a:solidFill>
              <a:latin typeface="Arial" panose="020B0604020202020204" pitchFamily="34" charset="0"/>
              <a:ea typeface="ＭＳ Ｐゴシック" charset="0"/>
              <a:cs typeface="Arial" panose="020B0604020202020204" pitchFamily="34" charset="0"/>
            </a:endParaRPr>
          </a:p>
          <a:p>
            <a:pPr marL="342900" indent="-342900" algn="r" defTabSz="914400" rtl="1" fontAlgn="base">
              <a:spcBef>
                <a:spcPct val="20000"/>
              </a:spcBef>
              <a:spcAft>
                <a:spcPct val="0"/>
              </a:spcAft>
              <a:buFontTx/>
              <a:buChar char="•"/>
            </a:pPr>
            <a:r>
              <a:rPr lang="ar-JO" altLang="zh-CN" sz="2800" b="1" dirty="0">
                <a:solidFill>
                  <a:srgbClr val="FFFFFF"/>
                </a:solidFill>
                <a:latin typeface="Arial" panose="020B0604020202020204" pitchFamily="34" charset="0"/>
                <a:ea typeface="ＭＳ Ｐゴシック" charset="0"/>
                <a:cs typeface="Arial" panose="020B0604020202020204" pitchFamily="34" charset="0"/>
              </a:rPr>
              <a:t>يشرح تباين الله و البشر و تجاوز الحدود الطبيعية</a:t>
            </a:r>
            <a:endParaRPr lang="en-US" altLang="zh-CN" sz="28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004556" name="Rectangle 12"/>
          <p:cNvSpPr>
            <a:spLocks noChangeArrowheads="1"/>
          </p:cNvSpPr>
          <p:nvPr/>
        </p:nvSpPr>
        <p:spPr bwMode="auto">
          <a:xfrm>
            <a:off x="5029200" y="2286000"/>
            <a:ext cx="41148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r" defTabSz="914400" rtl="1" fontAlgn="base">
              <a:spcBef>
                <a:spcPct val="20000"/>
              </a:spcBef>
              <a:spcAft>
                <a:spcPct val="0"/>
              </a:spcAft>
              <a:buFontTx/>
              <a:buChar char="•"/>
            </a:pPr>
            <a:r>
              <a:rPr lang="ar-JO" altLang="zh-CN" sz="2800" b="1" dirty="0">
                <a:solidFill>
                  <a:srgbClr val="FFFFFF"/>
                </a:solidFill>
                <a:latin typeface="Arial" panose="020B0604020202020204" pitchFamily="34" charset="0"/>
                <a:ea typeface="ＭＳ Ｐゴシック" charset="0"/>
                <a:cs typeface="Arial" panose="020B0604020202020204" pitchFamily="34" charset="0"/>
              </a:rPr>
              <a:t>النظرة الأقدم (1 أخنوخ ... الخ)</a:t>
            </a:r>
            <a:endParaRPr lang="en-US" altLang="zh-CN" sz="2800" b="1" dirty="0">
              <a:solidFill>
                <a:srgbClr val="FFFFFF"/>
              </a:solidFill>
              <a:latin typeface="Arial" panose="020B0604020202020204" pitchFamily="34" charset="0"/>
              <a:ea typeface="ＭＳ Ｐゴシック" charset="0"/>
              <a:cs typeface="Arial" panose="020B0604020202020204" pitchFamily="34" charset="0"/>
            </a:endParaRPr>
          </a:p>
          <a:p>
            <a:pPr marL="342900" indent="-342900" algn="r" defTabSz="914400" rtl="1" fontAlgn="base">
              <a:spcBef>
                <a:spcPct val="20000"/>
              </a:spcBef>
              <a:spcAft>
                <a:spcPct val="0"/>
              </a:spcAft>
              <a:buFontTx/>
              <a:buChar char="•"/>
            </a:pPr>
            <a:r>
              <a:rPr lang="ar-JO" altLang="zh-CN" sz="2800" b="1" dirty="0">
                <a:solidFill>
                  <a:srgbClr val="FFFFFF"/>
                </a:solidFill>
                <a:latin typeface="Arial" panose="020B0604020202020204" pitchFamily="34" charset="0"/>
                <a:ea typeface="ＭＳ Ｐゴシック" charset="0"/>
                <a:cs typeface="Arial" panose="020B0604020202020204" pitchFamily="34" charset="0"/>
              </a:rPr>
              <a:t>دعم العهد الجديد</a:t>
            </a:r>
          </a:p>
          <a:p>
            <a:pPr marL="342900" indent="-342900" algn="r" defTabSz="914400" rtl="1" fontAlgn="base">
              <a:spcBef>
                <a:spcPct val="20000"/>
              </a:spcBef>
              <a:spcAft>
                <a:spcPct val="0"/>
              </a:spcAft>
            </a:pPr>
            <a:r>
              <a:rPr lang="ar-JO" altLang="zh-CN" sz="2800" b="1" dirty="0">
                <a:solidFill>
                  <a:srgbClr val="FFFFFF"/>
                </a:solidFill>
                <a:latin typeface="Arial" panose="020B0604020202020204" pitchFamily="34" charset="0"/>
                <a:ea typeface="ＭＳ Ｐゴシック" charset="0"/>
                <a:cs typeface="Arial" panose="020B0604020202020204" pitchFamily="34" charset="0"/>
              </a:rPr>
              <a:t>(2 بط 2: 4، يه 6-7)</a:t>
            </a:r>
            <a:endParaRPr lang="en-US" altLang="zh-CN" sz="2800" b="1" dirty="0">
              <a:solidFill>
                <a:srgbClr val="FFFFFF"/>
              </a:solidFill>
              <a:latin typeface="Arial" panose="020B0604020202020204" pitchFamily="34" charset="0"/>
              <a:ea typeface="ＭＳ Ｐゴシック" charset="0"/>
              <a:cs typeface="Arial" panose="020B0604020202020204" pitchFamily="34" charset="0"/>
            </a:endParaRPr>
          </a:p>
          <a:p>
            <a:pPr marL="342900" indent="-342900" algn="r" defTabSz="914400" rtl="1" fontAlgn="base">
              <a:spcBef>
                <a:spcPct val="20000"/>
              </a:spcBef>
              <a:spcAft>
                <a:spcPct val="0"/>
              </a:spcAft>
              <a:buFontTx/>
              <a:buChar char="•"/>
            </a:pPr>
            <a:r>
              <a:rPr lang="ar-JO" altLang="zh-CN" sz="2800" b="1" dirty="0">
                <a:solidFill>
                  <a:srgbClr val="FFFFFF"/>
                </a:solidFill>
                <a:latin typeface="Arial" panose="020B0604020202020204" pitchFamily="34" charset="0"/>
                <a:ea typeface="ＭＳ Ｐゴシック" charset="0"/>
                <a:cs typeface="Arial" panose="020B0604020202020204" pitchFamily="34" charset="0"/>
              </a:rPr>
              <a:t>يفسر قوة نسل العمالقة</a:t>
            </a:r>
            <a:endParaRPr lang="en-US" altLang="zh-CN" sz="2800" b="1"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3015629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45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0455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0455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0455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04556">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0455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4555" grpId="0" build="p"/>
      <p:bldP spid="1004556"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Grp="1" noChangeArrowheads="1"/>
          </p:cNvSpPr>
          <p:nvPr>
            <p:ph type="title"/>
          </p:nvPr>
        </p:nvSpPr>
        <p:spPr>
          <a:xfrm>
            <a:off x="3072190" y="609600"/>
            <a:ext cx="5690810" cy="1809448"/>
          </a:xfrm>
        </p:spPr>
        <p:txBody>
          <a:bodyPr/>
          <a:lstStyle/>
          <a:p>
            <a:pPr eaLnBrk="1" hangingPunct="1"/>
            <a:r>
              <a:rPr lang="ar-JO" altLang="zh-CN" sz="4800" dirty="0">
                <a:solidFill>
                  <a:schemeClr val="bg1"/>
                </a:solidFill>
                <a:ea typeface="ＭＳ Ｐゴシック" charset="0"/>
                <a:cs typeface="Arial" panose="020B0604020202020204" pitchFamily="34" charset="0"/>
              </a:rPr>
              <a:t>نقد</a:t>
            </a:r>
            <a:br>
              <a:rPr lang="ar-JO" altLang="zh-CN" sz="4800" dirty="0">
                <a:solidFill>
                  <a:schemeClr val="bg1"/>
                </a:solidFill>
                <a:ea typeface="ＭＳ Ｐゴシック" charset="0"/>
                <a:cs typeface="Arial" panose="020B0604020202020204" pitchFamily="34" charset="0"/>
              </a:rPr>
            </a:br>
            <a:r>
              <a:rPr lang="ar-JO" altLang="zh-CN" sz="4800" dirty="0">
                <a:solidFill>
                  <a:schemeClr val="bg1"/>
                </a:solidFill>
                <a:ea typeface="ＭＳ Ｐゴシック" charset="0"/>
                <a:cs typeface="Arial" panose="020B0604020202020204" pitchFamily="34" charset="0"/>
              </a:rPr>
              <a:t>نظرية الملائكة</a:t>
            </a:r>
            <a:endParaRPr lang="en-US" altLang="zh-CN" sz="4800" dirty="0">
              <a:solidFill>
                <a:schemeClr val="bg1"/>
              </a:solidFill>
              <a:ea typeface="ＭＳ Ｐゴシック" charset="0"/>
              <a:cs typeface="Arial" panose="020B0604020202020204" pitchFamily="34" charset="0"/>
            </a:endParaRPr>
          </a:p>
        </p:txBody>
      </p:sp>
      <p:sp>
        <p:nvSpPr>
          <p:cNvPr id="182274" name="Text Box 3"/>
          <p:cNvSpPr txBox="1">
            <a:spLocks noChangeArrowheads="1"/>
          </p:cNvSpPr>
          <p:nvPr/>
        </p:nvSpPr>
        <p:spPr bwMode="auto">
          <a:xfrm>
            <a:off x="8481667" y="150168"/>
            <a:ext cx="5309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ar-JO" altLang="zh-CN" b="1" dirty="0">
                <a:solidFill>
                  <a:srgbClr val="FFFFFF"/>
                </a:solidFill>
                <a:latin typeface="Arial" panose="020B0604020202020204" pitchFamily="34" charset="0"/>
                <a:cs typeface="Arial" panose="020B0604020202020204" pitchFamily="34" charset="0"/>
              </a:rPr>
              <a:t>83</a:t>
            </a:r>
            <a:endParaRPr lang="en-US" altLang="zh-CN" b="1" dirty="0">
              <a:solidFill>
                <a:srgbClr val="000000"/>
              </a:solidFill>
              <a:latin typeface="Arial" panose="020B0604020202020204" pitchFamily="34" charset="0"/>
              <a:cs typeface="Arial" panose="020B0604020202020204" pitchFamily="34" charset="0"/>
            </a:endParaRPr>
          </a:p>
        </p:txBody>
      </p:sp>
      <p:sp>
        <p:nvSpPr>
          <p:cNvPr id="1009672" name="Rectangle 8"/>
          <p:cNvSpPr>
            <a:spLocks noChangeArrowheads="1"/>
          </p:cNvSpPr>
          <p:nvPr/>
        </p:nvSpPr>
        <p:spPr bwMode="auto">
          <a:xfrm>
            <a:off x="304800" y="2612565"/>
            <a:ext cx="46482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r" defTabSz="914400" fontAlgn="base">
              <a:lnSpc>
                <a:spcPct val="90000"/>
              </a:lnSpc>
              <a:spcBef>
                <a:spcPct val="20000"/>
              </a:spcBef>
              <a:spcAft>
                <a:spcPct val="0"/>
              </a:spcAft>
            </a:pPr>
            <a:r>
              <a:rPr lang="ar-JO" altLang="ja-JP" sz="2400" b="1" dirty="0">
                <a:solidFill>
                  <a:srgbClr val="FFFFFF"/>
                </a:solidFill>
                <a:latin typeface="Arial" panose="020B0604020202020204" pitchFamily="34" charset="0"/>
                <a:ea typeface="ＭＳ Ｐゴシック" charset="0"/>
                <a:cs typeface="Arial" panose="020B0604020202020204" pitchFamily="34" charset="0"/>
              </a:rPr>
              <a:t>- قد يقصد الله حكاماً بشريين (مز 82: 1، 6-7)  و لكن ليس بنو الله</a:t>
            </a:r>
            <a:endParaRPr lang="en-US" altLang="ja-JP" sz="2400" b="1" dirty="0">
              <a:solidFill>
                <a:srgbClr val="FFFFFF"/>
              </a:solidFill>
              <a:latin typeface="Arial" panose="020B0604020202020204" pitchFamily="34" charset="0"/>
              <a:ea typeface="ＭＳ Ｐゴシック" charset="0"/>
              <a:cs typeface="Arial" panose="020B0604020202020204" pitchFamily="34" charset="0"/>
            </a:endParaRPr>
          </a:p>
          <a:p>
            <a:pPr marL="342900" indent="-342900" defTabSz="914400" fontAlgn="base">
              <a:lnSpc>
                <a:spcPct val="90000"/>
              </a:lnSpc>
              <a:spcBef>
                <a:spcPct val="20000"/>
              </a:spcBef>
              <a:spcAft>
                <a:spcPct val="0"/>
              </a:spcAft>
            </a:pPr>
            <a:endParaRPr lang="en-US" altLang="ja-JP" sz="2400" b="1" dirty="0">
              <a:solidFill>
                <a:srgbClr val="FFFFFF"/>
              </a:solidFill>
              <a:latin typeface="Arial" panose="020B0604020202020204" pitchFamily="34" charset="0"/>
              <a:ea typeface="ＭＳ Ｐゴシック" charset="0"/>
              <a:cs typeface="Arial" panose="020B0604020202020204" pitchFamily="34" charset="0"/>
            </a:endParaRPr>
          </a:p>
          <a:p>
            <a:pPr marL="342900" indent="-342900" algn="r" defTabSz="914400" rtl="1" fontAlgn="base">
              <a:lnSpc>
                <a:spcPct val="90000"/>
              </a:lnSpc>
              <a:spcBef>
                <a:spcPct val="20000"/>
              </a:spcBef>
              <a:spcAft>
                <a:spcPct val="0"/>
              </a:spcAft>
              <a:buFontTx/>
              <a:buChar char="-"/>
            </a:pPr>
            <a:r>
              <a:rPr lang="ar-JO" altLang="ja-JP" sz="2400" b="1" dirty="0">
                <a:solidFill>
                  <a:srgbClr val="FFFFFF"/>
                </a:solidFill>
                <a:latin typeface="Arial" panose="020B0604020202020204" pitchFamily="34" charset="0"/>
                <a:ea typeface="ＭＳ Ｐゴシック" charset="0"/>
                <a:cs typeface="Arial" panose="020B0604020202020204" pitchFamily="34" charset="0"/>
              </a:rPr>
              <a:t>في القيامة لا يزوج الناس و لا يتزوجون لكن سيكونون كملائكة السماء (مت 22: 30)</a:t>
            </a:r>
          </a:p>
          <a:p>
            <a:pPr marL="342900" indent="-342900" algn="r" defTabSz="914400" rtl="1" fontAlgn="base">
              <a:lnSpc>
                <a:spcPct val="90000"/>
              </a:lnSpc>
              <a:spcBef>
                <a:spcPct val="20000"/>
              </a:spcBef>
              <a:spcAft>
                <a:spcPct val="0"/>
              </a:spcAft>
            </a:pPr>
            <a:r>
              <a:rPr lang="ar-JO" altLang="ja-JP" sz="2400" b="1" dirty="0">
                <a:solidFill>
                  <a:srgbClr val="FFFFFF"/>
                </a:solidFill>
                <a:latin typeface="Arial" panose="020B0604020202020204" pitchFamily="34" charset="0"/>
                <a:ea typeface="ＭＳ Ｐゴシック" charset="0"/>
                <a:cs typeface="Arial" panose="020B0604020202020204" pitchFamily="34" charset="0"/>
              </a:rPr>
              <a:t>    - لكن هل العزوبية في المستقبل تشير إلى العزوبية في الماضي؟</a:t>
            </a:r>
            <a:endParaRPr lang="en-US" altLang="ja-JP" sz="2400" b="1" dirty="0">
              <a:solidFill>
                <a:srgbClr val="FFFFFF"/>
              </a:solidFill>
              <a:latin typeface="Arial" panose="020B0604020202020204" pitchFamily="34" charset="0"/>
              <a:ea typeface="ＭＳ Ｐゴシック" charset="0"/>
              <a:cs typeface="Arial" panose="020B0604020202020204" pitchFamily="34" charset="0"/>
            </a:endParaRPr>
          </a:p>
          <a:p>
            <a:pPr marL="342900" indent="-342900" defTabSz="914400" fontAlgn="base">
              <a:lnSpc>
                <a:spcPct val="90000"/>
              </a:lnSpc>
              <a:spcBef>
                <a:spcPct val="20000"/>
              </a:spcBef>
              <a:spcAft>
                <a:spcPct val="0"/>
              </a:spcAft>
            </a:pPr>
            <a:r>
              <a:rPr lang="en-US" altLang="zh-CN" sz="2400" b="1" dirty="0">
                <a:solidFill>
                  <a:srgbClr val="FFFFFF"/>
                </a:solidFill>
                <a:latin typeface="Arial" panose="020B0604020202020204" pitchFamily="34" charset="0"/>
                <a:ea typeface="ＭＳ Ｐゴシック" charset="0"/>
                <a:cs typeface="Arial" panose="020B0604020202020204" pitchFamily="34" charset="0"/>
              </a:rPr>
              <a:t>	</a:t>
            </a:r>
          </a:p>
        </p:txBody>
      </p:sp>
      <p:sp>
        <p:nvSpPr>
          <p:cNvPr id="1009673" name="Rectangle 9"/>
          <p:cNvSpPr>
            <a:spLocks noChangeArrowheads="1"/>
          </p:cNvSpPr>
          <p:nvPr/>
        </p:nvSpPr>
        <p:spPr bwMode="auto">
          <a:xfrm>
            <a:off x="4876800" y="2612565"/>
            <a:ext cx="40386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r" defTabSz="914400" rtl="1" fontAlgn="base">
              <a:spcBef>
                <a:spcPct val="20000"/>
              </a:spcBef>
              <a:spcAft>
                <a:spcPct val="0"/>
              </a:spcAft>
              <a:buFontTx/>
              <a:buChar char="•"/>
            </a:pPr>
            <a:r>
              <a:rPr lang="ar-JO" altLang="zh-CN" sz="2400" b="1" dirty="0">
                <a:solidFill>
                  <a:srgbClr val="FFFFFF"/>
                </a:solidFill>
                <a:latin typeface="Arial" panose="020B0604020202020204" pitchFamily="34" charset="0"/>
                <a:ea typeface="ＭＳ Ｐゴシック" charset="0"/>
                <a:cs typeface="Arial" panose="020B0604020202020204" pitchFamily="34" charset="0"/>
              </a:rPr>
              <a:t>يبدو أن معاقبة البشر على خطية الملائكة أمر غير عادل</a:t>
            </a:r>
          </a:p>
          <a:p>
            <a:pPr marL="342900" indent="-342900" algn="r" defTabSz="914400" rtl="1" fontAlgn="base">
              <a:spcBef>
                <a:spcPct val="20000"/>
              </a:spcBef>
              <a:spcAft>
                <a:spcPct val="0"/>
              </a:spcAft>
            </a:pPr>
            <a:r>
              <a:rPr lang="ar-JO" altLang="zh-CN" sz="2400" b="1" dirty="0">
                <a:solidFill>
                  <a:srgbClr val="FFFFFF"/>
                </a:solidFill>
                <a:latin typeface="Arial" panose="020B0604020202020204" pitchFamily="34" charset="0"/>
                <a:ea typeface="ＭＳ Ｐゴシック" charset="0"/>
                <a:cs typeface="Arial" panose="020B0604020202020204" pitchFamily="34" charset="0"/>
              </a:rPr>
              <a:t>    - لكن يهوذا 6 يقول أن بعض الملائكة مقيدة</a:t>
            </a:r>
            <a:endParaRPr lang="en-US" altLang="zh-CN" sz="2400" b="1" dirty="0">
              <a:solidFill>
                <a:srgbClr val="FFFFFF"/>
              </a:solidFill>
              <a:latin typeface="Arial" panose="020B0604020202020204" pitchFamily="34" charset="0"/>
              <a:ea typeface="ＭＳ Ｐゴシック" charset="0"/>
              <a:cs typeface="Arial" panose="020B0604020202020204" pitchFamily="34" charset="0"/>
            </a:endParaRPr>
          </a:p>
          <a:p>
            <a:pPr marL="342900" indent="-342900" defTabSz="914400" fontAlgn="base">
              <a:spcBef>
                <a:spcPct val="20000"/>
              </a:spcBef>
              <a:spcAft>
                <a:spcPct val="0"/>
              </a:spcAft>
            </a:pPr>
            <a:endParaRPr lang="en-US" altLang="zh-CN" sz="2400" b="1" dirty="0">
              <a:solidFill>
                <a:srgbClr val="FFFFFF"/>
              </a:solidFill>
              <a:latin typeface="Arial" panose="020B0604020202020204" pitchFamily="34" charset="0"/>
              <a:ea typeface="ＭＳ Ｐゴシック" charset="0"/>
              <a:cs typeface="Arial" panose="020B0604020202020204" pitchFamily="34" charset="0"/>
            </a:endParaRPr>
          </a:p>
          <a:p>
            <a:pPr marL="342900" indent="-342900" algn="r" defTabSz="914400" rtl="1" fontAlgn="base">
              <a:spcBef>
                <a:spcPct val="20000"/>
              </a:spcBef>
              <a:spcAft>
                <a:spcPct val="0"/>
              </a:spcAft>
              <a:buFontTx/>
              <a:buChar char="•"/>
            </a:pPr>
            <a:r>
              <a:rPr lang="ar-JO" altLang="zh-CN" sz="2400" b="1" dirty="0">
                <a:solidFill>
                  <a:srgbClr val="FFFFFF"/>
                </a:solidFill>
                <a:latin typeface="Arial" panose="020B0604020202020204" pitchFamily="34" charset="0"/>
                <a:ea typeface="ＭＳ Ｐゴシック" charset="0"/>
                <a:cs typeface="Arial" panose="020B0604020202020204" pitchFamily="34" charset="0"/>
              </a:rPr>
              <a:t>دعم العهد الجديد قابل للجدل</a:t>
            </a:r>
            <a:endParaRPr lang="en-US" altLang="zh-CN" sz="2400" b="1" dirty="0">
              <a:solidFill>
                <a:srgbClr val="FFFFFF"/>
              </a:solidFill>
              <a:latin typeface="Arial" panose="020B0604020202020204" pitchFamily="34" charset="0"/>
              <a:ea typeface="ＭＳ Ｐゴシック" charset="0"/>
              <a:cs typeface="Arial" panose="020B0604020202020204" pitchFamily="34" charset="0"/>
            </a:endParaRPr>
          </a:p>
          <a:p>
            <a:pPr marL="342900" indent="-342900" algn="r" defTabSz="914400" rtl="1" fontAlgn="base">
              <a:spcBef>
                <a:spcPct val="20000"/>
              </a:spcBef>
              <a:spcAft>
                <a:spcPct val="0"/>
              </a:spcAft>
              <a:buFontTx/>
              <a:buChar char="•"/>
            </a:pPr>
            <a:r>
              <a:rPr lang="ar-JO" altLang="zh-CN" sz="2400" b="1" dirty="0">
                <a:solidFill>
                  <a:srgbClr val="FFFFFF"/>
                </a:solidFill>
                <a:latin typeface="Arial" panose="020B0604020202020204" pitchFamily="34" charset="0"/>
                <a:ea typeface="ＭＳ Ｐゴシック" charset="0"/>
                <a:cs typeface="Arial" panose="020B0604020202020204" pitchFamily="34" charset="0"/>
              </a:rPr>
              <a:t>نغمة أسطورية</a:t>
            </a:r>
            <a:endParaRPr lang="en-US" altLang="zh-CN" sz="2400" b="1" dirty="0">
              <a:solidFill>
                <a:srgbClr val="FFFFFF"/>
              </a:solidFill>
              <a:latin typeface="Arial" panose="020B0604020202020204" pitchFamily="34" charset="0"/>
              <a:ea typeface="ＭＳ Ｐゴシック" charset="0"/>
              <a:cs typeface="Arial" panose="020B0604020202020204" pitchFamily="34" charset="0"/>
            </a:endParaRPr>
          </a:p>
          <a:p>
            <a:pPr marL="342900" indent="-342900" algn="r" defTabSz="914400" rtl="1" fontAlgn="base">
              <a:spcBef>
                <a:spcPct val="20000"/>
              </a:spcBef>
              <a:spcAft>
                <a:spcPct val="0"/>
              </a:spcAft>
              <a:buFontTx/>
              <a:buChar char="•"/>
            </a:pPr>
            <a:r>
              <a:rPr lang="ar-JO" altLang="zh-CN" sz="2400" b="1" dirty="0">
                <a:solidFill>
                  <a:srgbClr val="FFFFFF"/>
                </a:solidFill>
                <a:latin typeface="Arial" panose="020B0604020202020204" pitchFamily="34" charset="0"/>
                <a:ea typeface="ＭＳ Ｐゴシック" charset="0"/>
                <a:cs typeface="Arial" panose="020B0604020202020204" pitchFamily="34" charset="0"/>
              </a:rPr>
              <a:t>الملائكة غير موجودين في السياق</a:t>
            </a:r>
            <a:endParaRPr lang="en-US" altLang="zh-CN" sz="2400" b="1" dirty="0">
              <a:solidFill>
                <a:srgbClr val="FFFFFF"/>
              </a:solidFill>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0" y="0"/>
            <a:ext cx="2769810" cy="2571257"/>
          </a:xfrm>
          <a:prstGeom prst="rect">
            <a:avLst/>
          </a:prstGeom>
        </p:spPr>
      </p:pic>
    </p:spTree>
    <p:extLst>
      <p:ext uri="{BB962C8B-B14F-4D97-AF65-F5344CB8AC3E}">
        <p14:creationId xmlns:p14="http://schemas.microsoft.com/office/powerpoint/2010/main" val="416543133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967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0967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0967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09672">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0967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09673">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09673">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09673">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0967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9672" grpId="0" build="p"/>
      <p:bldP spid="1009673" grpId="0" build="allAtOnce"/>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1714" name="Rectangle 2"/>
          <p:cNvSpPr>
            <a:spLocks noGrp="1" noChangeArrowheads="1"/>
          </p:cNvSpPr>
          <p:nvPr>
            <p:ph type="title"/>
          </p:nvPr>
        </p:nvSpPr>
        <p:spPr>
          <a:xfrm>
            <a:off x="685800" y="304800"/>
            <a:ext cx="7772400" cy="838200"/>
          </a:xfrm>
          <a:gradFill rotWithShape="0">
            <a:gsLst>
              <a:gs pos="0">
                <a:schemeClr val="accent2"/>
              </a:gs>
              <a:gs pos="100000">
                <a:schemeClr val="accent2">
                  <a:gamma/>
                  <a:shade val="46275"/>
                  <a:invGamma/>
                </a:schemeClr>
              </a:gs>
            </a:gsLst>
            <a:path path="shape">
              <a:fillToRect l="50000" t="50000" r="50000" b="50000"/>
            </a:path>
          </a:gradFill>
        </p:spPr>
        <p:txBody>
          <a:bodyPr/>
          <a:lstStyle/>
          <a:p>
            <a:pPr eaLnBrk="1" hangingPunct="1">
              <a:defRPr/>
            </a:pPr>
            <a:r>
              <a:rPr lang="ar-JO" sz="4800" dirty="0">
                <a:solidFill>
                  <a:schemeClr val="bg1"/>
                </a:solidFill>
                <a:effectLst>
                  <a:outerShdw blurRad="38100" dist="38100" dir="2700000" algn="tl">
                    <a:srgbClr val="000000"/>
                  </a:outerShdw>
                </a:effectLst>
                <a:ea typeface="ＭＳ Ｐゴシック" charset="0"/>
                <a:cs typeface="Arial" panose="020B0604020202020204" pitchFamily="34" charset="0"/>
              </a:rPr>
              <a:t>نظرية نسل شيث التقي</a:t>
            </a:r>
            <a:endParaRPr lang="en-US" dirty="0">
              <a:solidFill>
                <a:schemeClr val="bg1"/>
              </a:solidFill>
              <a:effectLst>
                <a:outerShdw blurRad="38100" dist="38100" dir="2700000" algn="tl">
                  <a:srgbClr val="000000"/>
                </a:outerShdw>
              </a:effectLst>
              <a:ea typeface="ＭＳ Ｐゴシック" charset="0"/>
              <a:cs typeface="Arial" panose="020B0604020202020204" pitchFamily="34" charset="0"/>
            </a:endParaRPr>
          </a:p>
        </p:txBody>
      </p:sp>
      <p:sp>
        <p:nvSpPr>
          <p:cNvPr id="1011717" name="WordArt 5"/>
          <p:cNvSpPr>
            <a:spLocks noChangeArrowheads="1" noChangeShapeType="1" noTextEdit="1"/>
          </p:cNvSpPr>
          <p:nvPr/>
        </p:nvSpPr>
        <p:spPr bwMode="auto">
          <a:xfrm>
            <a:off x="2226196" y="1295400"/>
            <a:ext cx="2209800" cy="723900"/>
          </a:xfrm>
          <a:prstGeom prst="rect">
            <a:avLst/>
          </a:prstGeom>
        </p:spPr>
        <p:txBody>
          <a:bodyPr wrap="none" fromWordArt="1">
            <a:prstTxWarp prst="textFadeUp">
              <a:avLst>
                <a:gd name="adj" fmla="val 9991"/>
              </a:avLst>
            </a:prstTxWarp>
          </a:bodyPr>
          <a:lstStyle/>
          <a:p>
            <a:pPr algn="ctr" defTabSz="914400" eaLnBrk="0" fontAlgn="base" hangingPunct="0">
              <a:spcBef>
                <a:spcPct val="0"/>
              </a:spcBef>
              <a:spcAft>
                <a:spcPct val="0"/>
              </a:spcAft>
            </a:pPr>
            <a:r>
              <a:rPr lang="ar-JO"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ea typeface="Arial Black"/>
                <a:cs typeface="Arial Black"/>
              </a:rPr>
              <a:t>نقاط رئيسية</a:t>
            </a:r>
            <a:endParaRPr lang="en-US"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ea typeface="Arial Black"/>
              <a:cs typeface="Arial Black"/>
            </a:endParaRPr>
          </a:p>
        </p:txBody>
      </p:sp>
      <p:sp>
        <p:nvSpPr>
          <p:cNvPr id="1011718" name="WordArt 6"/>
          <p:cNvSpPr>
            <a:spLocks noChangeArrowheads="1" noChangeShapeType="1" noTextEdit="1"/>
          </p:cNvSpPr>
          <p:nvPr/>
        </p:nvSpPr>
        <p:spPr bwMode="auto">
          <a:xfrm>
            <a:off x="6569595" y="1371600"/>
            <a:ext cx="2007245" cy="642938"/>
          </a:xfrm>
          <a:prstGeom prst="rect">
            <a:avLst/>
          </a:prstGeom>
        </p:spPr>
        <p:txBody>
          <a:bodyPr wrap="none" numCol="1" fromWordArt="1">
            <a:prstTxWarp prst="textDoubleWave1">
              <a:avLst>
                <a:gd name="adj1" fmla="val 6500"/>
                <a:gd name="adj2" fmla="val 0"/>
              </a:avLst>
            </a:prstTxWarp>
          </a:bodyPr>
          <a:lstStyle/>
          <a:p>
            <a:pPr algn="ctr" defTabSz="914400" eaLnBrk="0" fontAlgn="base" hangingPunct="0">
              <a:spcBef>
                <a:spcPct val="0"/>
              </a:spcBef>
              <a:spcAft>
                <a:spcPct val="0"/>
              </a:spcAft>
            </a:pPr>
            <a:r>
              <a:rPr lang="ar-JO" sz="3600" kern="1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لكن</a:t>
            </a:r>
            <a:endParaRPr lang="en-US" sz="3600" kern="1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endParaRPr>
          </a:p>
        </p:txBody>
      </p:sp>
      <p:sp>
        <p:nvSpPr>
          <p:cNvPr id="1011720" name="Rectangle 8"/>
          <p:cNvSpPr>
            <a:spLocks noChangeArrowheads="1"/>
          </p:cNvSpPr>
          <p:nvPr/>
        </p:nvSpPr>
        <p:spPr bwMode="auto">
          <a:xfrm>
            <a:off x="0" y="2057400"/>
            <a:ext cx="44196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r" defTabSz="914400" rtl="1" fontAlgn="base">
              <a:lnSpc>
                <a:spcPct val="90000"/>
              </a:lnSpc>
              <a:spcBef>
                <a:spcPct val="20000"/>
              </a:spcBef>
              <a:spcAft>
                <a:spcPct val="0"/>
              </a:spcAft>
              <a:buFontTx/>
              <a:buChar char="•"/>
            </a:pPr>
            <a:r>
              <a:rPr lang="ar-JO" altLang="ja-JP" sz="2800" b="1" dirty="0">
                <a:solidFill>
                  <a:srgbClr val="FFFFFF"/>
                </a:solidFill>
                <a:latin typeface="Arial" panose="020B0604020202020204" pitchFamily="34" charset="0"/>
                <a:ea typeface="ＭＳ Ｐゴシック" charset="0"/>
                <a:cs typeface="Arial" panose="020B0604020202020204" pitchFamily="34" charset="0"/>
              </a:rPr>
              <a:t>إيلوهيم (الله) يشير أحياناً إلى البشر</a:t>
            </a:r>
            <a:endParaRPr lang="en-US" altLang="zh-CN" sz="2800" b="1" dirty="0">
              <a:solidFill>
                <a:srgbClr val="FFFFFF"/>
              </a:solidFill>
              <a:latin typeface="Arial" panose="020B0604020202020204" pitchFamily="34" charset="0"/>
              <a:ea typeface="ＭＳ Ｐゴシック" charset="0"/>
              <a:cs typeface="Arial" panose="020B0604020202020204" pitchFamily="34" charset="0"/>
            </a:endParaRPr>
          </a:p>
          <a:p>
            <a:pPr marL="342900" indent="-342900" algn="r" defTabSz="914400" rtl="1" fontAlgn="base">
              <a:lnSpc>
                <a:spcPct val="90000"/>
              </a:lnSpc>
              <a:spcBef>
                <a:spcPct val="20000"/>
              </a:spcBef>
              <a:spcAft>
                <a:spcPct val="0"/>
              </a:spcAft>
              <a:buFontTx/>
              <a:buChar char="•"/>
            </a:pPr>
            <a:r>
              <a:rPr lang="ar-JO" altLang="zh-CN" sz="2800" b="1" dirty="0">
                <a:solidFill>
                  <a:srgbClr val="FFFFFF"/>
                </a:solidFill>
                <a:latin typeface="Arial" panose="020B0604020202020204" pitchFamily="34" charset="0"/>
                <a:ea typeface="ＭＳ Ｐゴシック" charset="0"/>
                <a:cs typeface="Arial" panose="020B0604020202020204" pitchFamily="34" charset="0"/>
              </a:rPr>
              <a:t>نسل قايين العالمي يتباين مع نسل شيث التقي في تك 4</a:t>
            </a:r>
            <a:endParaRPr lang="en-US" altLang="zh-CN" sz="2800" b="1" dirty="0">
              <a:solidFill>
                <a:srgbClr val="FFFFFF"/>
              </a:solidFill>
              <a:latin typeface="Arial" panose="020B0604020202020204" pitchFamily="34" charset="0"/>
              <a:ea typeface="ＭＳ Ｐゴシック" charset="0"/>
              <a:cs typeface="Arial" panose="020B0604020202020204" pitchFamily="34" charset="0"/>
            </a:endParaRPr>
          </a:p>
          <a:p>
            <a:pPr marL="342900" indent="-342900" algn="r" defTabSz="914400" rtl="1" fontAlgn="base">
              <a:lnSpc>
                <a:spcPct val="90000"/>
              </a:lnSpc>
              <a:spcBef>
                <a:spcPct val="20000"/>
              </a:spcBef>
              <a:spcAft>
                <a:spcPct val="0"/>
              </a:spcAft>
              <a:buFontTx/>
              <a:buChar char="•"/>
            </a:pPr>
            <a:r>
              <a:rPr lang="ar-JO" altLang="zh-CN" sz="2800" b="1" dirty="0">
                <a:solidFill>
                  <a:srgbClr val="FFFFFF"/>
                </a:solidFill>
                <a:latin typeface="Arial" panose="020B0604020202020204" pitchFamily="34" charset="0"/>
                <a:ea typeface="ＭＳ Ｐゴシック" charset="0"/>
                <a:cs typeface="Arial" panose="020B0604020202020204" pitchFamily="34" charset="0"/>
              </a:rPr>
              <a:t>يجب أن يبقى نسل البركة نقياً</a:t>
            </a:r>
            <a:endParaRPr lang="en-US" altLang="zh-CN" sz="2800" b="1" dirty="0">
              <a:solidFill>
                <a:srgbClr val="FFFFFF"/>
              </a:solidFill>
              <a:latin typeface="Arial" panose="020B0604020202020204" pitchFamily="34" charset="0"/>
              <a:ea typeface="ＭＳ Ｐゴシック" charset="0"/>
              <a:cs typeface="Arial" panose="020B0604020202020204" pitchFamily="34" charset="0"/>
            </a:endParaRPr>
          </a:p>
          <a:p>
            <a:pPr marL="342900" indent="-342900" algn="r" defTabSz="914400" rtl="1" fontAlgn="base">
              <a:lnSpc>
                <a:spcPct val="90000"/>
              </a:lnSpc>
              <a:spcBef>
                <a:spcPct val="20000"/>
              </a:spcBef>
              <a:spcAft>
                <a:spcPct val="0"/>
              </a:spcAft>
              <a:buFontTx/>
              <a:buChar char="•"/>
            </a:pPr>
            <a:r>
              <a:rPr lang="ar-JO" altLang="zh-CN" sz="2800" b="1" dirty="0">
                <a:solidFill>
                  <a:srgbClr val="FFFFFF"/>
                </a:solidFill>
                <a:latin typeface="Arial" panose="020B0604020202020204" pitchFamily="34" charset="0"/>
                <a:ea typeface="ＭＳ Ｐゴシック" charset="0"/>
                <a:cs typeface="Arial" panose="020B0604020202020204" pitchFamily="34" charset="0"/>
              </a:rPr>
              <a:t>دعم كل من لوثر و كالفن هذه النظرية</a:t>
            </a:r>
            <a:endParaRPr lang="en-US" altLang="zh-CN" sz="28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011721" name="Rectangle 9"/>
          <p:cNvSpPr>
            <a:spLocks noChangeArrowheads="1"/>
          </p:cNvSpPr>
          <p:nvPr/>
        </p:nvSpPr>
        <p:spPr bwMode="auto">
          <a:xfrm>
            <a:off x="4572000" y="2057400"/>
            <a:ext cx="4271058"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r" defTabSz="914400" rtl="1" fontAlgn="base">
              <a:lnSpc>
                <a:spcPct val="90000"/>
              </a:lnSpc>
              <a:spcBef>
                <a:spcPct val="20000"/>
              </a:spcBef>
              <a:spcAft>
                <a:spcPct val="0"/>
              </a:spcAft>
              <a:buFont typeface="Wingdings" charset="0"/>
              <a:buChar char="Ø"/>
            </a:pPr>
            <a:r>
              <a:rPr lang="ar-JO" altLang="zh-CN" sz="2800" b="1" dirty="0">
                <a:solidFill>
                  <a:srgbClr val="FFFFFF"/>
                </a:solidFill>
                <a:latin typeface="Arial" panose="020B0604020202020204" pitchFamily="34" charset="0"/>
                <a:ea typeface="ＭＳ Ｐゴシック" charset="0"/>
                <a:cs typeface="Arial" panose="020B0604020202020204" pitchFamily="34" charset="0"/>
              </a:rPr>
              <a:t>هذا ليس الإستخدام الطبيعي</a:t>
            </a:r>
            <a:endParaRPr lang="en-US" altLang="ja-JP" sz="2800" b="1" dirty="0">
              <a:solidFill>
                <a:srgbClr val="FFFFFF"/>
              </a:solidFill>
              <a:latin typeface="Arial" panose="020B0604020202020204" pitchFamily="34" charset="0"/>
              <a:ea typeface="ＭＳ Ｐゴシック" charset="0"/>
              <a:cs typeface="Arial" panose="020B0604020202020204" pitchFamily="34" charset="0"/>
            </a:endParaRPr>
          </a:p>
          <a:p>
            <a:pPr marL="342900" indent="-342900" algn="r" defTabSz="914400" rtl="1" fontAlgn="base">
              <a:lnSpc>
                <a:spcPct val="90000"/>
              </a:lnSpc>
              <a:spcBef>
                <a:spcPct val="20000"/>
              </a:spcBef>
              <a:spcAft>
                <a:spcPct val="0"/>
              </a:spcAft>
              <a:buFont typeface="Wingdings" charset="0"/>
              <a:buChar char="Ø"/>
            </a:pPr>
            <a:r>
              <a:rPr lang="ar-JO" altLang="ja-JP" sz="2800" b="1" dirty="0">
                <a:solidFill>
                  <a:srgbClr val="FFFFFF"/>
                </a:solidFill>
                <a:latin typeface="Arial" panose="020B0604020202020204" pitchFamily="34" charset="0"/>
                <a:ea typeface="ＭＳ Ｐゴシック" charset="0"/>
                <a:cs typeface="Arial" panose="020B0604020202020204" pitchFamily="34" charset="0"/>
              </a:rPr>
              <a:t>بنات الناس عامة و بدون شعور شرير</a:t>
            </a:r>
            <a:endParaRPr lang="en-US" altLang="zh-CN" sz="2800" b="1" dirty="0">
              <a:solidFill>
                <a:srgbClr val="FFFFFF"/>
              </a:solidFill>
              <a:latin typeface="Arial" panose="020B0604020202020204" pitchFamily="34" charset="0"/>
              <a:ea typeface="ＭＳ Ｐゴシック" charset="0"/>
              <a:cs typeface="Arial" panose="020B0604020202020204" pitchFamily="34" charset="0"/>
            </a:endParaRPr>
          </a:p>
          <a:p>
            <a:pPr marL="342900" indent="-342900" algn="r" defTabSz="914400" rtl="1" fontAlgn="base">
              <a:lnSpc>
                <a:spcPct val="90000"/>
              </a:lnSpc>
              <a:spcBef>
                <a:spcPct val="20000"/>
              </a:spcBef>
              <a:spcAft>
                <a:spcPct val="0"/>
              </a:spcAft>
              <a:buFont typeface="Wingdings" charset="0"/>
              <a:buChar char="Ø"/>
            </a:pPr>
            <a:r>
              <a:rPr lang="ar-JO" altLang="zh-CN" sz="2800" b="1" dirty="0">
                <a:solidFill>
                  <a:srgbClr val="FFFFFF"/>
                </a:solidFill>
                <a:latin typeface="Arial" panose="020B0604020202020204" pitchFamily="34" charset="0"/>
                <a:ea typeface="ＭＳ Ｐゴシック" charset="0"/>
                <a:cs typeface="Arial" panose="020B0604020202020204" pitchFamily="34" charset="0"/>
              </a:rPr>
              <a:t>لا يوجد دليل يظهر فصل هذين النسلين</a:t>
            </a:r>
            <a:endParaRPr lang="en-US" altLang="zh-CN" sz="2800" b="1" dirty="0">
              <a:solidFill>
                <a:srgbClr val="FFFFFF"/>
              </a:solidFill>
              <a:latin typeface="Arial" panose="020B0604020202020204" pitchFamily="34" charset="0"/>
              <a:ea typeface="ＭＳ Ｐゴシック" charset="0"/>
              <a:cs typeface="Arial" panose="020B0604020202020204" pitchFamily="34" charset="0"/>
            </a:endParaRPr>
          </a:p>
          <a:p>
            <a:pPr marL="342900" indent="-342900" algn="r" defTabSz="914400" rtl="1" fontAlgn="base">
              <a:lnSpc>
                <a:spcPct val="90000"/>
              </a:lnSpc>
              <a:spcBef>
                <a:spcPct val="20000"/>
              </a:spcBef>
              <a:spcAft>
                <a:spcPct val="0"/>
              </a:spcAft>
              <a:buFont typeface="Wingdings" charset="0"/>
              <a:buChar char="Ø"/>
            </a:pPr>
            <a:r>
              <a:rPr lang="ar-JO" altLang="zh-CN" sz="2800" b="1" dirty="0">
                <a:solidFill>
                  <a:srgbClr val="FFFFFF"/>
                </a:solidFill>
                <a:latin typeface="Arial" panose="020B0604020202020204" pitchFamily="34" charset="0"/>
                <a:ea typeface="ＭＳ Ｐゴシック" charset="0"/>
                <a:cs typeface="Arial" panose="020B0604020202020204" pitchFamily="34" charset="0"/>
              </a:rPr>
              <a:t>دعمهم متأخر و غير مناسب</a:t>
            </a:r>
            <a:endParaRPr lang="en-US" altLang="zh-CN" sz="2800" b="1" dirty="0">
              <a:solidFill>
                <a:srgbClr val="FFFFFF"/>
              </a:solidFill>
              <a:latin typeface="Arial" panose="020B0604020202020204" pitchFamily="34" charset="0"/>
              <a:ea typeface="ＭＳ Ｐゴシック" charset="0"/>
              <a:cs typeface="Arial" panose="020B0604020202020204" pitchFamily="34" charset="0"/>
            </a:endParaRPr>
          </a:p>
          <a:p>
            <a:pPr marL="342900" indent="-342900" algn="r" defTabSz="914400" rtl="1" fontAlgn="base">
              <a:lnSpc>
                <a:spcPct val="90000"/>
              </a:lnSpc>
              <a:spcBef>
                <a:spcPct val="20000"/>
              </a:spcBef>
              <a:spcAft>
                <a:spcPct val="0"/>
              </a:spcAft>
              <a:buFont typeface="Wingdings" charset="0"/>
              <a:buChar char="Ø"/>
            </a:pPr>
            <a:r>
              <a:rPr lang="ar-JO" altLang="zh-CN" sz="2800" b="1" dirty="0">
                <a:solidFill>
                  <a:srgbClr val="FFFFFF"/>
                </a:solidFill>
                <a:latin typeface="Arial" panose="020B0604020202020204" pitchFamily="34" charset="0"/>
                <a:ea typeface="ＭＳ Ｐゴシック" charset="0"/>
                <a:cs typeface="Arial" panose="020B0604020202020204" pitchFamily="34" charset="0"/>
              </a:rPr>
              <a:t>الرجال في عدد1 يتماشى مع الرجال في عدد 2</a:t>
            </a:r>
            <a:endParaRPr lang="en-US" altLang="zh-CN" sz="2800" b="1"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8402072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11717"/>
                                        </p:tgtEl>
                                        <p:attrNameLst>
                                          <p:attrName>style.visibility</p:attrName>
                                        </p:attrNameLst>
                                      </p:cBhvr>
                                      <p:to>
                                        <p:strVal val="visible"/>
                                      </p:to>
                                    </p:set>
                                    <p:animEffect transition="in" filter="circle(in)">
                                      <p:cBhvr>
                                        <p:cTn id="7" dur="2000"/>
                                        <p:tgtEl>
                                          <p:spTgt spid="10117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11720">
                                            <p:txEl>
                                              <p:pRg st="0" end="0"/>
                                            </p:txEl>
                                          </p:spTgt>
                                        </p:tgtEl>
                                        <p:attrNameLst>
                                          <p:attrName>style.visibility</p:attrName>
                                        </p:attrNameLst>
                                      </p:cBhvr>
                                      <p:to>
                                        <p:strVal val="visible"/>
                                      </p:to>
                                    </p:set>
                                    <p:anim calcmode="lin" valueType="num">
                                      <p:cBhvr additive="base">
                                        <p:cTn id="12" dur="500" fill="hold"/>
                                        <p:tgtEl>
                                          <p:spTgt spid="1011720">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0117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11720">
                                            <p:txEl>
                                              <p:pRg st="1" end="1"/>
                                            </p:txEl>
                                          </p:spTgt>
                                        </p:tgtEl>
                                        <p:attrNameLst>
                                          <p:attrName>style.visibility</p:attrName>
                                        </p:attrNameLst>
                                      </p:cBhvr>
                                      <p:to>
                                        <p:strVal val="visible"/>
                                      </p:to>
                                    </p:set>
                                    <p:anim calcmode="lin" valueType="num">
                                      <p:cBhvr additive="base">
                                        <p:cTn id="18" dur="500" fill="hold"/>
                                        <p:tgtEl>
                                          <p:spTgt spid="1011720">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01172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011720">
                                            <p:txEl>
                                              <p:pRg st="2" end="2"/>
                                            </p:txEl>
                                          </p:spTgt>
                                        </p:tgtEl>
                                        <p:attrNameLst>
                                          <p:attrName>style.visibility</p:attrName>
                                        </p:attrNameLst>
                                      </p:cBhvr>
                                      <p:to>
                                        <p:strVal val="visible"/>
                                      </p:to>
                                    </p:set>
                                    <p:anim calcmode="lin" valueType="num">
                                      <p:cBhvr additive="base">
                                        <p:cTn id="24" dur="500" fill="hold"/>
                                        <p:tgtEl>
                                          <p:spTgt spid="1011720">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01172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011720">
                                            <p:txEl>
                                              <p:pRg st="3" end="3"/>
                                            </p:txEl>
                                          </p:spTgt>
                                        </p:tgtEl>
                                        <p:attrNameLst>
                                          <p:attrName>style.visibility</p:attrName>
                                        </p:attrNameLst>
                                      </p:cBhvr>
                                      <p:to>
                                        <p:strVal val="visible"/>
                                      </p:to>
                                    </p:set>
                                    <p:anim calcmode="lin" valueType="num">
                                      <p:cBhvr additive="base">
                                        <p:cTn id="30" dur="500" fill="hold"/>
                                        <p:tgtEl>
                                          <p:spTgt spid="1011720">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01172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011718"/>
                                        </p:tgtEl>
                                        <p:attrNameLst>
                                          <p:attrName>style.visibility</p:attrName>
                                        </p:attrNameLst>
                                      </p:cBhvr>
                                      <p:to>
                                        <p:strVal val="visible"/>
                                      </p:to>
                                    </p:set>
                                    <p:animEffect transition="in" filter="circle(in)">
                                      <p:cBhvr>
                                        <p:cTn id="36" dur="2000"/>
                                        <p:tgtEl>
                                          <p:spTgt spid="101171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11721">
                                            <p:txEl>
                                              <p:pRg st="0" end="0"/>
                                            </p:txEl>
                                          </p:spTgt>
                                        </p:tgtEl>
                                        <p:attrNameLst>
                                          <p:attrName>style.visibility</p:attrName>
                                        </p:attrNameLst>
                                      </p:cBhvr>
                                      <p:to>
                                        <p:strVal val="visible"/>
                                      </p:to>
                                    </p:set>
                                    <p:anim calcmode="lin" valueType="num">
                                      <p:cBhvr additive="base">
                                        <p:cTn id="41" dur="500" fill="hold"/>
                                        <p:tgtEl>
                                          <p:spTgt spid="1011721">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0117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011721">
                                            <p:txEl>
                                              <p:pRg st="1" end="1"/>
                                            </p:txEl>
                                          </p:spTgt>
                                        </p:tgtEl>
                                        <p:attrNameLst>
                                          <p:attrName>style.visibility</p:attrName>
                                        </p:attrNameLst>
                                      </p:cBhvr>
                                      <p:to>
                                        <p:strVal val="visible"/>
                                      </p:to>
                                    </p:set>
                                    <p:anim calcmode="lin" valueType="num">
                                      <p:cBhvr additive="base">
                                        <p:cTn id="47" dur="500" fill="hold"/>
                                        <p:tgtEl>
                                          <p:spTgt spid="1011721">
                                            <p:txEl>
                                              <p:pRg st="1" end="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01172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011721">
                                            <p:txEl>
                                              <p:pRg st="2" end="2"/>
                                            </p:txEl>
                                          </p:spTgt>
                                        </p:tgtEl>
                                        <p:attrNameLst>
                                          <p:attrName>style.visibility</p:attrName>
                                        </p:attrNameLst>
                                      </p:cBhvr>
                                      <p:to>
                                        <p:strVal val="visible"/>
                                      </p:to>
                                    </p:set>
                                    <p:anim calcmode="lin" valueType="num">
                                      <p:cBhvr additive="base">
                                        <p:cTn id="53" dur="500" fill="hold"/>
                                        <p:tgtEl>
                                          <p:spTgt spid="1011721">
                                            <p:txEl>
                                              <p:pRg st="2" end="2"/>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01172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011721">
                                            <p:txEl>
                                              <p:pRg st="3" end="3"/>
                                            </p:txEl>
                                          </p:spTgt>
                                        </p:tgtEl>
                                        <p:attrNameLst>
                                          <p:attrName>style.visibility</p:attrName>
                                        </p:attrNameLst>
                                      </p:cBhvr>
                                      <p:to>
                                        <p:strVal val="visible"/>
                                      </p:to>
                                    </p:set>
                                    <p:anim calcmode="lin" valueType="num">
                                      <p:cBhvr additive="base">
                                        <p:cTn id="59" dur="500" fill="hold"/>
                                        <p:tgtEl>
                                          <p:spTgt spid="1011721">
                                            <p:txEl>
                                              <p:pRg st="3" end="3"/>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01172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011721">
                                            <p:txEl>
                                              <p:pRg st="4" end="4"/>
                                            </p:txEl>
                                          </p:spTgt>
                                        </p:tgtEl>
                                        <p:attrNameLst>
                                          <p:attrName>style.visibility</p:attrName>
                                        </p:attrNameLst>
                                      </p:cBhvr>
                                      <p:to>
                                        <p:strVal val="visible"/>
                                      </p:to>
                                    </p:set>
                                    <p:anim calcmode="lin" valueType="num">
                                      <p:cBhvr additive="base">
                                        <p:cTn id="65" dur="500" fill="hold"/>
                                        <p:tgtEl>
                                          <p:spTgt spid="1011721">
                                            <p:txEl>
                                              <p:pRg st="4" end="4"/>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101172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1717" grpId="0" animBg="1"/>
      <p:bldP spid="1011718" grpId="0" animBg="1"/>
      <p:bldP spid="1011720" grpId="0" build="p"/>
      <p:bldP spid="1011721"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62" name="Rectangle 2"/>
          <p:cNvSpPr>
            <a:spLocks noGrp="1" noChangeArrowheads="1"/>
          </p:cNvSpPr>
          <p:nvPr>
            <p:ph type="title"/>
          </p:nvPr>
        </p:nvSpPr>
        <p:spPr>
          <a:xfrm>
            <a:off x="685800" y="304800"/>
            <a:ext cx="7772400" cy="838200"/>
          </a:xfrm>
          <a:gradFill rotWithShape="0">
            <a:gsLst>
              <a:gs pos="0">
                <a:srgbClr val="FFB038"/>
              </a:gs>
              <a:gs pos="100000">
                <a:srgbClr val="FFB038">
                  <a:gamma/>
                  <a:shade val="46275"/>
                  <a:invGamma/>
                </a:srgbClr>
              </a:gs>
            </a:gsLst>
            <a:path path="shape">
              <a:fillToRect l="50000" t="50000" r="50000" b="50000"/>
            </a:path>
          </a:gradFill>
        </p:spPr>
        <p:txBody>
          <a:bodyPr/>
          <a:lstStyle/>
          <a:p>
            <a:pPr eaLnBrk="1" hangingPunct="1">
              <a:defRPr/>
            </a:pPr>
            <a:r>
              <a:rPr lang="ar-JO" sz="4800" dirty="0">
                <a:solidFill>
                  <a:schemeClr val="bg1"/>
                </a:solidFill>
                <a:effectLst>
                  <a:outerShdw blurRad="38100" dist="38100" dir="2700000" algn="tl">
                    <a:srgbClr val="000000"/>
                  </a:outerShdw>
                </a:effectLst>
                <a:ea typeface="ＭＳ Ｐゴシック" charset="0"/>
                <a:cs typeface="Arial" panose="020B0604020202020204" pitchFamily="34" charset="0"/>
              </a:rPr>
              <a:t>نظرية سلالة الحكام</a:t>
            </a:r>
            <a:endParaRPr lang="en-US" dirty="0">
              <a:solidFill>
                <a:schemeClr val="bg1"/>
              </a:solidFill>
              <a:effectLst>
                <a:outerShdw blurRad="38100" dist="38100" dir="2700000" algn="tl">
                  <a:srgbClr val="000000"/>
                </a:outerShdw>
              </a:effectLst>
              <a:ea typeface="ＭＳ Ｐゴシック" charset="0"/>
              <a:cs typeface="Arial" panose="020B0604020202020204" pitchFamily="34" charset="0"/>
            </a:endParaRPr>
          </a:p>
        </p:txBody>
      </p:sp>
      <p:sp>
        <p:nvSpPr>
          <p:cNvPr id="1013765" name="WordArt 5"/>
          <p:cNvSpPr>
            <a:spLocks noChangeArrowheads="1" noChangeShapeType="1" noTextEdit="1"/>
          </p:cNvSpPr>
          <p:nvPr/>
        </p:nvSpPr>
        <p:spPr bwMode="auto">
          <a:xfrm>
            <a:off x="2179900" y="1295400"/>
            <a:ext cx="2209800" cy="723900"/>
          </a:xfrm>
          <a:prstGeom prst="rect">
            <a:avLst/>
          </a:prstGeom>
        </p:spPr>
        <p:txBody>
          <a:bodyPr wrap="none" fromWordArt="1">
            <a:prstTxWarp prst="textFadeUp">
              <a:avLst>
                <a:gd name="adj" fmla="val 9991"/>
              </a:avLst>
            </a:prstTxWarp>
          </a:bodyPr>
          <a:lstStyle/>
          <a:p>
            <a:pPr algn="ctr" defTabSz="914400" eaLnBrk="0" fontAlgn="base" hangingPunct="0">
              <a:spcBef>
                <a:spcPct val="0"/>
              </a:spcBef>
              <a:spcAft>
                <a:spcPct val="0"/>
              </a:spcAft>
            </a:pPr>
            <a:r>
              <a:rPr lang="ar-JO"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ea typeface="Arial Black"/>
                <a:cs typeface="Arial Black"/>
              </a:rPr>
              <a:t>الدعم</a:t>
            </a:r>
            <a:endParaRPr lang="en-US"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ea typeface="Arial Black"/>
              <a:cs typeface="Arial Black"/>
            </a:endParaRPr>
          </a:p>
        </p:txBody>
      </p:sp>
      <p:sp>
        <p:nvSpPr>
          <p:cNvPr id="1013766" name="WordArt 6"/>
          <p:cNvSpPr>
            <a:spLocks noChangeArrowheads="1" noChangeShapeType="1" noTextEdit="1"/>
          </p:cNvSpPr>
          <p:nvPr/>
        </p:nvSpPr>
        <p:spPr bwMode="auto">
          <a:xfrm>
            <a:off x="6523300" y="1371600"/>
            <a:ext cx="1752600" cy="642938"/>
          </a:xfrm>
          <a:prstGeom prst="rect">
            <a:avLst/>
          </a:prstGeom>
        </p:spPr>
        <p:txBody>
          <a:bodyPr wrap="none" fromWordArt="1">
            <a:prstTxWarp prst="textDoubleWave1">
              <a:avLst>
                <a:gd name="adj1" fmla="val 6500"/>
                <a:gd name="adj2" fmla="val 0"/>
              </a:avLst>
            </a:prstTxWarp>
          </a:bodyPr>
          <a:lstStyle/>
          <a:p>
            <a:pPr algn="ctr" defTabSz="914400" eaLnBrk="0" fontAlgn="base" hangingPunct="0">
              <a:spcBef>
                <a:spcPct val="0"/>
              </a:spcBef>
              <a:spcAft>
                <a:spcPct val="0"/>
              </a:spcAft>
            </a:pPr>
            <a:r>
              <a:rPr lang="ar-JO" sz="3600" kern="1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المشاكل</a:t>
            </a:r>
            <a:endParaRPr lang="en-US" sz="3600" kern="1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endParaRPr>
          </a:p>
        </p:txBody>
      </p:sp>
      <p:sp>
        <p:nvSpPr>
          <p:cNvPr id="1013767" name="Rectangle 7"/>
          <p:cNvSpPr>
            <a:spLocks noChangeArrowheads="1"/>
          </p:cNvSpPr>
          <p:nvPr/>
        </p:nvSpPr>
        <p:spPr bwMode="auto">
          <a:xfrm>
            <a:off x="381000" y="2362200"/>
            <a:ext cx="4114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r" defTabSz="914400" rtl="1" fontAlgn="base">
              <a:spcBef>
                <a:spcPct val="20000"/>
              </a:spcBef>
              <a:spcAft>
                <a:spcPct val="0"/>
              </a:spcAft>
              <a:buFontTx/>
              <a:buChar char="•"/>
            </a:pPr>
            <a:r>
              <a:rPr lang="ar-JO" altLang="ja-JP" sz="2400" b="1" dirty="0">
                <a:solidFill>
                  <a:srgbClr val="FFFFFF"/>
                </a:solidFill>
                <a:latin typeface="Arial" panose="020B0604020202020204" pitchFamily="34" charset="0"/>
                <a:ea typeface="ＭＳ Ｐゴシック" charset="0"/>
                <a:cs typeface="Arial" panose="020B0604020202020204" pitchFamily="34" charset="0"/>
              </a:rPr>
              <a:t>يشير إيلوهيم (الله) أحياناً إلى الحكام (خر 21: 6، 22: 8-9، 28، مز 82: 1، 6-7)</a:t>
            </a:r>
            <a:endParaRPr lang="en-US" altLang="ja-JP" sz="2400" b="1" dirty="0">
              <a:solidFill>
                <a:srgbClr val="FFFFFF"/>
              </a:solidFill>
              <a:latin typeface="Arial" panose="020B0604020202020204" pitchFamily="34" charset="0"/>
              <a:ea typeface="ＭＳ Ｐゴシック" charset="0"/>
              <a:cs typeface="Arial" panose="020B0604020202020204" pitchFamily="34" charset="0"/>
            </a:endParaRPr>
          </a:p>
          <a:p>
            <a:pPr marL="342900" indent="-342900" algn="r" defTabSz="914400" rtl="1" fontAlgn="base">
              <a:spcBef>
                <a:spcPct val="20000"/>
              </a:spcBef>
              <a:spcAft>
                <a:spcPct val="0"/>
              </a:spcAft>
              <a:buFontTx/>
              <a:buChar char="•"/>
            </a:pPr>
            <a:r>
              <a:rPr lang="ar-JO" altLang="zh-CN" sz="2400" b="1" dirty="0">
                <a:solidFill>
                  <a:srgbClr val="FFFFFF"/>
                </a:solidFill>
                <a:latin typeface="Arial" panose="020B0604020202020204" pitchFamily="34" charset="0"/>
                <a:ea typeface="ＭＳ Ｐゴシック" charset="0"/>
                <a:cs typeface="Arial" panose="020B0604020202020204" pitchFamily="34" charset="0"/>
              </a:rPr>
              <a:t>علاقة الله مع الملك تظهر كعلاقة أب مع ابنه (2 صم 7: 14)</a:t>
            </a:r>
            <a:endParaRPr lang="en-US" altLang="zh-CN"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013768" name="Rectangle 8"/>
          <p:cNvSpPr>
            <a:spLocks noChangeArrowheads="1"/>
          </p:cNvSpPr>
          <p:nvPr/>
        </p:nvSpPr>
        <p:spPr bwMode="auto">
          <a:xfrm>
            <a:off x="4648200" y="2362200"/>
            <a:ext cx="381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r" defTabSz="914400" rtl="1" fontAlgn="base">
              <a:spcBef>
                <a:spcPct val="20000"/>
              </a:spcBef>
              <a:spcAft>
                <a:spcPct val="0"/>
              </a:spcAft>
              <a:buFont typeface="Wingdings" charset="0"/>
              <a:buChar char="Ø"/>
            </a:pPr>
            <a:r>
              <a:rPr lang="ar-JO" altLang="ja-JP" sz="2400" b="1" dirty="0">
                <a:solidFill>
                  <a:srgbClr val="FFFFFF"/>
                </a:solidFill>
                <a:latin typeface="Arial" panose="020B0604020202020204" pitchFamily="34" charset="0"/>
                <a:ea typeface="ＭＳ Ｐゴシック" charset="0"/>
                <a:cs typeface="Arial" panose="020B0604020202020204" pitchFamily="34" charset="0"/>
              </a:rPr>
              <a:t>صحيح لكن الحكام ليسوا في السياق لذلك فإن اعتبار الملائكة هم بنو الله أفضل</a:t>
            </a:r>
            <a:endParaRPr lang="en-US" altLang="zh-CN" sz="2400" b="1" dirty="0">
              <a:solidFill>
                <a:srgbClr val="FFFFFF"/>
              </a:solidFill>
              <a:latin typeface="Arial" panose="020B0604020202020204" pitchFamily="34" charset="0"/>
              <a:ea typeface="ＭＳ Ｐゴシック" charset="0"/>
              <a:cs typeface="Arial" panose="020B0604020202020204" pitchFamily="34" charset="0"/>
            </a:endParaRPr>
          </a:p>
          <a:p>
            <a:pPr marL="342900" indent="-342900" algn="r" defTabSz="914400" rtl="1" fontAlgn="base">
              <a:spcBef>
                <a:spcPct val="20000"/>
              </a:spcBef>
              <a:spcAft>
                <a:spcPct val="0"/>
              </a:spcAft>
              <a:buFont typeface="Wingdings" charset="0"/>
              <a:buChar char="Ø"/>
            </a:pPr>
            <a:r>
              <a:rPr lang="ar-JO" altLang="zh-CN" sz="2400" b="1" dirty="0">
                <a:solidFill>
                  <a:srgbClr val="FFFFFF"/>
                </a:solidFill>
                <a:latin typeface="Arial" panose="020B0604020202020204" pitchFamily="34" charset="0"/>
                <a:ea typeface="ＭＳ Ｐゴシック" charset="0"/>
                <a:cs typeface="Arial" panose="020B0604020202020204" pitchFamily="34" charset="0"/>
              </a:rPr>
              <a:t>صحيح لكن تك 6 لا يقول شيئاً عن الملوك</a:t>
            </a:r>
            <a:endParaRPr lang="en-US" altLang="ja-JP" sz="2400" b="1" dirty="0">
              <a:solidFill>
                <a:srgbClr val="FFFFFF"/>
              </a:solidFill>
              <a:latin typeface="Arial" panose="020B0604020202020204" pitchFamily="34" charset="0"/>
              <a:ea typeface="ＭＳ Ｐゴシック" charset="0"/>
              <a:cs typeface="Arial" panose="020B0604020202020204" pitchFamily="34" charset="0"/>
            </a:endParaRPr>
          </a:p>
          <a:p>
            <a:pPr marL="342900" indent="-342900" algn="r" defTabSz="914400" rtl="1" fontAlgn="base">
              <a:spcBef>
                <a:spcPct val="20000"/>
              </a:spcBef>
              <a:spcAft>
                <a:spcPct val="0"/>
              </a:spcAft>
              <a:buFont typeface="Wingdings" charset="0"/>
              <a:buChar char="Ø"/>
            </a:pPr>
            <a:r>
              <a:rPr lang="ar-JO" altLang="zh-CN" sz="2400" b="1" dirty="0">
                <a:solidFill>
                  <a:srgbClr val="FFFFFF"/>
                </a:solidFill>
                <a:latin typeface="Arial" panose="020B0604020202020204" pitchFamily="34" charset="0"/>
                <a:ea typeface="ＭＳ Ｐゴシック" charset="0"/>
                <a:cs typeface="Arial" panose="020B0604020202020204" pitchFamily="34" charset="0"/>
              </a:rPr>
              <a:t>هناك مجموعة من الملوك الذين لم يسموا ابداً بنو الله في العهد القديم و الشرق الأدنى القديم</a:t>
            </a:r>
            <a:endParaRPr lang="en-US" altLang="zh-CN" sz="2400" b="1"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8453774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13765"/>
                                        </p:tgtEl>
                                        <p:attrNameLst>
                                          <p:attrName>style.visibility</p:attrName>
                                        </p:attrNameLst>
                                      </p:cBhvr>
                                      <p:to>
                                        <p:strVal val="visible"/>
                                      </p:to>
                                    </p:set>
                                    <p:animEffect transition="in" filter="circle(in)">
                                      <p:cBhvr>
                                        <p:cTn id="7" dur="2000"/>
                                        <p:tgtEl>
                                          <p:spTgt spid="10137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13766"/>
                                        </p:tgtEl>
                                        <p:attrNameLst>
                                          <p:attrName>style.visibility</p:attrName>
                                        </p:attrNameLst>
                                      </p:cBhvr>
                                      <p:to>
                                        <p:strVal val="visible"/>
                                      </p:to>
                                    </p:set>
                                    <p:animEffect transition="in" filter="circle(in)">
                                      <p:cBhvr>
                                        <p:cTn id="12" dur="2000"/>
                                        <p:tgtEl>
                                          <p:spTgt spid="101376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13767">
                                            <p:txEl>
                                              <p:pRg st="0" end="0"/>
                                            </p:txEl>
                                          </p:spTgt>
                                        </p:tgtEl>
                                        <p:attrNameLst>
                                          <p:attrName>style.visibility</p:attrName>
                                        </p:attrNameLst>
                                      </p:cBhvr>
                                      <p:to>
                                        <p:strVal val="visible"/>
                                      </p:to>
                                    </p:set>
                                    <p:anim calcmode="lin" valueType="num">
                                      <p:cBhvr additive="base">
                                        <p:cTn id="17" dur="500" fill="hold"/>
                                        <p:tgtEl>
                                          <p:spTgt spid="1013767">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137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13767">
                                            <p:txEl>
                                              <p:pRg st="1" end="1"/>
                                            </p:txEl>
                                          </p:spTgt>
                                        </p:tgtEl>
                                        <p:attrNameLst>
                                          <p:attrName>style.visibility</p:attrName>
                                        </p:attrNameLst>
                                      </p:cBhvr>
                                      <p:to>
                                        <p:strVal val="visible"/>
                                      </p:to>
                                    </p:set>
                                    <p:anim calcmode="lin" valueType="num">
                                      <p:cBhvr additive="base">
                                        <p:cTn id="23" dur="500" fill="hold"/>
                                        <p:tgtEl>
                                          <p:spTgt spid="1013767">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0137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13768">
                                            <p:txEl>
                                              <p:pRg st="0" end="0"/>
                                            </p:txEl>
                                          </p:spTgt>
                                        </p:tgtEl>
                                        <p:attrNameLst>
                                          <p:attrName>style.visibility</p:attrName>
                                        </p:attrNameLst>
                                      </p:cBhvr>
                                      <p:to>
                                        <p:strVal val="visible"/>
                                      </p:to>
                                    </p:set>
                                    <p:anim calcmode="lin" valueType="num">
                                      <p:cBhvr additive="base">
                                        <p:cTn id="29" dur="500" fill="hold"/>
                                        <p:tgtEl>
                                          <p:spTgt spid="1013768">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137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013768">
                                            <p:txEl>
                                              <p:pRg st="1" end="1"/>
                                            </p:txEl>
                                          </p:spTgt>
                                        </p:tgtEl>
                                        <p:attrNameLst>
                                          <p:attrName>style.visibility</p:attrName>
                                        </p:attrNameLst>
                                      </p:cBhvr>
                                      <p:to>
                                        <p:strVal val="visible"/>
                                      </p:to>
                                    </p:set>
                                    <p:anim calcmode="lin" valueType="num">
                                      <p:cBhvr additive="base">
                                        <p:cTn id="35" dur="500" fill="hold"/>
                                        <p:tgtEl>
                                          <p:spTgt spid="1013768">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0137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13768">
                                            <p:txEl>
                                              <p:pRg st="2" end="2"/>
                                            </p:txEl>
                                          </p:spTgt>
                                        </p:tgtEl>
                                        <p:attrNameLst>
                                          <p:attrName>style.visibility</p:attrName>
                                        </p:attrNameLst>
                                      </p:cBhvr>
                                      <p:to>
                                        <p:strVal val="visible"/>
                                      </p:to>
                                    </p:set>
                                    <p:anim calcmode="lin" valueType="num">
                                      <p:cBhvr additive="base">
                                        <p:cTn id="41" dur="500" fill="hold"/>
                                        <p:tgtEl>
                                          <p:spTgt spid="1013768">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01376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65" grpId="0" animBg="1"/>
      <p:bldP spid="1013766" grpId="0" animBg="1"/>
      <p:bldP spid="1013767" grpId="0" build="p"/>
      <p:bldP spid="101376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701800"/>
            <a:ext cx="9144000" cy="5143500"/>
          </a:xfrm>
          <a:prstGeom prst="rect">
            <a:avLst/>
          </a:prstGeom>
        </p:spPr>
      </p:pic>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dirty="0">
                <a:ea typeface="ＭＳ Ｐゴシック" charset="0"/>
              </a:rPr>
              <a:t>Noah</a:t>
            </a:r>
          </a:p>
        </p:txBody>
      </p:sp>
      <p:sp>
        <p:nvSpPr>
          <p:cNvPr id="7" name="Rectangle 1026"/>
          <p:cNvSpPr txBox="1">
            <a:spLocks noChangeArrowheads="1"/>
          </p:cNvSpPr>
          <p:nvPr/>
        </p:nvSpPr>
        <p:spPr bwMode="auto">
          <a:xfrm>
            <a:off x="0" y="1701801"/>
            <a:ext cx="9144000" cy="157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يجب أن يتم تدمير الأرض لأن البشر</a:t>
            </a:r>
          </a:p>
          <a:p>
            <a:pPr>
              <a:defRPr/>
            </a:pPr>
            <a:r>
              <a:rPr lang="ar-JO" sz="36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لا يعتنون بالبيئة</a:t>
            </a:r>
            <a:endParaRPr lang="en-US" sz="36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endParaRPr>
          </a:p>
        </p:txBody>
      </p:sp>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39768" y="192181"/>
            <a:ext cx="4007548" cy="1286789"/>
          </a:xfrm>
          <a:prstGeom prst="rect">
            <a:avLst/>
          </a:prstGeom>
        </p:spPr>
      </p:pic>
    </p:spTree>
    <p:extLst>
      <p:ext uri="{BB962C8B-B14F-4D97-AF65-F5344CB8AC3E}">
        <p14:creationId xmlns:p14="http://schemas.microsoft.com/office/powerpoint/2010/main" val="12944079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2503" name="AutoShape 7"/>
          <p:cNvSpPr>
            <a:spLocks noChangeArrowheads="1"/>
          </p:cNvSpPr>
          <p:nvPr/>
        </p:nvSpPr>
        <p:spPr bwMode="auto">
          <a:xfrm>
            <a:off x="0" y="2362200"/>
            <a:ext cx="3505200" cy="3276600"/>
          </a:xfrm>
          <a:prstGeom prst="irregularSeal1">
            <a:avLst/>
          </a:prstGeom>
          <a:solidFill>
            <a:srgbClr val="FFFF00"/>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b="1">
              <a:solidFill>
                <a:srgbClr val="000000"/>
              </a:solidFill>
              <a:latin typeface="Arial" panose="020B0604020202020204" pitchFamily="34" charset="0"/>
              <a:ea typeface="ＭＳ Ｐゴシック" charset="0"/>
              <a:cs typeface="ＭＳ Ｐゴシック" charset="0"/>
            </a:endParaRPr>
          </a:p>
        </p:txBody>
      </p:sp>
      <p:sp>
        <p:nvSpPr>
          <p:cNvPr id="1002498" name="Rectangle 2"/>
          <p:cNvSpPr>
            <a:spLocks noGrp="1" noChangeArrowheads="1"/>
          </p:cNvSpPr>
          <p:nvPr>
            <p:ph type="title"/>
          </p:nvPr>
        </p:nvSpPr>
        <p:spPr>
          <a:xfrm>
            <a:off x="533400" y="3200400"/>
            <a:ext cx="2667000" cy="1371600"/>
          </a:xfrm>
          <a:noFill/>
        </p:spPr>
        <p:txBody>
          <a:bodyPr/>
          <a:lstStyle/>
          <a:p>
            <a:pPr eaLnBrk="1" hangingPunct="1"/>
            <a:r>
              <a:rPr lang="ar-JO" altLang="zh-CN" sz="3200" dirty="0">
                <a:solidFill>
                  <a:schemeClr val="tx1"/>
                </a:solidFill>
                <a:ea typeface="ＭＳ Ｐゴシック" charset="0"/>
                <a:cs typeface="Arial" panose="020B0604020202020204" pitchFamily="34" charset="0"/>
              </a:rPr>
              <a:t>يحتقر الله        كبرياء الإنسان</a:t>
            </a:r>
            <a:endParaRPr lang="en-US" altLang="zh-CN" sz="3600" dirty="0">
              <a:solidFill>
                <a:schemeClr val="tx1"/>
              </a:solidFill>
              <a:ea typeface="ＭＳ Ｐゴシック" charset="0"/>
              <a:cs typeface="Arial" panose="020B0604020202020204" pitchFamily="34" charset="0"/>
            </a:endParaRPr>
          </a:p>
        </p:txBody>
      </p:sp>
    </p:spTree>
    <p:extLst>
      <p:ext uri="{BB962C8B-B14F-4D97-AF65-F5344CB8AC3E}">
        <p14:creationId xmlns:p14="http://schemas.microsoft.com/office/powerpoint/2010/main" val="79012770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2503"/>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0024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2503" grpId="0" animBg="1"/>
      <p:bldP spid="100249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5" name="Picture 2"/>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95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8659" name="Rectangle 3"/>
          <p:cNvSpPr>
            <a:spLocks noGrp="1" noChangeArrowheads="1"/>
          </p:cNvSpPr>
          <p:nvPr>
            <p:ph type="title"/>
          </p:nvPr>
        </p:nvSpPr>
        <p:spPr>
          <a:xfrm>
            <a:off x="76200" y="5943600"/>
            <a:ext cx="8915400" cy="914400"/>
          </a:xfrm>
          <a:solidFill>
            <a:srgbClr val="000A0D"/>
          </a:solidFill>
        </p:spPr>
        <p:txBody>
          <a:bodyPr/>
          <a:lstStyle/>
          <a:p>
            <a:pPr eaLnBrk="1" hangingPunct="1">
              <a:defRPr/>
            </a:pPr>
            <a:r>
              <a:rPr lang="ar-JO" sz="3200" dirty="0">
                <a:solidFill>
                  <a:schemeClr val="tx1"/>
                </a:solidFill>
                <a:effectLst>
                  <a:outerShdw blurRad="38100" dist="38100" dir="2700000" algn="tl">
                    <a:srgbClr val="010199"/>
                  </a:outerShdw>
                </a:effectLst>
                <a:ea typeface="ＭＳ Ｐゴシック" charset="0"/>
                <a:cs typeface="Arial" panose="020B0604020202020204" pitchFamily="34" charset="0"/>
              </a:rPr>
              <a:t>نظرية الآلهة الصغيرة تحمل مفاهيم وثنية</a:t>
            </a:r>
            <a:endParaRPr lang="en-US" sz="3200" dirty="0">
              <a:solidFill>
                <a:schemeClr val="tx1"/>
              </a:solidFill>
              <a:effectLst>
                <a:outerShdw blurRad="38100" dist="38100" dir="2700000" algn="tl">
                  <a:srgbClr val="010199"/>
                </a:outerShdw>
              </a:effectLst>
              <a:ea typeface="ＭＳ Ｐゴシック" charset="0"/>
              <a:cs typeface="Arial" panose="020B0604020202020204" pitchFamily="34" charset="0"/>
            </a:endParaRPr>
          </a:p>
        </p:txBody>
      </p:sp>
      <p:sp>
        <p:nvSpPr>
          <p:cNvPr id="198662" name="Rectangle 6"/>
          <p:cNvSpPr>
            <a:spLocks noChangeArrowheads="1"/>
          </p:cNvSpPr>
          <p:nvPr/>
        </p:nvSpPr>
        <p:spPr bwMode="auto">
          <a:xfrm>
            <a:off x="228600" y="23813"/>
            <a:ext cx="4114800" cy="1093787"/>
          </a:xfrm>
          <a:prstGeom prst="rect">
            <a:avLst/>
          </a:prstGeom>
          <a:noFill/>
          <a:ln w="9525">
            <a:noFill/>
            <a:miter lim="800000"/>
            <a:headEnd/>
            <a:tailEnd/>
          </a:ln>
          <a:effectLst/>
        </p:spPr>
        <p:txBody>
          <a:bodyPr anchor="ctr" anchorCtr="1"/>
          <a:lstStyle/>
          <a:p>
            <a:pPr algn="ctr" defTabSz="914400" fontAlgn="base">
              <a:spcBef>
                <a:spcPct val="0"/>
              </a:spcBef>
              <a:spcAft>
                <a:spcPct val="0"/>
              </a:spcAft>
              <a:defRPr/>
            </a:pPr>
            <a:r>
              <a:rPr lang="ar-JO" sz="44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ملحمة أتراحاسيس</a:t>
            </a:r>
            <a:endParaRPr lang="en-US" sz="4400" b="1" dirty="0">
              <a:solidFill>
                <a:srgbClr val="FFFFFF"/>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p:txBody>
      </p:sp>
      <p:sp>
        <p:nvSpPr>
          <p:cNvPr id="198663" name="Rectangle 7"/>
          <p:cNvSpPr>
            <a:spLocks noChangeArrowheads="1"/>
          </p:cNvSpPr>
          <p:nvPr/>
        </p:nvSpPr>
        <p:spPr bwMode="auto">
          <a:xfrm>
            <a:off x="4267200" y="76200"/>
            <a:ext cx="2971800" cy="990600"/>
          </a:xfrm>
          <a:prstGeom prst="rect">
            <a:avLst/>
          </a:prstGeom>
          <a:noFill/>
          <a:ln w="9525">
            <a:noFill/>
            <a:miter lim="800000"/>
            <a:headEnd/>
            <a:tailEnd/>
          </a:ln>
          <a:effectLst/>
        </p:spPr>
        <p:txBody>
          <a:bodyPr anchor="ctr" anchorCtr="1"/>
          <a:lstStyle/>
          <a:p>
            <a:pPr algn="ctr" defTabSz="914400" fontAlgn="base">
              <a:spcBef>
                <a:spcPct val="0"/>
              </a:spcBef>
              <a:spcAft>
                <a:spcPct val="0"/>
              </a:spcAft>
              <a:defRPr/>
            </a:pPr>
            <a:r>
              <a:rPr lang="ar-JO" sz="4400" b="1" dirty="0">
                <a:solidFill>
                  <a:srgbClr val="000000"/>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تكوين</a:t>
            </a:r>
            <a:endParaRPr lang="en-US" sz="4400" b="1" dirty="0">
              <a:solidFill>
                <a:srgbClr val="B2B2B2"/>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
        <p:nvSpPr>
          <p:cNvPr id="198664" name="Rectangle 8"/>
          <p:cNvSpPr>
            <a:spLocks noChangeArrowheads="1"/>
          </p:cNvSpPr>
          <p:nvPr/>
        </p:nvSpPr>
        <p:spPr bwMode="auto">
          <a:xfrm>
            <a:off x="76200" y="914400"/>
            <a:ext cx="3164711" cy="4724400"/>
          </a:xfrm>
          <a:prstGeom prst="rect">
            <a:avLst/>
          </a:prstGeom>
          <a:noFill/>
          <a:ln w="9525">
            <a:noFill/>
            <a:miter lim="800000"/>
            <a:headEnd/>
            <a:tailEnd/>
          </a:ln>
          <a:effectLst/>
        </p:spPr>
        <p:txBody>
          <a:bodyPr/>
          <a:lstStyle/>
          <a:p>
            <a:pPr algn="r">
              <a:defRPr/>
            </a:pPr>
            <a:r>
              <a:rPr lang="ar-JO" sz="2800" b="1" dirty="0">
                <a:latin typeface="Arial" panose="020B0604020202020204" pitchFamily="34" charset="0"/>
                <a:ea typeface="ＭＳ Ｐゴシック" charset="0"/>
                <a:cs typeface="Arial" panose="020B0604020202020204" pitchFamily="34" charset="0"/>
              </a:rPr>
              <a:t>* آنو الإله الأكبر</a:t>
            </a:r>
            <a:endParaRPr lang="en-US" sz="2800" b="1" dirty="0">
              <a:latin typeface="Arial" panose="020B0604020202020204" pitchFamily="34" charset="0"/>
              <a:ea typeface="ＭＳ Ｐゴシック" charset="0"/>
              <a:cs typeface="Arial" panose="020B0604020202020204" pitchFamily="34" charset="0"/>
            </a:endParaRPr>
          </a:p>
          <a:p>
            <a:pPr algn="r">
              <a:defRPr/>
            </a:pPr>
            <a:r>
              <a:rPr lang="ar-JO" sz="2800" b="1" dirty="0">
                <a:latin typeface="Arial" panose="020B0604020202020204" pitchFamily="34" charset="0"/>
                <a:ea typeface="ＭＳ Ｐゴシック" charset="0"/>
                <a:cs typeface="Arial" panose="020B0604020202020204" pitchFamily="34" charset="0"/>
              </a:rPr>
              <a:t>* الإنسان مزعج جداً</a:t>
            </a:r>
            <a:endParaRPr lang="en-US" sz="2800" b="1" dirty="0">
              <a:latin typeface="Arial" panose="020B0604020202020204" pitchFamily="34" charset="0"/>
              <a:ea typeface="ＭＳ Ｐゴシック" charset="0"/>
              <a:cs typeface="Arial" panose="020B0604020202020204" pitchFamily="34" charset="0"/>
            </a:endParaRPr>
          </a:p>
          <a:p>
            <a:pPr algn="r">
              <a:defRPr/>
            </a:pPr>
            <a:r>
              <a:rPr lang="ar-JO" sz="2800" b="1" dirty="0">
                <a:latin typeface="Arial" panose="020B0604020202020204" pitchFamily="34" charset="0"/>
                <a:ea typeface="ＭＳ Ｐゴシック" charset="0"/>
                <a:cs typeface="Arial" panose="020B0604020202020204" pitchFamily="34" charset="0"/>
              </a:rPr>
              <a:t>* بنى أتراحاسيس القارب</a:t>
            </a:r>
            <a:endParaRPr lang="en-US" sz="2800" b="1" dirty="0">
              <a:latin typeface="Arial" panose="020B0604020202020204" pitchFamily="34" charset="0"/>
              <a:ea typeface="ＭＳ Ｐゴシック" charset="0"/>
              <a:cs typeface="Arial" panose="020B0604020202020204" pitchFamily="34" charset="0"/>
            </a:endParaRPr>
          </a:p>
          <a:p>
            <a:pPr algn="r">
              <a:defRPr/>
            </a:pPr>
            <a:r>
              <a:rPr lang="ar-JO" sz="2800" b="1" dirty="0">
                <a:latin typeface="Arial" panose="020B0604020202020204" pitchFamily="34" charset="0"/>
                <a:ea typeface="ＭＳ Ｐゴシック" charset="0"/>
                <a:cs typeface="Arial" panose="020B0604020202020204" pitchFamily="34" charset="0"/>
              </a:rPr>
              <a:t>* استخدم القار ( الزفت )</a:t>
            </a:r>
            <a:endParaRPr lang="en-US" sz="2800" b="1" dirty="0">
              <a:latin typeface="Arial" panose="020B0604020202020204" pitchFamily="34" charset="0"/>
              <a:ea typeface="ＭＳ Ｐゴシック" charset="0"/>
              <a:cs typeface="Arial" panose="020B0604020202020204" pitchFamily="34" charset="0"/>
            </a:endParaRPr>
          </a:p>
          <a:p>
            <a:pPr algn="r">
              <a:defRPr/>
            </a:pPr>
            <a:r>
              <a:rPr lang="ar-JO" sz="2800" b="1" dirty="0">
                <a:latin typeface="Arial" panose="020B0604020202020204" pitchFamily="34" charset="0"/>
                <a:ea typeface="ＭＳ Ｐゴシック" charset="0"/>
                <a:cs typeface="Arial" panose="020B0604020202020204" pitchFamily="34" charset="0"/>
              </a:rPr>
              <a:t>* تم القبض على الحيوانات</a:t>
            </a:r>
            <a:endParaRPr lang="en-US" sz="2800" b="1" dirty="0">
              <a:latin typeface="Arial" panose="020B0604020202020204" pitchFamily="34" charset="0"/>
              <a:ea typeface="ＭＳ Ｐゴシック" charset="0"/>
              <a:cs typeface="Arial" panose="020B0604020202020204" pitchFamily="34" charset="0"/>
            </a:endParaRPr>
          </a:p>
          <a:p>
            <a:pPr algn="r">
              <a:defRPr/>
            </a:pPr>
            <a:r>
              <a:rPr lang="ar-JO" sz="2800" b="1" dirty="0">
                <a:latin typeface="Arial" panose="020B0604020202020204" pitchFamily="34" charset="0"/>
                <a:ea typeface="ＭＳ Ｐゴシック" charset="0"/>
                <a:cs typeface="Arial" panose="020B0604020202020204" pitchFamily="34" charset="0"/>
              </a:rPr>
              <a:t>* المطر 7 أيام</a:t>
            </a:r>
            <a:endParaRPr lang="en-US" sz="2800" b="1" dirty="0">
              <a:latin typeface="Arial" panose="020B0604020202020204" pitchFamily="34" charset="0"/>
              <a:ea typeface="ＭＳ Ｐゴシック" charset="0"/>
              <a:cs typeface="Arial" panose="020B0604020202020204" pitchFamily="34" charset="0"/>
            </a:endParaRPr>
          </a:p>
          <a:p>
            <a:pPr algn="r">
              <a:defRPr/>
            </a:pPr>
            <a:r>
              <a:rPr lang="ar-JO" sz="2800" b="1" dirty="0">
                <a:latin typeface="Arial" panose="020B0604020202020204" pitchFamily="34" charset="0"/>
                <a:ea typeface="ＭＳ Ｐゴシック" charset="0"/>
                <a:cs typeface="Arial" panose="020B0604020202020204" pitchFamily="34" charset="0"/>
              </a:rPr>
              <a:t>* أسف على الطوفان</a:t>
            </a:r>
            <a:endParaRPr lang="en-US" sz="2800" b="1" dirty="0">
              <a:latin typeface="Arial" panose="020B0604020202020204" pitchFamily="34" charset="0"/>
              <a:ea typeface="ＭＳ Ｐゴシック" charset="0"/>
              <a:cs typeface="Arial" panose="020B0604020202020204" pitchFamily="34" charset="0"/>
            </a:endParaRPr>
          </a:p>
          <a:p>
            <a:pPr>
              <a:defRPr/>
            </a:pPr>
            <a:endParaRPr lang="en-US" sz="2800" b="1" dirty="0">
              <a:latin typeface="Arial" panose="020B0604020202020204" pitchFamily="34" charset="0"/>
              <a:ea typeface="ＭＳ Ｐゴシック" charset="0"/>
              <a:cs typeface="Arial" panose="020B0604020202020204" pitchFamily="34" charset="0"/>
            </a:endParaRPr>
          </a:p>
          <a:p>
            <a:pPr algn="r">
              <a:defRPr/>
            </a:pPr>
            <a:r>
              <a:rPr lang="en-US" sz="2400" b="1" dirty="0">
                <a:latin typeface="Arial" panose="020B0604020202020204" pitchFamily="34" charset="0"/>
                <a:ea typeface="ＭＳ Ｐゴシック" charset="0"/>
                <a:cs typeface="Arial" panose="020B0604020202020204" pitchFamily="34" charset="0"/>
              </a:rPr>
              <a:t>(</a:t>
            </a:r>
            <a:r>
              <a:rPr lang="ar-JO" sz="2400" b="1" dirty="0">
                <a:latin typeface="Arial" panose="020B0604020202020204" pitchFamily="34" charset="0"/>
                <a:ea typeface="ＭＳ Ｐゴシック" charset="0"/>
                <a:cs typeface="Arial" panose="020B0604020202020204" pitchFamily="34" charset="0"/>
              </a:rPr>
              <a:t>آرنولد / باير, 21 - 31</a:t>
            </a:r>
            <a:r>
              <a:rPr lang="en-US" sz="2400" b="1" dirty="0">
                <a:latin typeface="Arial" panose="020B0604020202020204" pitchFamily="34" charset="0"/>
                <a:ea typeface="ＭＳ Ｐゴシック" charset="0"/>
                <a:cs typeface="Arial" panose="020B0604020202020204" pitchFamily="34" charset="0"/>
              </a:rPr>
              <a:t>)</a:t>
            </a:r>
            <a:endParaRPr lang="en-US" sz="2800" b="1" dirty="0">
              <a:solidFill>
                <a:schemeClr val="bg1"/>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
        <p:nvSpPr>
          <p:cNvPr id="198665" name="Rectangle 9"/>
          <p:cNvSpPr>
            <a:spLocks noChangeArrowheads="1"/>
          </p:cNvSpPr>
          <p:nvPr/>
        </p:nvSpPr>
        <p:spPr bwMode="auto">
          <a:xfrm>
            <a:off x="4484688" y="914400"/>
            <a:ext cx="4506912" cy="4572000"/>
          </a:xfrm>
          <a:prstGeom prst="rect">
            <a:avLst/>
          </a:prstGeom>
          <a:noFill/>
          <a:ln w="9525">
            <a:noFill/>
            <a:miter lim="800000"/>
            <a:headEnd/>
            <a:tailEnd/>
          </a:ln>
          <a:effectLst/>
        </p:spPr>
        <p:txBody>
          <a:bodyPr/>
          <a:lstStyle/>
          <a:p>
            <a:pPr algn="r">
              <a:buClr>
                <a:schemeClr val="bg2"/>
              </a:buClr>
              <a:defRPr/>
            </a:pPr>
            <a:r>
              <a:rPr lang="ar-JO" sz="2800" b="1" dirty="0">
                <a:solidFill>
                  <a:schemeClr val="bg1"/>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 يهوه الإله الوحيد</a:t>
            </a:r>
            <a:endParaRPr lang="en-US" sz="2800" b="1" dirty="0">
              <a:solidFill>
                <a:schemeClr val="bg1"/>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a:p>
            <a:pPr algn="r">
              <a:buClr>
                <a:schemeClr val="bg2"/>
              </a:buClr>
              <a:defRPr/>
            </a:pPr>
            <a:r>
              <a:rPr lang="ar-JO" sz="2800" b="1" dirty="0">
                <a:solidFill>
                  <a:schemeClr val="bg1"/>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 الإنسان خاطئ جداً</a:t>
            </a:r>
            <a:endParaRPr lang="en-US" sz="2800" b="1" dirty="0">
              <a:solidFill>
                <a:schemeClr val="bg1"/>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a:p>
            <a:pPr algn="r">
              <a:buClr>
                <a:schemeClr val="bg2"/>
              </a:buClr>
              <a:defRPr/>
            </a:pPr>
            <a:r>
              <a:rPr lang="ar-JO" sz="2800" b="1" dirty="0">
                <a:solidFill>
                  <a:schemeClr val="bg1"/>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 نوح بنى القارب</a:t>
            </a:r>
            <a:endParaRPr lang="en-US" sz="2800" b="1" dirty="0">
              <a:solidFill>
                <a:schemeClr val="bg1"/>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a:p>
            <a:pPr algn="r">
              <a:buClr>
                <a:schemeClr val="bg2"/>
              </a:buClr>
              <a:defRPr/>
            </a:pPr>
            <a:r>
              <a:rPr lang="ar-JO" sz="2800" b="1" dirty="0">
                <a:solidFill>
                  <a:schemeClr val="bg1"/>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 استخدام القار ( الزفت )</a:t>
            </a:r>
            <a:endParaRPr lang="en-US" sz="2800" b="1" dirty="0">
              <a:solidFill>
                <a:schemeClr val="bg1"/>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a:p>
            <a:pPr algn="r">
              <a:buClr>
                <a:schemeClr val="bg2"/>
              </a:buClr>
              <a:defRPr/>
            </a:pPr>
            <a:r>
              <a:rPr lang="ar-JO" sz="2800" b="1" dirty="0">
                <a:solidFill>
                  <a:schemeClr val="bg1"/>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 أحضر الله الحيوانات</a:t>
            </a:r>
            <a:endParaRPr lang="en-US" sz="2800" b="1" dirty="0">
              <a:solidFill>
                <a:schemeClr val="bg1"/>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a:p>
            <a:pPr algn="r">
              <a:buClr>
                <a:schemeClr val="bg2"/>
              </a:buClr>
              <a:defRPr/>
            </a:pPr>
            <a:r>
              <a:rPr lang="ar-JO" sz="2800" b="1" dirty="0">
                <a:solidFill>
                  <a:schemeClr val="bg1"/>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 المطر 40 يوم</a:t>
            </a:r>
            <a:endParaRPr lang="en-US" sz="2800" b="1" dirty="0">
              <a:solidFill>
                <a:schemeClr val="bg1"/>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a:p>
            <a:pPr algn="r">
              <a:buClr>
                <a:schemeClr val="bg2"/>
              </a:buClr>
              <a:defRPr/>
            </a:pPr>
            <a:r>
              <a:rPr lang="ar-JO" sz="2800" b="1" dirty="0">
                <a:solidFill>
                  <a:schemeClr val="bg1"/>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 وعد قوس قزح</a:t>
            </a:r>
            <a:endParaRPr lang="en-US" sz="2800" b="1" dirty="0">
              <a:solidFill>
                <a:schemeClr val="bg1"/>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a:p>
            <a:pPr>
              <a:buClr>
                <a:schemeClr val="bg2"/>
              </a:buClr>
              <a:defRPr/>
            </a:pPr>
            <a:endParaRPr lang="en-US" sz="2800" b="1" dirty="0">
              <a:solidFill>
                <a:schemeClr val="bg1"/>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a:p>
            <a:pPr algn="r">
              <a:buClr>
                <a:schemeClr val="bg2"/>
              </a:buClr>
              <a:defRPr/>
            </a:pPr>
            <a:r>
              <a:rPr lang="en-US" sz="2400" b="1" dirty="0">
                <a:solidFill>
                  <a:schemeClr val="bg1"/>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a:t>
            </a:r>
            <a:r>
              <a:rPr lang="ar-JO" sz="2400" b="1" dirty="0">
                <a:solidFill>
                  <a:schemeClr val="bg1"/>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تكوين 6 - 9</a:t>
            </a:r>
            <a:r>
              <a:rPr lang="en-US" sz="2400" b="1" dirty="0">
                <a:solidFill>
                  <a:schemeClr val="bg1"/>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a:t>
            </a:r>
            <a:endParaRPr lang="en-US" sz="2800" b="1" dirty="0">
              <a:solidFill>
                <a:schemeClr val="bg1"/>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007430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2162523"/>
            <a:ext cx="9120711" cy="4695477"/>
          </a:xfrm>
          <a:prstGeom prst="rect">
            <a:avLst/>
          </a:prstGeom>
        </p:spPr>
      </p:pic>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dirty="0">
                <a:ea typeface="ＭＳ Ｐゴシック" charset="0"/>
              </a:rPr>
              <a:t>Noah</a:t>
            </a: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39768" y="192181"/>
            <a:ext cx="4007548" cy="1286789"/>
          </a:xfrm>
          <a:prstGeom prst="rect">
            <a:avLst/>
          </a:prstGeom>
        </p:spPr>
      </p:pic>
      <p:sp>
        <p:nvSpPr>
          <p:cNvPr id="7" name="Rectangle 1026"/>
          <p:cNvSpPr txBox="1">
            <a:spLocks noChangeArrowheads="1"/>
          </p:cNvSpPr>
          <p:nvPr/>
        </p:nvSpPr>
        <p:spPr bwMode="auto">
          <a:xfrm>
            <a:off x="4173537" y="2162523"/>
            <a:ext cx="4970463" cy="189775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solidFill>
                  <a:srgbClr val="FFFFFF"/>
                </a:solidFill>
                <a:effectLst>
                  <a:glow rad="152400">
                    <a:schemeClr val="tx1"/>
                  </a:glow>
                </a:effectLst>
                <a:latin typeface="Arial" panose="020B0604020202020204" pitchFamily="34" charset="0"/>
                <a:ea typeface="ＭＳ Ｐゴシック" charset="0"/>
                <a:cs typeface="Arial" panose="020B0604020202020204" pitchFamily="34" charset="0"/>
              </a:rPr>
              <a:t>كان نوح</a:t>
            </a:r>
          </a:p>
          <a:p>
            <a:pPr>
              <a:defRPr/>
            </a:pPr>
            <a:r>
              <a:rPr lang="ar-JO" sz="4000" b="1" dirty="0">
                <a:solidFill>
                  <a:srgbClr val="FFFFFF"/>
                </a:solidFill>
                <a:effectLst>
                  <a:glow rad="152400">
                    <a:schemeClr val="tx1"/>
                  </a:glow>
                </a:effectLst>
                <a:latin typeface="Arial" panose="020B0604020202020204" pitchFamily="34" charset="0"/>
                <a:ea typeface="ＭＳ Ｐゴシック" charset="0"/>
                <a:cs typeface="Arial" panose="020B0604020202020204" pitchFamily="34" charset="0"/>
              </a:rPr>
              <a:t>أول عالم بيئي</a:t>
            </a:r>
          </a:p>
          <a:p>
            <a:pPr>
              <a:defRPr/>
            </a:pPr>
            <a:r>
              <a:rPr lang="ar-JO" sz="4000" b="1" dirty="0">
                <a:solidFill>
                  <a:srgbClr val="FFFFFF"/>
                </a:solidFill>
                <a:effectLst>
                  <a:glow rad="152400">
                    <a:schemeClr val="tx1"/>
                  </a:glow>
                </a:effectLst>
                <a:latin typeface="Arial" panose="020B0604020202020204" pitchFamily="34" charset="0"/>
                <a:ea typeface="ＭＳ Ｐゴシック" charset="0"/>
                <a:cs typeface="Arial" panose="020B0604020202020204" pitchFamily="34" charset="0"/>
              </a:rPr>
              <a:t>آرونوفسكي</a:t>
            </a:r>
            <a:endParaRPr lang="en-US" sz="4000" b="1" dirty="0">
              <a:solidFill>
                <a:srgbClr val="FFFFFF"/>
              </a:solidFill>
              <a:effectLst>
                <a:glow rad="381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782133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395914"/>
            <a:ext cx="9151139" cy="5462086"/>
          </a:xfrm>
          <a:prstGeom prst="rect">
            <a:avLst/>
          </a:prstGeom>
        </p:spPr>
      </p:pic>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ar-JO" dirty="0">
                <a:ea typeface="ＭＳ Ｐゴシック" charset="0"/>
              </a:rPr>
              <a:t>المسيحيون و البيئة</a:t>
            </a:r>
            <a:endParaRPr lang="en-US" dirty="0">
              <a:ea typeface="ＭＳ Ｐゴシック" charset="0"/>
            </a:endParaRPr>
          </a:p>
        </p:txBody>
      </p:sp>
      <p:sp>
        <p:nvSpPr>
          <p:cNvPr id="6" name="Rectangle 1026"/>
          <p:cNvSpPr txBox="1">
            <a:spLocks noChangeArrowheads="1"/>
          </p:cNvSpPr>
          <p:nvPr/>
        </p:nvSpPr>
        <p:spPr bwMode="auto">
          <a:xfrm>
            <a:off x="7138" y="2918351"/>
            <a:ext cx="4260253" cy="117851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200" b="1" dirty="0">
                <a:solidFill>
                  <a:srgbClr val="FFFFFF"/>
                </a:solidFill>
                <a:effectLst>
                  <a:glow rad="381000">
                    <a:schemeClr val="tx1"/>
                  </a:glow>
                </a:effectLst>
                <a:latin typeface="Arial" panose="020B0604020202020204" pitchFamily="34" charset="0"/>
                <a:cs typeface="Arial" panose="020B0604020202020204" pitchFamily="34" charset="0"/>
              </a:rPr>
              <a:t>الله غاضب                    على الخطايا البيئية</a:t>
            </a:r>
            <a:endParaRPr lang="en-US" sz="3200" b="1" dirty="0">
              <a:solidFill>
                <a:srgbClr val="FFFFFF"/>
              </a:solidFill>
              <a:effectLst>
                <a:glow rad="381000">
                  <a:schemeClr val="tx1"/>
                </a:glow>
              </a:effectLst>
              <a:latin typeface="Arial" panose="020B0604020202020204" pitchFamily="34" charset="0"/>
              <a:ea typeface="ＭＳ Ｐゴシック" charset="0"/>
              <a:cs typeface="Arial" panose="020B0604020202020204" pitchFamily="34" charset="0"/>
            </a:endParaRPr>
          </a:p>
        </p:txBody>
      </p:sp>
      <p:sp>
        <p:nvSpPr>
          <p:cNvPr id="9" name="Rectangle 1026"/>
          <p:cNvSpPr txBox="1">
            <a:spLocks noChangeArrowheads="1"/>
          </p:cNvSpPr>
          <p:nvPr/>
        </p:nvSpPr>
        <p:spPr bwMode="auto">
          <a:xfrm>
            <a:off x="4890885" y="2918351"/>
            <a:ext cx="4260253" cy="117851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200" b="1" dirty="0">
                <a:solidFill>
                  <a:srgbClr val="FFFFFF"/>
                </a:solidFill>
                <a:effectLst>
                  <a:glow rad="381000">
                    <a:schemeClr val="tx1"/>
                  </a:glow>
                </a:effectLst>
                <a:latin typeface="Arial" panose="020B0604020202020204" pitchFamily="34" charset="0"/>
                <a:ea typeface="ＭＳ Ｐゴシック" charset="0"/>
                <a:cs typeface="Arial" panose="020B0604020202020204" pitchFamily="34" charset="0"/>
              </a:rPr>
              <a:t>القتل، الزنى</a:t>
            </a:r>
          </a:p>
          <a:p>
            <a:pPr>
              <a:defRPr/>
            </a:pPr>
            <a:r>
              <a:rPr lang="ar-JO" sz="3200" b="1" dirty="0">
                <a:solidFill>
                  <a:srgbClr val="FFFFFF"/>
                </a:solidFill>
                <a:effectLst>
                  <a:glow rad="381000">
                    <a:schemeClr val="tx1"/>
                  </a:glow>
                </a:effectLst>
                <a:latin typeface="Arial" panose="020B0604020202020204" pitchFamily="34" charset="0"/>
                <a:ea typeface="ＭＳ Ｐゴシック" charset="0"/>
                <a:cs typeface="Arial" panose="020B0604020202020204" pitchFamily="34" charset="0"/>
              </a:rPr>
              <a:t>الوثنية</a:t>
            </a:r>
            <a:endParaRPr lang="en-US" sz="3200" b="1" dirty="0">
              <a:solidFill>
                <a:srgbClr val="FFFFFF"/>
              </a:solidFill>
              <a:effectLst>
                <a:glow rad="381000">
                  <a:schemeClr val="tx1"/>
                </a:glow>
              </a:effectLst>
              <a:latin typeface="Arial" panose="020B0604020202020204" pitchFamily="34" charset="0"/>
              <a:ea typeface="ＭＳ Ｐゴシック" charset="0"/>
              <a:cs typeface="Arial" panose="020B0604020202020204" pitchFamily="34" charset="0"/>
            </a:endParaRPr>
          </a:p>
        </p:txBody>
      </p:sp>
      <p:sp>
        <p:nvSpPr>
          <p:cNvPr id="10" name="Rectangle 1026"/>
          <p:cNvSpPr txBox="1">
            <a:spLocks noChangeArrowheads="1"/>
          </p:cNvSpPr>
          <p:nvPr/>
        </p:nvSpPr>
        <p:spPr bwMode="auto">
          <a:xfrm>
            <a:off x="-1" y="4119607"/>
            <a:ext cx="4260253" cy="117851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200" b="1" dirty="0">
                <a:solidFill>
                  <a:srgbClr val="FFFFFF"/>
                </a:solidFill>
                <a:effectLst>
                  <a:glow rad="381000">
                    <a:schemeClr val="tx1"/>
                  </a:glow>
                </a:effectLst>
                <a:latin typeface="Arial" panose="020B0604020202020204" pitchFamily="34" charset="0"/>
                <a:cs typeface="Arial" panose="020B0604020202020204" pitchFamily="34" charset="0"/>
              </a:rPr>
              <a:t>مخلص معيب</a:t>
            </a:r>
            <a:endParaRPr lang="en-US" sz="3200" b="1" dirty="0">
              <a:solidFill>
                <a:srgbClr val="FFFFFF"/>
              </a:solidFill>
              <a:effectLst>
                <a:glow rad="381000">
                  <a:schemeClr val="tx1"/>
                </a:glow>
              </a:effectLst>
              <a:latin typeface="Arial" panose="020B0604020202020204" pitchFamily="34" charset="0"/>
              <a:ea typeface="ＭＳ Ｐゴシック" charset="0"/>
              <a:cs typeface="Arial" panose="020B0604020202020204" pitchFamily="34" charset="0"/>
            </a:endParaRPr>
          </a:p>
        </p:txBody>
      </p:sp>
      <p:sp>
        <p:nvSpPr>
          <p:cNvPr id="11" name="Rectangle 1026"/>
          <p:cNvSpPr txBox="1">
            <a:spLocks noChangeArrowheads="1"/>
          </p:cNvSpPr>
          <p:nvPr/>
        </p:nvSpPr>
        <p:spPr bwMode="auto">
          <a:xfrm>
            <a:off x="4883746" y="4119607"/>
            <a:ext cx="4260253" cy="80799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200" b="1" dirty="0">
                <a:solidFill>
                  <a:srgbClr val="FFFFFF"/>
                </a:solidFill>
                <a:effectLst>
                  <a:glow rad="381000">
                    <a:schemeClr val="tx1"/>
                  </a:glow>
                </a:effectLst>
                <a:latin typeface="Arial" panose="020B0604020202020204" pitchFamily="34" charset="0"/>
                <a:cs typeface="Arial" panose="020B0604020202020204" pitchFamily="34" charset="0"/>
              </a:rPr>
              <a:t>يمثل مخلصنا</a:t>
            </a:r>
            <a:endParaRPr lang="en-US" sz="3200" b="1" dirty="0">
              <a:solidFill>
                <a:srgbClr val="FFFFFF"/>
              </a:solidFill>
              <a:effectLst>
                <a:glow rad="381000">
                  <a:schemeClr val="tx1"/>
                </a:glow>
              </a:effectLst>
              <a:latin typeface="Arial" panose="020B0604020202020204" pitchFamily="34" charset="0"/>
              <a:ea typeface="ＭＳ Ｐゴシック" charset="0"/>
              <a:cs typeface="Arial" panose="020B0604020202020204" pitchFamily="34" charset="0"/>
            </a:endParaRPr>
          </a:p>
        </p:txBody>
      </p:sp>
      <p:pic>
        <p:nvPicPr>
          <p:cNvPr id="12" name="Picture 1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10968" y="1395914"/>
            <a:ext cx="2794232" cy="897204"/>
          </a:xfrm>
          <a:prstGeom prst="rect">
            <a:avLst/>
          </a:prstGeom>
        </p:spPr>
      </p:pic>
      <p:grpSp>
        <p:nvGrpSpPr>
          <p:cNvPr id="4" name="Group 3"/>
          <p:cNvGrpSpPr/>
          <p:nvPr/>
        </p:nvGrpSpPr>
        <p:grpSpPr>
          <a:xfrm>
            <a:off x="4660900" y="1275479"/>
            <a:ext cx="3632200" cy="1642872"/>
            <a:chOff x="4660900" y="1275479"/>
            <a:chExt cx="3632200" cy="1642872"/>
          </a:xfrm>
        </p:grpSpPr>
        <p:pic>
          <p:nvPicPr>
            <p:cNvPr id="3" name="Picture 2"/>
            <p:cNvPicPr>
              <a:picLocks noChangeAspect="1"/>
            </p:cNvPicPr>
            <p:nvPr/>
          </p:nvPicPr>
          <p:blipFill>
            <a:blip r:embed="rId5"/>
            <a:stretch>
              <a:fillRect/>
            </a:stretch>
          </p:blipFill>
          <p:spPr>
            <a:xfrm>
              <a:off x="6159500" y="1275479"/>
              <a:ext cx="2133600" cy="1642872"/>
            </a:xfrm>
            <a:prstGeom prst="rect">
              <a:avLst/>
            </a:prstGeom>
          </p:spPr>
        </p:pic>
        <p:sp>
          <p:nvSpPr>
            <p:cNvPr id="13" name="Rectangle 1026"/>
            <p:cNvSpPr txBox="1">
              <a:spLocks noChangeArrowheads="1"/>
            </p:cNvSpPr>
            <p:nvPr/>
          </p:nvSpPr>
          <p:spPr bwMode="auto">
            <a:xfrm>
              <a:off x="4660900" y="1395914"/>
              <a:ext cx="2146300" cy="1380142"/>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solidFill>
                    <a:srgbClr val="FFFFFF"/>
                  </a:solidFill>
                  <a:effectLst>
                    <a:glow rad="381000">
                      <a:schemeClr val="tx1"/>
                    </a:glow>
                  </a:effectLst>
                  <a:latin typeface="Arial" panose="020B0604020202020204" pitchFamily="34" charset="0"/>
                  <a:cs typeface="Arial" panose="020B0604020202020204" pitchFamily="34" charset="0"/>
                </a:rPr>
                <a:t>نوح الكتابي</a:t>
              </a:r>
              <a:endParaRPr lang="en-US" sz="3600" b="1" dirty="0">
                <a:solidFill>
                  <a:srgbClr val="FFFFFF"/>
                </a:solidFill>
                <a:effectLst>
                  <a:glow rad="381000">
                    <a:schemeClr val="tx1"/>
                  </a:glow>
                </a:effectLst>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82501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66609"/>
            <a:ext cx="9178808" cy="6091391"/>
          </a:xfrm>
          <a:prstGeom prst="rect">
            <a:avLst/>
          </a:prstGeom>
        </p:spPr>
      </p:pic>
      <p:sp>
        <p:nvSpPr>
          <p:cNvPr id="7" name="Rectangle 1026"/>
          <p:cNvSpPr txBox="1">
            <a:spLocks noChangeArrowheads="1"/>
          </p:cNvSpPr>
          <p:nvPr/>
        </p:nvSpPr>
        <p:spPr bwMode="auto">
          <a:xfrm>
            <a:off x="0" y="1018330"/>
            <a:ext cx="9144001" cy="91375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solidFill>
                  <a:srgbClr val="FFFFFF"/>
                </a:solidFill>
                <a:effectLst>
                  <a:glow rad="381000">
                    <a:schemeClr val="tx1"/>
                  </a:glow>
                </a:effectLst>
                <a:latin typeface="Arial" panose="020B0604020202020204" pitchFamily="34" charset="0"/>
                <a:ea typeface="ＭＳ Ｐゴシック" charset="0"/>
                <a:cs typeface="Arial" panose="020B0604020202020204" pitchFamily="34" charset="0"/>
              </a:rPr>
              <a:t>هل حدث الإحتباس الحراري بسبب البشر؟</a:t>
            </a:r>
          </a:p>
          <a:p>
            <a:pPr>
              <a:defRPr/>
            </a:pPr>
            <a:r>
              <a:rPr lang="ar-JO" sz="4800" b="1" dirty="0">
                <a:solidFill>
                  <a:srgbClr val="FFFFFF"/>
                </a:solidFill>
                <a:effectLst>
                  <a:glow rad="381000">
                    <a:schemeClr val="tx1"/>
                  </a:glow>
                </a:effectLst>
                <a:latin typeface="Arial" panose="020B0604020202020204" pitchFamily="34" charset="0"/>
                <a:ea typeface="ＭＳ Ｐゴシック" charset="0"/>
                <a:cs typeface="Arial" panose="020B0604020202020204" pitchFamily="34" charset="0"/>
              </a:rPr>
              <a:t>لا</a:t>
            </a:r>
            <a:endParaRPr lang="en-US" sz="4800" b="1" dirty="0">
              <a:solidFill>
                <a:srgbClr val="FFFFFF"/>
              </a:solidFill>
              <a:effectLst>
                <a:glow rad="381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890777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5-09 at 2.50.31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37596"/>
            <a:ext cx="9144000" cy="6060351"/>
          </a:xfrm>
          <a:prstGeom prst="rect">
            <a:avLst/>
          </a:prstGeom>
        </p:spPr>
      </p:pic>
      <p:sp>
        <p:nvSpPr>
          <p:cNvPr id="887810" name="Rectangle 1026"/>
          <p:cNvSpPr>
            <a:spLocks noGrp="1" noChangeArrowheads="1"/>
          </p:cNvSpPr>
          <p:nvPr>
            <p:ph type="ctrTitle"/>
          </p:nvPr>
        </p:nvSpPr>
        <p:spPr>
          <a:xfrm>
            <a:off x="0" y="1"/>
            <a:ext cx="9144000" cy="717629"/>
          </a:xfrm>
          <a:effectLst>
            <a:outerShdw blurRad="63500" dist="35921" dir="2700000" algn="ctr" rotWithShape="0">
              <a:schemeClr val="tx2">
                <a:alpha val="74998"/>
              </a:schemeClr>
            </a:outerShdw>
          </a:effectLst>
        </p:spPr>
        <p:txBody>
          <a:bodyPr/>
          <a:lstStyle/>
          <a:p>
            <a:pPr>
              <a:defRPr/>
            </a:pPr>
            <a:r>
              <a:rPr lang="ar-JO" dirty="0">
                <a:solidFill>
                  <a:srgbClr val="FFFFFF"/>
                </a:solidFill>
                <a:effectLst>
                  <a:glow rad="381000">
                    <a:schemeClr val="tx1"/>
                  </a:glow>
                </a:effectLst>
              </a:rPr>
              <a:t>هل حدث الإحتباس الحراري بسبب البشر؟</a:t>
            </a:r>
            <a:endParaRPr lang="en-US" dirty="0">
              <a:ea typeface="ＭＳ Ｐゴシック" charset="0"/>
              <a:cs typeface="ＭＳ Ｐゴシック" charset="0"/>
            </a:endParaRPr>
          </a:p>
        </p:txBody>
      </p:sp>
      <p:sp>
        <p:nvSpPr>
          <p:cNvPr id="7" name="Rectangle 1026"/>
          <p:cNvSpPr txBox="1">
            <a:spLocks noChangeArrowheads="1"/>
          </p:cNvSpPr>
          <p:nvPr/>
        </p:nvSpPr>
        <p:spPr bwMode="auto">
          <a:xfrm>
            <a:off x="4173537" y="879433"/>
            <a:ext cx="4970463" cy="91375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solidFill>
                  <a:srgbClr val="FFFFFF"/>
                </a:solidFill>
                <a:effectLst>
                  <a:glow rad="381000">
                    <a:schemeClr val="tx1"/>
                  </a:glow>
                </a:effectLst>
                <a:latin typeface="Arial" panose="020B0604020202020204" pitchFamily="34" charset="0"/>
                <a:cs typeface="Arial" panose="020B0604020202020204" pitchFamily="34" charset="0"/>
              </a:rPr>
              <a:t>لا</a:t>
            </a:r>
            <a:endParaRPr lang="en-US" sz="4800" b="1" dirty="0">
              <a:solidFill>
                <a:srgbClr val="FFFFFF"/>
              </a:solidFill>
              <a:effectLst>
                <a:glow rad="381000">
                  <a:schemeClr val="tx1"/>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7533820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88" name="Rectangle 8"/>
          <p:cNvSpPr>
            <a:spLocks noGrp="1" noRot="1" noChangeArrowheads="1"/>
          </p:cNvSpPr>
          <p:nvPr>
            <p:ph type="title" idx="4294967295"/>
          </p:nvPr>
        </p:nvSpPr>
        <p:spPr>
          <a:xfrm>
            <a:off x="5791200" y="152400"/>
            <a:ext cx="3200400" cy="533400"/>
          </a:xfrm>
        </p:spPr>
        <p:txBody>
          <a:bodyPr/>
          <a:lstStyle/>
          <a:p>
            <a:pPr algn="r" eaLnBrk="1" hangingPunct="1">
              <a:defRPr/>
            </a:pPr>
            <a:r>
              <a:rPr lang="en-US" sz="3600" b="1">
                <a:latin typeface="Arial" panose="020B0604020202020204" pitchFamily="34" charset="0"/>
                <a:ea typeface="ＭＳ Ｐゴシック" charset="0"/>
                <a:cs typeface="Arial" panose="020B0604020202020204" pitchFamily="34" charset="0"/>
              </a:rPr>
              <a:t>Animals</a:t>
            </a:r>
          </a:p>
        </p:txBody>
      </p:sp>
      <p:pic>
        <p:nvPicPr>
          <p:cNvPr id="1247234" name="Picture 6" descr="npo0000f6"/>
          <p:cNvPicPr>
            <a:picLocks noChangeAspect="1" noChangeArrowheads="1"/>
          </p:cNvPicPr>
          <p:nvPr/>
        </p:nvPicPr>
        <p:blipFill>
          <a:blip r:embed="rId3" cstate="screen">
            <a:lum bright="-10000"/>
            <a:extLst>
              <a:ext uri="{28A0092B-C50C-407E-A947-70E740481C1C}">
                <a14:useLocalDpi xmlns:a14="http://schemas.microsoft.com/office/drawing/2010/main"/>
              </a:ext>
            </a:extLst>
          </a:blip>
          <a:srcRect/>
          <a:stretch>
            <a:fillRect/>
          </a:stretch>
        </p:blipFill>
        <p:spPr bwMode="auto">
          <a:xfrm>
            <a:off x="-76200" y="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75683"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خليقة الله ... اليوم 6</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375684" name="Text Box 4"/>
          <p:cNvSpPr txBox="1">
            <a:spLocks noChangeArrowheads="1"/>
          </p:cNvSpPr>
          <p:nvPr/>
        </p:nvSpPr>
        <p:spPr bwMode="auto">
          <a:xfrm>
            <a:off x="152400" y="1600200"/>
            <a:ext cx="8763000" cy="313932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 قال الله لتخرج الأرض ذوات أنفس حية كجنسها بهائم و دبابات و وحوش كأجناسها و كان كذلك فعمل الله وحوش الأرض كاجناسها و البهائم كأجناسها و جميع دبابات الأرض كأجناسها و رأى الله ذلك أنه حسن .</a:t>
            </a:r>
          </a:p>
          <a:p>
            <a:pPr algn="ctr" defTabSz="914400" fontAlgn="base">
              <a:spcBef>
                <a:spcPct val="50000"/>
              </a:spcBef>
              <a:spcAft>
                <a:spcPct val="0"/>
              </a:spcAft>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(تكوين 1 : 24 – 25)</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6" name="Text Box 1041"/>
          <p:cNvSpPr txBox="1">
            <a:spLocks noChangeArrowheads="1"/>
          </p:cNvSpPr>
          <p:nvPr/>
        </p:nvSpPr>
        <p:spPr bwMode="auto">
          <a:xfrm>
            <a:off x="8431844" y="48907"/>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448</a:t>
            </a:r>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66424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81" name="Rectangle 8"/>
          <p:cNvSpPr>
            <a:spLocks noGrp="1" noRot="1" noChangeArrowheads="1"/>
          </p:cNvSpPr>
          <p:nvPr>
            <p:ph type="title" idx="4294967295"/>
          </p:nvPr>
        </p:nvSpPr>
        <p:spPr>
          <a:xfrm>
            <a:off x="6629400" y="76200"/>
            <a:ext cx="2362200" cy="4572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eaLnBrk="1" hangingPunct="1"/>
            <a:r>
              <a:rPr lang="en-US" sz="3600" b="1">
                <a:effectLst/>
                <a:latin typeface="Arial" panose="020B0604020202020204" pitchFamily="34" charset="0"/>
                <a:ea typeface="ＭＳ Ｐゴシック" charset="0"/>
                <a:cs typeface="Arial" panose="020B0604020202020204" pitchFamily="34" charset="0"/>
              </a:rPr>
              <a:t>Man</a:t>
            </a:r>
          </a:p>
        </p:txBody>
      </p:sp>
      <p:pic>
        <p:nvPicPr>
          <p:cNvPr id="1249282" name="Picture 7" descr="npo0000f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283" name="Text Box 3"/>
          <p:cNvSpPr txBox="1">
            <a:spLocks noChangeArrowheads="1"/>
          </p:cNvSpPr>
          <p:nvPr/>
        </p:nvSpPr>
        <p:spPr bwMode="auto">
          <a:xfrm>
            <a:off x="0" y="0"/>
            <a:ext cx="91440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pPr>
            <a:r>
              <a:rPr lang="ar-JO" sz="3600" b="1" dirty="0">
                <a:solidFill>
                  <a:srgbClr val="FFFFFF"/>
                </a:solidFill>
                <a:effectLst>
                  <a:glow rad="215900">
                    <a:srgbClr val="000000"/>
                  </a:glow>
                </a:effectLst>
                <a:latin typeface="Arial" panose="020B0604020202020204" pitchFamily="34" charset="0"/>
                <a:cs typeface="Arial" panose="020B0604020202020204" pitchFamily="34" charset="0"/>
              </a:rPr>
              <a:t>خليقة الله ... اليوم 6</a:t>
            </a:r>
            <a:endParaRPr lang="en-US" sz="3600" b="1" dirty="0">
              <a:solidFill>
                <a:srgbClr val="FFFFFF"/>
              </a:solidFill>
              <a:effectLst>
                <a:glow rad="215900">
                  <a:srgbClr val="000000"/>
                </a:glow>
              </a:effectLst>
              <a:latin typeface="Arial" panose="020B0604020202020204" pitchFamily="34" charset="0"/>
              <a:cs typeface="Arial" panose="020B0604020202020204" pitchFamily="34" charset="0"/>
            </a:endParaRPr>
          </a:p>
        </p:txBody>
      </p:sp>
      <p:sp>
        <p:nvSpPr>
          <p:cNvPr id="1249284" name="Text Box 4"/>
          <p:cNvSpPr txBox="1">
            <a:spLocks noChangeArrowheads="1"/>
          </p:cNvSpPr>
          <p:nvPr/>
        </p:nvSpPr>
        <p:spPr bwMode="auto">
          <a:xfrm>
            <a:off x="1981200" y="914400"/>
            <a:ext cx="6019800" cy="36933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pPr>
            <a:r>
              <a:rPr lang="ar-JO" sz="3600" b="1" dirty="0">
                <a:solidFill>
                  <a:srgbClr val="FFFFFF"/>
                </a:solidFill>
                <a:effectLst>
                  <a:glow rad="215900">
                    <a:srgbClr val="000000"/>
                  </a:glow>
                </a:effectLst>
                <a:latin typeface="Arial" panose="020B0604020202020204" pitchFamily="34" charset="0"/>
                <a:cs typeface="Arial" panose="020B0604020202020204" pitchFamily="34" charset="0"/>
              </a:rPr>
              <a:t>و قال الله نعمل الإنسان على </a:t>
            </a:r>
            <a:r>
              <a:rPr lang="ar-JO" sz="3600" b="1" dirty="0">
                <a:solidFill>
                  <a:srgbClr val="FFFF00"/>
                </a:solidFill>
                <a:effectLst>
                  <a:glow rad="215900">
                    <a:srgbClr val="000000"/>
                  </a:glow>
                </a:effectLst>
                <a:latin typeface="Arial" panose="020B0604020202020204" pitchFamily="34" charset="0"/>
                <a:cs typeface="Arial" panose="020B0604020202020204" pitchFamily="34" charset="0"/>
              </a:rPr>
              <a:t>صورتنا</a:t>
            </a:r>
            <a:r>
              <a:rPr lang="ar-JO" sz="3600" b="1" dirty="0">
                <a:solidFill>
                  <a:srgbClr val="FFFFFF"/>
                </a:solidFill>
                <a:effectLst>
                  <a:glow rad="215900">
                    <a:srgbClr val="000000"/>
                  </a:glow>
                </a:effectLst>
                <a:latin typeface="Arial" panose="020B0604020202020204" pitchFamily="34" charset="0"/>
                <a:cs typeface="Arial" panose="020B0604020202020204" pitchFamily="34" charset="0"/>
              </a:rPr>
              <a:t> كشبهنا </a:t>
            </a:r>
            <a:r>
              <a:rPr lang="ar-JO" sz="3600" b="1" dirty="0">
                <a:solidFill>
                  <a:srgbClr val="FFFF00"/>
                </a:solidFill>
                <a:effectLst>
                  <a:glow rad="215900">
                    <a:srgbClr val="000000"/>
                  </a:glow>
                </a:effectLst>
                <a:latin typeface="Arial" panose="020B0604020202020204" pitchFamily="34" charset="0"/>
                <a:cs typeface="Arial" panose="020B0604020202020204" pitchFamily="34" charset="0"/>
              </a:rPr>
              <a:t>فيتسلطون</a:t>
            </a:r>
            <a:r>
              <a:rPr lang="ar-JO" sz="3600" b="1" dirty="0">
                <a:solidFill>
                  <a:srgbClr val="FFFFFF"/>
                </a:solidFill>
                <a:effectLst>
                  <a:glow rad="215900">
                    <a:srgbClr val="000000"/>
                  </a:glow>
                </a:effectLst>
                <a:latin typeface="Arial" panose="020B0604020202020204" pitchFamily="34" charset="0"/>
                <a:cs typeface="Arial" panose="020B0604020202020204" pitchFamily="34" charset="0"/>
              </a:rPr>
              <a:t> على سمك البحر و على طير السماء و على البهائم و على كل الأرض و على جميع الدبابات التي تدب على الأرض</a:t>
            </a:r>
          </a:p>
          <a:p>
            <a:pPr algn="ctr" defTabSz="914400" fontAlgn="base">
              <a:spcBef>
                <a:spcPct val="50000"/>
              </a:spcBef>
              <a:spcAft>
                <a:spcPct val="0"/>
              </a:spcAft>
            </a:pPr>
            <a:r>
              <a:rPr lang="ar-JO" sz="3600" b="1" dirty="0">
                <a:solidFill>
                  <a:srgbClr val="FFFFFF"/>
                </a:solidFill>
                <a:effectLst>
                  <a:glow rad="215900">
                    <a:srgbClr val="000000"/>
                  </a:glow>
                </a:effectLst>
                <a:latin typeface="Arial" panose="020B0604020202020204" pitchFamily="34" charset="0"/>
                <a:cs typeface="Arial" panose="020B0604020202020204" pitchFamily="34" charset="0"/>
              </a:rPr>
              <a:t>(تكوين 1 : 26)</a:t>
            </a:r>
            <a:endParaRPr lang="en-US" sz="3600" b="1" dirty="0">
              <a:solidFill>
                <a:srgbClr val="FFFFFF"/>
              </a:solidFill>
              <a:effectLst>
                <a:glow rad="215900">
                  <a:srgbClr val="000000"/>
                </a:glow>
              </a:effectLst>
              <a:latin typeface="Arial" panose="020B0604020202020204" pitchFamily="34" charset="0"/>
              <a:cs typeface="Arial" panose="020B0604020202020204" pitchFamily="34" charset="0"/>
            </a:endParaRPr>
          </a:p>
        </p:txBody>
      </p:sp>
      <p:sp>
        <p:nvSpPr>
          <p:cNvPr id="6" name="Text Box 1041"/>
          <p:cNvSpPr txBox="1">
            <a:spLocks noChangeArrowheads="1"/>
          </p:cNvSpPr>
          <p:nvPr/>
        </p:nvSpPr>
        <p:spPr bwMode="auto">
          <a:xfrm>
            <a:off x="8431844" y="48907"/>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448</a:t>
            </a:r>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04439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6934"/>
            <a:ext cx="9144000" cy="6874934"/>
          </a:xfrm>
          <a:prstGeom prst="rect">
            <a:avLst/>
          </a:prstGeom>
        </p:spPr>
      </p:pic>
      <p:sp>
        <p:nvSpPr>
          <p:cNvPr id="2379779"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defRPr/>
            </a:pPr>
            <a:r>
              <a:rPr lang="ar-JO" sz="3600" b="1" dirty="0">
                <a:solidFill>
                  <a:srgbClr val="FFFFFF"/>
                </a:solidFill>
                <a:effectLst>
                  <a:glow rad="152400">
                    <a:srgbClr val="000000"/>
                  </a:glow>
                </a:effectLst>
                <a:latin typeface="Arial" panose="020B0604020202020204" pitchFamily="34" charset="0"/>
                <a:cs typeface="Arial" panose="020B0604020202020204" pitchFamily="34" charset="0"/>
              </a:rPr>
              <a:t>خليقة الله ... اليوم 6</a:t>
            </a:r>
            <a:endParaRPr lang="en-US" sz="3600" b="1" dirty="0">
              <a:solidFill>
                <a:srgbClr val="FFFFFF"/>
              </a:solidFill>
              <a:effectLst>
                <a:glow rad="152400">
                  <a:srgbClr val="000000"/>
                </a:glow>
              </a:effectLst>
              <a:latin typeface="Arial" panose="020B0604020202020204" pitchFamily="34" charset="0"/>
              <a:cs typeface="Arial" panose="020B0604020202020204" pitchFamily="34" charset="0"/>
            </a:endParaRPr>
          </a:p>
        </p:txBody>
      </p:sp>
      <p:sp>
        <p:nvSpPr>
          <p:cNvPr id="2379783" name="Rectangle 7"/>
          <p:cNvSpPr>
            <a:spLocks noGrp="1" noRot="1" noChangeArrowheads="1"/>
          </p:cNvSpPr>
          <p:nvPr>
            <p:ph type="title" idx="4294967295"/>
          </p:nvPr>
        </p:nvSpPr>
        <p:spPr>
          <a:xfrm>
            <a:off x="8082808" y="9128"/>
            <a:ext cx="2895600" cy="609600"/>
          </a:xfrm>
        </p:spPr>
        <p:txBody>
          <a:bodyPr/>
          <a:lstStyle/>
          <a:p>
            <a:pPr algn="r" eaLnBrk="1" hangingPunct="1">
              <a:defRPr/>
            </a:pPr>
            <a:r>
              <a:rPr lang="ar-JO" sz="3600" b="1" dirty="0">
                <a:effectLst>
                  <a:glow rad="152400">
                    <a:srgbClr val="000000"/>
                  </a:glow>
                </a:effectLst>
                <a:latin typeface="Arial" panose="020B0604020202020204" pitchFamily="34" charset="0"/>
                <a:ea typeface="ＭＳ Ｐゴシック" charset="0"/>
                <a:cs typeface="Arial" panose="020B0604020202020204" pitchFamily="34" charset="0"/>
              </a:rPr>
              <a:t>المرأة</a:t>
            </a:r>
            <a:endParaRPr lang="en-US" sz="3600" b="1" dirty="0">
              <a:effectLst>
                <a:glow rad="152400">
                  <a:srgbClr val="000000"/>
                </a:glow>
              </a:effectLst>
              <a:latin typeface="Arial" panose="020B0604020202020204" pitchFamily="34" charset="0"/>
              <a:ea typeface="ＭＳ Ｐゴシック" charset="0"/>
              <a:cs typeface="Arial" panose="020B0604020202020204" pitchFamily="34" charset="0"/>
            </a:endParaRPr>
          </a:p>
        </p:txBody>
      </p:sp>
      <p:sp>
        <p:nvSpPr>
          <p:cNvPr id="2379785" name="Text Box 9"/>
          <p:cNvSpPr txBox="1">
            <a:spLocks noChangeArrowheads="1"/>
          </p:cNvSpPr>
          <p:nvPr/>
        </p:nvSpPr>
        <p:spPr bwMode="auto">
          <a:xfrm>
            <a:off x="1160720" y="3028054"/>
            <a:ext cx="5410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50000"/>
              </a:spcBef>
              <a:spcAft>
                <a:spcPct val="0"/>
              </a:spcAft>
              <a:defRPr/>
            </a:pPr>
            <a:r>
              <a:rPr lang="ar-JO" sz="3600" b="1" dirty="0">
                <a:solidFill>
                  <a:srgbClr val="FFFFFF"/>
                </a:solidFill>
                <a:effectLst>
                  <a:glow rad="152400">
                    <a:srgbClr val="000000"/>
                  </a:glow>
                </a:effectLst>
                <a:latin typeface="Arial" panose="020B0604020202020204" pitchFamily="34" charset="0"/>
                <a:cs typeface="Arial" panose="020B0604020202020204" pitchFamily="34" charset="0"/>
              </a:rPr>
              <a:t>على صورة الله خلقه</a:t>
            </a:r>
            <a:endParaRPr lang="en-US" sz="3600" b="1" dirty="0">
              <a:solidFill>
                <a:srgbClr val="FFFFFF"/>
              </a:solidFill>
              <a:effectLst>
                <a:glow rad="152400">
                  <a:srgbClr val="000000"/>
                </a:glow>
              </a:effectLst>
              <a:latin typeface="Arial" panose="020B0604020202020204" pitchFamily="34" charset="0"/>
              <a:cs typeface="Arial" panose="020B0604020202020204" pitchFamily="34" charset="0"/>
            </a:endParaRPr>
          </a:p>
        </p:txBody>
      </p:sp>
      <p:sp>
        <p:nvSpPr>
          <p:cNvPr id="2379786" name="Text Box 10"/>
          <p:cNvSpPr txBox="1">
            <a:spLocks noChangeArrowheads="1"/>
          </p:cNvSpPr>
          <p:nvPr/>
        </p:nvSpPr>
        <p:spPr bwMode="auto">
          <a:xfrm>
            <a:off x="170120" y="719900"/>
            <a:ext cx="5410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defRPr/>
            </a:pPr>
            <a:r>
              <a:rPr lang="ar-JO" sz="3600" b="1" dirty="0">
                <a:solidFill>
                  <a:srgbClr val="FFFFFF"/>
                </a:solidFill>
                <a:effectLst>
                  <a:glow rad="152400">
                    <a:srgbClr val="000000"/>
                  </a:glow>
                </a:effectLst>
                <a:latin typeface="Arial" panose="020B0604020202020204" pitchFamily="34" charset="0"/>
                <a:cs typeface="Arial" panose="020B0604020202020204" pitchFamily="34" charset="0"/>
              </a:rPr>
              <a:t>فخلق الله الإنسان على صورته</a:t>
            </a:r>
            <a:endParaRPr lang="en-US" sz="3600" b="1" dirty="0">
              <a:solidFill>
                <a:srgbClr val="FFFFFF"/>
              </a:solidFill>
              <a:effectLst>
                <a:glow rad="152400">
                  <a:srgbClr val="000000"/>
                </a:glow>
              </a:effectLst>
              <a:latin typeface="Arial" panose="020B0604020202020204" pitchFamily="34" charset="0"/>
              <a:cs typeface="Arial" panose="020B0604020202020204" pitchFamily="34" charset="0"/>
            </a:endParaRPr>
          </a:p>
        </p:txBody>
      </p:sp>
      <p:sp>
        <p:nvSpPr>
          <p:cNvPr id="2379787" name="Text Box 11"/>
          <p:cNvSpPr txBox="1">
            <a:spLocks noChangeArrowheads="1"/>
          </p:cNvSpPr>
          <p:nvPr/>
        </p:nvSpPr>
        <p:spPr bwMode="auto">
          <a:xfrm>
            <a:off x="2789858" y="5105400"/>
            <a:ext cx="6354142"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50000"/>
              </a:spcBef>
              <a:spcAft>
                <a:spcPct val="0"/>
              </a:spcAft>
              <a:defRPr/>
            </a:pPr>
            <a:r>
              <a:rPr lang="ar-JO" sz="3600" b="1" dirty="0">
                <a:solidFill>
                  <a:srgbClr val="FFFFFF"/>
                </a:solidFill>
                <a:effectLst>
                  <a:glow rad="152400">
                    <a:srgbClr val="000000"/>
                  </a:glow>
                </a:effectLst>
                <a:latin typeface="Arial" panose="020B0604020202020204" pitchFamily="34" charset="0"/>
                <a:cs typeface="Arial" panose="020B0604020202020204" pitchFamily="34" charset="0"/>
              </a:rPr>
              <a:t>ذكراً و أنثى خلقهم (تكوين 1 : 27)</a:t>
            </a:r>
            <a:endParaRPr lang="en-US" sz="3600" b="1" dirty="0">
              <a:solidFill>
                <a:srgbClr val="FFFFFF"/>
              </a:solidFill>
              <a:effectLst>
                <a:glow rad="1524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26850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379786"/>
                                        </p:tgtEl>
                                        <p:attrNameLst>
                                          <p:attrName>style.visibility</p:attrName>
                                        </p:attrNameLst>
                                      </p:cBhvr>
                                      <p:to>
                                        <p:strVal val="visible"/>
                                      </p:to>
                                    </p:set>
                                    <p:animEffect transition="in" filter="dissolve">
                                      <p:cBhvr>
                                        <p:cTn id="7" dur="1000"/>
                                        <p:tgtEl>
                                          <p:spTgt spid="2379786"/>
                                        </p:tgtEl>
                                      </p:cBhvr>
                                    </p:animEffect>
                                  </p:childTnLst>
                                </p:cTn>
                              </p:par>
                            </p:childTnLst>
                          </p:cTn>
                        </p:par>
                        <p:par>
                          <p:cTn id="8" fill="hold" nodeType="afterGroup">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2379785"/>
                                        </p:tgtEl>
                                        <p:attrNameLst>
                                          <p:attrName>style.visibility</p:attrName>
                                        </p:attrNameLst>
                                      </p:cBhvr>
                                      <p:to>
                                        <p:strVal val="visible"/>
                                      </p:to>
                                    </p:set>
                                    <p:animEffect transition="in" filter="dissolve">
                                      <p:cBhvr>
                                        <p:cTn id="11" dur="2000"/>
                                        <p:tgtEl>
                                          <p:spTgt spid="2379785"/>
                                        </p:tgtEl>
                                      </p:cBhvr>
                                    </p:animEffect>
                                  </p:childTnLst>
                                </p:cTn>
                              </p:par>
                            </p:childTnLst>
                          </p:cTn>
                        </p:par>
                        <p:par>
                          <p:cTn id="12" fill="hold" nodeType="afterGroup">
                            <p:stCondLst>
                              <p:cond delay="3000"/>
                            </p:stCondLst>
                            <p:childTnLst>
                              <p:par>
                                <p:cTn id="13" presetID="9" presetClass="entr" presetSubtype="0" fill="hold" grpId="0" nodeType="afterEffect">
                                  <p:stCondLst>
                                    <p:cond delay="0"/>
                                  </p:stCondLst>
                                  <p:childTnLst>
                                    <p:set>
                                      <p:cBhvr>
                                        <p:cTn id="14" dur="1" fill="hold">
                                          <p:stCondLst>
                                            <p:cond delay="0"/>
                                          </p:stCondLst>
                                        </p:cTn>
                                        <p:tgtEl>
                                          <p:spTgt spid="2379787"/>
                                        </p:tgtEl>
                                        <p:attrNameLst>
                                          <p:attrName>style.visibility</p:attrName>
                                        </p:attrNameLst>
                                      </p:cBhvr>
                                      <p:to>
                                        <p:strVal val="visible"/>
                                      </p:to>
                                    </p:set>
                                    <p:animEffect transition="in" filter="dissolve">
                                      <p:cBhvr>
                                        <p:cTn id="15" dur="2000"/>
                                        <p:tgtEl>
                                          <p:spTgt spid="2379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9785" grpId="0"/>
      <p:bldP spid="2379786" grpId="0"/>
      <p:bldP spid="237978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7302" name="Rectangle 6"/>
          <p:cNvSpPr>
            <a:spLocks noGrp="1" noRot="1" noChangeArrowheads="1"/>
          </p:cNvSpPr>
          <p:nvPr>
            <p:ph type="title" idx="4294967295"/>
          </p:nvPr>
        </p:nvSpPr>
        <p:spPr>
          <a:xfrm>
            <a:off x="6172200" y="0"/>
            <a:ext cx="2895600" cy="609600"/>
          </a:xfrm>
          <a:effectLst/>
        </p:spPr>
        <p:txBody>
          <a:bodyPr/>
          <a:lstStyle/>
          <a:p>
            <a:pPr algn="r" eaLnBrk="1" hangingPunct="1">
              <a:defRPr/>
            </a:pPr>
            <a:r>
              <a:rPr lang="en-US" sz="3600" b="1">
                <a:effectLst>
                  <a:glow rad="165100">
                    <a:srgbClr val="000000"/>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Mandate</a:t>
            </a:r>
          </a:p>
        </p:txBody>
      </p:sp>
      <p:sp>
        <p:nvSpPr>
          <p:cNvPr id="8" name="Text Box 1041"/>
          <p:cNvSpPr txBox="1">
            <a:spLocks noChangeArrowheads="1"/>
          </p:cNvSpPr>
          <p:nvPr/>
        </p:nvSpPr>
        <p:spPr bwMode="auto">
          <a:xfrm>
            <a:off x="8431844" y="48907"/>
            <a:ext cx="698178" cy="4616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effectLst>
                  <a:glow rad="165100">
                    <a:srgbClr val="000000"/>
                  </a:glow>
                </a:effectLst>
                <a:latin typeface="Arial" panose="020B0604020202020204" pitchFamily="34" charset="0"/>
                <a:cs typeface="Arial" panose="020B0604020202020204" pitchFamily="34" charset="0"/>
              </a:rPr>
              <a:t>448</a:t>
            </a:r>
            <a:endParaRPr lang="en-US" b="1" dirty="0">
              <a:solidFill>
                <a:srgbClr val="000000"/>
              </a:solidFill>
              <a:effectLst>
                <a:glow rad="165100">
                  <a:srgbClr val="000000"/>
                </a:glow>
              </a:effectLst>
              <a:latin typeface="Arial" panose="020B0604020202020204" pitchFamily="34" charset="0"/>
              <a:cs typeface="Arial" panose="020B0604020202020204" pitchFamily="34" charset="0"/>
            </a:endParaRPr>
          </a:p>
        </p:txBody>
      </p:sp>
      <p:sp>
        <p:nvSpPr>
          <p:cNvPr id="11" name="Rectangle 3"/>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kern="0">
              <a:solidFill>
                <a:srgbClr val="000000"/>
              </a:solidFill>
              <a:latin typeface="Comic Sans MS" charset="0"/>
              <a:ea typeface="ＭＳ Ｐゴシック" charset="0"/>
              <a:cs typeface="Arial" panose="020B0604020202020204" pitchFamily="34" charset="0"/>
            </a:endParaRPr>
          </a:p>
        </p:txBody>
      </p:sp>
      <p:pic>
        <p:nvPicPr>
          <p:cNvPr id="2" name="Picture 1"/>
          <p:cNvPicPr>
            <a:picLocks noChangeAspect="1"/>
          </p:cNvPicPr>
          <p:nvPr/>
        </p:nvPicPr>
        <p:blipFill>
          <a:blip r:embed="rId3"/>
          <a:srcRect t="20947"/>
          <a:stretch/>
        </p:blipFill>
        <p:spPr>
          <a:xfrm>
            <a:off x="0" y="0"/>
            <a:ext cx="9224290" cy="6858000"/>
          </a:xfrm>
          <a:prstGeom prst="rect">
            <a:avLst/>
          </a:prstGeom>
          <a:effectLst/>
        </p:spPr>
      </p:pic>
      <p:sp>
        <p:nvSpPr>
          <p:cNvPr id="2487303" name="Text Box 7"/>
          <p:cNvSpPr txBox="1">
            <a:spLocks noChangeArrowheads="1"/>
          </p:cNvSpPr>
          <p:nvPr/>
        </p:nvSpPr>
        <p:spPr bwMode="auto">
          <a:xfrm>
            <a:off x="228600" y="5591175"/>
            <a:ext cx="8915400" cy="646331"/>
          </a:xfrm>
          <a:prstGeom prst="rect">
            <a:avLst/>
          </a:prstGeom>
          <a:noFill/>
          <a:ln w="9525">
            <a:noFill/>
            <a:miter lim="800000"/>
            <a:headEnd/>
            <a:tailEnd/>
          </a:ln>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50000"/>
              </a:spcBef>
              <a:spcAft>
                <a:spcPct val="0"/>
              </a:spcAft>
              <a:defRPr/>
            </a:pPr>
            <a:r>
              <a:rPr lang="ar-JO" sz="3600" b="1" dirty="0">
                <a:solidFill>
                  <a:srgbClr val="FFFFFF"/>
                </a:solidFill>
                <a:effectLst>
                  <a:glow rad="165100">
                    <a:srgbClr val="000000"/>
                  </a:glow>
                  <a:outerShdw blurRad="38100" dist="38100" dir="2700000" algn="tl">
                    <a:srgbClr val="000000"/>
                  </a:outerShdw>
                </a:effectLst>
                <a:latin typeface="Arial" panose="020B0604020202020204" pitchFamily="34" charset="0"/>
                <a:cs typeface="Arial" panose="020B0604020202020204" pitchFamily="34" charset="0"/>
              </a:rPr>
              <a:t>و على كل حيوان </a:t>
            </a:r>
            <a:r>
              <a:rPr lang="ar-JO" sz="3600" b="1" dirty="0">
                <a:solidFill>
                  <a:srgbClr val="FFFF00"/>
                </a:solidFill>
                <a:effectLst>
                  <a:glow rad="165100">
                    <a:srgbClr val="000000"/>
                  </a:glow>
                  <a:outerShdw blurRad="38100" dist="38100" dir="2700000" algn="tl">
                    <a:srgbClr val="000000"/>
                  </a:outerShdw>
                </a:effectLst>
                <a:latin typeface="Arial" panose="020B0604020202020204" pitchFamily="34" charset="0"/>
                <a:cs typeface="Arial" panose="020B0604020202020204" pitchFamily="34" charset="0"/>
              </a:rPr>
              <a:t>يدب على الأرض </a:t>
            </a:r>
            <a:r>
              <a:rPr lang="ar-JO" sz="3600" b="1" dirty="0">
                <a:solidFill>
                  <a:srgbClr val="FFFFFF"/>
                </a:solidFill>
                <a:effectLst>
                  <a:glow rad="165100">
                    <a:srgbClr val="000000"/>
                  </a:glow>
                  <a:outerShdw blurRad="38100" dist="38100" dir="2700000" algn="tl">
                    <a:srgbClr val="000000"/>
                  </a:outerShdw>
                </a:effectLst>
                <a:latin typeface="Arial" panose="020B0604020202020204" pitchFamily="34" charset="0"/>
                <a:cs typeface="Arial" panose="020B0604020202020204" pitchFamily="34" charset="0"/>
              </a:rPr>
              <a:t>(تكوين 1 : 28)</a:t>
            </a:r>
            <a:endParaRPr lang="en-US" sz="3600" b="1" dirty="0">
              <a:solidFill>
                <a:srgbClr val="FFFFFF"/>
              </a:solidFill>
              <a:effectLst>
                <a:glow rad="165100">
                  <a:srgbClr val="000000"/>
                </a:glow>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487304" name="Text Box 8"/>
          <p:cNvSpPr txBox="1">
            <a:spLocks noChangeArrowheads="1"/>
          </p:cNvSpPr>
          <p:nvPr/>
        </p:nvSpPr>
        <p:spPr bwMode="auto">
          <a:xfrm>
            <a:off x="228600" y="381000"/>
            <a:ext cx="4191000" cy="646331"/>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defRPr/>
            </a:pPr>
            <a:r>
              <a:rPr lang="ar-JO" sz="3600" b="1" dirty="0">
                <a:solidFill>
                  <a:srgbClr val="FFFFFF"/>
                </a:solidFill>
                <a:effectLst>
                  <a:glow rad="165100">
                    <a:srgbClr val="000000"/>
                  </a:glow>
                  <a:outerShdw blurRad="38100" dist="38100" dir="2700000" algn="tl">
                    <a:srgbClr val="000000"/>
                  </a:outerShdw>
                </a:effectLst>
                <a:latin typeface="Arial" panose="020B0604020202020204" pitchFamily="34" charset="0"/>
                <a:cs typeface="Arial" panose="020B0604020202020204" pitchFamily="34" charset="0"/>
              </a:rPr>
              <a:t>و على </a:t>
            </a:r>
            <a:r>
              <a:rPr lang="ar-JO" sz="3600" b="1" dirty="0">
                <a:solidFill>
                  <a:srgbClr val="FFFF00"/>
                </a:solidFill>
                <a:effectLst>
                  <a:glow rad="165100">
                    <a:srgbClr val="000000"/>
                  </a:glow>
                  <a:outerShdw blurRad="38100" dist="38100" dir="2700000" algn="tl">
                    <a:srgbClr val="000000"/>
                  </a:outerShdw>
                </a:effectLst>
                <a:latin typeface="Arial" panose="020B0604020202020204" pitchFamily="34" charset="0"/>
                <a:cs typeface="Arial" panose="020B0604020202020204" pitchFamily="34" charset="0"/>
              </a:rPr>
              <a:t>طير</a:t>
            </a:r>
            <a:r>
              <a:rPr lang="ar-JO" sz="3600" b="1" dirty="0">
                <a:solidFill>
                  <a:srgbClr val="FFFFFF"/>
                </a:solidFill>
                <a:effectLst>
                  <a:glow rad="165100">
                    <a:srgbClr val="000000"/>
                  </a:glow>
                  <a:outerShdw blurRad="38100" dist="38100" dir="2700000" algn="tl">
                    <a:srgbClr val="000000"/>
                  </a:outerShdw>
                </a:effectLst>
                <a:latin typeface="Arial" panose="020B0604020202020204" pitchFamily="34" charset="0"/>
                <a:cs typeface="Arial" panose="020B0604020202020204" pitchFamily="34" charset="0"/>
              </a:rPr>
              <a:t> السماء</a:t>
            </a:r>
            <a:endParaRPr lang="en-US" sz="3600" b="1" dirty="0">
              <a:solidFill>
                <a:srgbClr val="FFFFFF"/>
              </a:solidFill>
              <a:effectLst>
                <a:glow rad="165100">
                  <a:srgbClr val="000000"/>
                </a:glow>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487305" name="Text Box 9"/>
          <p:cNvSpPr txBox="1">
            <a:spLocks noChangeArrowheads="1"/>
          </p:cNvSpPr>
          <p:nvPr/>
        </p:nvSpPr>
        <p:spPr bwMode="auto">
          <a:xfrm>
            <a:off x="228600" y="3124200"/>
            <a:ext cx="6096000" cy="646331"/>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defRPr/>
            </a:pPr>
            <a:r>
              <a:rPr lang="ar-JO" sz="3600" b="1" dirty="0">
                <a:solidFill>
                  <a:srgbClr val="FFFFFF"/>
                </a:solidFill>
                <a:effectLst>
                  <a:glow rad="165100">
                    <a:srgbClr val="000000"/>
                  </a:glow>
                  <a:outerShdw blurRad="38100" dist="38100" dir="2700000" algn="tl">
                    <a:srgbClr val="000000"/>
                  </a:outerShdw>
                </a:effectLst>
                <a:latin typeface="Arial" panose="020B0604020202020204" pitchFamily="34" charset="0"/>
                <a:cs typeface="Arial" panose="020B0604020202020204" pitchFamily="34" charset="0"/>
              </a:rPr>
              <a:t>و تسلطوا على </a:t>
            </a:r>
            <a:r>
              <a:rPr lang="ar-JO" sz="3600" b="1" dirty="0">
                <a:solidFill>
                  <a:srgbClr val="FFFF00"/>
                </a:solidFill>
                <a:effectLst>
                  <a:glow rad="165100">
                    <a:srgbClr val="000000"/>
                  </a:glow>
                  <a:outerShdw blurRad="38100" dist="38100" dir="2700000" algn="tl">
                    <a:srgbClr val="000000"/>
                  </a:outerShdw>
                </a:effectLst>
                <a:latin typeface="Arial" panose="020B0604020202020204" pitchFamily="34" charset="0"/>
                <a:cs typeface="Arial" panose="020B0604020202020204" pitchFamily="34" charset="0"/>
              </a:rPr>
              <a:t>سمك</a:t>
            </a:r>
            <a:r>
              <a:rPr lang="ar-JO" sz="3600" b="1" dirty="0">
                <a:solidFill>
                  <a:srgbClr val="FFFFFF"/>
                </a:solidFill>
                <a:effectLst>
                  <a:glow rad="165100">
                    <a:srgbClr val="000000"/>
                  </a:glow>
                  <a:outerShdw blurRad="38100" dist="38100" dir="2700000" algn="tl">
                    <a:srgbClr val="000000"/>
                  </a:outerShdw>
                </a:effectLst>
                <a:latin typeface="Arial" panose="020B0604020202020204" pitchFamily="34" charset="0"/>
                <a:cs typeface="Arial" panose="020B0604020202020204" pitchFamily="34" charset="0"/>
              </a:rPr>
              <a:t> البحر</a:t>
            </a:r>
            <a:endParaRPr lang="en-US" sz="3600" b="1" dirty="0">
              <a:solidFill>
                <a:srgbClr val="FFFFFF"/>
              </a:solidFill>
              <a:effectLst>
                <a:glow rad="165100">
                  <a:srgbClr val="000000"/>
                </a:glow>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487306" name="Text Box 10"/>
          <p:cNvSpPr txBox="1">
            <a:spLocks noChangeArrowheads="1"/>
          </p:cNvSpPr>
          <p:nvPr/>
        </p:nvSpPr>
        <p:spPr bwMode="auto">
          <a:xfrm>
            <a:off x="5715000" y="381000"/>
            <a:ext cx="3352800" cy="2308324"/>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defRPr/>
            </a:pPr>
            <a:r>
              <a:rPr lang="ar-JO" sz="3600" b="1" dirty="0">
                <a:solidFill>
                  <a:srgbClr val="FFFFFF"/>
                </a:solidFill>
                <a:effectLst>
                  <a:glow rad="165100">
                    <a:srgbClr val="000000"/>
                  </a:glow>
                  <a:outerShdw blurRad="38100" dist="38100" dir="2700000" algn="tl">
                    <a:srgbClr val="000000"/>
                  </a:outerShdw>
                </a:effectLst>
                <a:latin typeface="Arial" panose="020B0604020202020204" pitchFamily="34" charset="0"/>
                <a:cs typeface="Arial" panose="020B0604020202020204" pitchFamily="34" charset="0"/>
              </a:rPr>
              <a:t>و باركهم الله و قال لهم أثمروا و اكثروا و املأوا الأرض و أخضعوها</a:t>
            </a:r>
            <a:endParaRPr lang="en-US" sz="3600" b="1" dirty="0">
              <a:solidFill>
                <a:srgbClr val="FFFFFF"/>
              </a:solidFill>
              <a:effectLst>
                <a:glow rad="165100">
                  <a:srgbClr val="000000"/>
                </a:glow>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50130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87305"/>
                                        </p:tgtEl>
                                        <p:attrNameLst>
                                          <p:attrName>style.visibility</p:attrName>
                                        </p:attrNameLst>
                                      </p:cBhvr>
                                      <p:to>
                                        <p:strVal val="visible"/>
                                      </p:to>
                                    </p:set>
                                    <p:animEffect transition="in" filter="dissolve">
                                      <p:cBhvr>
                                        <p:cTn id="7" dur="500"/>
                                        <p:tgtEl>
                                          <p:spTgt spid="24873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87304"/>
                                        </p:tgtEl>
                                        <p:attrNameLst>
                                          <p:attrName>style.visibility</p:attrName>
                                        </p:attrNameLst>
                                      </p:cBhvr>
                                      <p:to>
                                        <p:strVal val="visible"/>
                                      </p:to>
                                    </p:set>
                                    <p:animEffect transition="in" filter="dissolve">
                                      <p:cBhvr>
                                        <p:cTn id="12" dur="500"/>
                                        <p:tgtEl>
                                          <p:spTgt spid="248730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87303"/>
                                        </p:tgtEl>
                                        <p:attrNameLst>
                                          <p:attrName>style.visibility</p:attrName>
                                        </p:attrNameLst>
                                      </p:cBhvr>
                                      <p:to>
                                        <p:strVal val="visible"/>
                                      </p:to>
                                    </p:set>
                                    <p:animEffect transition="in" filter="dissolve">
                                      <p:cBhvr>
                                        <p:cTn id="17" dur="500"/>
                                        <p:tgtEl>
                                          <p:spTgt spid="2487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7303" grpId="0"/>
      <p:bldP spid="2487304" grpId="0"/>
      <p:bldP spid="248730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714500"/>
            <a:ext cx="9144000" cy="5143500"/>
          </a:xfrm>
          <a:prstGeom prst="rect">
            <a:avLst/>
          </a:prstGeom>
        </p:spPr>
      </p:pic>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dirty="0">
                <a:ea typeface="ＭＳ Ｐゴシック" charset="0"/>
                <a:cs typeface="ＭＳ Ｐゴシック" charset="0"/>
              </a:rPr>
              <a:t>Noah</a:t>
            </a:r>
          </a:p>
        </p:txBody>
      </p:sp>
      <p:sp>
        <p:nvSpPr>
          <p:cNvPr id="7" name="Rectangle 1026"/>
          <p:cNvSpPr txBox="1">
            <a:spLocks noChangeArrowheads="1"/>
          </p:cNvSpPr>
          <p:nvPr/>
        </p:nvSpPr>
        <p:spPr bwMode="auto">
          <a:xfrm>
            <a:off x="4000500" y="2492374"/>
            <a:ext cx="4970463" cy="4175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solidFill>
                  <a:srgbClr val="FFFFFF"/>
                </a:solidFill>
                <a:effectLst>
                  <a:glow rad="152400">
                    <a:srgbClr val="000000"/>
                  </a:glow>
                </a:effectLst>
                <a:latin typeface="Arial" panose="020B0604020202020204" pitchFamily="34" charset="0"/>
                <a:cs typeface="Arial" panose="020B0604020202020204" pitchFamily="34" charset="0"/>
              </a:rPr>
              <a:t>غزو الثعابين</a:t>
            </a:r>
            <a:endParaRPr lang="en-US" sz="4000" b="1" dirty="0">
              <a:solidFill>
                <a:srgbClr val="FFFFFF"/>
              </a:solidFill>
              <a:effectLst>
                <a:glow rad="152400">
                  <a:srgbClr val="000000"/>
                </a:glow>
              </a:effectLst>
              <a:latin typeface="Arial" panose="020B0604020202020204" pitchFamily="34" charset="0"/>
              <a:ea typeface="ＭＳ Ｐゴシック" charset="0"/>
              <a:cs typeface="ＭＳ Ｐゴシック" charset="0"/>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39768" y="192181"/>
            <a:ext cx="4007548" cy="1286789"/>
          </a:xfrm>
          <a:prstGeom prst="rect">
            <a:avLst/>
          </a:prstGeom>
        </p:spPr>
      </p:pic>
    </p:spTree>
    <p:extLst>
      <p:ext uri="{BB962C8B-B14F-4D97-AF65-F5344CB8AC3E}">
        <p14:creationId xmlns:p14="http://schemas.microsoft.com/office/powerpoint/2010/main" val="28940698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p:cNvSpPr>
            <a:spLocks noGrp="1" noChangeArrowheads="1"/>
          </p:cNvSpPr>
          <p:nvPr>
            <p:ph type="title"/>
          </p:nvPr>
        </p:nvSpPr>
        <p:spPr>
          <a:xfrm>
            <a:off x="685800" y="-76200"/>
            <a:ext cx="7772400" cy="1143000"/>
          </a:xfrm>
        </p:spPr>
        <p:txBody>
          <a:bodyPr/>
          <a:lstStyle/>
          <a:p>
            <a:pPr eaLnBrk="1" hangingPunct="1"/>
            <a:r>
              <a:rPr lang="ar-JO" altLang="zh-CN" dirty="0">
                <a:solidFill>
                  <a:schemeClr val="bg1"/>
                </a:solidFill>
                <a:ea typeface="ＭＳ Ｐゴシック" charset="0"/>
                <a:cs typeface="Arial" panose="020B0604020202020204" pitchFamily="34" charset="0"/>
              </a:rPr>
              <a:t>الحاجة لبداية جديدة</a:t>
            </a:r>
            <a:endParaRPr lang="en-US" altLang="zh-CN" dirty="0">
              <a:solidFill>
                <a:schemeClr val="bg1"/>
              </a:solidFill>
              <a:ea typeface="ＭＳ Ｐゴシック" charset="0"/>
              <a:cs typeface="Arial" panose="020B0604020202020204" pitchFamily="34" charset="0"/>
            </a:endParaRPr>
          </a:p>
        </p:txBody>
      </p:sp>
      <p:pic>
        <p:nvPicPr>
          <p:cNvPr id="192514"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85850"/>
            <a:ext cx="9144000" cy="5848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2515" name="Text Box 4"/>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altLang="zh-CN" b="1" dirty="0">
                <a:solidFill>
                  <a:srgbClr val="FFFFFF"/>
                </a:solidFill>
                <a:latin typeface="Arial" panose="020B0604020202020204" pitchFamily="34" charset="0"/>
                <a:cs typeface="Arial" panose="020B0604020202020204" pitchFamily="34" charset="0"/>
              </a:rPr>
              <a:t>65</a:t>
            </a:r>
            <a:endParaRPr lang="en-US" altLang="zh-CN" b="1" dirty="0">
              <a:solidFill>
                <a:srgbClr val="FFFFFF"/>
              </a:solidFill>
              <a:latin typeface="Arial" panose="020B0604020202020204" pitchFamily="34" charset="0"/>
              <a:cs typeface="Arial" panose="020B0604020202020204" pitchFamily="34" charset="0"/>
            </a:endParaRPr>
          </a:p>
        </p:txBody>
      </p:sp>
      <p:sp>
        <p:nvSpPr>
          <p:cNvPr id="192516" name="Rectangle 6"/>
          <p:cNvSpPr>
            <a:spLocks noChangeArrowheads="1"/>
          </p:cNvSpPr>
          <p:nvPr/>
        </p:nvSpPr>
        <p:spPr bwMode="auto">
          <a:xfrm>
            <a:off x="304800" y="838200"/>
            <a:ext cx="8610600" cy="2230438"/>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SA" sz="2800" b="1" baseline="30000" dirty="0">
                <a:solidFill>
                  <a:schemeClr val="bg1"/>
                </a:solidFill>
                <a:latin typeface="Arial" panose="020B0604020202020204" pitchFamily="34" charset="0"/>
                <a:cs typeface="Arial" panose="020B0604020202020204" pitchFamily="34" charset="0"/>
              </a:rPr>
              <a:t>12</a:t>
            </a:r>
            <a:r>
              <a:rPr lang="ar-SA" sz="2800" b="1" dirty="0">
                <a:solidFill>
                  <a:schemeClr val="bg1"/>
                </a:solidFill>
                <a:latin typeface="Arial" panose="020B0604020202020204" pitchFamily="34" charset="0"/>
                <a:cs typeface="Arial" panose="020B0604020202020204" pitchFamily="34" charset="0"/>
              </a:rPr>
              <a:t>وَرَأَى اللهُ الأَرْضَ فَإِذَا هِيَ قَدْ فَسَدَتْ، إِذْ كَانَ كُلُّ بَشَرٍ قَدْ أَفْسَدَ طَرِيقَهُ عَلَى الأَرْضِ.</a:t>
            </a:r>
            <a:endParaRPr lang="en-US" sz="2800" b="1" dirty="0">
              <a:solidFill>
                <a:schemeClr val="bg1"/>
              </a:solidFill>
              <a:latin typeface="Arial" panose="020B0604020202020204" pitchFamily="34" charset="0"/>
              <a:cs typeface="Arial" panose="020B0604020202020204" pitchFamily="34" charset="0"/>
            </a:endParaRPr>
          </a:p>
          <a:p>
            <a:pPr algn="r"/>
            <a:r>
              <a:rPr lang="ar-SA" sz="2800" b="1" baseline="30000" dirty="0">
                <a:solidFill>
                  <a:schemeClr val="bg1"/>
                </a:solidFill>
                <a:latin typeface="Arial" panose="020B0604020202020204" pitchFamily="34" charset="0"/>
                <a:cs typeface="Arial" panose="020B0604020202020204" pitchFamily="34" charset="0"/>
              </a:rPr>
              <a:t>13</a:t>
            </a:r>
            <a:r>
              <a:rPr lang="ar-SA" sz="2800" b="1" dirty="0">
                <a:solidFill>
                  <a:schemeClr val="bg1"/>
                </a:solidFill>
                <a:latin typeface="Arial" panose="020B0604020202020204" pitchFamily="34" charset="0"/>
                <a:cs typeface="Arial" panose="020B0604020202020204" pitchFamily="34" charset="0"/>
              </a:rPr>
              <a:t>فَقَالَ اللهُ لِنُوحٍ: «نِهَايَةُ كُلِّ بَشَرٍ قَدْ أَتَتْ أَمَامِي، لأَنَّ الأَرْضَ امْتَلأَتْ ظُلْمًا مِنْهُمْ. فَهَا أَنَا مُهْلِكُهُمْ مَعَ الأَرْضِ. </a:t>
            </a:r>
            <a:endParaRPr lang="en-US" altLang="zh-CN" sz="2800" b="1" dirty="0">
              <a:solidFill>
                <a:schemeClr val="bg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70649091"/>
      </p:ext>
    </p:extLst>
  </p:cSld>
  <p:clrMapOvr>
    <a:masterClrMapping/>
  </p:clrMapOvr>
  <p:transition spd="med">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a:ln>
            <a:miter lim="800000"/>
            <a:headEnd/>
            <a:tailEnd/>
          </a:ln>
        </p:spPr>
        <p:txBody>
          <a:bodyPr anchor="b"/>
          <a:lstStyle/>
          <a:p>
            <a:pPr algn="r">
              <a:defRPr/>
            </a:pPr>
            <a:r>
              <a:rPr lang="en-US"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Noah &amp; His Son</a:t>
            </a:r>
          </a:p>
        </p:txBody>
      </p:sp>
      <p:pic>
        <p:nvPicPr>
          <p:cNvPr id="194562" name="Picture 2" descr="Gen 6 Noah &amp; So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3013249"/>
      </p:ext>
    </p:extLst>
  </p:cSld>
  <p:clrMapOvr>
    <a:masterClrMapping/>
  </p:clrMapOvr>
  <p:transition spd="med">
    <p:randomBar dir="ver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Title 1"/>
          <p:cNvSpPr>
            <a:spLocks noGrp="1"/>
          </p:cNvSpPr>
          <p:nvPr>
            <p:ph type="ctrTitle"/>
          </p:nvPr>
        </p:nvSpPr>
        <p:spPr>
          <a:xfrm>
            <a:off x="-55563" y="6092825"/>
            <a:ext cx="9217026" cy="765175"/>
          </a:xfrm>
          <a:solidFill>
            <a:srgbClr val="000000"/>
          </a:solidFill>
        </p:spPr>
        <p:txBody>
          <a:bodyPr/>
          <a:lstStyle/>
          <a:p>
            <a:r>
              <a:rPr lang="ar-JO" dirty="0">
                <a:solidFill>
                  <a:srgbClr val="FFFF00"/>
                </a:solidFill>
                <a:ea typeface="ＭＳ Ｐゴシック" charset="0"/>
                <a:cs typeface="Arial" panose="020B0604020202020204" pitchFamily="34" charset="0"/>
              </a:rPr>
              <a:t>بالإيمان (عب 11)</a:t>
            </a:r>
            <a:endParaRPr lang="en-US" dirty="0">
              <a:solidFill>
                <a:srgbClr val="FFFF00"/>
              </a:solidFill>
              <a:ea typeface="ＭＳ Ｐゴシック" charset="0"/>
              <a:cs typeface="Arial" panose="020B0604020202020204" pitchFamily="34" charset="0"/>
            </a:endParaRPr>
          </a:p>
        </p:txBody>
      </p:sp>
      <p:sp>
        <p:nvSpPr>
          <p:cNvPr id="5" name="Title 1"/>
          <p:cNvSpPr txBox="1">
            <a:spLocks/>
          </p:cNvSpPr>
          <p:nvPr/>
        </p:nvSpPr>
        <p:spPr bwMode="auto">
          <a:xfrm>
            <a:off x="0" y="3992154"/>
            <a:ext cx="9144000" cy="2160240"/>
          </a:xfrm>
          <a:prstGeom prst="rect">
            <a:avLst/>
          </a:prstGeom>
          <a:noFill/>
          <a:ln>
            <a:noFill/>
          </a:ln>
          <a:extLst>
            <a:ext uri="{FAA26D3D-D897-4be2-8F04-BA451C77F1D7}">
              <ma14:placeholderFlag xmlns:ma14="http://schemas.microsoft.com/office/mac/drawingml/2011/main" xmlns="" val="1"/>
            </a:ext>
          </a:extLst>
        </p:spPr>
        <p:txBody>
          <a:bodyPr anchor="ctr"/>
          <a:lstStyle>
            <a:defPPr>
              <a:defRPr lang="en-US"/>
            </a:defPPr>
            <a:lvl1pPr algn="ctr">
              <a:defRPr b="1">
                <a:solidFill>
                  <a:srgbClr val="FFFFFF"/>
                </a:solidFill>
                <a:effectLst>
                  <a:glow rad="127000">
                    <a:schemeClr val="tx2">
                      <a:alpha val="96000"/>
                    </a:schemeClr>
                  </a:glow>
                </a:effectLst>
                <a:latin typeface="+mj-lt"/>
                <a:ea typeface="ＭＳ Ｐゴシック" charset="-128"/>
                <a:cs typeface="ＭＳ Ｐゴシック" charset="-128"/>
              </a:defRPr>
            </a:lvl1pPr>
            <a:lvl2pPr algn="ctr">
              <a:defRPr sz="4400">
                <a:solidFill>
                  <a:schemeClr val="tx2"/>
                </a:solidFill>
                <a:latin typeface="Arial" pitchFamily="-111" charset="0"/>
                <a:ea typeface="ＭＳ Ｐゴシック" charset="-128"/>
                <a:cs typeface="ＭＳ Ｐゴシック" charset="-128"/>
              </a:defRPr>
            </a:lvl2pPr>
            <a:lvl3pPr algn="ctr">
              <a:defRPr sz="4400">
                <a:solidFill>
                  <a:schemeClr val="tx2"/>
                </a:solidFill>
                <a:latin typeface="Arial" pitchFamily="-111" charset="0"/>
                <a:ea typeface="ＭＳ Ｐゴシック" charset="-128"/>
                <a:cs typeface="ＭＳ Ｐゴシック" charset="-128"/>
              </a:defRPr>
            </a:lvl3pPr>
            <a:lvl4pPr algn="ctr">
              <a:defRPr sz="4400">
                <a:solidFill>
                  <a:schemeClr val="tx2"/>
                </a:solidFill>
                <a:latin typeface="Arial" pitchFamily="-111" charset="0"/>
                <a:ea typeface="ＭＳ Ｐゴシック" charset="-128"/>
                <a:cs typeface="ＭＳ Ｐゴシック" charset="-128"/>
              </a:defRPr>
            </a:lvl4pPr>
            <a:lvl5pPr algn="ctr">
              <a:defRPr sz="4400">
                <a:solidFill>
                  <a:schemeClr val="tx2"/>
                </a:solidFill>
                <a:latin typeface="Arial" pitchFamily="-111"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Arial" pitchFamily="-111" charset="0"/>
              </a:defRPr>
            </a:lvl6pPr>
            <a:lvl7pPr marL="914400" algn="ctr" fontAlgn="base">
              <a:spcBef>
                <a:spcPct val="0"/>
              </a:spcBef>
              <a:spcAft>
                <a:spcPct val="0"/>
              </a:spcAft>
              <a:defRPr sz="4400">
                <a:solidFill>
                  <a:schemeClr val="tx2"/>
                </a:solidFill>
                <a:latin typeface="Arial" pitchFamily="-111" charset="0"/>
              </a:defRPr>
            </a:lvl7pPr>
            <a:lvl8pPr marL="1371600" algn="ctr" fontAlgn="base">
              <a:spcBef>
                <a:spcPct val="0"/>
              </a:spcBef>
              <a:spcAft>
                <a:spcPct val="0"/>
              </a:spcAft>
              <a:defRPr sz="4400">
                <a:solidFill>
                  <a:schemeClr val="tx2"/>
                </a:solidFill>
                <a:latin typeface="Arial" pitchFamily="-111" charset="0"/>
              </a:defRPr>
            </a:lvl8pPr>
            <a:lvl9pPr marL="1828800" algn="ctr" fontAlgn="base">
              <a:spcBef>
                <a:spcPct val="0"/>
              </a:spcBef>
              <a:spcAft>
                <a:spcPct val="0"/>
              </a:spcAft>
              <a:defRPr sz="4400">
                <a:solidFill>
                  <a:schemeClr val="tx2"/>
                </a:solidFill>
                <a:latin typeface="Arial" pitchFamily="-111" charset="0"/>
              </a:defRPr>
            </a:lvl9pPr>
          </a:lstStyle>
          <a:p>
            <a:pPr defTabSz="914400" eaLnBrk="0" fontAlgn="base" hangingPunct="0">
              <a:spcBef>
                <a:spcPct val="0"/>
              </a:spcBef>
              <a:spcAft>
                <a:spcPct val="0"/>
              </a:spcAft>
              <a:defRPr/>
            </a:pPr>
            <a:r>
              <a:rPr lang="ar-JO" sz="2400" dirty="0">
                <a:solidFill>
                  <a:srgbClr val="FFFF00"/>
                </a:solidFill>
                <a:latin typeface="Arial" panose="020B0604020202020204" pitchFamily="34" charset="0"/>
                <a:cs typeface="Arial" panose="020B0604020202020204" pitchFamily="34" charset="0"/>
              </a:rPr>
              <a:t>ب</a:t>
            </a:r>
            <a:r>
              <a:rPr lang="ar-SA" sz="2400" dirty="0">
                <a:solidFill>
                  <a:srgbClr val="FFFF00"/>
                </a:solidFill>
                <a:latin typeface="Arial" panose="020B0604020202020204" pitchFamily="34" charset="0"/>
                <a:cs typeface="Arial" panose="020B0604020202020204" pitchFamily="34" charset="0"/>
              </a:rPr>
              <a:t>الإِيمَانِ </a:t>
            </a:r>
            <a:r>
              <a:rPr lang="ar-SA" sz="2400" dirty="0">
                <a:latin typeface="Arial" panose="020B0604020202020204" pitchFamily="34" charset="0"/>
                <a:cs typeface="Arial" panose="020B0604020202020204" pitchFamily="34" charset="0"/>
              </a:rPr>
              <a:t>نُوحٌ لَمَّا أُوحِيَ إِلَيْهِ عَنْ أُمُورٍ لَمْ تُرَ بَعْدُ خَافَ، فَبَنَى فُلْكًا لِخَلاَصِ بَيْتِهِ، </a:t>
            </a:r>
            <a:r>
              <a:rPr lang="ar-SA" sz="2400" dirty="0">
                <a:solidFill>
                  <a:srgbClr val="FFFF00"/>
                </a:solidFill>
                <a:latin typeface="Arial" panose="020B0604020202020204" pitchFamily="34" charset="0"/>
                <a:cs typeface="Arial" panose="020B0604020202020204" pitchFamily="34" charset="0"/>
              </a:rPr>
              <a:t>فَبِهِ</a:t>
            </a:r>
            <a:r>
              <a:rPr lang="ar-SA" sz="2400" dirty="0">
                <a:latin typeface="Arial" panose="020B0604020202020204" pitchFamily="34" charset="0"/>
                <a:cs typeface="Arial" panose="020B0604020202020204" pitchFamily="34" charset="0"/>
              </a:rPr>
              <a:t> دَانَ الْعَالَمَ، وَصَارَ وَارِثًا لِلْبِرِّ الَّذِي حَسَبَ </a:t>
            </a:r>
            <a:r>
              <a:rPr lang="ar-SA" sz="2400" dirty="0">
                <a:solidFill>
                  <a:srgbClr val="FFFF00"/>
                </a:solidFill>
                <a:latin typeface="Arial" panose="020B0604020202020204" pitchFamily="34" charset="0"/>
                <a:cs typeface="Arial" panose="020B0604020202020204" pitchFamily="34" charset="0"/>
              </a:rPr>
              <a:t>الإِيمَانِ</a:t>
            </a:r>
            <a:r>
              <a:rPr lang="ar-JO" sz="2400" dirty="0">
                <a:solidFill>
                  <a:srgbClr val="FFFF00"/>
                </a:solidFill>
                <a:latin typeface="Arial" panose="020B0604020202020204" pitchFamily="34" charset="0"/>
                <a:cs typeface="Arial" panose="020B0604020202020204" pitchFamily="34" charset="0"/>
              </a:rPr>
              <a:t>.</a:t>
            </a:r>
          </a:p>
          <a:p>
            <a:pPr defTabSz="914400" eaLnBrk="0" fontAlgn="base" hangingPunct="0">
              <a:spcBef>
                <a:spcPct val="0"/>
              </a:spcBef>
              <a:spcAft>
                <a:spcPct val="0"/>
              </a:spcAft>
              <a:defRPr/>
            </a:pPr>
            <a:r>
              <a:rPr lang="ar-JO" sz="2400" dirty="0">
                <a:solidFill>
                  <a:srgbClr val="FFFF00"/>
                </a:solidFill>
                <a:latin typeface="Arial" panose="020B0604020202020204" pitchFamily="34" charset="0"/>
                <a:cs typeface="Arial" panose="020B0604020202020204" pitchFamily="34" charset="0"/>
              </a:rPr>
              <a:t>(عب 11: 7)</a:t>
            </a:r>
            <a:r>
              <a:rPr lang="ar-SA" sz="2400" dirty="0">
                <a:solidFill>
                  <a:srgbClr val="FFFF00"/>
                </a:solidFill>
                <a:latin typeface="Arial" panose="020B0604020202020204" pitchFamily="34" charset="0"/>
                <a:cs typeface="Arial" panose="020B0604020202020204" pitchFamily="34" charset="0"/>
              </a:rPr>
              <a:t> </a:t>
            </a:r>
            <a:endParaRPr lang="en-US" sz="2400" dirty="0">
              <a:solidFill>
                <a:srgbClr val="FFFF00"/>
              </a:solidFill>
              <a:effectLst>
                <a:glow rad="127000">
                  <a:srgbClr val="000000">
                    <a:alpha val="96000"/>
                  </a:srgbClr>
                </a:glow>
              </a:effectLst>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1224491" y="95855"/>
            <a:ext cx="6839813" cy="3989891"/>
          </a:xfrm>
          <a:prstGeom prst="rect">
            <a:avLst/>
          </a:prstGeom>
        </p:spPr>
      </p:pic>
    </p:spTree>
    <p:extLst>
      <p:ext uri="{BB962C8B-B14F-4D97-AF65-F5344CB8AC3E}">
        <p14:creationId xmlns:p14="http://schemas.microsoft.com/office/powerpoint/2010/main" val="357120494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a:ln>
            <a:miter lim="800000"/>
            <a:headEnd/>
            <a:tailEnd/>
          </a:ln>
        </p:spPr>
        <p:txBody>
          <a:bodyPr anchor="b"/>
          <a:lstStyle/>
          <a:p>
            <a:pPr algn="r">
              <a:defRPr/>
            </a:pPr>
            <a:r>
              <a:rPr lang="en-US"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Noah &amp; His Son</a:t>
            </a:r>
          </a:p>
        </p:txBody>
      </p:sp>
      <p:pic>
        <p:nvPicPr>
          <p:cNvPr id="196610" name="Picture 3" descr="Gen 6 Noah Son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14626" y="1"/>
            <a:ext cx="3530838" cy="4707784"/>
          </a:xfrm>
          <a:prstGeom prst="rect">
            <a:avLst/>
          </a:prstGeom>
        </p:spPr>
      </p:pic>
    </p:spTree>
    <p:extLst>
      <p:ext uri="{BB962C8B-B14F-4D97-AF65-F5344CB8AC3E}">
        <p14:creationId xmlns:p14="http://schemas.microsoft.com/office/powerpoint/2010/main" val="788732032"/>
      </p:ext>
    </p:extLst>
  </p:cSld>
  <p:clrMapOvr>
    <a:masterClrMapping/>
  </p:clrMapOvr>
  <p:transition spd="med">
    <p:randomBar dir="ver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2"/>
          <p:cNvSpPr>
            <a:spLocks noGrp="1" noChangeArrowheads="1"/>
          </p:cNvSpPr>
          <p:nvPr>
            <p:ph type="title"/>
          </p:nvPr>
        </p:nvSpPr>
        <p:spPr/>
        <p:txBody>
          <a:bodyPr/>
          <a:lstStyle/>
          <a:p>
            <a:pPr eaLnBrk="1" hangingPunct="1"/>
            <a:r>
              <a:rPr lang="en-US" altLang="zh-CN">
                <a:ea typeface="ＭＳ Ｐゴシック" charset="0"/>
              </a:rPr>
              <a:t>Building the Ark</a:t>
            </a:r>
          </a:p>
        </p:txBody>
      </p:sp>
      <p:sp>
        <p:nvSpPr>
          <p:cNvPr id="198658" name="Rectangle 3"/>
          <p:cNvSpPr>
            <a:spLocks noGrp="1" noChangeArrowheads="1"/>
          </p:cNvSpPr>
          <p:nvPr>
            <p:ph type="body" idx="1"/>
          </p:nvPr>
        </p:nvSpPr>
        <p:spPr/>
        <p:txBody>
          <a:bodyPr/>
          <a:lstStyle/>
          <a:p>
            <a:pPr eaLnBrk="1" hangingPunct="1"/>
            <a:endParaRPr lang="zh-CN" altLang="en-US">
              <a:ea typeface="ＭＳ Ｐゴシック" charset="0"/>
            </a:endParaRPr>
          </a:p>
        </p:txBody>
      </p:sp>
      <p:pic>
        <p:nvPicPr>
          <p:cNvPr id="198659"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50"/>
            <a:ext cx="9144000"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8660" name="Text Box 5"/>
          <p:cNvSpPr txBox="1">
            <a:spLocks noChangeArrowheads="1"/>
          </p:cNvSpPr>
          <p:nvPr/>
        </p:nvSpPr>
        <p:spPr bwMode="auto">
          <a:xfrm>
            <a:off x="8578850" y="76200"/>
            <a:ext cx="530915" cy="461665"/>
          </a:xfrm>
          <a:prstGeom prst="rect">
            <a:avLst/>
          </a:prstGeom>
          <a:solidFill>
            <a:srgbClr val="3333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altLang="zh-CN" b="1" dirty="0">
                <a:solidFill>
                  <a:srgbClr val="FFFFFF"/>
                </a:solidFill>
                <a:latin typeface="Arial" panose="020B0604020202020204" pitchFamily="34" charset="0"/>
                <a:cs typeface="Arial" panose="020B0604020202020204" pitchFamily="34" charset="0"/>
              </a:rPr>
              <a:t>65</a:t>
            </a:r>
            <a:endParaRPr lang="en-US" altLang="zh-CN"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9728103"/>
      </p:ext>
    </p:extLst>
  </p:cSld>
  <p:clrMapOvr>
    <a:masterClrMapping/>
  </p:clrMapOvr>
  <p:transition spd="med">
    <p:randomBar dir="ver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a:ln>
            <a:miter lim="800000"/>
            <a:headEnd/>
            <a:tailEnd/>
          </a:ln>
        </p:spPr>
        <p:txBody>
          <a:bodyPr anchor="b"/>
          <a:lstStyle/>
          <a:p>
            <a:pPr algn="r">
              <a:defRPr/>
            </a:pPr>
            <a:r>
              <a:rPr lang="en-US"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Food in the Ark</a:t>
            </a:r>
          </a:p>
        </p:txBody>
      </p:sp>
      <p:pic>
        <p:nvPicPr>
          <p:cNvPr id="200706" name="Picture 3" descr="Gen 7 Ark Foo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6988"/>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08041765"/>
      </p:ext>
    </p:extLst>
  </p:cSld>
  <p:clrMapOvr>
    <a:masterClrMapping/>
  </p:clrMapOvr>
  <p:transition spd="med">
    <p:randomBar dir="ver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a:ln>
            <a:miter lim="800000"/>
            <a:headEnd/>
            <a:tailEnd/>
          </a:ln>
        </p:spPr>
        <p:txBody>
          <a:bodyPr anchor="b"/>
          <a:lstStyle/>
          <a:p>
            <a:pPr algn="r">
              <a:defRPr/>
            </a:pPr>
            <a:r>
              <a:rPr lang="en-US"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Noah &amp; His Study</a:t>
            </a:r>
          </a:p>
        </p:txBody>
      </p:sp>
      <p:pic>
        <p:nvPicPr>
          <p:cNvPr id="202754" name="Picture 3" descr="Gen 6 Noah Study.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88"/>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40775194"/>
      </p:ext>
    </p:extLst>
  </p:cSld>
  <p:clrMapOvr>
    <a:masterClrMapping/>
  </p:clrMapOvr>
  <p:transition spd="med">
    <p:randomBar dir="ver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01" name="Group 2"/>
          <p:cNvGrpSpPr>
            <a:grpSpLocks/>
          </p:cNvGrpSpPr>
          <p:nvPr/>
        </p:nvGrpSpPr>
        <p:grpSpPr bwMode="auto">
          <a:xfrm>
            <a:off x="327025" y="215900"/>
            <a:ext cx="8804275" cy="6484938"/>
            <a:chOff x="206" y="136"/>
            <a:chExt cx="5546" cy="4085"/>
          </a:xfrm>
        </p:grpSpPr>
        <p:grpSp>
          <p:nvGrpSpPr>
            <p:cNvPr id="204805" name="Group 3"/>
            <p:cNvGrpSpPr>
              <a:grpSpLocks/>
            </p:cNvGrpSpPr>
            <p:nvPr/>
          </p:nvGrpSpPr>
          <p:grpSpPr bwMode="auto">
            <a:xfrm>
              <a:off x="234" y="136"/>
              <a:ext cx="5518" cy="4062"/>
              <a:chOff x="234" y="136"/>
              <a:chExt cx="5518" cy="4062"/>
            </a:xfrm>
          </p:grpSpPr>
          <p:pic>
            <p:nvPicPr>
              <p:cNvPr id="204807" name="Picture 4"/>
              <p:cNvPicPr>
                <a:picLocks noChangeArrowheads="1"/>
              </p:cNvPicPr>
              <p:nvPr/>
            </p:nvPicPr>
            <p:blipFill>
              <a:blip r:embed="rId3" cstate="screen">
                <a:extLst>
                  <a:ext uri="{28A0092B-C50C-407E-A947-70E740481C1C}">
                    <a14:useLocalDpi xmlns:a14="http://schemas.microsoft.com/office/drawing/2010/main"/>
                  </a:ext>
                </a:extLst>
              </a:blip>
              <a:srcRect t="2582" r="12022"/>
              <a:stretch>
                <a:fillRect/>
              </a:stretch>
            </p:blipFill>
            <p:spPr bwMode="auto">
              <a:xfrm>
                <a:off x="1621" y="136"/>
                <a:ext cx="4003" cy="3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04808" name="Line 5"/>
              <p:cNvSpPr>
                <a:spLocks noChangeShapeType="1"/>
              </p:cNvSpPr>
              <p:nvPr/>
            </p:nvSpPr>
            <p:spPr bwMode="auto">
              <a:xfrm>
                <a:off x="2079" y="557"/>
                <a:ext cx="2734" cy="2753"/>
              </a:xfrm>
              <a:prstGeom prst="line">
                <a:avLst/>
              </a:prstGeom>
              <a:noFill/>
              <a:ln w="127000">
                <a:solidFill>
                  <a:schemeClr val="bg2"/>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1413126" name="Rectangle 6"/>
              <p:cNvSpPr>
                <a:spLocks noChangeArrowheads="1"/>
              </p:cNvSpPr>
              <p:nvPr/>
            </p:nvSpPr>
            <p:spPr bwMode="auto">
              <a:xfrm rot="2700000">
                <a:off x="3331" y="2044"/>
                <a:ext cx="1207" cy="767"/>
              </a:xfrm>
              <a:prstGeom prst="rect">
                <a:avLst/>
              </a:prstGeom>
              <a:noFill/>
              <a:ln w="12700">
                <a:noFill/>
                <a:miter lim="800000"/>
                <a:headEnd/>
                <a:tailEnd/>
              </a:ln>
              <a:effectLst/>
            </p:spPr>
            <p:txBody>
              <a:bodyPr wrap="none" lIns="90488" tIns="44450" rIns="90488" bIns="44450">
                <a:spAutoFit/>
              </a:bodyPr>
              <a:lstStyle/>
              <a:p>
                <a:pPr algn="ctr" defTabSz="914400" eaLnBrk="0" fontAlgn="base" hangingPunct="0">
                  <a:lnSpc>
                    <a:spcPct val="120000"/>
                  </a:lnSpc>
                  <a:spcBef>
                    <a:spcPct val="0"/>
                  </a:spcBef>
                  <a:spcAft>
                    <a:spcPct val="0"/>
                  </a:spcAft>
                  <a:defRPr/>
                </a:pPr>
                <a:r>
                  <a:rPr lang="ar-JO" sz="32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18 إنش</a:t>
                </a:r>
                <a:endParaRPr lang="en-US" sz="32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eaLnBrk="0" fontAlgn="base" hangingPunct="0">
                  <a:lnSpc>
                    <a:spcPct val="120000"/>
                  </a:lnSpc>
                  <a:spcBef>
                    <a:spcPct val="0"/>
                  </a:spcBef>
                  <a:spcAft>
                    <a:spcPct val="0"/>
                  </a:spcAft>
                  <a:defRPr/>
                </a:pPr>
                <a:r>
                  <a:rPr lang="ar-JO" sz="32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ذراع واحد</a:t>
                </a:r>
                <a:endParaRPr lang="en-US" sz="32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204810" name="Line 7"/>
              <p:cNvSpPr>
                <a:spLocks noChangeShapeType="1"/>
              </p:cNvSpPr>
              <p:nvPr/>
            </p:nvSpPr>
            <p:spPr bwMode="auto">
              <a:xfrm>
                <a:off x="2144" y="618"/>
                <a:ext cx="2598" cy="2624"/>
              </a:xfrm>
              <a:prstGeom prst="line">
                <a:avLst/>
              </a:prstGeom>
              <a:noFill/>
              <a:ln w="76200">
                <a:solidFill>
                  <a:srgbClr val="FAFD00"/>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1413128" name="Rectangle 8"/>
              <p:cNvSpPr>
                <a:spLocks noChangeArrowheads="1"/>
              </p:cNvSpPr>
              <p:nvPr/>
            </p:nvSpPr>
            <p:spPr bwMode="auto">
              <a:xfrm>
                <a:off x="2337" y="3628"/>
                <a:ext cx="3415" cy="422"/>
              </a:xfrm>
              <a:prstGeom prst="rect">
                <a:avLst/>
              </a:prstGeom>
              <a:noFill/>
              <a:ln w="12700">
                <a:noFill/>
                <a:miter lim="800000"/>
                <a:headEnd/>
                <a:tailEnd/>
              </a:ln>
              <a:effectLst/>
            </p:spPr>
            <p:txBody>
              <a:bodyPr lIns="90488" tIns="44450" rIns="90488" bIns="44450"/>
              <a:lstStyle/>
              <a:p>
                <a:pPr marL="342900" indent="-342900" algn="ctr" defTabSz="914400" eaLnBrk="0" fontAlgn="base" hangingPunct="0">
                  <a:spcBef>
                    <a:spcPct val="20000"/>
                  </a:spcBef>
                  <a:spcAft>
                    <a:spcPct val="0"/>
                  </a:spcAft>
                  <a:buClr>
                    <a:srgbClr val="C0FEF9"/>
                  </a:buClr>
                  <a:buSzPct val="75000"/>
                  <a:buFont typeface="Monotype Sorts" charset="0"/>
                  <a:buChar char="n"/>
                  <a:defRPr/>
                </a:pPr>
                <a:r>
                  <a:rPr lang="ar-JO" altLang="zh-CN" sz="3600" b="1" dirty="0">
                    <a:solidFill>
                      <a:srgbClr val="FAFD00"/>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قياس الأطوال</a:t>
                </a:r>
                <a:endParaRPr lang="en-US" altLang="zh-CN" sz="3600" b="1" dirty="0">
                  <a:solidFill>
                    <a:srgbClr val="FAFD00"/>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1413129" name="Rectangle 9"/>
              <p:cNvSpPr>
                <a:spLocks noChangeArrowheads="1"/>
              </p:cNvSpPr>
              <p:nvPr/>
            </p:nvSpPr>
            <p:spPr bwMode="auto">
              <a:xfrm>
                <a:off x="453" y="623"/>
                <a:ext cx="935" cy="720"/>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8" tIns="44450" rIns="90488" bIns="44450" anchor="ctr"/>
              <a:lstStyle/>
              <a:p>
                <a:pPr algn="ctr" defTabSz="914400" eaLnBrk="0" fontAlgn="base" hangingPunct="0">
                  <a:lnSpc>
                    <a:spcPct val="90000"/>
                  </a:lnSpc>
                  <a:spcBef>
                    <a:spcPct val="0"/>
                  </a:spcBef>
                  <a:spcAft>
                    <a:spcPct val="0"/>
                  </a:spcAft>
                  <a:defRPr/>
                </a:pPr>
                <a:r>
                  <a:rPr lang="ar-JO" sz="3600" b="1" dirty="0">
                    <a:solidFill>
                      <a:srgbClr val="FAFD00"/>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الكتاب المقدس</a:t>
                </a:r>
                <a:endParaRPr lang="en-US" sz="3600" b="1" dirty="0">
                  <a:solidFill>
                    <a:srgbClr val="FAFD00"/>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pic>
            <p:nvPicPr>
              <p:cNvPr id="204813" name="Picture 10"/>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4" y="1798"/>
                <a:ext cx="2460" cy="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04814" name="Line 11"/>
              <p:cNvSpPr>
                <a:spLocks noChangeShapeType="1"/>
              </p:cNvSpPr>
              <p:nvPr/>
            </p:nvSpPr>
            <p:spPr bwMode="auto">
              <a:xfrm flipV="1">
                <a:off x="453" y="2209"/>
                <a:ext cx="2034" cy="898"/>
              </a:xfrm>
              <a:prstGeom prst="line">
                <a:avLst/>
              </a:prstGeom>
              <a:noFill/>
              <a:ln w="127000">
                <a:solidFill>
                  <a:schemeClr val="bg2"/>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204815" name="Line 12"/>
              <p:cNvSpPr>
                <a:spLocks noChangeShapeType="1"/>
              </p:cNvSpPr>
              <p:nvPr/>
            </p:nvSpPr>
            <p:spPr bwMode="auto">
              <a:xfrm flipV="1">
                <a:off x="525" y="2259"/>
                <a:ext cx="1889" cy="796"/>
              </a:xfrm>
              <a:prstGeom prst="line">
                <a:avLst/>
              </a:prstGeom>
              <a:noFill/>
              <a:ln w="76200">
                <a:solidFill>
                  <a:srgbClr val="FAFD00"/>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204816" name="Line 13"/>
              <p:cNvSpPr>
                <a:spLocks noChangeShapeType="1"/>
              </p:cNvSpPr>
              <p:nvPr/>
            </p:nvSpPr>
            <p:spPr bwMode="auto">
              <a:xfrm flipV="1">
                <a:off x="1266" y="2701"/>
                <a:ext cx="712" cy="1172"/>
              </a:xfrm>
              <a:prstGeom prst="line">
                <a:avLst/>
              </a:prstGeom>
              <a:noFill/>
              <a:ln w="127000">
                <a:solidFill>
                  <a:schemeClr val="bg2"/>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204817" name="AutoShape 14"/>
              <p:cNvSpPr>
                <a:spLocks noChangeArrowheads="1"/>
              </p:cNvSpPr>
              <p:nvPr/>
            </p:nvSpPr>
            <p:spPr bwMode="auto">
              <a:xfrm rot="-2460000">
                <a:off x="618" y="2368"/>
                <a:ext cx="337" cy="221"/>
              </a:xfrm>
              <a:prstGeom prst="rightArrow">
                <a:avLst>
                  <a:gd name="adj1" fmla="val 50000"/>
                  <a:gd name="adj2" fmla="val 76251"/>
                </a:avLst>
              </a:prstGeom>
              <a:solidFill>
                <a:srgbClr val="FAFD00"/>
              </a:solidFill>
              <a:ln w="12700">
                <a:solidFill>
                  <a:schemeClr val="bg2"/>
                </a:solidFill>
                <a:miter lim="800000"/>
                <a:headEnd/>
                <a:tailEnd/>
              </a:ln>
            </p:spPr>
            <p:txBody>
              <a:bodyPr wrap="none" anchor="ctr"/>
              <a:lstStyle/>
              <a:p>
                <a:pPr defTabSz="914400" eaLnBrk="0" fontAlgn="base" hangingPunct="0">
                  <a:spcBef>
                    <a:spcPct val="0"/>
                  </a:spcBef>
                  <a:spcAft>
                    <a:spcPct val="0"/>
                  </a:spcAft>
                </a:pPr>
                <a:endParaRPr lang="zh-CN" alt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204818" name="AutoShape 15"/>
              <p:cNvSpPr>
                <a:spLocks noChangeArrowheads="1"/>
              </p:cNvSpPr>
              <p:nvPr/>
            </p:nvSpPr>
            <p:spPr bwMode="auto">
              <a:xfrm rot="8340000">
                <a:off x="1037" y="2017"/>
                <a:ext cx="337" cy="221"/>
              </a:xfrm>
              <a:prstGeom prst="rightArrow">
                <a:avLst>
                  <a:gd name="adj1" fmla="val 50000"/>
                  <a:gd name="adj2" fmla="val 76251"/>
                </a:avLst>
              </a:prstGeom>
              <a:solidFill>
                <a:srgbClr val="FAFD00"/>
              </a:solidFill>
              <a:ln w="12700">
                <a:solidFill>
                  <a:schemeClr val="bg2"/>
                </a:solidFill>
                <a:miter lim="800000"/>
                <a:headEnd/>
                <a:tailEnd/>
              </a:ln>
            </p:spPr>
            <p:txBody>
              <a:bodyPr wrap="none" anchor="ctr"/>
              <a:lstStyle/>
              <a:p>
                <a:pPr defTabSz="914400" eaLnBrk="0" fontAlgn="base" hangingPunct="0">
                  <a:spcBef>
                    <a:spcPct val="0"/>
                  </a:spcBef>
                  <a:spcAft>
                    <a:spcPct val="0"/>
                  </a:spcAft>
                </a:pPr>
                <a:endParaRPr lang="zh-CN" alt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204819" name="Line 16"/>
              <p:cNvSpPr>
                <a:spLocks noChangeShapeType="1"/>
              </p:cNvSpPr>
              <p:nvPr/>
            </p:nvSpPr>
            <p:spPr bwMode="auto">
              <a:xfrm flipV="1">
                <a:off x="1307" y="2798"/>
                <a:ext cx="631" cy="977"/>
              </a:xfrm>
              <a:prstGeom prst="line">
                <a:avLst/>
              </a:prstGeom>
              <a:noFill/>
              <a:ln w="76200">
                <a:solidFill>
                  <a:srgbClr val="EDF801"/>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1413137" name="Rectangle 17"/>
              <p:cNvSpPr>
                <a:spLocks noChangeArrowheads="1"/>
              </p:cNvSpPr>
              <p:nvPr/>
            </p:nvSpPr>
            <p:spPr bwMode="auto">
              <a:xfrm>
                <a:off x="1087" y="2447"/>
                <a:ext cx="455" cy="367"/>
              </a:xfrm>
              <a:prstGeom prst="rect">
                <a:avLst/>
              </a:prstGeom>
              <a:noFill/>
              <a:ln w="12700">
                <a:noFill/>
                <a:miter lim="800000"/>
                <a:headEnd/>
                <a:tailEnd/>
              </a:ln>
              <a:effectLst/>
            </p:spPr>
            <p:txBody>
              <a:bodyPr wrap="none" lIns="90488" tIns="44450" rIns="90488" bIns="44450">
                <a:spAutoFit/>
              </a:bodyPr>
              <a:lstStyle/>
              <a:p>
                <a:pPr defTabSz="914400" eaLnBrk="0" fontAlgn="base" hangingPunct="0">
                  <a:spcBef>
                    <a:spcPct val="0"/>
                  </a:spcBef>
                  <a:spcAft>
                    <a:spcPct val="0"/>
                  </a:spcAft>
                  <a:defRPr/>
                </a:pPr>
                <a:r>
                  <a:rPr lang="ar-JO"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شبر</a:t>
                </a:r>
                <a:endParaRPr lang="en-US"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1413138" name="Rectangle 18"/>
              <p:cNvSpPr>
                <a:spLocks noChangeArrowheads="1"/>
              </p:cNvSpPr>
              <p:nvPr/>
            </p:nvSpPr>
            <p:spPr bwMode="auto">
              <a:xfrm>
                <a:off x="772" y="3103"/>
                <a:ext cx="874" cy="367"/>
              </a:xfrm>
              <a:prstGeom prst="rect">
                <a:avLst/>
              </a:prstGeom>
              <a:noFill/>
              <a:ln w="12700">
                <a:noFill/>
                <a:miter lim="800000"/>
                <a:headEnd/>
                <a:tailEnd/>
              </a:ln>
              <a:effectLst/>
            </p:spPr>
            <p:txBody>
              <a:bodyPr wrap="none" lIns="90488" tIns="44450" rIns="90488" bIns="44450">
                <a:spAutoFit/>
              </a:bodyPr>
              <a:lstStyle/>
              <a:p>
                <a:pPr defTabSz="914400" eaLnBrk="0" fontAlgn="base" hangingPunct="0">
                  <a:spcBef>
                    <a:spcPct val="0"/>
                  </a:spcBef>
                  <a:spcAft>
                    <a:spcPct val="0"/>
                  </a:spcAft>
                  <a:defRPr/>
                </a:pPr>
                <a:r>
                  <a:rPr lang="ar-JO"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راحة اليد</a:t>
                </a:r>
                <a:endParaRPr lang="en-US"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1413139" name="Rectangle 19"/>
              <p:cNvSpPr>
                <a:spLocks noChangeArrowheads="1"/>
              </p:cNvSpPr>
              <p:nvPr/>
            </p:nvSpPr>
            <p:spPr bwMode="auto">
              <a:xfrm>
                <a:off x="812" y="1793"/>
                <a:ext cx="563" cy="367"/>
              </a:xfrm>
              <a:prstGeom prst="rect">
                <a:avLst/>
              </a:prstGeom>
              <a:noFill/>
              <a:ln w="12700">
                <a:noFill/>
                <a:miter lim="800000"/>
                <a:headEnd/>
                <a:tailEnd/>
              </a:ln>
              <a:effectLst/>
            </p:spPr>
            <p:txBody>
              <a:bodyPr wrap="none" lIns="90488" tIns="44450" rIns="90488" bIns="44450">
                <a:spAutoFit/>
              </a:bodyPr>
              <a:lstStyle/>
              <a:p>
                <a:pPr defTabSz="914400" eaLnBrk="0" fontAlgn="base" hangingPunct="0">
                  <a:spcBef>
                    <a:spcPct val="0"/>
                  </a:spcBef>
                  <a:spcAft>
                    <a:spcPct val="0"/>
                  </a:spcAft>
                  <a:defRPr/>
                </a:pPr>
                <a:r>
                  <a:rPr lang="ar-JO"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إصبع</a:t>
                </a:r>
                <a:endParaRPr lang="en-US"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grpSp>
        <p:sp>
          <p:nvSpPr>
            <p:cNvPr id="204806" name="Rectangle 20"/>
            <p:cNvSpPr>
              <a:spLocks noChangeArrowheads="1"/>
            </p:cNvSpPr>
            <p:nvPr/>
          </p:nvSpPr>
          <p:spPr bwMode="auto">
            <a:xfrm>
              <a:off x="206" y="4029"/>
              <a:ext cx="1325"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8" tIns="44450" rIns="90488" bIns="44450">
              <a:spAutoFit/>
            </a:bodyPr>
            <a:lstStyle/>
            <a:p>
              <a:pPr defTabSz="914400" eaLnBrk="0" fontAlgn="base" hangingPunct="0">
                <a:spcBef>
                  <a:spcPct val="0"/>
                </a:spcBef>
                <a:spcAft>
                  <a:spcPct val="0"/>
                </a:spcAft>
              </a:pPr>
              <a:r>
                <a:rPr lang="en-US" altLang="zh-CN" sz="1400">
                  <a:solidFill>
                    <a:srgbClr val="FFFFFF"/>
                  </a:solidFill>
                  <a:latin typeface="Arial" panose="020B0604020202020204" pitchFamily="34" charset="0"/>
                  <a:ea typeface="ＭＳ Ｐゴシック" charset="0"/>
                  <a:cs typeface="Arial" panose="020B0604020202020204" pitchFamily="34" charset="0"/>
                </a:rPr>
                <a:t>©  EBibleTeacher.com  </a:t>
              </a:r>
            </a:p>
          </p:txBody>
        </p:sp>
      </p:grpSp>
      <p:sp>
        <p:nvSpPr>
          <p:cNvPr id="204802" name="Rectangle 21"/>
          <p:cNvSpPr>
            <a:spLocks noChangeArrowheads="1"/>
          </p:cNvSpPr>
          <p:nvPr/>
        </p:nvSpPr>
        <p:spPr bwMode="auto">
          <a:xfrm>
            <a:off x="5945188" y="452438"/>
            <a:ext cx="2822575" cy="1474763"/>
          </a:xfrm>
          <a:prstGeom prst="rect">
            <a:avLst/>
          </a:prstGeom>
          <a:solidFill>
            <a:srgbClr val="FF5008"/>
          </a:solidFill>
          <a:ln w="12700">
            <a:solidFill>
              <a:srgbClr val="FF5008"/>
            </a:solidFill>
            <a:miter lim="800000"/>
            <a:headEnd/>
            <a:tailEnd/>
          </a:ln>
        </p:spPr>
        <p:txBody>
          <a:bodyPr wrap="square" lIns="90488" tIns="44450" rIns="90488" bIns="44450">
            <a:spAutoFit/>
          </a:bodyPr>
          <a:lstStyle/>
          <a:p>
            <a:pPr algn="ctr" defTabSz="914400" eaLnBrk="0" fontAlgn="base" hangingPunct="0">
              <a:spcBef>
                <a:spcPct val="50000"/>
              </a:spcBef>
              <a:spcAft>
                <a:spcPct val="0"/>
              </a:spcAft>
            </a:pPr>
            <a:r>
              <a:rPr lang="ar-JO" altLang="ja-JP" sz="2000" dirty="0">
                <a:solidFill>
                  <a:srgbClr val="FFFFFF"/>
                </a:solidFill>
                <a:latin typeface="Arial" panose="020B0604020202020204" pitchFamily="34" charset="0"/>
                <a:ea typeface="ＭＳ Ｐゴシック" charset="0"/>
                <a:cs typeface="Arial" panose="020B0604020202020204" pitchFamily="34" charset="0"/>
              </a:rPr>
              <a:t>هذه الصفحة عينة من عالم الكتاب المقدس لعرض الشرائح في خدمة مدارس الأحد</a:t>
            </a:r>
            <a:r>
              <a:rPr lang="en-US" altLang="ja-JP" sz="2000" dirty="0">
                <a:solidFill>
                  <a:srgbClr val="FFFFFF"/>
                </a:solidFill>
                <a:latin typeface="Arial" panose="020B0604020202020204" pitchFamily="34" charset="0"/>
                <a:ea typeface="ＭＳ Ｐゴシック" charset="0"/>
                <a:cs typeface="Arial" panose="020B0604020202020204" pitchFamily="34" charset="0"/>
              </a:rPr>
              <a:t> </a:t>
            </a:r>
          </a:p>
          <a:p>
            <a:pPr algn="ctr" defTabSz="914400" eaLnBrk="0" fontAlgn="base" hangingPunct="0">
              <a:spcBef>
                <a:spcPct val="50000"/>
              </a:spcBef>
              <a:spcAft>
                <a:spcPct val="0"/>
              </a:spcAft>
            </a:pPr>
            <a:r>
              <a:rPr lang="en-US" altLang="ja-JP" sz="2000" dirty="0">
                <a:solidFill>
                  <a:srgbClr val="FFFFFF"/>
                </a:solidFill>
                <a:latin typeface="Arial" panose="020B0604020202020204" pitchFamily="34" charset="0"/>
                <a:ea typeface="ＭＳ Ｐゴシック" charset="0"/>
                <a:cs typeface="Arial" panose="020B0604020202020204" pitchFamily="34" charset="0"/>
              </a:rPr>
              <a:t>eBibleteacher.com</a:t>
            </a:r>
            <a:endParaRPr lang="en-US" altLang="zh-CN" sz="20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413142" name="Rectangle 22"/>
          <p:cNvSpPr>
            <a:spLocks noGrp="1" noChangeArrowheads="1"/>
          </p:cNvSpPr>
          <p:nvPr>
            <p:ph type="title" idx="4294967295"/>
          </p:nvPr>
        </p:nvSpPr>
        <p:spPr>
          <a:xfrm>
            <a:off x="1181099" y="609600"/>
            <a:ext cx="6857431" cy="1143000"/>
          </a:xfrm>
          <a:effectLst/>
        </p:spPr>
        <p:txBody>
          <a:bodyPr/>
          <a:lstStyle/>
          <a:p>
            <a:pPr>
              <a:defRPr/>
            </a:pPr>
            <a:r>
              <a:rPr lang="en-US" sz="100" b="0" u="none" dirty="0">
                <a:solidFill>
                  <a:srgbClr val="000066"/>
                </a:solidFill>
                <a:effectLst/>
                <a:ea typeface="ＭＳ Ｐゴシック" charset="0"/>
                <a:cs typeface="Arial" panose="020B0604020202020204" pitchFamily="34" charset="0"/>
              </a:rPr>
              <a:t>Cubit Diagram Sample</a:t>
            </a:r>
            <a:endParaRPr lang="en-US" sz="100" dirty="0">
              <a:solidFill>
                <a:srgbClr val="000066"/>
              </a:solidFill>
              <a:ea typeface="ＭＳ Ｐゴシック" charset="0"/>
              <a:cs typeface="Arial" panose="020B0604020202020204" pitchFamily="34" charset="0"/>
            </a:endParaRPr>
          </a:p>
        </p:txBody>
      </p:sp>
      <p:sp>
        <p:nvSpPr>
          <p:cNvPr id="204804" name="Text Box 23"/>
          <p:cNvSpPr txBox="1">
            <a:spLocks noChangeArrowheads="1"/>
          </p:cNvSpPr>
          <p:nvPr/>
        </p:nvSpPr>
        <p:spPr bwMode="auto">
          <a:xfrm>
            <a:off x="8293100" y="6491288"/>
            <a:ext cx="8826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altLang="zh-CN" sz="1800">
                <a:solidFill>
                  <a:srgbClr val="FFFFFF"/>
                </a:solidFill>
                <a:latin typeface="Arial" panose="020B0604020202020204" pitchFamily="34" charset="0"/>
                <a:cs typeface="Arial" panose="020B0604020202020204" pitchFamily="34" charset="0"/>
                <a:hlinkClick r:id="" action="ppaction://noaction"/>
              </a:rPr>
              <a:t>INDEX</a:t>
            </a:r>
            <a:endParaRPr lang="en-US" altLang="zh-CN" sz="180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5835636"/>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06849" name="Group 2"/>
          <p:cNvGrpSpPr>
            <a:grpSpLocks/>
          </p:cNvGrpSpPr>
          <p:nvPr/>
        </p:nvGrpSpPr>
        <p:grpSpPr bwMode="auto">
          <a:xfrm>
            <a:off x="203200" y="3592513"/>
            <a:ext cx="8796338" cy="3259137"/>
            <a:chOff x="128" y="2263"/>
            <a:chExt cx="5541" cy="2053"/>
          </a:xfrm>
        </p:grpSpPr>
        <p:sp>
          <p:nvSpPr>
            <p:cNvPr id="206853" name="Rectangle 3"/>
            <p:cNvSpPr>
              <a:spLocks noChangeArrowheads="1"/>
            </p:cNvSpPr>
            <p:nvPr/>
          </p:nvSpPr>
          <p:spPr bwMode="auto">
            <a:xfrm>
              <a:off x="234" y="2352"/>
              <a:ext cx="5418" cy="1724"/>
            </a:xfrm>
            <a:prstGeom prst="rect">
              <a:avLst/>
            </a:prstGeom>
            <a:solidFill>
              <a:schemeClr val="bg2"/>
            </a:solidFill>
            <a:ln w="12700">
              <a:solidFill>
                <a:schemeClr val="bg2"/>
              </a:solidFill>
              <a:miter lim="800000"/>
              <a:headEnd/>
              <a:tailEnd/>
            </a:ln>
          </p:spPr>
          <p:txBody>
            <a:bodyPr wrap="none" anchor="ctr"/>
            <a:lstStyle/>
            <a:p>
              <a:pPr defTabSz="914400" eaLnBrk="0" fontAlgn="base" hangingPunct="0">
                <a:spcBef>
                  <a:spcPct val="0"/>
                </a:spcBef>
                <a:spcAft>
                  <a:spcPct val="0"/>
                </a:spcAft>
              </a:pPr>
              <a:endParaRPr lang="zh-CN" altLang="en-US" sz="2400" b="1">
                <a:solidFill>
                  <a:srgbClr val="FFFFFF"/>
                </a:solidFill>
                <a:latin typeface="Arial" panose="020B0604020202020204" pitchFamily="34" charset="0"/>
                <a:ea typeface="ＭＳ Ｐゴシック" charset="0"/>
                <a:cs typeface="Arial" panose="020B0604020202020204" pitchFamily="34" charset="0"/>
              </a:endParaRPr>
            </a:p>
          </p:txBody>
        </p:sp>
        <p:pic>
          <p:nvPicPr>
            <p:cNvPr id="206854" name="Picture 4"/>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8" y="2263"/>
              <a:ext cx="5458" cy="17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06855" name="Line 5"/>
            <p:cNvSpPr>
              <a:spLocks noChangeShapeType="1"/>
            </p:cNvSpPr>
            <p:nvPr/>
          </p:nvSpPr>
          <p:spPr bwMode="auto">
            <a:xfrm>
              <a:off x="934" y="3271"/>
              <a:ext cx="3213" cy="646"/>
            </a:xfrm>
            <a:prstGeom prst="line">
              <a:avLst/>
            </a:prstGeom>
            <a:noFill/>
            <a:ln w="38100">
              <a:solidFill>
                <a:schemeClr val="tx2"/>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206856" name="Line 6"/>
            <p:cNvSpPr>
              <a:spLocks noChangeShapeType="1"/>
            </p:cNvSpPr>
            <p:nvPr/>
          </p:nvSpPr>
          <p:spPr bwMode="auto">
            <a:xfrm flipV="1">
              <a:off x="2865" y="3407"/>
              <a:ext cx="646" cy="498"/>
            </a:xfrm>
            <a:prstGeom prst="line">
              <a:avLst/>
            </a:prstGeom>
            <a:noFill/>
            <a:ln w="38100">
              <a:solidFill>
                <a:schemeClr val="tx2"/>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206857" name="Line 7"/>
            <p:cNvSpPr>
              <a:spLocks noChangeShapeType="1"/>
            </p:cNvSpPr>
            <p:nvPr/>
          </p:nvSpPr>
          <p:spPr bwMode="auto">
            <a:xfrm>
              <a:off x="249" y="3249"/>
              <a:ext cx="4171" cy="1036"/>
            </a:xfrm>
            <a:prstGeom prst="line">
              <a:avLst/>
            </a:prstGeom>
            <a:noFill/>
            <a:ln w="381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206858" name="Line 8"/>
            <p:cNvSpPr>
              <a:spLocks noChangeShapeType="1"/>
            </p:cNvSpPr>
            <p:nvPr/>
          </p:nvSpPr>
          <p:spPr bwMode="auto">
            <a:xfrm flipV="1">
              <a:off x="263" y="3145"/>
              <a:ext cx="1043" cy="83"/>
            </a:xfrm>
            <a:prstGeom prst="line">
              <a:avLst/>
            </a:prstGeom>
            <a:noFill/>
            <a:ln w="381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206859" name="Line 9"/>
            <p:cNvSpPr>
              <a:spLocks noChangeShapeType="1"/>
            </p:cNvSpPr>
            <p:nvPr/>
          </p:nvSpPr>
          <p:spPr bwMode="auto">
            <a:xfrm>
              <a:off x="1334" y="3158"/>
              <a:ext cx="3990" cy="426"/>
            </a:xfrm>
            <a:prstGeom prst="line">
              <a:avLst/>
            </a:prstGeom>
            <a:noFill/>
            <a:ln w="381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206860" name="Line 10"/>
            <p:cNvSpPr>
              <a:spLocks noChangeShapeType="1"/>
            </p:cNvSpPr>
            <p:nvPr/>
          </p:nvSpPr>
          <p:spPr bwMode="auto">
            <a:xfrm>
              <a:off x="5346" y="3594"/>
              <a:ext cx="237" cy="714"/>
            </a:xfrm>
            <a:prstGeom prst="line">
              <a:avLst/>
            </a:prstGeom>
            <a:noFill/>
            <a:ln w="381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206861" name="Line 11"/>
            <p:cNvSpPr>
              <a:spLocks noChangeShapeType="1"/>
            </p:cNvSpPr>
            <p:nvPr/>
          </p:nvSpPr>
          <p:spPr bwMode="auto">
            <a:xfrm flipV="1">
              <a:off x="1334" y="2660"/>
              <a:ext cx="5" cy="502"/>
            </a:xfrm>
            <a:prstGeom prst="line">
              <a:avLst/>
            </a:prstGeom>
            <a:noFill/>
            <a:ln w="381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206862" name="Line 12"/>
            <p:cNvSpPr>
              <a:spLocks noChangeShapeType="1"/>
            </p:cNvSpPr>
            <p:nvPr/>
          </p:nvSpPr>
          <p:spPr bwMode="auto">
            <a:xfrm>
              <a:off x="261" y="2676"/>
              <a:ext cx="5389" cy="349"/>
            </a:xfrm>
            <a:prstGeom prst="line">
              <a:avLst/>
            </a:prstGeom>
            <a:noFill/>
            <a:ln w="381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206863" name="Line 13"/>
            <p:cNvSpPr>
              <a:spLocks noChangeShapeType="1"/>
            </p:cNvSpPr>
            <p:nvPr/>
          </p:nvSpPr>
          <p:spPr bwMode="auto">
            <a:xfrm>
              <a:off x="254" y="2664"/>
              <a:ext cx="1106" cy="4"/>
            </a:xfrm>
            <a:prstGeom prst="line">
              <a:avLst/>
            </a:prstGeom>
            <a:noFill/>
            <a:ln w="381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206864" name="Line 14"/>
            <p:cNvSpPr>
              <a:spLocks noChangeShapeType="1"/>
            </p:cNvSpPr>
            <p:nvPr/>
          </p:nvSpPr>
          <p:spPr bwMode="auto">
            <a:xfrm>
              <a:off x="1346" y="2674"/>
              <a:ext cx="3988" cy="140"/>
            </a:xfrm>
            <a:prstGeom prst="line">
              <a:avLst/>
            </a:prstGeom>
            <a:noFill/>
            <a:ln w="381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206865" name="Line 15"/>
            <p:cNvSpPr>
              <a:spLocks noChangeShapeType="1"/>
            </p:cNvSpPr>
            <p:nvPr/>
          </p:nvSpPr>
          <p:spPr bwMode="auto">
            <a:xfrm>
              <a:off x="5361" y="2828"/>
              <a:ext cx="289" cy="197"/>
            </a:xfrm>
            <a:prstGeom prst="line">
              <a:avLst/>
            </a:prstGeom>
            <a:noFill/>
            <a:ln w="381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206866" name="Line 16"/>
            <p:cNvSpPr>
              <a:spLocks noChangeShapeType="1"/>
            </p:cNvSpPr>
            <p:nvPr/>
          </p:nvSpPr>
          <p:spPr bwMode="auto">
            <a:xfrm flipV="1">
              <a:off x="254" y="2655"/>
              <a:ext cx="0" cy="594"/>
            </a:xfrm>
            <a:prstGeom prst="line">
              <a:avLst/>
            </a:prstGeom>
            <a:noFill/>
            <a:ln w="381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206867" name="Line 17"/>
            <p:cNvSpPr>
              <a:spLocks noChangeShapeType="1"/>
            </p:cNvSpPr>
            <p:nvPr/>
          </p:nvSpPr>
          <p:spPr bwMode="auto">
            <a:xfrm flipV="1">
              <a:off x="5347" y="2828"/>
              <a:ext cx="0" cy="771"/>
            </a:xfrm>
            <a:prstGeom prst="line">
              <a:avLst/>
            </a:prstGeom>
            <a:noFill/>
            <a:ln w="381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206868" name="Line 18"/>
            <p:cNvSpPr>
              <a:spLocks noChangeShapeType="1"/>
            </p:cNvSpPr>
            <p:nvPr/>
          </p:nvSpPr>
          <p:spPr bwMode="auto">
            <a:xfrm flipH="1" flipV="1">
              <a:off x="5650" y="3034"/>
              <a:ext cx="19" cy="1282"/>
            </a:xfrm>
            <a:prstGeom prst="line">
              <a:avLst/>
            </a:prstGeom>
            <a:noFill/>
            <a:ln w="38100">
              <a:solidFill>
                <a:srgbClr val="FC0128"/>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grpSp>
      <p:sp>
        <p:nvSpPr>
          <p:cNvPr id="1415187" name="Rectangle 19"/>
          <p:cNvSpPr>
            <a:spLocks noGrp="1" noChangeArrowheads="1"/>
          </p:cNvSpPr>
          <p:nvPr>
            <p:ph type="title"/>
          </p:nvPr>
        </p:nvSpPr>
        <p:spPr>
          <a:xfrm>
            <a:off x="223838" y="261938"/>
            <a:ext cx="7715250" cy="1143000"/>
          </a:xfrm>
        </p:spPr>
        <p:txBody>
          <a:bodyPr/>
          <a:lstStyle/>
          <a:p>
            <a:pPr algn="ctr">
              <a:defRPr/>
            </a:pPr>
            <a:r>
              <a:rPr lang="ar-JO" altLang="zh-CN" dirty="0">
                <a:solidFill>
                  <a:srgbClr val="FFFF00"/>
                </a:solidFill>
                <a:ea typeface="ＭＳ Ｐゴシック" charset="0"/>
                <a:cs typeface="Arial" panose="020B0604020202020204" pitchFamily="34" charset="0"/>
              </a:rPr>
              <a:t>حجم فلك نوح</a:t>
            </a:r>
            <a:endParaRPr lang="en-US" altLang="zh-CN" dirty="0">
              <a:solidFill>
                <a:srgbClr val="FFFF00"/>
              </a:solidFill>
              <a:ea typeface="ＭＳ Ｐゴシック" charset="0"/>
              <a:cs typeface="Arial" panose="020B0604020202020204" pitchFamily="34" charset="0"/>
            </a:endParaRPr>
          </a:p>
        </p:txBody>
      </p:sp>
      <p:sp>
        <p:nvSpPr>
          <p:cNvPr id="206851" name="Text Box 22"/>
          <p:cNvSpPr txBox="1">
            <a:spLocks noChangeArrowheads="1"/>
          </p:cNvSpPr>
          <p:nvPr/>
        </p:nvSpPr>
        <p:spPr bwMode="auto">
          <a:xfrm>
            <a:off x="8293100" y="6491288"/>
            <a:ext cx="8826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altLang="zh-CN" sz="1800" b="1">
                <a:solidFill>
                  <a:srgbClr val="FFFFFF"/>
                </a:solidFill>
                <a:latin typeface="Arial" panose="020B0604020202020204" pitchFamily="34" charset="0"/>
                <a:cs typeface="Arial" panose="020B0604020202020204" pitchFamily="34" charset="0"/>
                <a:hlinkClick r:id="" action="ppaction://noaction"/>
              </a:rPr>
              <a:t>INDEX</a:t>
            </a:r>
            <a:endParaRPr lang="en-US" altLang="zh-CN" sz="1800" b="1">
              <a:solidFill>
                <a:srgbClr val="FFFFFF"/>
              </a:solidFill>
              <a:latin typeface="Arial" panose="020B0604020202020204" pitchFamily="34" charset="0"/>
              <a:cs typeface="Arial" panose="020B0604020202020204" pitchFamily="34" charset="0"/>
            </a:endParaRPr>
          </a:p>
        </p:txBody>
      </p:sp>
      <p:sp>
        <p:nvSpPr>
          <p:cNvPr id="1415191" name="Rectangle 23"/>
          <p:cNvSpPr>
            <a:spLocks noChangeArrowheads="1"/>
          </p:cNvSpPr>
          <p:nvPr/>
        </p:nvSpPr>
        <p:spPr bwMode="auto">
          <a:xfrm>
            <a:off x="533400" y="1676400"/>
            <a:ext cx="8269288" cy="1828800"/>
          </a:xfrm>
          <a:prstGeom prst="rect">
            <a:avLst/>
          </a:prstGeom>
          <a:noFill/>
          <a:ln w="12700">
            <a:noFill/>
            <a:miter lim="800000"/>
            <a:headEnd/>
            <a:tailEnd/>
          </a:ln>
          <a:effectLst/>
        </p:spPr>
        <p:txBody>
          <a:bodyPr lIns="90488" tIns="44450" rIns="90488" bIns="44450"/>
          <a:lstStyle/>
          <a:p>
            <a:pPr marL="342900" indent="-342900" algn="r" defTabSz="914400" rtl="1" eaLnBrk="0" fontAlgn="base" hangingPunct="0">
              <a:spcBef>
                <a:spcPct val="20000"/>
              </a:spcBef>
              <a:spcAft>
                <a:spcPct val="0"/>
              </a:spcAft>
              <a:buClr>
                <a:srgbClr val="C0FEF9"/>
              </a:buClr>
              <a:buSzPct val="75000"/>
              <a:buFont typeface="Monotype Sorts" charset="0"/>
              <a:buChar char="n"/>
              <a:defRPr/>
            </a:pPr>
            <a:r>
              <a:rPr lang="ar-JO" altLang="zh-CN" sz="36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كان الفلك بطول 300 ذراع (450 قدم)</a:t>
            </a:r>
          </a:p>
          <a:p>
            <a:pPr marL="342900" indent="-342900" algn="r" defTabSz="914400" rtl="1" eaLnBrk="0" fontAlgn="base" hangingPunct="0">
              <a:spcBef>
                <a:spcPct val="20000"/>
              </a:spcBef>
              <a:spcAft>
                <a:spcPct val="0"/>
              </a:spcAft>
              <a:buClr>
                <a:srgbClr val="C0FEF9"/>
              </a:buClr>
              <a:buSzPct val="75000"/>
              <a:buFont typeface="Monotype Sorts" charset="0"/>
              <a:buChar char="n"/>
              <a:defRPr/>
            </a:pPr>
            <a:r>
              <a:rPr lang="ar-JO" altLang="zh-CN" sz="36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و 50 ذراع عرض (75 قدم)</a:t>
            </a:r>
          </a:p>
          <a:p>
            <a:pPr marL="342900" indent="-342900" algn="r" defTabSz="914400" rtl="1" eaLnBrk="0" fontAlgn="base" hangingPunct="0">
              <a:spcBef>
                <a:spcPct val="20000"/>
              </a:spcBef>
              <a:spcAft>
                <a:spcPct val="0"/>
              </a:spcAft>
              <a:buClr>
                <a:srgbClr val="C0FEF9"/>
              </a:buClr>
              <a:buSzPct val="75000"/>
              <a:buFont typeface="Monotype Sorts" charset="0"/>
              <a:buChar char="n"/>
              <a:defRPr/>
            </a:pPr>
            <a:r>
              <a:rPr lang="ar-JO" altLang="zh-CN" sz="36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و 30 ذراع ارتفاع (45 قدم )       تك 6: 15 </a:t>
            </a:r>
            <a:endParaRPr lang="en-US" altLang="zh-CN" sz="36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030609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p:spPr>
        <p:txBody>
          <a:bodyPr anchor="b"/>
          <a:lstStyle/>
          <a:p>
            <a:pPr algn="r">
              <a:defRPr/>
            </a:pPr>
            <a:r>
              <a:rPr lang="en-US" u="none"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The Ark</a:t>
            </a:r>
          </a:p>
        </p:txBody>
      </p:sp>
      <p:pic>
        <p:nvPicPr>
          <p:cNvPr id="208898" name="Picture 4" descr="Gen 6 Ark 3 Deck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05949579"/>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549400"/>
            <a:ext cx="9144000" cy="5214938"/>
          </a:xfrm>
          <a:prstGeom prst="rect">
            <a:avLst/>
          </a:prstGeom>
        </p:spPr>
      </p:pic>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dirty="0">
                <a:ea typeface="ＭＳ Ｐゴシック" charset="0"/>
              </a:rPr>
              <a:t>Noah</a:t>
            </a:r>
          </a:p>
        </p:txBody>
      </p:sp>
      <p:sp>
        <p:nvSpPr>
          <p:cNvPr id="7" name="Rectangle 1026"/>
          <p:cNvSpPr txBox="1">
            <a:spLocks noChangeArrowheads="1"/>
          </p:cNvSpPr>
          <p:nvPr/>
        </p:nvSpPr>
        <p:spPr bwMode="auto">
          <a:xfrm>
            <a:off x="0" y="1549401"/>
            <a:ext cx="8970963" cy="16637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من الذي أغلق الباب قبل سبعة أيام </a:t>
            </a:r>
          </a:p>
          <a:p>
            <a:pPr>
              <a:defRPr/>
            </a:pPr>
            <a:r>
              <a:rPr lang="ar-JO" sz="40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من بدء الطوفان؟</a:t>
            </a:r>
            <a:endParaRPr lang="en-US" sz="40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39768" y="192181"/>
            <a:ext cx="4007548" cy="1286789"/>
          </a:xfrm>
          <a:prstGeom prst="rect">
            <a:avLst/>
          </a:prstGeom>
        </p:spPr>
      </p:pic>
    </p:spTree>
    <p:extLst>
      <p:ext uri="{BB962C8B-B14F-4D97-AF65-F5344CB8AC3E}">
        <p14:creationId xmlns:p14="http://schemas.microsoft.com/office/powerpoint/2010/main" val="11864440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12" y="0"/>
            <a:ext cx="5292080" cy="936104"/>
          </a:xfrm>
        </p:spPr>
        <p:txBody>
          <a:bodyPr anchor="b"/>
          <a:lstStyle/>
          <a:p>
            <a:pPr algn="r">
              <a:defRPr/>
            </a:pPr>
            <a:r>
              <a:rPr lang="en-US" u="none"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The Ark</a:t>
            </a:r>
          </a:p>
        </p:txBody>
      </p:sp>
      <p:pic>
        <p:nvPicPr>
          <p:cNvPr id="210946" name="Picture 3" descr="Gen 6 Flood Worldwid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40977429"/>
      </p:ext>
    </p:extLst>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577850"/>
            <a:ext cx="9144000" cy="567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1778" name="Rectangle 3"/>
          <p:cNvSpPr>
            <a:spLocks noGrp="1" noChangeArrowheads="1"/>
          </p:cNvSpPr>
          <p:nvPr>
            <p:ph type="title"/>
          </p:nvPr>
        </p:nvSpPr>
        <p:spPr>
          <a:xfrm>
            <a:off x="76200" y="577850"/>
            <a:ext cx="4572000" cy="657689"/>
          </a:xfrm>
        </p:spPr>
        <p:txBody>
          <a:bodyPr/>
          <a:lstStyle/>
          <a:p>
            <a:pPr eaLnBrk="1" hangingPunct="1"/>
            <a:r>
              <a:rPr lang="ar-JO" altLang="zh-CN" dirty="0">
                <a:solidFill>
                  <a:schemeClr val="tx1"/>
                </a:solidFill>
                <a:cs typeface="Arial" panose="020B0604020202020204" pitchFamily="34" charset="0"/>
              </a:rPr>
              <a:t>تسلسل أحداث الطوفان</a:t>
            </a:r>
            <a:endParaRPr lang="zh-CN" altLang="en-US" dirty="0">
              <a:solidFill>
                <a:schemeClr val="tx1"/>
              </a:solidFill>
              <a:cs typeface="Arial" panose="020B0604020202020204" pitchFamily="34" charset="0"/>
            </a:endParaRPr>
          </a:p>
        </p:txBody>
      </p:sp>
      <p:sp>
        <p:nvSpPr>
          <p:cNvPr id="467972" name="Text Box 4"/>
          <p:cNvSpPr txBox="1">
            <a:spLocks noChangeArrowheads="1"/>
          </p:cNvSpPr>
          <p:nvPr/>
        </p:nvSpPr>
        <p:spPr bwMode="auto">
          <a:xfrm>
            <a:off x="0" y="3789363"/>
            <a:ext cx="1258888" cy="1439862"/>
          </a:xfrm>
          <a:prstGeom prst="rect">
            <a:avLst/>
          </a:prstGeom>
          <a:solidFill>
            <a:srgbClr val="FAF3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أغلق الله الباب</a:t>
            </a:r>
            <a:endParaRPr kumimoji="0" lang="en-US" altLang="zh-CN" sz="105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05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أبحر نوح و عائلته في الفلك </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05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7 :16)</a:t>
            </a:r>
            <a:endParaRPr kumimoji="0" lang="zh-CN" altLang="en-US" sz="105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67973" name="Text Box 5"/>
          <p:cNvSpPr txBox="1">
            <a:spLocks noChangeArrowheads="1"/>
          </p:cNvSpPr>
          <p:nvPr/>
        </p:nvSpPr>
        <p:spPr bwMode="auto">
          <a:xfrm>
            <a:off x="1476375" y="3621454"/>
            <a:ext cx="1728788" cy="2160587"/>
          </a:xfrm>
          <a:prstGeom prst="rect">
            <a:avLst/>
          </a:prstGeom>
          <a:solidFill>
            <a:srgbClr val="FAF3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حاصرتهم المياه بعمق والأرض انفتحت لمدة 40 يوما من الأمطار الغزيرة مع الانفجارات البركانية، والتآكل، والزلازل، وأكثر من ذلك (تك 7 : 12, 17). غطت المياه الأرض كلها (تك 7 : 18 - 20). ماتت جميع المخلوقات البرية   (تك 7 : 21 - 22).</a:t>
            </a:r>
          </a:p>
        </p:txBody>
      </p:sp>
      <p:sp>
        <p:nvSpPr>
          <p:cNvPr id="467975" name="Text Box 7"/>
          <p:cNvSpPr txBox="1">
            <a:spLocks noChangeArrowheads="1"/>
          </p:cNvSpPr>
          <p:nvPr/>
        </p:nvSpPr>
        <p:spPr bwMode="auto">
          <a:xfrm>
            <a:off x="3529013" y="3621454"/>
            <a:ext cx="3095625" cy="1950686"/>
          </a:xfrm>
          <a:prstGeom prst="rect">
            <a:avLst/>
          </a:prstGeom>
          <a:solidFill>
            <a:srgbClr val="FAF3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en-US" altLang="zh-CN"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اليوم 47 من الطوفان – توقف المطر الكثيف</a:t>
            </a:r>
            <a:endParaRPr kumimoji="0" lang="en-US" altLang="zh-CN"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لمدة 110 أيام تالية غطت المياه الأرض (تك 7 : 24) بينما استمر المطر و الإنفجارات المائية تكونت طبقات من الطين, الكثير من الأشياء الميتة تحولت الآن غلى صخور و حفريات .</a:t>
            </a:r>
            <a:endParaRPr kumimoji="0" lang="zh-CN" alt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zh-CN" alt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أخيراً بدأت المياه بالتناقص</a:t>
            </a:r>
            <a:endParaRPr kumimoji="0" lang="zh-CN" alt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67976" name="Text Box 8"/>
          <p:cNvSpPr txBox="1">
            <a:spLocks noChangeArrowheads="1"/>
          </p:cNvSpPr>
          <p:nvPr/>
        </p:nvSpPr>
        <p:spPr bwMode="auto">
          <a:xfrm>
            <a:off x="6897600" y="3614254"/>
            <a:ext cx="2246400" cy="2304146"/>
          </a:xfrm>
          <a:prstGeom prst="rect">
            <a:avLst/>
          </a:prstGeom>
          <a:solidFill>
            <a:srgbClr val="FAF3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توقف الفلك على جبال أراراط (تك 8 : 4)</a:t>
            </a:r>
            <a:endParaRPr kumimoji="0" lang="zh-CN" alt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لمدة 74 يوم كان نوح و عائلته ينتظرون بينما استمرت المياه بالتناقص . ريح عظيمة (تك 8 : 1) ساعدت في نقص المياه عن الأرض . ظهرت رؤس الجبال و تشكلت الوديان و استمرت مياه الطوفان بالتجمع في المحيطات الجديدة</a:t>
            </a:r>
            <a:endParaRPr kumimoji="0" lang="zh-CN" alt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3">
            <a:extLst>
              <a:ext uri="{FF2B5EF4-FFF2-40B4-BE49-F238E27FC236}">
                <a16:creationId xmlns:a16="http://schemas.microsoft.com/office/drawing/2014/main" id="{28585B9A-81AF-4F44-8E4E-764C5E4FA68C}"/>
              </a:ext>
            </a:extLst>
          </p:cNvPr>
          <p:cNvSpPr txBox="1">
            <a:spLocks noChangeArrowheads="1"/>
          </p:cNvSpPr>
          <p:nvPr/>
        </p:nvSpPr>
        <p:spPr bwMode="auto">
          <a:xfrm>
            <a:off x="169679" y="1266155"/>
            <a:ext cx="82678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اليوم صفر</a:t>
            </a:r>
            <a:endParaRPr kumimoji="0" lang="zh-CN" alt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 name="Rectangle 3">
            <a:extLst>
              <a:ext uri="{FF2B5EF4-FFF2-40B4-BE49-F238E27FC236}">
                <a16:creationId xmlns:a16="http://schemas.microsoft.com/office/drawing/2014/main" id="{E303F321-A684-384B-98C1-6A15B56404F0}"/>
              </a:ext>
            </a:extLst>
          </p:cNvPr>
          <p:cNvSpPr txBox="1">
            <a:spLocks noChangeArrowheads="1"/>
          </p:cNvSpPr>
          <p:nvPr/>
        </p:nvSpPr>
        <p:spPr bwMode="auto">
          <a:xfrm>
            <a:off x="6464971" y="1266155"/>
            <a:ext cx="82678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اليوم 157</a:t>
            </a:r>
            <a:endParaRPr kumimoji="0" lang="zh-CN" alt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Rectangle 3">
            <a:extLst>
              <a:ext uri="{FF2B5EF4-FFF2-40B4-BE49-F238E27FC236}">
                <a16:creationId xmlns:a16="http://schemas.microsoft.com/office/drawing/2014/main" id="{1805F3B2-B88B-5E4C-AC80-6BA3A2EFD9EB}"/>
              </a:ext>
            </a:extLst>
          </p:cNvPr>
          <p:cNvSpPr txBox="1">
            <a:spLocks noChangeArrowheads="1"/>
          </p:cNvSpPr>
          <p:nvPr/>
        </p:nvSpPr>
        <p:spPr bwMode="auto">
          <a:xfrm>
            <a:off x="3018386" y="1266155"/>
            <a:ext cx="82678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اليوم 47</a:t>
            </a:r>
            <a:endParaRPr kumimoji="0" lang="zh-CN" alt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Rectangle 3">
            <a:extLst>
              <a:ext uri="{FF2B5EF4-FFF2-40B4-BE49-F238E27FC236}">
                <a16:creationId xmlns:a16="http://schemas.microsoft.com/office/drawing/2014/main" id="{CEFE4E47-1849-CE45-B3A4-F6D9F3FB2226}"/>
              </a:ext>
            </a:extLst>
          </p:cNvPr>
          <p:cNvSpPr txBox="1">
            <a:spLocks noChangeArrowheads="1"/>
          </p:cNvSpPr>
          <p:nvPr/>
        </p:nvSpPr>
        <p:spPr bwMode="auto">
          <a:xfrm>
            <a:off x="1107525" y="1266155"/>
            <a:ext cx="82678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اليوم 7</a:t>
            </a:r>
            <a:endParaRPr kumimoji="0" lang="zh-CN" alt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Text Box 4">
            <a:extLst>
              <a:ext uri="{FF2B5EF4-FFF2-40B4-BE49-F238E27FC236}">
                <a16:creationId xmlns:a16="http://schemas.microsoft.com/office/drawing/2014/main" id="{B1065A03-64EB-0D40-8C4B-25765484A92D}"/>
              </a:ext>
            </a:extLst>
          </p:cNvPr>
          <p:cNvSpPr txBox="1">
            <a:spLocks noChangeArrowheads="1"/>
          </p:cNvSpPr>
          <p:nvPr/>
        </p:nvSpPr>
        <p:spPr bwMode="auto">
          <a:xfrm>
            <a:off x="2319977" y="3245690"/>
            <a:ext cx="1139859" cy="408353"/>
          </a:xfrm>
          <a:prstGeom prst="rect">
            <a:avLst/>
          </a:prstGeom>
          <a:solidFill>
            <a:srgbClr val="FAF3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بدء الطوفان</a:t>
            </a:r>
            <a:endParaRPr kumimoji="0" lang="zh-CN" alt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3">
            <a:extLst>
              <a:ext uri="{FF2B5EF4-FFF2-40B4-BE49-F238E27FC236}">
                <a16:creationId xmlns:a16="http://schemas.microsoft.com/office/drawing/2014/main" id="{E4C0CAEB-603E-6E4A-B850-0697BB59EB82}"/>
              </a:ext>
            </a:extLst>
          </p:cNvPr>
          <p:cNvSpPr txBox="1">
            <a:spLocks noChangeArrowheads="1"/>
          </p:cNvSpPr>
          <p:nvPr/>
        </p:nvSpPr>
        <p:spPr bwMode="auto">
          <a:xfrm>
            <a:off x="734400" y="5645906"/>
            <a:ext cx="633600" cy="53146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7 أيام</a:t>
            </a:r>
            <a:endParaRPr kumimoji="0" lang="zh-CN" altLang="en-US"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Rectangle 3">
            <a:extLst>
              <a:ext uri="{FF2B5EF4-FFF2-40B4-BE49-F238E27FC236}">
                <a16:creationId xmlns:a16="http://schemas.microsoft.com/office/drawing/2014/main" id="{71CA70E8-C08A-7F44-BCE4-86CCDC8A7045}"/>
              </a:ext>
            </a:extLst>
          </p:cNvPr>
          <p:cNvSpPr txBox="1">
            <a:spLocks noChangeArrowheads="1"/>
          </p:cNvSpPr>
          <p:nvPr/>
        </p:nvSpPr>
        <p:spPr bwMode="auto">
          <a:xfrm>
            <a:off x="2015999" y="5645906"/>
            <a:ext cx="821175" cy="53146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40 يوم</a:t>
            </a:r>
            <a:endParaRPr kumimoji="0" lang="zh-CN" altLang="en-US"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Rectangle 3">
            <a:extLst>
              <a:ext uri="{FF2B5EF4-FFF2-40B4-BE49-F238E27FC236}">
                <a16:creationId xmlns:a16="http://schemas.microsoft.com/office/drawing/2014/main" id="{C7A9942C-F696-A040-98FA-2B5C58F3A3B5}"/>
              </a:ext>
            </a:extLst>
          </p:cNvPr>
          <p:cNvSpPr txBox="1">
            <a:spLocks noChangeArrowheads="1"/>
          </p:cNvSpPr>
          <p:nvPr/>
        </p:nvSpPr>
        <p:spPr bwMode="auto">
          <a:xfrm>
            <a:off x="4910399" y="5645906"/>
            <a:ext cx="821175" cy="53146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110 أيام</a:t>
            </a:r>
            <a:endParaRPr kumimoji="0" lang="zh-CN" altLang="en-US"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 name="Rectangle 3">
            <a:extLst>
              <a:ext uri="{FF2B5EF4-FFF2-40B4-BE49-F238E27FC236}">
                <a16:creationId xmlns:a16="http://schemas.microsoft.com/office/drawing/2014/main" id="{1E606F93-3A2C-8146-898F-AA8ADA4F3B5D}"/>
              </a:ext>
            </a:extLst>
          </p:cNvPr>
          <p:cNvSpPr txBox="1">
            <a:spLocks noChangeArrowheads="1"/>
          </p:cNvSpPr>
          <p:nvPr/>
        </p:nvSpPr>
        <p:spPr bwMode="auto">
          <a:xfrm>
            <a:off x="7307999" y="5645906"/>
            <a:ext cx="821175" cy="53146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74 يوم</a:t>
            </a:r>
            <a:endParaRPr kumimoji="0" lang="zh-CN" altLang="en-US"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2187671"/>
      </p:ext>
    </p:extLst>
  </p:cSld>
  <p:clrMapOvr>
    <a:masterClrMapping/>
  </p:clrMapOvr>
  <p:transition spd="med">
    <p:randomBar dir="ver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5"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549275"/>
            <a:ext cx="9144000" cy="594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3826" name="Rectangle 3"/>
          <p:cNvSpPr>
            <a:spLocks noGrp="1" noChangeArrowheads="1"/>
          </p:cNvSpPr>
          <p:nvPr>
            <p:ph type="title"/>
          </p:nvPr>
        </p:nvSpPr>
        <p:spPr>
          <a:xfrm>
            <a:off x="76200" y="564789"/>
            <a:ext cx="4572000" cy="687388"/>
          </a:xfrm>
        </p:spPr>
        <p:txBody>
          <a:bodyPr/>
          <a:lstStyle/>
          <a:p>
            <a:pPr eaLnBrk="1" hangingPunct="1"/>
            <a:r>
              <a:rPr lang="ar-JO" altLang="zh-CN" dirty="0">
                <a:solidFill>
                  <a:schemeClr val="tx1"/>
                </a:solidFill>
                <a:cs typeface="Arial" panose="020B0604020202020204" pitchFamily="34" charset="0"/>
              </a:rPr>
              <a:t>تسلسل أحداث الطوفان</a:t>
            </a:r>
            <a:endParaRPr lang="zh-CN" altLang="en-US" dirty="0">
              <a:solidFill>
                <a:schemeClr val="tx1"/>
              </a:solidFill>
              <a:cs typeface="Arial" panose="020B0604020202020204" pitchFamily="34" charset="0"/>
            </a:endParaRPr>
          </a:p>
        </p:txBody>
      </p:sp>
      <p:sp>
        <p:nvSpPr>
          <p:cNvPr id="470021" name="Text Box 5"/>
          <p:cNvSpPr txBox="1">
            <a:spLocks noChangeArrowheads="1"/>
          </p:cNvSpPr>
          <p:nvPr/>
        </p:nvSpPr>
        <p:spPr bwMode="auto">
          <a:xfrm>
            <a:off x="755650" y="4076700"/>
            <a:ext cx="1944688" cy="1728788"/>
          </a:xfrm>
          <a:prstGeom prst="rect">
            <a:avLst/>
          </a:prstGeom>
          <a:solidFill>
            <a:srgbClr val="FAF3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600" u="none" strike="noStrike" kern="1200" cap="none" spc="0" normalizeH="0" baseline="0" noProof="0" dirty="0">
                <a:ln>
                  <a:noFill/>
                </a:ln>
                <a:solidFill>
                  <a:srgbClr val="000000"/>
                </a:solidFill>
                <a:effectLst/>
                <a:uLnTx/>
                <a:uFillTx/>
              </a:rPr>
              <a:t>ظهور جبال جديدة</a:t>
            </a:r>
            <a:endParaRPr kumimoji="0" lang="en-US" altLang="zh-CN" sz="1200" u="none" strike="noStrike" kern="1200" cap="none" spc="0" normalizeH="0" baseline="0" noProof="0" dirty="0">
              <a:ln>
                <a:noFill/>
              </a:ln>
              <a:solidFill>
                <a:srgbClr val="000000"/>
              </a:solidFill>
              <a:effectLst/>
              <a:uLnTx/>
              <a:uFillTx/>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200" u="none" strike="noStrike" kern="1200" cap="none" spc="0" normalizeH="0" baseline="0" noProof="0" dirty="0">
                <a:ln>
                  <a:noFill/>
                </a:ln>
                <a:solidFill>
                  <a:srgbClr val="000000"/>
                </a:solidFill>
                <a:effectLst/>
                <a:uLnTx/>
                <a:uFillTx/>
              </a:rPr>
              <a:t>لأربعين يوم آخر كان جميع من في الفلك ينتظرون بينما بدأت النباتات بالنمو</a:t>
            </a:r>
            <a:endParaRPr kumimoji="0" lang="zh-CN" altLang="en-US" sz="1200" u="none" strike="noStrike" kern="1200" cap="none" spc="0" normalizeH="0" baseline="0" noProof="0" dirty="0">
              <a:ln>
                <a:noFill/>
              </a:ln>
              <a:solidFill>
                <a:srgbClr val="000000"/>
              </a:solidFill>
              <a:effectLst/>
              <a:uLnTx/>
              <a:uFillTx/>
            </a:endParaRPr>
          </a:p>
        </p:txBody>
      </p:sp>
      <p:sp>
        <p:nvSpPr>
          <p:cNvPr id="470022" name="Text Box 6"/>
          <p:cNvSpPr txBox="1">
            <a:spLocks noChangeArrowheads="1"/>
          </p:cNvSpPr>
          <p:nvPr/>
        </p:nvSpPr>
        <p:spPr bwMode="auto">
          <a:xfrm>
            <a:off x="2784475" y="3573463"/>
            <a:ext cx="1643063" cy="2123249"/>
          </a:xfrm>
          <a:prstGeom prst="rect">
            <a:avLst/>
          </a:prstGeom>
          <a:solidFill>
            <a:srgbClr val="F1E7F9"/>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600" u="none" strike="noStrike" kern="1200" cap="none" spc="0" normalizeH="0" baseline="0" noProof="0" dirty="0">
                <a:ln>
                  <a:noFill/>
                </a:ln>
                <a:solidFill>
                  <a:srgbClr val="000000"/>
                </a:solidFill>
                <a:effectLst/>
                <a:uLnTx/>
                <a:uFillTx/>
              </a:rPr>
              <a:t>نوح يرسل غراباً    (تك 8 : 7)</a:t>
            </a:r>
            <a:endParaRPr kumimoji="0" lang="en-US" altLang="zh-CN" sz="1200" u="none" strike="noStrike" kern="1200" cap="none" spc="0" normalizeH="0" baseline="0" noProof="0" dirty="0">
              <a:ln>
                <a:noFill/>
              </a:ln>
              <a:solidFill>
                <a:srgbClr val="000000"/>
              </a:solidFill>
              <a:effectLst/>
              <a:uLnTx/>
              <a:uFillTx/>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200" u="none" strike="noStrike" kern="1200" cap="none" spc="0" normalizeH="0" baseline="0" noProof="0" dirty="0">
                <a:ln>
                  <a:noFill/>
                </a:ln>
                <a:solidFill>
                  <a:srgbClr val="000000"/>
                </a:solidFill>
                <a:effectLst/>
                <a:uLnTx/>
                <a:uFillTx/>
              </a:rPr>
              <a:t>بعد أربع فترات تتكون من أسابيع أرسل نوح حمامة </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200" u="none" strike="noStrike" kern="1200" cap="none" spc="0" normalizeH="0" baseline="0" noProof="0" dirty="0">
                <a:ln>
                  <a:noFill/>
                </a:ln>
                <a:solidFill>
                  <a:srgbClr val="000000"/>
                </a:solidFill>
                <a:effectLst/>
                <a:uLnTx/>
                <a:uFillTx/>
              </a:rPr>
              <a:t>(تك 8 : 8, 10,12)</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200" u="none" strike="noStrike" kern="1200" cap="none" spc="0" normalizeH="0" baseline="0" noProof="0" dirty="0">
                <a:ln>
                  <a:noFill/>
                </a:ln>
                <a:solidFill>
                  <a:srgbClr val="000000"/>
                </a:solidFill>
                <a:effectLst/>
                <a:uLnTx/>
                <a:uFillTx/>
              </a:rPr>
              <a:t>استمر مستوى المياه بالتناقص</a:t>
            </a:r>
            <a:endParaRPr kumimoji="0" lang="zh-CN" altLang="en-US" sz="1200" u="none" strike="noStrike" kern="1200" cap="none" spc="0" normalizeH="0" baseline="0" noProof="0" dirty="0">
              <a:ln>
                <a:noFill/>
              </a:ln>
              <a:solidFill>
                <a:srgbClr val="000000"/>
              </a:solidFill>
              <a:effectLst/>
              <a:uLnTx/>
              <a:uFillTx/>
            </a:endParaRPr>
          </a:p>
        </p:txBody>
      </p:sp>
      <p:sp>
        <p:nvSpPr>
          <p:cNvPr id="470023" name="Text Box 7"/>
          <p:cNvSpPr txBox="1">
            <a:spLocks noChangeArrowheads="1"/>
          </p:cNvSpPr>
          <p:nvPr/>
        </p:nvSpPr>
        <p:spPr bwMode="auto">
          <a:xfrm>
            <a:off x="4500563" y="3789363"/>
            <a:ext cx="1366837" cy="1727200"/>
          </a:xfrm>
          <a:prstGeom prst="rect">
            <a:avLst/>
          </a:prstGeom>
          <a:solidFill>
            <a:srgbClr val="F5EDFD"/>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600" u="none" strike="noStrike" kern="1200" cap="none" spc="0" normalizeH="0" baseline="0" noProof="0" dirty="0">
                <a:ln>
                  <a:noFill/>
                </a:ln>
                <a:solidFill>
                  <a:srgbClr val="000000"/>
                </a:solidFill>
                <a:effectLst/>
                <a:uLnTx/>
                <a:uFillTx/>
              </a:rPr>
              <a:t>آخر حمامة أرسلت لم تعد ثانية</a:t>
            </a:r>
            <a:endParaRPr kumimoji="0" lang="en-US" altLang="zh-CN" sz="1200" u="none" strike="noStrike" kern="1200" cap="none" spc="0" normalizeH="0" baseline="0" noProof="0" dirty="0">
              <a:ln>
                <a:noFill/>
              </a:ln>
              <a:solidFill>
                <a:srgbClr val="000000"/>
              </a:solidFill>
              <a:effectLst/>
              <a:uLnTx/>
              <a:uFillTx/>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200" u="none" strike="noStrike" kern="1200" cap="none" spc="0" normalizeH="0" baseline="0" noProof="0" dirty="0">
                <a:ln>
                  <a:noFill/>
                </a:ln>
                <a:solidFill>
                  <a:srgbClr val="000000"/>
                </a:solidFill>
                <a:effectLst/>
                <a:uLnTx/>
                <a:uFillTx/>
              </a:rPr>
              <a:t>انتظر نوح 22 يوم آخر بينما بدأت الأرض بالجفاف</a:t>
            </a:r>
            <a:endParaRPr kumimoji="0" lang="zh-CN" altLang="en-US" sz="1200" u="none" strike="noStrike" kern="1200" cap="none" spc="0" normalizeH="0" baseline="0" noProof="0" dirty="0">
              <a:ln>
                <a:noFill/>
              </a:ln>
              <a:solidFill>
                <a:srgbClr val="000000"/>
              </a:solidFill>
              <a:effectLst/>
              <a:uLnTx/>
              <a:uFillTx/>
            </a:endParaRPr>
          </a:p>
        </p:txBody>
      </p:sp>
      <p:sp>
        <p:nvSpPr>
          <p:cNvPr id="470024" name="Text Box 8"/>
          <p:cNvSpPr txBox="1">
            <a:spLocks noChangeArrowheads="1"/>
          </p:cNvSpPr>
          <p:nvPr/>
        </p:nvSpPr>
        <p:spPr bwMode="auto">
          <a:xfrm>
            <a:off x="5942013" y="3648456"/>
            <a:ext cx="1366837" cy="2234990"/>
          </a:xfrm>
          <a:prstGeom prst="rect">
            <a:avLst/>
          </a:prstGeom>
          <a:solidFill>
            <a:srgbClr val="F5EDFD"/>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600" u="none" strike="noStrike" kern="1200" cap="none" spc="0" normalizeH="0" baseline="0" noProof="0" dirty="0">
                <a:ln>
                  <a:noFill/>
                </a:ln>
                <a:solidFill>
                  <a:srgbClr val="000000"/>
                </a:solidFill>
                <a:effectLst/>
                <a:uLnTx/>
                <a:uFillTx/>
              </a:rPr>
              <a:t>جفاف المياه عن الأرض</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600" u="none" strike="noStrike" kern="1200" cap="none" spc="0" normalizeH="0" baseline="0" noProof="0" dirty="0">
                <a:ln>
                  <a:noFill/>
                </a:ln>
                <a:solidFill>
                  <a:srgbClr val="000000"/>
                </a:solidFill>
                <a:effectLst/>
                <a:uLnTx/>
                <a:uFillTx/>
              </a:rPr>
              <a:t>(تك 8 : 14)</a:t>
            </a:r>
            <a:endParaRPr kumimoji="0" lang="en-US" altLang="zh-CN" sz="1200" u="none" strike="noStrike" kern="1200" cap="none" spc="0" normalizeH="0" baseline="0" noProof="0" dirty="0">
              <a:ln>
                <a:noFill/>
              </a:ln>
              <a:solidFill>
                <a:srgbClr val="000000"/>
              </a:solidFill>
              <a:effectLst/>
              <a:uLnTx/>
              <a:uFillTx/>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200" u="none" strike="noStrike" kern="1200" cap="none" spc="0" normalizeH="0" baseline="0" noProof="0" dirty="0">
                <a:ln>
                  <a:noFill/>
                </a:ln>
                <a:solidFill>
                  <a:srgbClr val="000000"/>
                </a:solidFill>
                <a:effectLst/>
                <a:uLnTx/>
                <a:uFillTx/>
              </a:rPr>
              <a:t>بعد 57 يوم جفت الأرض حتى صارت مناسبة للحياة الحيوانية ( تك 8 : 14)</a:t>
            </a:r>
            <a:endParaRPr kumimoji="0" lang="zh-CN" altLang="en-US" sz="1200" u="none" strike="noStrike" kern="1200" cap="none" spc="0" normalizeH="0" baseline="0" noProof="0" dirty="0">
              <a:ln>
                <a:noFill/>
              </a:ln>
              <a:solidFill>
                <a:srgbClr val="000000"/>
              </a:solidFill>
              <a:effectLst/>
              <a:uLnTx/>
              <a:uFillTx/>
            </a:endParaRPr>
          </a:p>
        </p:txBody>
      </p:sp>
      <p:sp>
        <p:nvSpPr>
          <p:cNvPr id="470025" name="Text Box 9"/>
          <p:cNvSpPr txBox="1">
            <a:spLocks noChangeArrowheads="1"/>
          </p:cNvSpPr>
          <p:nvPr/>
        </p:nvSpPr>
        <p:spPr bwMode="auto">
          <a:xfrm>
            <a:off x="7381875" y="3284410"/>
            <a:ext cx="1727200" cy="1122998"/>
          </a:xfrm>
          <a:prstGeom prst="rect">
            <a:avLst/>
          </a:prstGeom>
          <a:solidFill>
            <a:srgbClr val="FAF3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600" u="none" strike="noStrike" kern="1200" cap="none" spc="0" normalizeH="0" baseline="0" noProof="0" dirty="0">
                <a:ln>
                  <a:noFill/>
                </a:ln>
                <a:solidFill>
                  <a:srgbClr val="000000"/>
                </a:solidFill>
                <a:effectLst/>
                <a:uLnTx/>
                <a:uFillTx/>
              </a:rPr>
              <a:t>مغادرة الفلك</a:t>
            </a:r>
            <a:endParaRPr kumimoji="0" lang="en-US" altLang="zh-CN" sz="1600" u="none" strike="noStrike" kern="1200" cap="none" spc="0" normalizeH="0" baseline="0" noProof="0" dirty="0">
              <a:ln>
                <a:noFill/>
              </a:ln>
              <a:solidFill>
                <a:srgbClr val="000000"/>
              </a:solidFill>
              <a:effectLst/>
              <a:uLnTx/>
              <a:uFillTx/>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200" u="none" strike="noStrike" kern="1200" cap="none" spc="0" normalizeH="0" baseline="0" noProof="0" dirty="0">
                <a:ln>
                  <a:noFill/>
                </a:ln>
                <a:solidFill>
                  <a:srgbClr val="000000"/>
                </a:solidFill>
                <a:effectLst/>
                <a:uLnTx/>
                <a:uFillTx/>
              </a:rPr>
              <a:t>غادر نوح و عائلته و الحيوانات الفلك لصنع بيوت على الأرض المتغيرة</a:t>
            </a:r>
            <a:endParaRPr kumimoji="0" lang="zh-CN" altLang="en-US" sz="1200" u="none" strike="noStrike" kern="1200" cap="none" spc="0" normalizeH="0" baseline="0" noProof="0" dirty="0">
              <a:ln>
                <a:noFill/>
              </a:ln>
              <a:solidFill>
                <a:srgbClr val="000000"/>
              </a:solidFill>
              <a:effectLst/>
              <a:uLnTx/>
              <a:uFillTx/>
            </a:endParaRPr>
          </a:p>
        </p:txBody>
      </p:sp>
      <p:sp>
        <p:nvSpPr>
          <p:cNvPr id="470027" name="Text Box 11"/>
          <p:cNvSpPr txBox="1">
            <a:spLocks noChangeArrowheads="1"/>
          </p:cNvSpPr>
          <p:nvPr/>
        </p:nvSpPr>
        <p:spPr bwMode="auto">
          <a:xfrm>
            <a:off x="7451725" y="5229225"/>
            <a:ext cx="1657350" cy="1008063"/>
          </a:xfrm>
          <a:prstGeom prst="rect">
            <a:avLst/>
          </a:prstGeom>
          <a:solidFill>
            <a:srgbClr val="FAF3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400" u="none" strike="noStrike" kern="1200" cap="none" spc="0" normalizeH="0" baseline="0" noProof="0" dirty="0">
                <a:ln>
                  <a:noFill/>
                </a:ln>
                <a:solidFill>
                  <a:srgbClr val="000000"/>
                </a:solidFill>
                <a:effectLst/>
                <a:uLnTx/>
                <a:uFillTx/>
              </a:rPr>
              <a:t>نوح يبني مذبح</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400" u="none" strike="noStrike" kern="1200" cap="none" spc="0" normalizeH="0" baseline="0" noProof="0" dirty="0">
                <a:ln>
                  <a:noFill/>
                </a:ln>
                <a:solidFill>
                  <a:srgbClr val="000000"/>
                </a:solidFill>
                <a:effectLst/>
                <a:uLnTx/>
                <a:uFillTx/>
              </a:rPr>
              <a:t>(تك 8 : 20)</a:t>
            </a:r>
            <a:endParaRPr kumimoji="0" lang="zh-CN" altLang="en-US" sz="1200" u="none" strike="noStrike" kern="1200" cap="none" spc="0" normalizeH="0" baseline="0" noProof="0" dirty="0">
              <a:ln>
                <a:noFill/>
              </a:ln>
              <a:solidFill>
                <a:srgbClr val="000000"/>
              </a:solidFill>
              <a:effectLst/>
              <a:uLnTx/>
              <a:uFillTx/>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600" u="none" strike="noStrike" kern="1200" cap="none" spc="0" normalizeH="0" baseline="0" noProof="0" dirty="0">
                <a:ln>
                  <a:noFill/>
                </a:ln>
                <a:solidFill>
                  <a:srgbClr val="000000"/>
                </a:solidFill>
                <a:effectLst/>
                <a:uLnTx/>
                <a:uFillTx/>
              </a:rPr>
              <a:t>قوس قزح </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600" u="none" strike="noStrike" kern="1200" cap="none" spc="0" normalizeH="0" baseline="0" noProof="0" dirty="0">
                <a:ln>
                  <a:noFill/>
                </a:ln>
                <a:solidFill>
                  <a:srgbClr val="000000"/>
                </a:solidFill>
                <a:effectLst/>
                <a:uLnTx/>
                <a:uFillTx/>
              </a:rPr>
              <a:t>(تك 9 : 14)</a:t>
            </a:r>
            <a:endParaRPr kumimoji="0" lang="zh-CN" altLang="en-US" sz="1200" u="none" strike="noStrike" kern="1200" cap="none" spc="0" normalizeH="0" baseline="0" noProof="0" dirty="0">
              <a:ln>
                <a:noFill/>
              </a:ln>
              <a:solidFill>
                <a:srgbClr val="000000"/>
              </a:solidFill>
              <a:effectLst/>
              <a:uLnTx/>
              <a:uFillTx/>
            </a:endParaRPr>
          </a:p>
        </p:txBody>
      </p:sp>
      <p:sp>
        <p:nvSpPr>
          <p:cNvPr id="10" name="Rectangle 3">
            <a:extLst>
              <a:ext uri="{FF2B5EF4-FFF2-40B4-BE49-F238E27FC236}">
                <a16:creationId xmlns:a16="http://schemas.microsoft.com/office/drawing/2014/main" id="{B4BFA38E-9D48-9B44-BCCD-A791A6C3E8E3}"/>
              </a:ext>
            </a:extLst>
          </p:cNvPr>
          <p:cNvSpPr txBox="1">
            <a:spLocks noChangeArrowheads="1"/>
          </p:cNvSpPr>
          <p:nvPr/>
        </p:nvSpPr>
        <p:spPr bwMode="auto">
          <a:xfrm>
            <a:off x="335088" y="1261320"/>
            <a:ext cx="93373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اليوم 231</a:t>
            </a:r>
            <a:endParaRPr kumimoji="0" lang="zh-CN" alt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Rectangle 3">
            <a:extLst>
              <a:ext uri="{FF2B5EF4-FFF2-40B4-BE49-F238E27FC236}">
                <a16:creationId xmlns:a16="http://schemas.microsoft.com/office/drawing/2014/main" id="{CB082C3E-6510-1042-BD25-ECA96EF125E4}"/>
              </a:ext>
            </a:extLst>
          </p:cNvPr>
          <p:cNvSpPr txBox="1">
            <a:spLocks noChangeArrowheads="1"/>
          </p:cNvSpPr>
          <p:nvPr/>
        </p:nvSpPr>
        <p:spPr bwMode="auto">
          <a:xfrm>
            <a:off x="1348614" y="5883446"/>
            <a:ext cx="825786" cy="53146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40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يوم</a:t>
            </a:r>
            <a:endParaRPr kumimoji="0" lang="zh-CN" altLang="en-US"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Rectangle 3">
            <a:extLst>
              <a:ext uri="{FF2B5EF4-FFF2-40B4-BE49-F238E27FC236}">
                <a16:creationId xmlns:a16="http://schemas.microsoft.com/office/drawing/2014/main" id="{1ADF8AE4-CF93-2E4A-A1B5-B49919ACC524}"/>
              </a:ext>
            </a:extLst>
          </p:cNvPr>
          <p:cNvSpPr txBox="1">
            <a:spLocks noChangeArrowheads="1"/>
          </p:cNvSpPr>
          <p:nvPr/>
        </p:nvSpPr>
        <p:spPr bwMode="auto">
          <a:xfrm>
            <a:off x="2190014" y="1261320"/>
            <a:ext cx="93373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اليوم 271</a:t>
            </a:r>
            <a:endParaRPr kumimoji="0" lang="zh-CN" alt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 name="Rectangle 3">
            <a:extLst>
              <a:ext uri="{FF2B5EF4-FFF2-40B4-BE49-F238E27FC236}">
                <a16:creationId xmlns:a16="http://schemas.microsoft.com/office/drawing/2014/main" id="{BCDCA1EC-B734-CB48-AE43-A388A78D2ED6}"/>
              </a:ext>
            </a:extLst>
          </p:cNvPr>
          <p:cNvSpPr txBox="1">
            <a:spLocks noChangeArrowheads="1"/>
          </p:cNvSpPr>
          <p:nvPr/>
        </p:nvSpPr>
        <p:spPr bwMode="auto">
          <a:xfrm>
            <a:off x="3185252" y="5883446"/>
            <a:ext cx="825786" cy="53146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يوم</a:t>
            </a:r>
            <a:endParaRPr kumimoji="0" lang="zh-CN" altLang="en-US"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Rectangle 3">
            <a:extLst>
              <a:ext uri="{FF2B5EF4-FFF2-40B4-BE49-F238E27FC236}">
                <a16:creationId xmlns:a16="http://schemas.microsoft.com/office/drawing/2014/main" id="{0CF2EB60-F017-3D45-9A75-2F8AF6048377}"/>
              </a:ext>
            </a:extLst>
          </p:cNvPr>
          <p:cNvSpPr txBox="1">
            <a:spLocks noChangeArrowheads="1"/>
          </p:cNvSpPr>
          <p:nvPr/>
        </p:nvSpPr>
        <p:spPr bwMode="auto">
          <a:xfrm>
            <a:off x="3862061" y="1261320"/>
            <a:ext cx="93373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اليوم 299</a:t>
            </a:r>
            <a:endParaRPr kumimoji="0" lang="zh-CN" alt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Rectangle 3">
            <a:extLst>
              <a:ext uri="{FF2B5EF4-FFF2-40B4-BE49-F238E27FC236}">
                <a16:creationId xmlns:a16="http://schemas.microsoft.com/office/drawing/2014/main" id="{3167641F-6D46-5746-AC91-C7F8DEDC795F}"/>
              </a:ext>
            </a:extLst>
          </p:cNvPr>
          <p:cNvSpPr txBox="1">
            <a:spLocks noChangeArrowheads="1"/>
          </p:cNvSpPr>
          <p:nvPr/>
        </p:nvSpPr>
        <p:spPr bwMode="auto">
          <a:xfrm>
            <a:off x="4784147" y="5883446"/>
            <a:ext cx="825786" cy="53146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22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يوم</a:t>
            </a:r>
            <a:endParaRPr kumimoji="0" lang="zh-CN" altLang="en-US"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 name="Rectangle 3">
            <a:extLst>
              <a:ext uri="{FF2B5EF4-FFF2-40B4-BE49-F238E27FC236}">
                <a16:creationId xmlns:a16="http://schemas.microsoft.com/office/drawing/2014/main" id="{CAB44871-15DD-DB4F-BC15-8B04C87A0839}"/>
              </a:ext>
            </a:extLst>
          </p:cNvPr>
          <p:cNvSpPr txBox="1">
            <a:spLocks noChangeArrowheads="1"/>
          </p:cNvSpPr>
          <p:nvPr/>
        </p:nvSpPr>
        <p:spPr bwMode="auto">
          <a:xfrm>
            <a:off x="5494918" y="1261320"/>
            <a:ext cx="93373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اليوم 321</a:t>
            </a:r>
            <a:endParaRPr kumimoji="0" lang="zh-CN" alt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 name="Rectangle 3">
            <a:extLst>
              <a:ext uri="{FF2B5EF4-FFF2-40B4-BE49-F238E27FC236}">
                <a16:creationId xmlns:a16="http://schemas.microsoft.com/office/drawing/2014/main" id="{553F53D4-E476-3545-9180-3A869945242A}"/>
              </a:ext>
            </a:extLst>
          </p:cNvPr>
          <p:cNvSpPr txBox="1">
            <a:spLocks noChangeArrowheads="1"/>
          </p:cNvSpPr>
          <p:nvPr/>
        </p:nvSpPr>
        <p:spPr bwMode="auto">
          <a:xfrm>
            <a:off x="6211914" y="5883446"/>
            <a:ext cx="825786" cy="53146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يوم</a:t>
            </a:r>
            <a:endParaRPr kumimoji="0" lang="zh-CN" altLang="en-US" sz="16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 name="Rectangle 3">
            <a:extLst>
              <a:ext uri="{FF2B5EF4-FFF2-40B4-BE49-F238E27FC236}">
                <a16:creationId xmlns:a16="http://schemas.microsoft.com/office/drawing/2014/main" id="{2F4F9BD1-85F5-544A-94AB-970525FA4BC1}"/>
              </a:ext>
            </a:extLst>
          </p:cNvPr>
          <p:cNvSpPr txBox="1">
            <a:spLocks noChangeArrowheads="1"/>
          </p:cNvSpPr>
          <p:nvPr/>
        </p:nvSpPr>
        <p:spPr bwMode="auto">
          <a:xfrm>
            <a:off x="7032416" y="1261320"/>
            <a:ext cx="933733" cy="72676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اليوم 378</a:t>
            </a:r>
            <a:endParaRPr kumimoji="0" lang="zh-CN" alt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56C97FB0-FF94-F84A-8264-A2901607DC28}"/>
              </a:ext>
            </a:extLst>
          </p:cNvPr>
          <p:cNvSpPr txBox="1"/>
          <p:nvPr/>
        </p:nvSpPr>
        <p:spPr>
          <a:xfrm>
            <a:off x="960120" y="420624"/>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2478537"/>
      </p:ext>
    </p:extLst>
  </p:cSld>
  <p:clrMapOvr>
    <a:masterClrMapping/>
  </p:clrMapOvr>
  <p:transition spd="med">
    <p:randomBar dir="vert"/>
  </p:transition>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7089" name="Picture 1" descr="Gen 6 Noah Autho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7880" name="Rectangle 24"/>
          <p:cNvSpPr>
            <a:spLocks noChangeArrowheads="1"/>
          </p:cNvSpPr>
          <p:nvPr/>
        </p:nvSpPr>
        <p:spPr bwMode="auto">
          <a:xfrm>
            <a:off x="76200" y="1219200"/>
            <a:ext cx="9144000" cy="4800600"/>
          </a:xfrm>
          <a:prstGeom prst="rect">
            <a:avLst/>
          </a:prstGeom>
          <a:noFill/>
          <a:ln w="12700">
            <a:noFill/>
            <a:miter lim="800000"/>
            <a:headEnd/>
            <a:tailEnd/>
          </a:ln>
          <a:effectLst/>
        </p:spPr>
        <p:txBody>
          <a:bodyPr lIns="90488" tIns="44450" rIns="90488" bIns="44450"/>
          <a:lstStyle/>
          <a:p>
            <a:pPr marL="342900" indent="-342900" defTabSz="914400" eaLnBrk="0" fontAlgn="base" hangingPunct="0">
              <a:spcBef>
                <a:spcPct val="20000"/>
              </a:spcBef>
              <a:spcAft>
                <a:spcPct val="0"/>
              </a:spcAft>
              <a:buClr>
                <a:srgbClr val="C0FEF9"/>
              </a:buClr>
              <a:buSzPct val="75000"/>
              <a:buFont typeface="Monotype Sorts" charset="0"/>
              <a:buChar char="n"/>
              <a:defRPr/>
            </a:pPr>
            <a:r>
              <a:rPr lang="ar-JO" sz="2800"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rPr>
              <a:t>7 أيام من انتظار الطوفان (7: 4)</a:t>
            </a:r>
            <a:endParaRPr lang="en-GB"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342900" indent="-342900" defTabSz="914400" eaLnBrk="0" fontAlgn="base" hangingPunct="0">
              <a:spcBef>
                <a:spcPct val="20000"/>
              </a:spcBef>
              <a:spcAft>
                <a:spcPct val="0"/>
              </a:spcAft>
              <a:buClr>
                <a:srgbClr val="C0FEF9"/>
              </a:buClr>
              <a:buSzPct val="75000"/>
              <a:buFont typeface="Monotype Sorts" charset="0"/>
              <a:buChar char="n"/>
              <a:defRPr/>
            </a:pPr>
            <a:r>
              <a:rPr lang="en-GB"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r>
              <a:rPr lang="ar-JO"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7 أيام من انتظار الطوفان (7: 10)</a:t>
            </a:r>
            <a:endParaRPr lang="en-GB"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342900" indent="-342900" defTabSz="914400" eaLnBrk="0" fontAlgn="base" hangingPunct="0">
              <a:spcBef>
                <a:spcPct val="20000"/>
              </a:spcBef>
              <a:spcAft>
                <a:spcPct val="0"/>
              </a:spcAft>
              <a:buClr>
                <a:srgbClr val="C0FEF9"/>
              </a:buClr>
              <a:buSzPct val="75000"/>
              <a:buFont typeface="Monotype Sorts" charset="0"/>
              <a:buChar char="n"/>
              <a:defRPr/>
            </a:pPr>
            <a:r>
              <a:rPr lang="en-GB"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r>
              <a:rPr lang="ar-JO"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40 يوم من الطوفان (7: 17أ)</a:t>
            </a:r>
            <a:endParaRPr lang="en-GB"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342900" indent="-342900" defTabSz="914400" eaLnBrk="0" fontAlgn="base" hangingPunct="0">
              <a:spcBef>
                <a:spcPct val="20000"/>
              </a:spcBef>
              <a:spcAft>
                <a:spcPct val="0"/>
              </a:spcAft>
              <a:buClr>
                <a:srgbClr val="C0FEF9"/>
              </a:buClr>
              <a:buSzPct val="75000"/>
              <a:buFont typeface="Monotype Sorts" charset="0"/>
              <a:buChar char="n"/>
              <a:defRPr/>
            </a:pPr>
            <a:r>
              <a:rPr lang="en-GB"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r>
              <a:rPr lang="ar-JO"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150 يوم من غمر المياه (7: 24)</a:t>
            </a:r>
            <a:endParaRPr lang="en-GB"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342900" indent="-342900" defTabSz="914400" eaLnBrk="0" fontAlgn="base" hangingPunct="0">
              <a:spcBef>
                <a:spcPct val="20000"/>
              </a:spcBef>
              <a:spcAft>
                <a:spcPct val="0"/>
              </a:spcAft>
              <a:buClr>
                <a:srgbClr val="C0FEF9"/>
              </a:buClr>
              <a:buSzPct val="75000"/>
              <a:buFont typeface="Monotype Sorts" charset="0"/>
              <a:buChar char="n"/>
              <a:defRPr/>
            </a:pPr>
            <a:r>
              <a:rPr lang="en-GB"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r>
              <a:rPr lang="ar-JO"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ذكر الله نوح (8: 1)</a:t>
            </a:r>
            <a:endParaRPr lang="en-GB"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342900" indent="-342900" defTabSz="914400" eaLnBrk="0" fontAlgn="base" hangingPunct="0">
              <a:spcBef>
                <a:spcPct val="20000"/>
              </a:spcBef>
              <a:spcAft>
                <a:spcPct val="0"/>
              </a:spcAft>
              <a:buClr>
                <a:srgbClr val="C0FEF9"/>
              </a:buClr>
              <a:buSzPct val="75000"/>
              <a:buFont typeface="Monotype Sorts" charset="0"/>
              <a:buChar char="n"/>
              <a:defRPr/>
            </a:pPr>
            <a:r>
              <a:rPr lang="en-GB"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r>
              <a:rPr lang="ar-JO"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150 يوم من انحسار المياه (8: 3)</a:t>
            </a:r>
            <a:endParaRPr lang="en-GB"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342900" indent="-342900" defTabSz="914400" eaLnBrk="0" fontAlgn="base" hangingPunct="0">
              <a:spcBef>
                <a:spcPct val="20000"/>
              </a:spcBef>
              <a:spcAft>
                <a:spcPct val="0"/>
              </a:spcAft>
              <a:buClr>
                <a:srgbClr val="C0FEF9"/>
              </a:buClr>
              <a:buSzPct val="75000"/>
              <a:buFont typeface="Monotype Sorts" charset="0"/>
              <a:buChar char="n"/>
              <a:defRPr/>
            </a:pPr>
            <a:r>
              <a:rPr lang="en-GB"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r>
              <a:rPr lang="ar-JO"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40 يوم من الإنتظار (8: 6)</a:t>
            </a:r>
            <a:endParaRPr lang="en-GB"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342900" indent="-342900" defTabSz="914400" eaLnBrk="0" fontAlgn="base" hangingPunct="0">
              <a:spcBef>
                <a:spcPct val="20000"/>
              </a:spcBef>
              <a:spcAft>
                <a:spcPct val="0"/>
              </a:spcAft>
              <a:buClr>
                <a:srgbClr val="C0FEF9"/>
              </a:buClr>
              <a:buSzPct val="75000"/>
              <a:buFont typeface="Monotype Sorts" charset="0"/>
              <a:buChar char="n"/>
              <a:defRPr/>
            </a:pPr>
            <a:r>
              <a:rPr lang="en-GB"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a:t>
            </a:r>
            <a:r>
              <a:rPr lang="ar-JO"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7 أيام من الإنتظار (8: 10)</a:t>
            </a:r>
            <a:endParaRPr lang="en-GB"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342900" indent="-342900" defTabSz="914400" eaLnBrk="0" fontAlgn="base" hangingPunct="0">
              <a:spcBef>
                <a:spcPct val="20000"/>
              </a:spcBef>
              <a:spcAft>
                <a:spcPct val="0"/>
              </a:spcAft>
              <a:buClr>
                <a:srgbClr val="C0FEF9"/>
              </a:buClr>
              <a:buSzPct val="75000"/>
              <a:buFont typeface="Monotype Sorts" charset="0"/>
              <a:buChar char="n"/>
              <a:defRPr/>
            </a:pPr>
            <a:r>
              <a:rPr lang="ar-JO"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7 أيام من الإنتظار (8: 12)</a:t>
            </a:r>
            <a:endParaRPr lang="en-US" altLang="zh-CN"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1657875" name="Rectangle 19"/>
          <p:cNvSpPr>
            <a:spLocks noGrp="1" noChangeArrowheads="1"/>
          </p:cNvSpPr>
          <p:nvPr>
            <p:ph type="title"/>
          </p:nvPr>
        </p:nvSpPr>
        <p:spPr>
          <a:xfrm>
            <a:off x="223838" y="76200"/>
            <a:ext cx="8691562" cy="1066800"/>
          </a:xfrm>
        </p:spPr>
        <p:txBody>
          <a:bodyPr/>
          <a:lstStyle/>
          <a:p>
            <a:pPr algn="ctr">
              <a:defRPr/>
            </a:pPr>
            <a:r>
              <a:rPr lang="ar-JO" altLang="zh-CN" dirty="0">
                <a:solidFill>
                  <a:srgbClr val="FFFF00"/>
                </a:solidFill>
                <a:ea typeface="ＭＳ Ｐゴシック" charset="0"/>
                <a:cs typeface="Arial" panose="020B0604020202020204" pitchFamily="34" charset="0"/>
              </a:rPr>
              <a:t>تصالبية الطوفان</a:t>
            </a:r>
            <a:endParaRPr lang="en-US" altLang="zh-CN" dirty="0">
              <a:solidFill>
                <a:srgbClr val="FFFF00"/>
              </a:solidFill>
              <a:ea typeface="ＭＳ Ｐゴシック" charset="0"/>
              <a:cs typeface="Arial" panose="020B0604020202020204" pitchFamily="34" charset="0"/>
            </a:endParaRPr>
          </a:p>
        </p:txBody>
      </p:sp>
      <p:sp>
        <p:nvSpPr>
          <p:cNvPr id="1657878" name="Text Box 22"/>
          <p:cNvSpPr txBox="1">
            <a:spLocks noChangeArrowheads="1"/>
          </p:cNvSpPr>
          <p:nvPr/>
        </p:nvSpPr>
        <p:spPr bwMode="auto">
          <a:xfrm>
            <a:off x="1835150" y="6096000"/>
            <a:ext cx="7340600" cy="400110"/>
          </a:xfrm>
          <a:prstGeom prst="rect">
            <a:avLst/>
          </a:prstGeom>
          <a:noFill/>
          <a:ln w="12700">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defRPr/>
            </a:pPr>
            <a:r>
              <a:rPr lang="ar-JO" sz="2000" b="1" dirty="0">
                <a:latin typeface="Arial" panose="020B0604020202020204" pitchFamily="34" charset="0"/>
                <a:cs typeface="Arial" panose="020B0604020202020204" pitchFamily="34" charset="0"/>
              </a:rPr>
              <a:t>جوردون وينهام ، تكوين 1-15 ، تعليق كتابي للكلمة (دالاس: وورد بوكس ​​، 1994)</a:t>
            </a:r>
            <a:endParaRPr lang="en-US"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657879" name="Rectangle 23"/>
          <p:cNvSpPr>
            <a:spLocks noChangeArrowheads="1"/>
          </p:cNvSpPr>
          <p:nvPr/>
        </p:nvSpPr>
        <p:spPr bwMode="auto">
          <a:xfrm>
            <a:off x="3581400" y="3255963"/>
            <a:ext cx="5454650" cy="533400"/>
          </a:xfrm>
          <a:prstGeom prst="rect">
            <a:avLst/>
          </a:prstGeom>
          <a:noFill/>
          <a:ln w="38100">
            <a:solidFill>
              <a:srgbClr val="FFB038"/>
            </a:solidFill>
            <a:miter lim="800000"/>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defRPr/>
            </a:pPr>
            <a:endParaRPr lang="en-US" sz="2400" b="1">
              <a:solidFill>
                <a:srgbClr val="FFB038"/>
              </a:solidFill>
              <a:latin typeface="Arial" panose="020B0604020202020204" pitchFamily="34" charset="0"/>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25658006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5788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65788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65788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65788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657880">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657880">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657880">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657880">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657880">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657879"/>
                                        </p:tgtEl>
                                        <p:attrNameLst>
                                          <p:attrName>style.visibility</p:attrName>
                                        </p:attrNameLst>
                                      </p:cBhvr>
                                      <p:to>
                                        <p:strVal val="visible"/>
                                      </p:to>
                                    </p:set>
                                    <p:animEffect transition="in" filter="wipe(left)">
                                      <p:cBhvr>
                                        <p:cTn id="43" dur="500"/>
                                        <p:tgtEl>
                                          <p:spTgt spid="1657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7880" grpId="0" build="p" autoUpdateAnimBg="0"/>
      <p:bldP spid="1657879" grpId="0" animBg="1"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3" descr="ages of people copy"/>
          <p:cNvPicPr>
            <a:picLocks noChangeAspect="1" noChangeArrowheads="1"/>
          </p:cNvPicPr>
          <p:nvPr/>
        </p:nvPicPr>
        <p:blipFill rotWithShape="1">
          <a:blip r:embed="rId3">
            <a:extLst>
              <a:ext uri="{28A0092B-C50C-407E-A947-70E740481C1C}">
                <a14:useLocalDpi xmlns:a14="http://schemas.microsoft.com/office/drawing/2010/main"/>
              </a:ext>
            </a:extLst>
          </a:blip>
          <a:srcRect b="66667"/>
          <a:stretch/>
        </p:blipFill>
        <p:spPr bwMode="auto">
          <a:xfrm>
            <a:off x="1143000" y="0"/>
            <a:ext cx="68580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18434" name="Rectangle 2"/>
          <p:cNvSpPr>
            <a:spLocks noGrp="1" noChangeArrowheads="1"/>
          </p:cNvSpPr>
          <p:nvPr>
            <p:ph type="title"/>
          </p:nvPr>
        </p:nvSpPr>
        <p:spPr>
          <a:xfrm>
            <a:off x="457200" y="-1066800"/>
            <a:ext cx="8229600" cy="1143000"/>
          </a:xfrm>
        </p:spPr>
        <p:txBody>
          <a:bodyPr/>
          <a:lstStyle/>
          <a:p>
            <a:pPr eaLnBrk="1" hangingPunct="1">
              <a:defRPr/>
            </a:pPr>
            <a:r>
              <a:rPr lang="en-US" dirty="0"/>
              <a:t>Patriarch</a:t>
            </a:r>
            <a:r>
              <a:rPr lang="fr-FR" altLang="ja-JP" dirty="0"/>
              <a:t>'</a:t>
            </a:r>
            <a:r>
              <a:rPr lang="en-US" dirty="0"/>
              <a:t>s long lives</a:t>
            </a:r>
          </a:p>
        </p:txBody>
      </p:sp>
      <p:pic>
        <p:nvPicPr>
          <p:cNvPr id="626690" name="Picture 3" descr="Human lifespan b4-aft floo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448800" y="0"/>
            <a:ext cx="6858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18438" name="Rectangle 6"/>
          <p:cNvSpPr>
            <a:spLocks noChangeArrowheads="1"/>
          </p:cNvSpPr>
          <p:nvPr/>
        </p:nvSpPr>
        <p:spPr bwMode="auto">
          <a:xfrm>
            <a:off x="2819400" y="228600"/>
            <a:ext cx="3810000" cy="7620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18440" name="Text Box 8"/>
          <p:cNvSpPr txBox="1">
            <a:spLocks noChangeArrowheads="1"/>
          </p:cNvSpPr>
          <p:nvPr/>
        </p:nvSpPr>
        <p:spPr bwMode="auto">
          <a:xfrm>
            <a:off x="2438400" y="304800"/>
            <a:ext cx="5181600" cy="488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600" b="1" u="none" strike="noStrike" kern="120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rPr>
              <a:t>أعمار الأشخاص عند الموت</a:t>
            </a:r>
            <a:endParaRPr kumimoji="0" lang="en-US" sz="2600" b="1" u="none" strike="noStrike" kern="120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 Box 4"/>
          <p:cNvSpPr txBox="1">
            <a:spLocks noChangeArrowheads="1"/>
          </p:cNvSpPr>
          <p:nvPr/>
        </p:nvSpPr>
        <p:spPr bwMode="auto">
          <a:xfrm>
            <a:off x="2286000" y="16764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rPr>
              <a:t>متوشالح</a:t>
            </a:r>
            <a:endParaRPr kumimoji="0" lang="en-US" sz="1600" b="1" i="0"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Text Box 4"/>
          <p:cNvSpPr txBox="1">
            <a:spLocks noChangeArrowheads="1"/>
          </p:cNvSpPr>
          <p:nvPr/>
        </p:nvSpPr>
        <p:spPr bwMode="auto">
          <a:xfrm>
            <a:off x="2286000" y="11430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rPr>
              <a:t>آدم</a:t>
            </a:r>
            <a:endParaRPr kumimoji="0" lang="en-US" sz="1600" b="1" i="0"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 name="Text Box 4"/>
          <p:cNvSpPr txBox="1">
            <a:spLocks noChangeArrowheads="1"/>
          </p:cNvSpPr>
          <p:nvPr/>
        </p:nvSpPr>
        <p:spPr bwMode="auto">
          <a:xfrm>
            <a:off x="6858000" y="16764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rPr>
              <a:t>969 سنة</a:t>
            </a:r>
            <a:endParaRPr kumimoji="0" lang="en-US" sz="1600" b="1" i="0"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Text Box 4"/>
          <p:cNvSpPr txBox="1">
            <a:spLocks noChangeArrowheads="1"/>
          </p:cNvSpPr>
          <p:nvPr/>
        </p:nvSpPr>
        <p:spPr bwMode="auto">
          <a:xfrm>
            <a:off x="6858000" y="11430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rPr>
              <a:t>930 سنة</a:t>
            </a:r>
            <a:endParaRPr kumimoji="0" lang="en-US" sz="1600" b="1" i="0"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2A25615C-8363-8E4D-8045-86C698CFDB5D}"/>
              </a:ext>
            </a:extLst>
          </p:cNvPr>
          <p:cNvGrpSpPr/>
          <p:nvPr/>
        </p:nvGrpSpPr>
        <p:grpSpPr>
          <a:xfrm>
            <a:off x="1143000" y="2282496"/>
            <a:ext cx="7620000" cy="4552950"/>
            <a:chOff x="1143000" y="2309390"/>
            <a:chExt cx="7620000" cy="4552950"/>
          </a:xfrm>
        </p:grpSpPr>
        <p:grpSp>
          <p:nvGrpSpPr>
            <p:cNvPr id="2" name="Group 1">
              <a:extLst>
                <a:ext uri="{FF2B5EF4-FFF2-40B4-BE49-F238E27FC236}">
                  <a16:creationId xmlns:a16="http://schemas.microsoft.com/office/drawing/2014/main" id="{701EC8D2-379D-084C-82FE-4FF5F20637B9}"/>
                </a:ext>
              </a:extLst>
            </p:cNvPr>
            <p:cNvGrpSpPr/>
            <p:nvPr/>
          </p:nvGrpSpPr>
          <p:grpSpPr>
            <a:xfrm>
              <a:off x="1143000" y="2309390"/>
              <a:ext cx="6858000" cy="4552950"/>
              <a:chOff x="1143000" y="2309390"/>
              <a:chExt cx="6858000" cy="4552950"/>
            </a:xfrm>
          </p:grpSpPr>
          <p:pic>
            <p:nvPicPr>
              <p:cNvPr id="30" name="Picture 3" descr="ages of people copy">
                <a:extLst>
                  <a:ext uri="{FF2B5EF4-FFF2-40B4-BE49-F238E27FC236}">
                    <a16:creationId xmlns:a16="http://schemas.microsoft.com/office/drawing/2014/main" id="{16DA33A0-4522-D546-9695-4DF7A2D60BEF}"/>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33611"/>
              <a:stretch/>
            </p:blipFill>
            <p:spPr bwMode="auto">
              <a:xfrm>
                <a:off x="1143000" y="2309390"/>
                <a:ext cx="6858000" cy="4552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18436" name="Rectangle 4"/>
              <p:cNvSpPr>
                <a:spLocks noChangeArrowheads="1"/>
              </p:cNvSpPr>
              <p:nvPr/>
            </p:nvSpPr>
            <p:spPr bwMode="auto">
              <a:xfrm>
                <a:off x="1524000" y="5991225"/>
                <a:ext cx="6172200" cy="8382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Text Box 4"/>
              <p:cNvSpPr txBox="1">
                <a:spLocks noChangeArrowheads="1"/>
              </p:cNvSpPr>
              <p:nvPr/>
            </p:nvSpPr>
            <p:spPr bwMode="auto">
              <a:xfrm>
                <a:off x="2286000" y="31242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rPr>
                  <a:t>سام</a:t>
                </a:r>
                <a:endParaRPr kumimoji="0" lang="en-US" sz="1600" b="1" i="0"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 name="Text Box 4"/>
              <p:cNvSpPr txBox="1">
                <a:spLocks noChangeArrowheads="1"/>
              </p:cNvSpPr>
              <p:nvPr/>
            </p:nvSpPr>
            <p:spPr bwMode="auto">
              <a:xfrm>
                <a:off x="2286000" y="25908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rPr>
                  <a:t>نوح</a:t>
                </a:r>
                <a:endParaRPr kumimoji="0" lang="en-US" sz="1600" b="1" i="0"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 name="Text Box 4"/>
              <p:cNvSpPr txBox="1">
                <a:spLocks noChangeArrowheads="1"/>
              </p:cNvSpPr>
              <p:nvPr/>
            </p:nvSpPr>
            <p:spPr bwMode="auto">
              <a:xfrm>
                <a:off x="2286000" y="4690646"/>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rPr>
                  <a:t>موسى</a:t>
                </a:r>
                <a:endParaRPr kumimoji="0" lang="en-US" sz="1600" b="1" i="0"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 name="Text Box 4"/>
              <p:cNvSpPr txBox="1">
                <a:spLocks noChangeArrowheads="1"/>
              </p:cNvSpPr>
              <p:nvPr/>
            </p:nvSpPr>
            <p:spPr bwMode="auto">
              <a:xfrm>
                <a:off x="2286000" y="41148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rPr>
                  <a:t>إبراهيم</a:t>
                </a:r>
                <a:endParaRPr kumimoji="0" lang="en-US" sz="1600" b="1" i="0"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6" name="Text Box 4"/>
              <p:cNvSpPr txBox="1">
                <a:spLocks noChangeArrowheads="1"/>
              </p:cNvSpPr>
              <p:nvPr/>
            </p:nvSpPr>
            <p:spPr bwMode="auto">
              <a:xfrm>
                <a:off x="2286000" y="53340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rPr>
                  <a:t>داود</a:t>
                </a:r>
                <a:endParaRPr kumimoji="0" lang="en-US" sz="1600" b="1" i="0"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Text Box 4"/>
              <p:cNvSpPr txBox="1">
                <a:spLocks noChangeArrowheads="1"/>
              </p:cNvSpPr>
              <p:nvPr/>
            </p:nvSpPr>
            <p:spPr bwMode="auto">
              <a:xfrm>
                <a:off x="5867400" y="31242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rPr>
                  <a:t>600 سنة</a:t>
                </a:r>
                <a:endParaRPr kumimoji="0" lang="en-US" sz="1600" b="1" i="0"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 name="Text Box 4"/>
              <p:cNvSpPr txBox="1">
                <a:spLocks noChangeArrowheads="1"/>
              </p:cNvSpPr>
              <p:nvPr/>
            </p:nvSpPr>
            <p:spPr bwMode="auto">
              <a:xfrm>
                <a:off x="4572000" y="4690646"/>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rPr>
                  <a:t>120 سنة</a:t>
                </a:r>
                <a:endParaRPr kumimoji="0" lang="en-US" sz="1600" b="1" i="0"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4" name="Text Box 4"/>
              <p:cNvSpPr txBox="1">
                <a:spLocks noChangeArrowheads="1"/>
              </p:cNvSpPr>
              <p:nvPr/>
            </p:nvSpPr>
            <p:spPr bwMode="auto">
              <a:xfrm>
                <a:off x="4724400" y="41148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rPr>
                  <a:t>175 سنة</a:t>
                </a:r>
                <a:endParaRPr kumimoji="0" lang="en-US" sz="1600" b="1" i="0"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 name="Text Box 4"/>
              <p:cNvSpPr txBox="1">
                <a:spLocks noChangeArrowheads="1"/>
              </p:cNvSpPr>
              <p:nvPr/>
            </p:nvSpPr>
            <p:spPr bwMode="auto">
              <a:xfrm>
                <a:off x="4419600" y="53340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rPr>
                  <a:t>70 سنة</a:t>
                </a:r>
                <a:endParaRPr kumimoji="0" lang="en-US" sz="1600" b="1" i="0"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2" name="Text Box 4"/>
            <p:cNvSpPr txBox="1">
              <a:spLocks noChangeArrowheads="1"/>
            </p:cNvSpPr>
            <p:nvPr/>
          </p:nvSpPr>
          <p:spPr bwMode="auto">
            <a:xfrm>
              <a:off x="6858000" y="25908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rPr>
                <a:t>950 سنة</a:t>
              </a:r>
              <a:endParaRPr kumimoji="0" lang="en-US" sz="1600" b="1" i="0" u="none" strike="noStrike" kern="1200" cap="none" spc="-10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6" name="Text Box 3"/>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90</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 name="Rectangle 4"/>
          <p:cNvSpPr txBox="1">
            <a:spLocks noChangeArrowheads="1"/>
          </p:cNvSpPr>
          <p:nvPr/>
        </p:nvSpPr>
        <p:spPr bwMode="auto">
          <a:xfrm>
            <a:off x="5943600" y="3810000"/>
            <a:ext cx="2971800" cy="2286000"/>
          </a:xfrm>
          <a:prstGeom prst="rect">
            <a:avLst/>
          </a:prstGeom>
          <a:solidFill>
            <a:srgbClr val="0033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يفسر الطوفان سبب تناقص</a:t>
            </a:r>
            <a:b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طول الحياة</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 name="Rectangle 5" descr="Water droplets"/>
          <p:cNvSpPr>
            <a:spLocks noChangeArrowheads="1"/>
          </p:cNvSpPr>
          <p:nvPr/>
        </p:nvSpPr>
        <p:spPr bwMode="auto">
          <a:xfrm>
            <a:off x="-443224" y="2057400"/>
            <a:ext cx="9601200" cy="381000"/>
          </a:xfrm>
          <a:prstGeom prst="rect">
            <a:avLst/>
          </a:prstGeom>
          <a:blipFill dpi="0" rotWithShape="0">
            <a:blip r:embed="rId5"/>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77806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autoUpdateAnimBg="0"/>
      <p:bldP spid="28"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1185" name="Text Box 3"/>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altLang="zh-CN" b="1" dirty="0">
                <a:solidFill>
                  <a:srgbClr val="FFFFFF"/>
                </a:solidFill>
                <a:latin typeface="Arial" panose="020B0604020202020204" pitchFamily="34" charset="0"/>
                <a:cs typeface="Arial" panose="020B0604020202020204" pitchFamily="34" charset="0"/>
              </a:rPr>
              <a:t>90</a:t>
            </a:r>
            <a:endParaRPr lang="en-US" altLang="zh-CN" b="1" dirty="0">
              <a:solidFill>
                <a:srgbClr val="FFFFFF"/>
              </a:solidFill>
              <a:latin typeface="Arial" panose="020B0604020202020204" pitchFamily="34" charset="0"/>
              <a:cs typeface="Arial" panose="020B0604020202020204" pitchFamily="34" charset="0"/>
            </a:endParaRPr>
          </a:p>
        </p:txBody>
      </p:sp>
      <p:grpSp>
        <p:nvGrpSpPr>
          <p:cNvPr id="6" name="Group 5"/>
          <p:cNvGrpSpPr/>
          <p:nvPr/>
        </p:nvGrpSpPr>
        <p:grpSpPr>
          <a:xfrm>
            <a:off x="762000" y="76200"/>
            <a:ext cx="6096000" cy="6786563"/>
            <a:chOff x="762000" y="76200"/>
            <a:chExt cx="6096000" cy="6786563"/>
          </a:xfrm>
        </p:grpSpPr>
        <p:pic>
          <p:nvPicPr>
            <p:cNvPr id="221186" name="Picture 5" descr="Gen 5 Methusaleh Old Eart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0" y="76200"/>
              <a:ext cx="6096000" cy="6786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bwMode="auto">
            <a:xfrm>
              <a:off x="899592" y="548680"/>
              <a:ext cx="3312368" cy="115212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b="1">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7" name="Rectangle 6"/>
            <p:cNvSpPr/>
            <p:nvPr/>
          </p:nvSpPr>
          <p:spPr bwMode="auto">
            <a:xfrm>
              <a:off x="827584" y="1412776"/>
              <a:ext cx="2952328" cy="936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b="1">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8" name="Rectangle 7"/>
            <p:cNvSpPr/>
            <p:nvPr/>
          </p:nvSpPr>
          <p:spPr bwMode="auto">
            <a:xfrm>
              <a:off x="827584" y="1700808"/>
              <a:ext cx="2736304" cy="936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b="1">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9" name="Rectangle 8"/>
            <p:cNvSpPr/>
            <p:nvPr/>
          </p:nvSpPr>
          <p:spPr bwMode="auto">
            <a:xfrm>
              <a:off x="827584" y="1988840"/>
              <a:ext cx="2376264" cy="93610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b="1">
                <a:solidFill>
                  <a:srgbClr val="000000"/>
                </a:solidFill>
                <a:latin typeface="Arial" panose="020B0604020202020204" pitchFamily="34" charset="0"/>
                <a:ea typeface="ＭＳ Ｐゴシック" pitchFamily="-112" charset="-128"/>
                <a:cs typeface="Arial" panose="020B0604020202020204" pitchFamily="34" charset="0"/>
              </a:endParaRPr>
            </a:p>
          </p:txBody>
        </p:sp>
        <p:sp>
          <p:nvSpPr>
            <p:cNvPr id="10" name="Rectangle 9"/>
            <p:cNvSpPr/>
            <p:nvPr/>
          </p:nvSpPr>
          <p:spPr bwMode="auto">
            <a:xfrm>
              <a:off x="827584" y="2564904"/>
              <a:ext cx="2088232" cy="7200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b="1">
                <a:solidFill>
                  <a:srgbClr val="000000"/>
                </a:solidFill>
                <a:latin typeface="Arial" panose="020B0604020202020204" pitchFamily="34" charset="0"/>
                <a:ea typeface="ＭＳ Ｐゴシック" pitchFamily="-112" charset="-128"/>
                <a:cs typeface="Arial" panose="020B0604020202020204" pitchFamily="34" charset="0"/>
              </a:endParaRPr>
            </a:p>
          </p:txBody>
        </p:sp>
      </p:grpSp>
      <p:sp>
        <p:nvSpPr>
          <p:cNvPr id="4" name="TextBox 3"/>
          <p:cNvSpPr txBox="1"/>
          <p:nvPr/>
        </p:nvSpPr>
        <p:spPr>
          <a:xfrm>
            <a:off x="827584" y="577131"/>
            <a:ext cx="3142532" cy="2308324"/>
          </a:xfrm>
          <a:prstGeom prst="rect">
            <a:avLst/>
          </a:prstGeom>
          <a:noFill/>
        </p:spPr>
        <p:txBody>
          <a:bodyPr wrap="square" rtlCol="0">
            <a:spAutoFit/>
          </a:bodyPr>
          <a:lstStyle/>
          <a:p>
            <a:pPr defTabSz="914400" eaLnBrk="0" fontAlgn="base" hangingPunct="0">
              <a:spcBef>
                <a:spcPct val="0"/>
              </a:spcBef>
              <a:spcAft>
                <a:spcPct val="0"/>
              </a:spcAft>
            </a:pPr>
            <a:r>
              <a:rPr lang="ar-JO" sz="2400" b="1" dirty="0">
                <a:latin typeface="Arial" panose="020B0604020202020204" pitchFamily="34" charset="0"/>
                <a:cs typeface="Arial" panose="020B0604020202020204" pitchFamily="34" charset="0"/>
              </a:rPr>
              <a:t>لقد بلغت 969 عامًا فقط ويظل الناس يخبرونني كم عمري. قلت لهم إنني لست كبيرًا في السن! الأرض قديمة! لقد تجاوزت عمري 700 عام تقريبًا!</a:t>
            </a:r>
            <a:endParaRPr lang="en-US" sz="24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14" name="Rectangle 4"/>
          <p:cNvSpPr txBox="1">
            <a:spLocks noChangeArrowheads="1"/>
          </p:cNvSpPr>
          <p:nvPr/>
        </p:nvSpPr>
        <p:spPr bwMode="auto">
          <a:xfrm>
            <a:off x="755576" y="6374217"/>
            <a:ext cx="6120680" cy="511167"/>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914400" eaLnBrk="1" hangingPunct="1"/>
            <a:r>
              <a:rPr lang="ar-JO" altLang="zh-CN" sz="2400" b="1" dirty="0">
                <a:solidFill>
                  <a:srgbClr val="000000"/>
                </a:solidFill>
                <a:latin typeface="Arial" panose="020B0604020202020204" pitchFamily="34" charset="0"/>
                <a:ea typeface="ＭＳ Ｐゴシック" charset="0"/>
                <a:cs typeface="Arial" panose="020B0604020202020204" pitchFamily="34" charset="0"/>
              </a:rPr>
              <a:t>آمن متوشالح بالأرض القديمة</a:t>
            </a:r>
            <a:endParaRPr lang="en-US" altLang="zh-CN" sz="24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431108" name="Rectangle 4"/>
          <p:cNvSpPr>
            <a:spLocks noGrp="1" noChangeArrowheads="1"/>
          </p:cNvSpPr>
          <p:nvPr>
            <p:ph type="title"/>
          </p:nvPr>
        </p:nvSpPr>
        <p:spPr>
          <a:xfrm>
            <a:off x="6096000" y="5486400"/>
            <a:ext cx="2819400" cy="762000"/>
          </a:xfrm>
          <a:solidFill>
            <a:srgbClr val="0033CC"/>
          </a:solidFill>
        </p:spPr>
        <p:txBody>
          <a:bodyPr/>
          <a:lstStyle/>
          <a:p>
            <a:pPr eaLnBrk="1" hangingPunct="1"/>
            <a:r>
              <a:rPr lang="ar-JO" altLang="zh-CN" sz="3200" dirty="0">
                <a:solidFill>
                  <a:srgbClr val="FFFFFF"/>
                </a:solidFill>
                <a:ea typeface="ＭＳ Ｐゴシック" charset="0"/>
                <a:cs typeface="Arial" panose="020B0604020202020204" pitchFamily="34" charset="0"/>
              </a:rPr>
              <a:t>متوشالح</a:t>
            </a:r>
            <a:endParaRPr lang="en-US" altLang="zh-CN" sz="3200" dirty="0">
              <a:solidFill>
                <a:srgbClr val="FFFFFF"/>
              </a:solidFill>
              <a:ea typeface="ＭＳ Ｐゴシック" charset="0"/>
              <a:cs typeface="Arial" panose="020B0604020202020204" pitchFamily="34" charset="0"/>
            </a:endParaRPr>
          </a:p>
        </p:txBody>
      </p:sp>
    </p:spTree>
    <p:extLst>
      <p:ext uri="{BB962C8B-B14F-4D97-AF65-F5344CB8AC3E}">
        <p14:creationId xmlns:p14="http://schemas.microsoft.com/office/powerpoint/2010/main" val="60310478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1108"/>
                                        </p:tgtEl>
                                        <p:attrNameLst>
                                          <p:attrName>style.visibility</p:attrName>
                                        </p:attrNameLst>
                                      </p:cBhvr>
                                      <p:to>
                                        <p:strVal val="visible"/>
                                      </p:to>
                                    </p:set>
                                    <p:animEffect transition="in" filter="fade">
                                      <p:cBhvr>
                                        <p:cTn id="7" dur="500"/>
                                        <p:tgtEl>
                                          <p:spTgt spid="431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108" grpId="0" animBg="1"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2"/>
          <p:cNvSpPr>
            <a:spLocks noGrp="1" noChangeArrowheads="1"/>
          </p:cNvSpPr>
          <p:nvPr>
            <p:ph type="title"/>
          </p:nvPr>
        </p:nvSpPr>
        <p:spPr>
          <a:xfrm>
            <a:off x="0" y="76200"/>
            <a:ext cx="8915400" cy="533400"/>
          </a:xfrm>
        </p:spPr>
        <p:txBody>
          <a:bodyPr/>
          <a:lstStyle/>
          <a:p>
            <a:pPr eaLnBrk="1" hangingPunct="1"/>
            <a:r>
              <a:rPr lang="ar-JO" altLang="zh-CN" sz="3600" dirty="0">
                <a:ea typeface="ＭＳ Ｐゴシック" charset="0"/>
                <a:cs typeface="Arial" panose="020B0604020202020204" pitchFamily="34" charset="0"/>
              </a:rPr>
              <a:t>تكوين 6: 19</a:t>
            </a:r>
            <a:endParaRPr lang="en-US" altLang="zh-CN" sz="3600" dirty="0">
              <a:ea typeface="ＭＳ Ｐゴシック" charset="0"/>
              <a:cs typeface="Arial" panose="020B0604020202020204" pitchFamily="34" charset="0"/>
            </a:endParaRPr>
          </a:p>
        </p:txBody>
      </p:sp>
      <p:grpSp>
        <p:nvGrpSpPr>
          <p:cNvPr id="223234" name="Group 3"/>
          <p:cNvGrpSpPr>
            <a:grpSpLocks/>
          </p:cNvGrpSpPr>
          <p:nvPr/>
        </p:nvGrpSpPr>
        <p:grpSpPr bwMode="auto">
          <a:xfrm>
            <a:off x="0" y="2362200"/>
            <a:ext cx="9372600" cy="4495800"/>
            <a:chOff x="0" y="2256"/>
            <a:chExt cx="5616" cy="2064"/>
          </a:xfrm>
        </p:grpSpPr>
        <p:pic>
          <p:nvPicPr>
            <p:cNvPr id="223237"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280"/>
              <a:ext cx="2813" cy="2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3238"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84" y="2515"/>
              <a:ext cx="2813" cy="1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3239" name="Rectangle 6"/>
            <p:cNvSpPr>
              <a:spLocks noChangeArrowheads="1"/>
            </p:cNvSpPr>
            <p:nvPr/>
          </p:nvSpPr>
          <p:spPr bwMode="auto">
            <a:xfrm>
              <a:off x="2688" y="2256"/>
              <a:ext cx="2928" cy="33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000" b="1">
                <a:solidFill>
                  <a:srgbClr val="000000"/>
                </a:solidFill>
                <a:latin typeface="Arial" panose="020B0604020202020204" pitchFamily="34" charset="0"/>
                <a:ea typeface="ＭＳ Ｐゴシック" charset="0"/>
                <a:cs typeface="Arial" panose="020B0604020202020204" pitchFamily="34" charset="0"/>
              </a:endParaRPr>
            </a:p>
          </p:txBody>
        </p:sp>
      </p:grpSp>
      <p:sp>
        <p:nvSpPr>
          <p:cNvPr id="223235" name="Rectangle 7"/>
          <p:cNvSpPr>
            <a:spLocks noChangeArrowheads="1"/>
          </p:cNvSpPr>
          <p:nvPr/>
        </p:nvSpPr>
        <p:spPr bwMode="auto">
          <a:xfrm>
            <a:off x="-381000" y="2286000"/>
            <a:ext cx="10134600" cy="152400"/>
          </a:xfrm>
          <a:prstGeom prst="rect">
            <a:avLst/>
          </a:pr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000" b="1">
              <a:solidFill>
                <a:srgbClr val="000000"/>
              </a:solidFill>
              <a:latin typeface="Arial" panose="020B0604020202020204" pitchFamily="34" charset="0"/>
              <a:ea typeface="ＭＳ Ｐゴシック" charset="0"/>
              <a:cs typeface="Arial" panose="020B0604020202020204" pitchFamily="34" charset="0"/>
            </a:endParaRPr>
          </a:p>
        </p:txBody>
      </p:sp>
      <p:sp>
        <p:nvSpPr>
          <p:cNvPr id="223236" name="Rectangle 8"/>
          <p:cNvSpPr>
            <a:spLocks noChangeArrowheads="1"/>
          </p:cNvSpPr>
          <p:nvPr/>
        </p:nvSpPr>
        <p:spPr bwMode="auto">
          <a:xfrm>
            <a:off x="0" y="692696"/>
            <a:ext cx="9144000" cy="1584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spcBef>
                <a:spcPct val="0"/>
              </a:spcBef>
              <a:spcAft>
                <a:spcPct val="0"/>
              </a:spcAft>
            </a:pPr>
            <a:r>
              <a:rPr lang="ar-SA" sz="3200" b="1" dirty="0">
                <a:solidFill>
                  <a:schemeClr val="bg1"/>
                </a:solidFill>
                <a:latin typeface="Arial" panose="020B0604020202020204" pitchFamily="34" charset="0"/>
                <a:cs typeface="Arial" panose="020B0604020202020204" pitchFamily="34" charset="0"/>
              </a:rPr>
              <a:t>وَمِنْ كُلِّ حَيٍّ مِنْ كُلِّ ذِي جَسَدٍ، اثْنَيْنِ مِنْ كُلّ تُدْخِلُ إِلَى الْفُلْكِ لاسْتِبْقَائِهَا مَعَكَ. تَكُونُ ذَكَرًا وَأُنْثَى</a:t>
            </a:r>
            <a:endParaRPr lang="en-US" altLang="zh-CN" sz="3200" b="1" dirty="0">
              <a:solidFill>
                <a:schemeClr val="bg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18087996"/>
      </p:ext>
    </p:extLst>
  </p:cSld>
  <p:clrMapOvr>
    <a:masterClrMapping/>
  </p:clrMapOvr>
  <p:transition spd="med">
    <p:randomBar dir="ver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809750"/>
            <a:ext cx="9144000" cy="5048250"/>
          </a:xfrm>
          <a:prstGeom prst="rect">
            <a:avLst/>
          </a:prstGeom>
        </p:spPr>
      </p:pic>
      <p:sp>
        <p:nvSpPr>
          <p:cNvPr id="1049602" name="Rectangle 2"/>
          <p:cNvSpPr>
            <a:spLocks noGrp="1" noChangeArrowheads="1"/>
          </p:cNvSpPr>
          <p:nvPr>
            <p:ph type="title"/>
          </p:nvPr>
        </p:nvSpPr>
        <p:spPr>
          <a:xfrm>
            <a:off x="0" y="0"/>
            <a:ext cx="91440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ar-JO" dirty="0">
                <a:solidFill>
                  <a:srgbClr val="FFFFFF"/>
                </a:solidFill>
                <a:ea typeface="ＭＳ Ｐゴシック" charset="0"/>
                <a:cs typeface="Arial" panose="020B0604020202020204" pitchFamily="34" charset="0"/>
              </a:rPr>
              <a:t>شخصية نوح</a:t>
            </a:r>
            <a:endParaRPr lang="en-US" b="1" dirty="0">
              <a:solidFill>
                <a:srgbClr val="FFFFFF"/>
              </a:solidFill>
              <a:latin typeface="Verdana" charset="0"/>
              <a:ea typeface="ＭＳ Ｐゴシック" charset="0"/>
              <a:cs typeface="ＭＳ Ｐゴシック" charset="0"/>
            </a:endParaRPr>
          </a:p>
        </p:txBody>
      </p:sp>
      <p:sp>
        <p:nvSpPr>
          <p:cNvPr id="1049605" name="Rectangle 5"/>
          <p:cNvSpPr>
            <a:spLocks noChangeArrowheads="1"/>
          </p:cNvSpPr>
          <p:nvPr/>
        </p:nvSpPr>
        <p:spPr bwMode="auto">
          <a:xfrm>
            <a:off x="33478" y="885333"/>
            <a:ext cx="9110522" cy="28357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lnSpc>
                <a:spcPct val="90000"/>
              </a:lnSpc>
              <a:spcBef>
                <a:spcPct val="20000"/>
              </a:spcBef>
              <a:spcAft>
                <a:spcPct val="0"/>
              </a:spcAft>
              <a:buClr>
                <a:srgbClr val="FFFF66"/>
              </a:buClr>
              <a:buFont typeface="Wingdings" charset="0"/>
              <a:buNone/>
            </a:pPr>
            <a:r>
              <a:rPr lang="ar-SA" sz="4000" b="1" baseline="30000" dirty="0">
                <a:solidFill>
                  <a:schemeClr val="bg1">
                    <a:lumMod val="85000"/>
                  </a:schemeClr>
                </a:solidFill>
                <a:latin typeface="Arial" panose="020B0604020202020204" pitchFamily="34" charset="0"/>
                <a:cs typeface="Arial" panose="020B0604020202020204" pitchFamily="34" charset="0"/>
              </a:rPr>
              <a:t>7</a:t>
            </a:r>
            <a:r>
              <a:rPr lang="ar-SA" sz="4000" b="1" dirty="0">
                <a:solidFill>
                  <a:schemeClr val="bg1">
                    <a:lumMod val="85000"/>
                  </a:schemeClr>
                </a:solidFill>
                <a:effectLst>
                  <a:glow rad="254000">
                    <a:srgbClr val="000000"/>
                  </a:glow>
                </a:effectLst>
                <a:latin typeface="Arial" panose="020B0604020202020204" pitchFamily="34" charset="0"/>
                <a:ea typeface="ＭＳ Ｐゴシック" charset="0"/>
                <a:cs typeface="Arial" panose="020B0604020202020204" pitchFamily="34" charset="0"/>
              </a:rPr>
              <a:t>فَقَالَ الرَّبُّ: «أَمْحُو عَنْ وَجْهِ الأَرْضِ الإِنْسَانَ الَّذِي خَلَقْتُهُ، الإِنْسَانَ مَعَ بَهَائِمَ وَدَبَّابَاتٍ وَطُيُورِ السَّمَاءِ، لأَنِّي حَزِنْتُ أَنِّي عَمِلْتُهُمْ». 8وَأَمَّا نُوحٌ فَوَجَدَ نِعْمَةً فِي عَيْنَيِ الرَّبِّ</a:t>
            </a:r>
            <a:r>
              <a:rPr lang="ar-JO" sz="4000" b="1" dirty="0">
                <a:solidFill>
                  <a:schemeClr val="bg1">
                    <a:lumMod val="85000"/>
                  </a:schemeClr>
                </a:solidFill>
                <a:effectLst>
                  <a:glow rad="254000">
                    <a:srgbClr val="000000"/>
                  </a:glow>
                </a:effectLst>
                <a:latin typeface="Arial" panose="020B0604020202020204" pitchFamily="34" charset="0"/>
                <a:ea typeface="ＭＳ Ｐゴシック" charset="0"/>
                <a:cs typeface="Arial" panose="020B0604020202020204" pitchFamily="34" charset="0"/>
              </a:rPr>
              <a:t>.</a:t>
            </a:r>
          </a:p>
          <a:p>
            <a:pPr algn="ctr" defTabSz="914400" fontAlgn="base">
              <a:lnSpc>
                <a:spcPct val="90000"/>
              </a:lnSpc>
              <a:spcBef>
                <a:spcPct val="20000"/>
              </a:spcBef>
              <a:spcAft>
                <a:spcPct val="0"/>
              </a:spcAft>
              <a:buClr>
                <a:srgbClr val="FFFF66"/>
              </a:buClr>
              <a:buFont typeface="Wingdings" charset="0"/>
              <a:buNone/>
            </a:pPr>
            <a:r>
              <a:rPr lang="ar-JO" sz="4000" b="1" dirty="0">
                <a:solidFill>
                  <a:schemeClr val="bg1">
                    <a:lumMod val="85000"/>
                  </a:schemeClr>
                </a:solidFill>
                <a:effectLst>
                  <a:glow rad="254000">
                    <a:srgbClr val="000000"/>
                  </a:glow>
                </a:effectLst>
                <a:latin typeface="Arial" panose="020B0604020202020204" pitchFamily="34" charset="0"/>
                <a:ea typeface="ＭＳ Ｐゴシック" charset="0"/>
                <a:cs typeface="Arial" panose="020B0604020202020204" pitchFamily="34" charset="0"/>
              </a:rPr>
              <a:t>(تكوين 6: 7-8)</a:t>
            </a:r>
            <a:endParaRPr lang="en-US" sz="4000" b="1" dirty="0">
              <a:solidFill>
                <a:schemeClr val="bg1">
                  <a:lumMod val="85000"/>
                </a:schemeClr>
              </a:solidFill>
              <a:effectLst>
                <a:glow rad="254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3630517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0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602" name="Rectangle 2"/>
          <p:cNvSpPr>
            <a:spLocks noGrp="1" noChangeArrowheads="1"/>
          </p:cNvSpPr>
          <p:nvPr>
            <p:ph type="title"/>
          </p:nvPr>
        </p:nvSpPr>
        <p:spPr>
          <a:xfrm>
            <a:off x="0" y="0"/>
            <a:ext cx="91440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ar-JO" dirty="0">
                <a:solidFill>
                  <a:srgbClr val="FFFFFF"/>
                </a:solidFill>
                <a:ea typeface="ＭＳ Ｐゴシック" charset="0"/>
                <a:cs typeface="Arial" panose="020B0604020202020204" pitchFamily="34" charset="0"/>
              </a:rPr>
              <a:t>لم يكن نوح كاملاً</a:t>
            </a:r>
            <a:endParaRPr lang="en-US" b="1" dirty="0">
              <a:solidFill>
                <a:srgbClr val="FFFFFF"/>
              </a:solidFill>
              <a:ea typeface="ＭＳ Ｐゴシック" charset="0"/>
              <a:cs typeface="Arial" panose="020B0604020202020204" pitchFamily="34" charset="0"/>
            </a:endParaRPr>
          </a:p>
        </p:txBody>
      </p:sp>
      <p:sp>
        <p:nvSpPr>
          <p:cNvPr id="1049605" name="Rectangle 5"/>
          <p:cNvSpPr>
            <a:spLocks noChangeArrowheads="1"/>
          </p:cNvSpPr>
          <p:nvPr/>
        </p:nvSpPr>
        <p:spPr bwMode="auto">
          <a:xfrm>
            <a:off x="33478" y="885333"/>
            <a:ext cx="9110522" cy="28357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lnSpc>
                <a:spcPct val="90000"/>
              </a:lnSpc>
              <a:spcBef>
                <a:spcPct val="20000"/>
              </a:spcBef>
              <a:spcAft>
                <a:spcPct val="0"/>
              </a:spcAft>
              <a:buClr>
                <a:srgbClr val="FFFF66"/>
              </a:buClr>
              <a:buFont typeface="Wingdings" charset="0"/>
              <a:buNone/>
            </a:pPr>
            <a:r>
              <a:rPr lang="ar-SA" sz="3200" b="1" baseline="30000" dirty="0">
                <a:solidFill>
                  <a:schemeClr val="bg1">
                    <a:lumMod val="85000"/>
                  </a:schemeClr>
                </a:solidFill>
                <a:latin typeface="Arial" panose="020B0604020202020204" pitchFamily="34" charset="0"/>
                <a:cs typeface="Arial" panose="020B0604020202020204" pitchFamily="34" charset="0"/>
              </a:rPr>
              <a:t>22</a:t>
            </a:r>
            <a:r>
              <a:rPr lang="ar-SA" sz="3200" b="1" dirty="0">
                <a:solidFill>
                  <a:schemeClr val="bg1">
                    <a:lumMod val="85000"/>
                  </a:schemeClr>
                </a:solidFill>
                <a:latin typeface="Arial" panose="020B0604020202020204" pitchFamily="34" charset="0"/>
                <a:cs typeface="Arial" panose="020B0604020202020204" pitchFamily="34" charset="0"/>
              </a:rPr>
              <a:t>فَأَبْصَرَ حَامٌ أَبُو كَنْعَانَ عَوْرَةَ أَبِيهِ، وَأَخْبَرَ أَخَوَيْهِ خَارِجًا. </a:t>
            </a:r>
            <a:r>
              <a:rPr lang="ar-SA" sz="3200" b="1" baseline="30000" dirty="0">
                <a:solidFill>
                  <a:schemeClr val="bg1">
                    <a:lumMod val="85000"/>
                  </a:schemeClr>
                </a:solidFill>
                <a:latin typeface="Arial" panose="020B0604020202020204" pitchFamily="34" charset="0"/>
                <a:cs typeface="Arial" panose="020B0604020202020204" pitchFamily="34" charset="0"/>
              </a:rPr>
              <a:t>23</a:t>
            </a:r>
            <a:r>
              <a:rPr lang="ar-SA" sz="3200" b="1" dirty="0">
                <a:solidFill>
                  <a:schemeClr val="bg1">
                    <a:lumMod val="85000"/>
                  </a:schemeClr>
                </a:solidFill>
                <a:latin typeface="Arial" panose="020B0604020202020204" pitchFamily="34" charset="0"/>
                <a:cs typeface="Arial" panose="020B0604020202020204" pitchFamily="34" charset="0"/>
              </a:rPr>
              <a:t>فَأَخَذَ سَامٌ وَيَافَثُ الرِّدَاءَ وَوَضَعَاهُ عَلَى أَكْتَافِهِمَا وَمَشَيَا إِلَى الْوَرَاءِ، وَسَتَرَا عَوْرَةَ أَبِيهِمَا وَوَجْهَاهُمَا إِلَى الْوَرَاءِ. فَلَمْ يُبْصِرَا عَوْرَةَ أَبِيهِمَا</a:t>
            </a:r>
            <a:r>
              <a:rPr lang="ar-JO" sz="3200" b="1" dirty="0">
                <a:solidFill>
                  <a:schemeClr val="bg1">
                    <a:lumMod val="85000"/>
                  </a:schemeClr>
                </a:solidFill>
                <a:latin typeface="Arial" panose="020B0604020202020204" pitchFamily="34" charset="0"/>
                <a:cs typeface="Arial" panose="020B0604020202020204" pitchFamily="34" charset="0"/>
              </a:rPr>
              <a:t>.</a:t>
            </a:r>
          </a:p>
          <a:p>
            <a:pPr algn="ctr" defTabSz="914400" fontAlgn="base">
              <a:lnSpc>
                <a:spcPct val="90000"/>
              </a:lnSpc>
              <a:spcBef>
                <a:spcPct val="20000"/>
              </a:spcBef>
              <a:spcAft>
                <a:spcPct val="0"/>
              </a:spcAft>
              <a:buClr>
                <a:srgbClr val="FFFF66"/>
              </a:buClr>
              <a:buFont typeface="Wingdings" charset="0"/>
              <a:buNone/>
            </a:pPr>
            <a:r>
              <a:rPr lang="ar-JO" sz="3200" b="1" dirty="0">
                <a:solidFill>
                  <a:schemeClr val="bg1">
                    <a:lumMod val="85000"/>
                  </a:schemeClr>
                </a:solidFill>
                <a:latin typeface="Arial" panose="020B0604020202020204" pitchFamily="34" charset="0"/>
                <a:cs typeface="Arial" panose="020B0604020202020204" pitchFamily="34" charset="0"/>
              </a:rPr>
              <a:t>(9: 22-23)</a:t>
            </a:r>
            <a:r>
              <a:rPr lang="ar-SA" sz="3200" b="1" dirty="0">
                <a:solidFill>
                  <a:schemeClr val="bg1">
                    <a:lumMod val="85000"/>
                  </a:schemeClr>
                </a:solidFill>
                <a:latin typeface="Arial" panose="020B0604020202020204" pitchFamily="34" charset="0"/>
                <a:cs typeface="Arial" panose="020B0604020202020204" pitchFamily="34" charset="0"/>
              </a:rPr>
              <a:t> </a:t>
            </a:r>
            <a:endParaRPr lang="en-US" sz="3200" b="1" dirty="0">
              <a:solidFill>
                <a:schemeClr val="bg1">
                  <a:lumMod val="85000"/>
                </a:schemeClr>
              </a:solidFill>
              <a:effectLst>
                <a:glow rad="254000">
                  <a:srgbClr val="000000"/>
                </a:glow>
              </a:effectLst>
              <a:latin typeface="Arial" panose="020B0604020202020204" pitchFamily="34" charset="0"/>
              <a:ea typeface="ＭＳ Ｐゴシック" charset="0"/>
              <a:cs typeface="Arial" panose="020B0604020202020204" pitchFamily="34" charset="0"/>
            </a:endParaRPr>
          </a:p>
        </p:txBody>
      </p:sp>
      <p:pic>
        <p:nvPicPr>
          <p:cNvPr id="9" name="Picture 8"/>
          <p:cNvPicPr>
            <a:picLocks noChangeAspect="1"/>
          </p:cNvPicPr>
          <p:nvPr/>
        </p:nvPicPr>
        <p:blipFill>
          <a:blip r:embed="rId3"/>
          <a:stretch>
            <a:fillRect/>
          </a:stretch>
        </p:blipFill>
        <p:spPr>
          <a:xfrm>
            <a:off x="33478" y="3307993"/>
            <a:ext cx="5783122" cy="3516138"/>
          </a:xfrm>
          <a:prstGeom prst="rect">
            <a:avLst/>
          </a:prstGeom>
        </p:spPr>
      </p:pic>
    </p:spTree>
    <p:extLst>
      <p:ext uri="{BB962C8B-B14F-4D97-AF65-F5344CB8AC3E}">
        <p14:creationId xmlns:p14="http://schemas.microsoft.com/office/powerpoint/2010/main" val="28021367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0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602" name="Rectangle 2"/>
          <p:cNvSpPr>
            <a:spLocks noGrp="1" noChangeArrowheads="1"/>
          </p:cNvSpPr>
          <p:nvPr>
            <p:ph type="title"/>
          </p:nvPr>
        </p:nvSpPr>
        <p:spPr>
          <a:xfrm>
            <a:off x="0" y="0"/>
            <a:ext cx="9144000" cy="762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ar-JO" dirty="0">
                <a:ea typeface="ＭＳ Ｐゴシック" charset="0"/>
                <a:cs typeface="Arial" panose="020B0604020202020204" pitchFamily="34" charset="0"/>
              </a:rPr>
              <a:t>لم يكن نوح كاملاً</a:t>
            </a:r>
            <a:endParaRPr lang="en-US" b="1" dirty="0">
              <a:solidFill>
                <a:srgbClr val="FFFFFF"/>
              </a:solidFill>
              <a:ea typeface="ＭＳ Ｐゴシック" charset="0"/>
              <a:cs typeface="Arial" panose="020B0604020202020204" pitchFamily="34" charset="0"/>
            </a:endParaRPr>
          </a:p>
        </p:txBody>
      </p:sp>
      <p:sp>
        <p:nvSpPr>
          <p:cNvPr id="1049605" name="Rectangle 5"/>
          <p:cNvSpPr>
            <a:spLocks noChangeArrowheads="1"/>
          </p:cNvSpPr>
          <p:nvPr/>
        </p:nvSpPr>
        <p:spPr bwMode="auto">
          <a:xfrm>
            <a:off x="33478" y="885333"/>
            <a:ext cx="9110522" cy="156576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lnSpc>
                <a:spcPct val="90000"/>
              </a:lnSpc>
              <a:spcBef>
                <a:spcPct val="20000"/>
              </a:spcBef>
              <a:spcAft>
                <a:spcPct val="0"/>
              </a:spcAft>
              <a:buClr>
                <a:srgbClr val="FFFF66"/>
              </a:buClr>
              <a:buFont typeface="Wingdings" charset="0"/>
              <a:buNone/>
            </a:pPr>
            <a:r>
              <a:rPr lang="ar-SA" sz="3200" b="1" baseline="30000" dirty="0">
                <a:solidFill>
                  <a:schemeClr val="bg1"/>
                </a:solidFill>
                <a:latin typeface="Arial" panose="020B0604020202020204" pitchFamily="34" charset="0"/>
                <a:cs typeface="Arial" panose="020B0604020202020204" pitchFamily="34" charset="0"/>
              </a:rPr>
              <a:t>24</a:t>
            </a:r>
            <a:r>
              <a:rPr lang="ar-SA" sz="3200" b="1" dirty="0">
                <a:solidFill>
                  <a:schemeClr val="bg1"/>
                </a:solidFill>
                <a:latin typeface="Arial" panose="020B0604020202020204" pitchFamily="34" charset="0"/>
                <a:cs typeface="Arial" panose="020B0604020202020204" pitchFamily="34" charset="0"/>
              </a:rPr>
              <a:t>فَلَمَّا اسْتَيْقَظَ نُوحٌ مِنْ خَمْرِهِ، عَلِمَ مَا فَعَلَ بِهِ ابْنُهُ الصَّغِيرُ، </a:t>
            </a:r>
            <a:endParaRPr lang="en-US" sz="3200" b="1" dirty="0">
              <a:solidFill>
                <a:schemeClr val="bg1"/>
              </a:solidFill>
              <a:effectLst>
                <a:glow rad="254000">
                  <a:srgbClr val="000000"/>
                </a:glow>
              </a:effectLst>
              <a:latin typeface="Arial" panose="020B0604020202020204" pitchFamily="34" charset="0"/>
              <a:ea typeface="ＭＳ Ｐゴシック" charset="0"/>
              <a:cs typeface="Arial" panose="020B0604020202020204" pitchFamily="34" charset="0"/>
            </a:endParaRP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24300" y="2552700"/>
            <a:ext cx="5219700" cy="3441699"/>
          </a:xfrm>
          <a:prstGeom prst="rect">
            <a:avLst/>
          </a:prstGeom>
        </p:spPr>
      </p:pic>
      <p:sp>
        <p:nvSpPr>
          <p:cNvPr id="7" name="Rectangle 5"/>
          <p:cNvSpPr>
            <a:spLocks noChangeArrowheads="1"/>
          </p:cNvSpPr>
          <p:nvPr/>
        </p:nvSpPr>
        <p:spPr bwMode="auto">
          <a:xfrm>
            <a:off x="376378" y="2621280"/>
            <a:ext cx="4462322" cy="28357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lnSpc>
                <a:spcPct val="90000"/>
              </a:lnSpc>
              <a:spcBef>
                <a:spcPct val="20000"/>
              </a:spcBef>
              <a:spcAft>
                <a:spcPct val="0"/>
              </a:spcAft>
              <a:buClr>
                <a:srgbClr val="FFFF66"/>
              </a:buClr>
              <a:buFont typeface="Wingdings" charset="0"/>
              <a:buNone/>
            </a:pPr>
            <a:r>
              <a:rPr lang="ar-SA" sz="2800" b="1" baseline="30000" dirty="0">
                <a:solidFill>
                  <a:schemeClr val="bg1">
                    <a:lumMod val="85000"/>
                  </a:schemeClr>
                </a:solidFill>
                <a:latin typeface="Arial" panose="020B0604020202020204" pitchFamily="34" charset="0"/>
                <a:cs typeface="Arial" panose="020B0604020202020204" pitchFamily="34" charset="0"/>
              </a:rPr>
              <a:t>25</a:t>
            </a:r>
            <a:r>
              <a:rPr lang="ar-SA" sz="2800" b="1" dirty="0">
                <a:solidFill>
                  <a:schemeClr val="bg1">
                    <a:lumMod val="85000"/>
                  </a:schemeClr>
                </a:solidFill>
                <a:latin typeface="Arial" panose="020B0604020202020204" pitchFamily="34" charset="0"/>
                <a:cs typeface="Arial" panose="020B0604020202020204" pitchFamily="34" charset="0"/>
              </a:rPr>
              <a:t>فَقَالَ: «مَلْعُونٌ كَنْعَانُ! عَبْدَ الْعَبِيدِ يَكُونُ لإِخْوَتِهِ».</a:t>
            </a:r>
            <a:endParaRPr lang="en-US" sz="2800" b="1" dirty="0">
              <a:solidFill>
                <a:schemeClr val="bg1">
                  <a:lumMod val="85000"/>
                </a:schemeClr>
              </a:solidFill>
              <a:latin typeface="Arial" panose="020B0604020202020204" pitchFamily="34" charset="0"/>
              <a:cs typeface="Arial" panose="020B0604020202020204" pitchFamily="34" charset="0"/>
            </a:endParaRPr>
          </a:p>
          <a:p>
            <a:pPr algn="ctr" defTabSz="914400" fontAlgn="base">
              <a:lnSpc>
                <a:spcPct val="90000"/>
              </a:lnSpc>
              <a:spcBef>
                <a:spcPct val="20000"/>
              </a:spcBef>
              <a:spcAft>
                <a:spcPct val="0"/>
              </a:spcAft>
              <a:buClr>
                <a:srgbClr val="FFFF66"/>
              </a:buClr>
              <a:buFont typeface="Wingdings" charset="0"/>
              <a:buNone/>
            </a:pPr>
            <a:r>
              <a:rPr lang="ar-JO" sz="2800" b="1" dirty="0">
                <a:solidFill>
                  <a:schemeClr val="bg1">
                    <a:lumMod val="85000"/>
                  </a:schemeClr>
                </a:solidFill>
                <a:effectLst>
                  <a:glow rad="254000">
                    <a:srgbClr val="000000"/>
                  </a:glow>
                </a:effectLst>
                <a:latin typeface="Arial" panose="020B0604020202020204" pitchFamily="34" charset="0"/>
                <a:ea typeface="ＭＳ Ｐゴシック" charset="0"/>
                <a:cs typeface="Arial" panose="020B0604020202020204" pitchFamily="34" charset="0"/>
              </a:rPr>
              <a:t>(9: 24-25)</a:t>
            </a:r>
            <a:endParaRPr lang="en-US" sz="2800" b="1" dirty="0">
              <a:solidFill>
                <a:srgbClr val="FFFFFF"/>
              </a:solidFill>
              <a:effectLst>
                <a:glow rad="254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021367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05"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399" y="850900"/>
            <a:ext cx="9127067" cy="6845300"/>
          </a:xfrm>
          <a:prstGeom prst="rect">
            <a:avLst/>
          </a:prstGeom>
        </p:spPr>
      </p:pic>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dirty="0">
                <a:ea typeface="ＭＳ Ｐゴシック" charset="0"/>
                <a:cs typeface="ＭＳ Ｐゴシック" charset="0"/>
              </a:rPr>
              <a:t>Noah</a:t>
            </a:r>
          </a:p>
        </p:txBody>
      </p:sp>
      <p:sp>
        <p:nvSpPr>
          <p:cNvPr id="7" name="Rectangle 1026"/>
          <p:cNvSpPr txBox="1">
            <a:spLocks noChangeArrowheads="1"/>
          </p:cNvSpPr>
          <p:nvPr/>
        </p:nvSpPr>
        <p:spPr bwMode="auto">
          <a:xfrm>
            <a:off x="139700" y="1409701"/>
            <a:ext cx="8831263" cy="927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solidFill>
                  <a:srgbClr val="FFFFFF"/>
                </a:solidFill>
                <a:effectLst>
                  <a:glow rad="152400">
                    <a:srgbClr val="000000"/>
                  </a:glow>
                </a:effectLst>
                <a:latin typeface="Arial" panose="020B0604020202020204" pitchFamily="34" charset="0"/>
                <a:cs typeface="Arial" panose="020B0604020202020204" pitchFamily="34" charset="0"/>
              </a:rPr>
              <a:t>أين سام و حام و يافث؟</a:t>
            </a:r>
            <a:endParaRPr lang="en-US" sz="4000" b="1" dirty="0">
              <a:solidFill>
                <a:srgbClr val="FFFFFF"/>
              </a:solidFill>
              <a:effectLst>
                <a:glow rad="152400">
                  <a:srgbClr val="000000"/>
                </a:glow>
              </a:effectLst>
              <a:latin typeface="Arial" panose="020B0604020202020204" pitchFamily="34" charset="0"/>
              <a:ea typeface="ＭＳ Ｐゴシック" charset="0"/>
              <a:cs typeface="ＭＳ Ｐゴシック" charset="0"/>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39768" y="192181"/>
            <a:ext cx="4007548" cy="1286789"/>
          </a:xfrm>
          <a:prstGeom prst="rect">
            <a:avLst/>
          </a:prstGeom>
        </p:spPr>
      </p:pic>
    </p:spTree>
    <p:extLst>
      <p:ext uri="{BB962C8B-B14F-4D97-AF65-F5344CB8AC3E}">
        <p14:creationId xmlns:p14="http://schemas.microsoft.com/office/powerpoint/2010/main" val="31699081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2"/>
          <p:cNvSpPr>
            <a:spLocks noChangeArrowheads="1"/>
          </p:cNvSpPr>
          <p:nvPr/>
        </p:nvSpPr>
        <p:spPr bwMode="auto">
          <a:xfrm>
            <a:off x="0" y="0"/>
            <a:ext cx="9144000" cy="6858000"/>
          </a:xfrm>
          <a:prstGeom prst="rect">
            <a:avLst/>
          </a:prstGeom>
          <a:gradFill rotWithShape="0">
            <a:gsLst>
              <a:gs pos="0">
                <a:schemeClr val="bg2"/>
              </a:gs>
              <a:gs pos="100000">
                <a:schemeClr val="tx2"/>
              </a:gs>
            </a:gsLst>
            <a:lin ang="5400000" scaled="1"/>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b="1">
              <a:solidFill>
                <a:srgbClr val="000000"/>
              </a:solidFill>
              <a:latin typeface="Arial" panose="020B0604020202020204" pitchFamily="34" charset="0"/>
              <a:ea typeface="ＭＳ Ｐゴシック" charset="0"/>
              <a:cs typeface="Arial" panose="020B0604020202020204" pitchFamily="34" charset="0"/>
            </a:endParaRPr>
          </a:p>
        </p:txBody>
      </p:sp>
      <p:sp>
        <p:nvSpPr>
          <p:cNvPr id="1801220" name="Text Box 4"/>
          <p:cNvSpPr txBox="1">
            <a:spLocks noChangeArrowheads="1"/>
          </p:cNvSpPr>
          <p:nvPr/>
        </p:nvSpPr>
        <p:spPr bwMode="auto">
          <a:xfrm>
            <a:off x="4724400" y="6278563"/>
            <a:ext cx="4267200" cy="579437"/>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تكوين 7-8</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225284" name="Text Box 5"/>
          <p:cNvSpPr txBox="1">
            <a:spLocks noChangeArrowheads="1"/>
          </p:cNvSpPr>
          <p:nvPr/>
        </p:nvSpPr>
        <p:spPr bwMode="auto">
          <a:xfrm>
            <a:off x="8458200" y="76200"/>
            <a:ext cx="612775" cy="4619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a:solidFill>
                  <a:srgbClr val="FFFFFF"/>
                </a:solidFill>
                <a:latin typeface="Arial" panose="020B0604020202020204" pitchFamily="34" charset="0"/>
                <a:cs typeface="Arial" panose="020B0604020202020204" pitchFamily="34" charset="0"/>
              </a:rPr>
              <a:t>77j</a:t>
            </a:r>
          </a:p>
        </p:txBody>
      </p:sp>
      <p:sp>
        <p:nvSpPr>
          <p:cNvPr id="225285" name="Rectangle 6"/>
          <p:cNvSpPr>
            <a:spLocks noGrp="1" noChangeArrowheads="1"/>
          </p:cNvSpPr>
          <p:nvPr>
            <p:ph type="title" idx="4294967295"/>
          </p:nvPr>
        </p:nvSpPr>
        <p:spPr>
          <a:xfrm>
            <a:off x="0" y="5029200"/>
            <a:ext cx="7772400" cy="1143000"/>
          </a:xfrm>
        </p:spPr>
        <p:txBody>
          <a:bodyPr/>
          <a:lstStyle/>
          <a:p>
            <a:pPr eaLnBrk="1" hangingPunct="1"/>
            <a:r>
              <a:rPr lang="ar-JO" altLang="zh-CN" sz="4000" dirty="0">
                <a:ea typeface="ＭＳ Ｐゴシック" charset="0"/>
                <a:cs typeface="Arial" panose="020B0604020202020204" pitchFamily="34" charset="0"/>
              </a:rPr>
              <a:t>هل يعتبر الأمر مهماً إن كان هناك طوفان عالمي بالحقيقة؟</a:t>
            </a:r>
            <a:endParaRPr lang="en-US" altLang="zh-CN" sz="4000" dirty="0">
              <a:ea typeface="ＭＳ Ｐゴシック"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0" y="-1043330"/>
            <a:ext cx="9144000" cy="5422232"/>
          </a:xfrm>
          <a:prstGeom prst="rect">
            <a:avLst/>
          </a:prstGeom>
        </p:spPr>
      </p:pic>
    </p:spTree>
    <p:extLst>
      <p:ext uri="{BB962C8B-B14F-4D97-AF65-F5344CB8AC3E}">
        <p14:creationId xmlns:p14="http://schemas.microsoft.com/office/powerpoint/2010/main" val="4026194471"/>
      </p:ext>
    </p:extLst>
  </p:cSld>
  <p:clrMapOvr>
    <a:masterClrMapping/>
  </p:clrMapOvr>
  <p:transition spd="med">
    <p:randomBar dir="ver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9144000" cy="1219200"/>
          </a:xfrm>
          <a:prstGeom prst="rect">
            <a:avLst/>
          </a:prstGeom>
          <a:solidFill>
            <a:schemeClr val="accent5">
              <a:lumMod val="25000"/>
            </a:schemeClr>
          </a:solidFill>
          <a:ln w="9525" cap="flat" cmpd="sng" algn="ctr">
            <a:solidFill>
              <a:schemeClr val="tx1"/>
            </a:solid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b="1">
              <a:solidFill>
                <a:srgbClr val="FFFFFF"/>
              </a:solidFill>
              <a:latin typeface="Arial" panose="020B0604020202020204" pitchFamily="34" charset="0"/>
              <a:ea typeface="ＭＳ Ｐゴシック" charset="0"/>
              <a:cs typeface="Arial" panose="020B0604020202020204" pitchFamily="34" charset="0"/>
            </a:endParaRPr>
          </a:p>
        </p:txBody>
      </p:sp>
      <p:sp>
        <p:nvSpPr>
          <p:cNvPr id="227330" name="Title 1"/>
          <p:cNvSpPr>
            <a:spLocks noGrp="1"/>
          </p:cNvSpPr>
          <p:nvPr>
            <p:ph type="title" idx="4294967295"/>
          </p:nvPr>
        </p:nvSpPr>
        <p:spPr>
          <a:xfrm>
            <a:off x="0" y="49213"/>
            <a:ext cx="9144000" cy="865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ar-JO" altLang="zh-CN" sz="3200" dirty="0">
                <a:solidFill>
                  <a:schemeClr val="tx1"/>
                </a:solidFill>
                <a:effectLst/>
                <a:ea typeface="ＭＳ Ｐゴシック" charset="0"/>
                <a:cs typeface="Arial" panose="020B0604020202020204" pitchFamily="34" charset="0"/>
              </a:rPr>
              <a:t>د. هيوغ روس : مدافع عن طوفان شرق أوسطي</a:t>
            </a:r>
            <a:endParaRPr lang="en-US" altLang="zh-CN" sz="3200" dirty="0">
              <a:solidFill>
                <a:schemeClr val="tx1"/>
              </a:solidFill>
              <a:effectLst/>
              <a:ea typeface="ＭＳ Ｐゴシック" charset="0"/>
              <a:cs typeface="Arial" panose="020B0604020202020204" pitchFamily="34" charset="0"/>
            </a:endParaRPr>
          </a:p>
        </p:txBody>
      </p:sp>
      <p:sp>
        <p:nvSpPr>
          <p:cNvPr id="5" name="Title 1"/>
          <p:cNvSpPr txBox="1">
            <a:spLocks/>
          </p:cNvSpPr>
          <p:nvPr/>
        </p:nvSpPr>
        <p:spPr bwMode="auto">
          <a:xfrm>
            <a:off x="3505200" y="1371600"/>
            <a:ext cx="5486400" cy="5334000"/>
          </a:xfrm>
          <a:prstGeom prst="rect">
            <a:avLst/>
          </a:prstGeom>
          <a:noFill/>
          <a:ln w="9525">
            <a:noFill/>
            <a:miter lim="800000"/>
            <a:headEnd/>
            <a:tailEnd/>
          </a:ln>
          <a:effectLst/>
        </p:spPr>
        <p:txBody>
          <a:bodyPr anchor="ctr" anchorCtr="1"/>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defRPr/>
            </a:pPr>
            <a:r>
              <a:rPr lang="ar-JO" sz="2800" b="1" dirty="0">
                <a:latin typeface="Arial" panose="020B0604020202020204" pitchFamily="34" charset="0"/>
                <a:cs typeface="Arial" panose="020B0604020202020204" pitchFamily="34" charset="0"/>
              </a:rPr>
              <a:t>قد يكون طوفان التكوين قد امتد إلى ما وراء بلاد ما بين النهرين. ترتبط معظم أسماء الأماكن المسجلة في تكوين 2-8 بمواقع داخل بلاد ما بين النهرين ، لكن بعضها ليس كذلك. الاستثناءات البارزة هي نهري فيشون وجيحون ، اللذان يتدفقان من الجزء الجنوبي في شبه الجزيرة العربية. يبدو من المحتمل أن فيضان سفر التكوين لم يغرق فقط في </a:t>
            </a:r>
            <a:r>
              <a:rPr lang="ar-JO" sz="2800" b="1" dirty="0">
                <a:solidFill>
                  <a:srgbClr val="FFFF00"/>
                </a:solidFill>
                <a:latin typeface="Arial" panose="020B0604020202020204" pitchFamily="34" charset="0"/>
                <a:cs typeface="Arial" panose="020B0604020202020204" pitchFamily="34" charset="0"/>
              </a:rPr>
              <a:t>بلاد ما بين النهرين </a:t>
            </a:r>
            <a:r>
              <a:rPr lang="ar-JO" sz="2800" b="1" dirty="0">
                <a:latin typeface="Arial" panose="020B0604020202020204" pitchFamily="34" charset="0"/>
                <a:cs typeface="Arial" panose="020B0604020202020204" pitchFamily="34" charset="0"/>
              </a:rPr>
              <a:t>ولكن أيضًا منطقة </a:t>
            </a:r>
            <a:r>
              <a:rPr lang="ar-JO" sz="2800" b="1" dirty="0">
                <a:solidFill>
                  <a:srgbClr val="FFFF00"/>
                </a:solidFill>
                <a:latin typeface="Arial" panose="020B0604020202020204" pitchFamily="34" charset="0"/>
                <a:cs typeface="Arial" panose="020B0604020202020204" pitchFamily="34" charset="0"/>
              </a:rPr>
              <a:t>الخليج الفارسي </a:t>
            </a:r>
            <a:r>
              <a:rPr lang="ar-JO" sz="2800" b="1" dirty="0">
                <a:latin typeface="Arial" panose="020B0604020202020204" pitchFamily="34" charset="0"/>
                <a:cs typeface="Arial" panose="020B0604020202020204" pitchFamily="34" charset="0"/>
              </a:rPr>
              <a:t>بأكملها وجزء كبير من </a:t>
            </a:r>
            <a:r>
              <a:rPr lang="ar-JO" sz="2800" b="1" dirty="0">
                <a:solidFill>
                  <a:srgbClr val="FFFF00"/>
                </a:solidFill>
                <a:latin typeface="Arial" panose="020B0604020202020204" pitchFamily="34" charset="0"/>
                <a:cs typeface="Arial" panose="020B0604020202020204" pitchFamily="34" charset="0"/>
              </a:rPr>
              <a:t>جنوب الجزيرة العربية </a:t>
            </a:r>
            <a:r>
              <a:rPr lang="ar-JO" sz="2800" b="1" dirty="0">
                <a:latin typeface="Arial" panose="020B0604020202020204" pitchFamily="34" charset="0"/>
                <a:cs typeface="Arial" panose="020B0604020202020204" pitchFamily="34" charset="0"/>
              </a:rPr>
              <a:t>أيضًا.</a:t>
            </a:r>
            <a:endParaRPr lang="en-US" sz="2800" b="1" dirty="0">
              <a:solidFill>
                <a:srgbClr val="B2B2B2"/>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pic>
        <p:nvPicPr>
          <p:cNvPr id="227332" name="Picture 5" descr="Gen 6 Hugh Ros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1600" y="1905000"/>
            <a:ext cx="3403600" cy="4192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p:cNvSpPr txBox="1">
            <a:spLocks/>
          </p:cNvSpPr>
          <p:nvPr/>
        </p:nvSpPr>
        <p:spPr bwMode="auto">
          <a:xfrm>
            <a:off x="457200" y="609600"/>
            <a:ext cx="8229600" cy="609600"/>
          </a:xfrm>
          <a:prstGeom prst="rect">
            <a:avLst/>
          </a:prstGeom>
          <a:noFill/>
          <a:ln w="9525">
            <a:noFill/>
            <a:miter lim="800000"/>
            <a:headEnd/>
            <a:tailEnd/>
          </a:ln>
          <a:effectLst/>
        </p:spPr>
        <p:txBody>
          <a:bodyPr anchor="ctr" anchorCtr="1"/>
          <a:lstStyle/>
          <a:p>
            <a:pPr algn="ctr" defTabSz="914400" eaLnBrk="0" fontAlgn="base" hangingPunct="0">
              <a:spcBef>
                <a:spcPct val="0"/>
              </a:spcBef>
              <a:spcAft>
                <a:spcPct val="0"/>
              </a:spcAft>
              <a:defRPr/>
            </a:pPr>
            <a:r>
              <a:rPr lang="en-US" sz="2000" b="1" kern="0">
                <a:solidFill>
                  <a:srgbClr val="FFFFFF"/>
                </a:solidFill>
                <a:latin typeface="Arial" panose="020B0604020202020204" pitchFamily="34" charset="0"/>
                <a:ea typeface="ＭＳ Ｐゴシック" pitchFamily="-112" charset="-128"/>
                <a:cs typeface="Arial" panose="020B0604020202020204" pitchFamily="34" charset="0"/>
              </a:rPr>
              <a:t>http://www.reasons.org/exploring-extent-flood-what-bible-says-part-two</a:t>
            </a:r>
          </a:p>
        </p:txBody>
      </p:sp>
      <p:sp>
        <p:nvSpPr>
          <p:cNvPr id="2" name="Text Box 5">
            <a:extLst>
              <a:ext uri="{FF2B5EF4-FFF2-40B4-BE49-F238E27FC236}">
                <a16:creationId xmlns:a16="http://schemas.microsoft.com/office/drawing/2014/main" id="{479E7014-7FE3-BE6B-0F18-6D13F1A68341}"/>
              </a:ext>
            </a:extLst>
          </p:cNvPr>
          <p:cNvSpPr txBox="1">
            <a:spLocks noChangeArrowheads="1"/>
          </p:cNvSpPr>
          <p:nvPr/>
        </p:nvSpPr>
        <p:spPr bwMode="auto">
          <a:xfrm>
            <a:off x="8218708" y="0"/>
            <a:ext cx="87075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altLang="zh-CN" b="1" dirty="0">
                <a:solidFill>
                  <a:srgbClr val="FFFFFF"/>
                </a:solidFill>
                <a:latin typeface="Arial" panose="020B0604020202020204" pitchFamily="34" charset="0"/>
                <a:cs typeface="Arial" panose="020B0604020202020204" pitchFamily="34" charset="0"/>
              </a:rPr>
              <a:t>77جي</a:t>
            </a:r>
            <a:endParaRPr lang="en-US" altLang="zh-CN"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30886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9144000" cy="1219200"/>
          </a:xfrm>
          <a:prstGeom prst="rect">
            <a:avLst/>
          </a:prstGeom>
          <a:solidFill>
            <a:schemeClr val="accent5">
              <a:lumMod val="25000"/>
            </a:schemeClr>
          </a:solidFill>
          <a:ln w="9525" cap="flat" cmpd="sng" algn="ctr">
            <a:solidFill>
              <a:schemeClr val="tx1"/>
            </a:solid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b="1">
              <a:solidFill>
                <a:srgbClr val="FFFFFF"/>
              </a:solidFill>
              <a:latin typeface="Arial" panose="020B0604020202020204" pitchFamily="34" charset="0"/>
              <a:ea typeface="ＭＳ Ｐゴシック" charset="0"/>
              <a:cs typeface="Arial" panose="020B0604020202020204" pitchFamily="34" charset="0"/>
            </a:endParaRPr>
          </a:p>
        </p:txBody>
      </p:sp>
      <p:sp>
        <p:nvSpPr>
          <p:cNvPr id="229378" name="Title 1"/>
          <p:cNvSpPr>
            <a:spLocks noGrp="1"/>
          </p:cNvSpPr>
          <p:nvPr>
            <p:ph type="title" idx="4294967295"/>
          </p:nvPr>
        </p:nvSpPr>
        <p:spPr>
          <a:xfrm>
            <a:off x="0" y="49213"/>
            <a:ext cx="9144000" cy="86518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ar-JO" altLang="zh-CN" sz="3200" dirty="0">
                <a:solidFill>
                  <a:schemeClr val="tx1"/>
                </a:solidFill>
                <a:effectLst/>
                <a:ea typeface="ＭＳ Ｐゴシック" charset="0"/>
                <a:cs typeface="Arial" panose="020B0604020202020204" pitchFamily="34" charset="0"/>
              </a:rPr>
              <a:t>د. هيوغ روس : مدافع عن طوفان شرق أوسطي</a:t>
            </a:r>
            <a:endParaRPr lang="en-US" altLang="zh-CN" sz="3200" dirty="0">
              <a:solidFill>
                <a:schemeClr val="tx1"/>
              </a:solidFill>
              <a:effectLst/>
              <a:ea typeface="ＭＳ Ｐゴシック" charset="0"/>
              <a:cs typeface="Arial" panose="020B0604020202020204" pitchFamily="34" charset="0"/>
            </a:endParaRPr>
          </a:p>
        </p:txBody>
      </p:sp>
      <p:sp>
        <p:nvSpPr>
          <p:cNvPr id="5" name="Title 1"/>
          <p:cNvSpPr txBox="1">
            <a:spLocks/>
          </p:cNvSpPr>
          <p:nvPr/>
        </p:nvSpPr>
        <p:spPr bwMode="auto">
          <a:xfrm>
            <a:off x="3505200" y="1524000"/>
            <a:ext cx="5638800" cy="1295400"/>
          </a:xfrm>
          <a:prstGeom prst="rect">
            <a:avLst/>
          </a:prstGeom>
          <a:noFill/>
          <a:ln w="9525">
            <a:noFill/>
            <a:miter lim="800000"/>
            <a:headEnd/>
            <a:tailEnd/>
          </a:ln>
          <a:effectLst/>
        </p:spPr>
        <p:txBody>
          <a:bodyPr anchor="ctr" anchorCtr="1"/>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defRPr/>
            </a:pPr>
            <a:r>
              <a:rPr lang="ar-JO" sz="2800" b="1" dirty="0">
                <a:solidFill>
                  <a:srgbClr val="FFFFFF"/>
                </a:solidFill>
                <a:latin typeface="Arial" panose="020B0604020202020204" pitchFamily="34" charset="0"/>
                <a:cs typeface="Arial" panose="020B0604020202020204" pitchFamily="34" charset="0"/>
              </a:rPr>
              <a:t>لماذا يدافع روس عن طوفان محدود؟</a:t>
            </a:r>
            <a:endParaRPr lang="en-US" sz="2800" b="1" dirty="0">
              <a:solidFill>
                <a:srgbClr val="B2B2B2"/>
              </a:solidFill>
              <a:latin typeface="Arial" panose="020B0604020202020204" pitchFamily="34" charset="0"/>
              <a:cs typeface="Arial" panose="020B0604020202020204" pitchFamily="34" charset="0"/>
            </a:endParaRPr>
          </a:p>
        </p:txBody>
      </p:sp>
      <p:pic>
        <p:nvPicPr>
          <p:cNvPr id="229380" name="Picture 5" descr="Gen 6 Hugh Ros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1600" y="1905000"/>
            <a:ext cx="3403600" cy="4192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p:cNvSpPr txBox="1">
            <a:spLocks/>
          </p:cNvSpPr>
          <p:nvPr/>
        </p:nvSpPr>
        <p:spPr bwMode="auto">
          <a:xfrm>
            <a:off x="457200" y="609600"/>
            <a:ext cx="8229600" cy="609600"/>
          </a:xfrm>
          <a:prstGeom prst="rect">
            <a:avLst/>
          </a:prstGeom>
          <a:noFill/>
          <a:ln w="9525">
            <a:noFill/>
            <a:miter lim="800000"/>
            <a:headEnd/>
            <a:tailEnd/>
          </a:ln>
          <a:effectLst/>
        </p:spPr>
        <p:txBody>
          <a:bodyPr anchor="ctr" anchorCtr="1"/>
          <a:lstStyle/>
          <a:p>
            <a:pPr algn="ctr" defTabSz="914400" eaLnBrk="0" fontAlgn="base" hangingPunct="0">
              <a:spcBef>
                <a:spcPct val="0"/>
              </a:spcBef>
              <a:spcAft>
                <a:spcPct val="0"/>
              </a:spcAft>
              <a:defRPr/>
            </a:pPr>
            <a:r>
              <a:rPr lang="en-US" sz="2000" b="1" kern="0">
                <a:solidFill>
                  <a:srgbClr val="FFFFFF"/>
                </a:solidFill>
                <a:latin typeface="Arial" panose="020B0604020202020204" pitchFamily="34" charset="0"/>
                <a:ea typeface="ＭＳ Ｐゴシック" pitchFamily="-112" charset="-128"/>
                <a:cs typeface="Arial" panose="020B0604020202020204" pitchFamily="34" charset="0"/>
              </a:rPr>
              <a:t>http://www.reasons.org/exploring-extent-flood-what-bible-says-part-two</a:t>
            </a:r>
          </a:p>
        </p:txBody>
      </p:sp>
      <p:sp>
        <p:nvSpPr>
          <p:cNvPr id="9" name="Title 1"/>
          <p:cNvSpPr txBox="1">
            <a:spLocks/>
          </p:cNvSpPr>
          <p:nvPr/>
        </p:nvSpPr>
        <p:spPr bwMode="auto">
          <a:xfrm>
            <a:off x="3505200" y="2743200"/>
            <a:ext cx="5410200" cy="1219200"/>
          </a:xfrm>
          <a:prstGeom prst="rect">
            <a:avLst/>
          </a:prstGeom>
          <a:noFill/>
          <a:ln w="9525">
            <a:noFill/>
            <a:miter lim="800000"/>
            <a:headEnd/>
            <a:tailEnd/>
          </a:ln>
          <a:effectLst/>
        </p:spPr>
        <p:txBody>
          <a:bodyPr anchor="ctr" anchorCtr="1"/>
          <a:lstStyle/>
          <a:p>
            <a:pPr marL="514350" indent="-514350" algn="r" defTabSz="914400" eaLnBrk="0" fontAlgn="base" hangingPunct="0">
              <a:spcBef>
                <a:spcPct val="0"/>
              </a:spcBef>
              <a:spcAft>
                <a:spcPct val="0"/>
              </a:spcAft>
              <a:defRPr/>
            </a:pPr>
            <a:r>
              <a:rPr lang="ar-JO" sz="2800" b="1" dirty="0">
                <a:solidFill>
                  <a:srgbClr val="FFFFFF"/>
                </a:solidFill>
                <a:latin typeface="Arial" panose="020B0604020202020204" pitchFamily="34" charset="0"/>
                <a:ea typeface="ＭＳ Ｐゴシック" charset="0"/>
                <a:cs typeface="Arial" panose="020B0604020202020204" pitchFamily="34" charset="0"/>
              </a:rPr>
              <a:t>1. افتراض مسبق عن الأرض القديمة</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a:p>
            <a:pPr marL="514350" indent="-514350" algn="r" defTabSz="914400" eaLnBrk="0" fontAlgn="base" hangingPunct="0">
              <a:spcBef>
                <a:spcPct val="0"/>
              </a:spcBef>
              <a:spcAft>
                <a:spcPct val="0"/>
              </a:spcAft>
              <a:defRPr/>
            </a:pPr>
            <a:r>
              <a:rPr lang="ar-JO" sz="2800" b="1" kern="0" dirty="0">
                <a:solidFill>
                  <a:srgbClr val="FFFFFF"/>
                </a:solidFill>
                <a:latin typeface="Arial" panose="020B0604020202020204" pitchFamily="34" charset="0"/>
                <a:ea typeface="ＭＳ Ｐゴシック" pitchFamily="-112" charset="-128"/>
                <a:cs typeface="Arial" panose="020B0604020202020204" pitchFamily="34" charset="0"/>
              </a:rPr>
              <a:t>2. معنى العالم في مقاطع أخرى في العهد القديم</a:t>
            </a:r>
            <a:endParaRPr lang="en-US" sz="2800" b="1" kern="0"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2" name="Text Box 5">
            <a:extLst>
              <a:ext uri="{FF2B5EF4-FFF2-40B4-BE49-F238E27FC236}">
                <a16:creationId xmlns:a16="http://schemas.microsoft.com/office/drawing/2014/main" id="{9544487A-D22A-6C39-22B4-35F0D751D1F9}"/>
              </a:ext>
            </a:extLst>
          </p:cNvPr>
          <p:cNvSpPr txBox="1">
            <a:spLocks noChangeArrowheads="1"/>
          </p:cNvSpPr>
          <p:nvPr/>
        </p:nvSpPr>
        <p:spPr bwMode="auto">
          <a:xfrm>
            <a:off x="8218708" y="0"/>
            <a:ext cx="87075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altLang="zh-CN" b="1" dirty="0">
                <a:solidFill>
                  <a:srgbClr val="FFFFFF"/>
                </a:solidFill>
                <a:latin typeface="Arial" panose="020B0604020202020204" pitchFamily="34" charset="0"/>
                <a:cs typeface="Arial" panose="020B0604020202020204" pitchFamily="34" charset="0"/>
              </a:rPr>
              <a:t>77جي</a:t>
            </a:r>
            <a:endParaRPr lang="en-US" altLang="zh-CN"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94734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5" name="Picture 6" descr="Gen 6 ken-ham-creation-museu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360045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1426" name="Title 1"/>
          <p:cNvSpPr>
            <a:spLocks noGrp="1"/>
          </p:cNvSpPr>
          <p:nvPr>
            <p:ph type="title" idx="4294967295"/>
          </p:nvPr>
        </p:nvSpPr>
        <p:spPr>
          <a:xfrm>
            <a:off x="0" y="0"/>
            <a:ext cx="9144000" cy="1139825"/>
          </a:xfrm>
          <a:solidFill>
            <a:srgbClr val="00266B"/>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ar-JO" altLang="zh-CN" dirty="0">
                <a:solidFill>
                  <a:schemeClr val="tx1"/>
                </a:solidFill>
                <a:effectLst/>
                <a:ea typeface="ＭＳ Ｐゴシック" charset="0"/>
                <a:cs typeface="Arial" panose="020B0604020202020204" pitchFamily="34" charset="0"/>
              </a:rPr>
              <a:t>لماذا لا يكون طوفاناً محدوداً؟</a:t>
            </a:r>
            <a:endParaRPr lang="en-US" altLang="zh-CN" dirty="0">
              <a:solidFill>
                <a:schemeClr val="tx1"/>
              </a:solidFill>
              <a:effectLst/>
              <a:ea typeface="ＭＳ Ｐゴシック" charset="0"/>
              <a:cs typeface="Arial" panose="020B0604020202020204" pitchFamily="34" charset="0"/>
            </a:endParaRPr>
          </a:p>
        </p:txBody>
      </p:sp>
      <p:sp>
        <p:nvSpPr>
          <p:cNvPr id="3" name="Title 1"/>
          <p:cNvSpPr txBox="1">
            <a:spLocks/>
          </p:cNvSpPr>
          <p:nvPr/>
        </p:nvSpPr>
        <p:spPr bwMode="auto">
          <a:xfrm>
            <a:off x="2590800" y="1371600"/>
            <a:ext cx="6553200" cy="4648200"/>
          </a:xfrm>
          <a:prstGeom prst="rect">
            <a:avLst/>
          </a:prstGeom>
          <a:noFill/>
          <a:ln w="9525">
            <a:noFill/>
            <a:miter lim="800000"/>
            <a:headEnd/>
            <a:tailEnd/>
          </a:ln>
          <a:effectLst/>
        </p:spPr>
        <p:txBody>
          <a:bodyPr anchor="ctr" anchorCtr="1"/>
          <a:lstStyle>
            <a:lvl1pPr marL="355600" indent="-3556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0" fontAlgn="base" hangingPunct="0">
              <a:spcBef>
                <a:spcPct val="0"/>
              </a:spcBef>
              <a:spcAft>
                <a:spcPct val="0"/>
              </a:spcAft>
              <a:buFont typeface="Arial" charset="0"/>
              <a:buChar char="•"/>
              <a:defRPr/>
            </a:pPr>
            <a:r>
              <a:rPr lang="ar-JO" sz="2800" b="1" dirty="0">
                <a:solidFill>
                  <a:srgbClr val="FFFFFF"/>
                </a:solidFill>
                <a:latin typeface="Arial" panose="020B0604020202020204" pitchFamily="34" charset="0"/>
                <a:cs typeface="Arial" panose="020B0604020202020204" pitchFamily="34" charset="0"/>
              </a:rPr>
              <a:t>إذا كان الطوفان محلياً </a:t>
            </a:r>
            <a:r>
              <a:rPr lang="ar-JO" sz="2800" b="1" dirty="0">
                <a:solidFill>
                  <a:srgbClr val="FFFF00"/>
                </a:solidFill>
                <a:latin typeface="Arial" panose="020B0604020202020204" pitchFamily="34" charset="0"/>
                <a:cs typeface="Arial" panose="020B0604020202020204" pitchFamily="34" charset="0"/>
              </a:rPr>
              <a:t>فلماذا كان يجب على نوح أن يبني فلكاً؟ </a:t>
            </a:r>
            <a:r>
              <a:rPr lang="ar-JO" sz="2800" b="1" dirty="0">
                <a:solidFill>
                  <a:srgbClr val="FFFFFF"/>
                </a:solidFill>
                <a:latin typeface="Arial" panose="020B0604020202020204" pitchFamily="34" charset="0"/>
                <a:cs typeface="Arial" panose="020B0604020202020204" pitchFamily="34" charset="0"/>
              </a:rPr>
              <a:t>كان يمكنه السير إلى الجهة الأخرى من الجبال و يبتعد عنه .</a:t>
            </a:r>
            <a:endParaRPr lang="en-US" sz="2800" b="1" dirty="0">
              <a:solidFill>
                <a:srgbClr val="FFFFFF"/>
              </a:solidFill>
              <a:latin typeface="Arial" panose="020B0604020202020204" pitchFamily="34" charset="0"/>
              <a:cs typeface="Arial" panose="020B0604020202020204" pitchFamily="34" charset="0"/>
            </a:endParaRPr>
          </a:p>
          <a:p>
            <a:pPr defTabSz="914400" eaLnBrk="0" fontAlgn="base" hangingPunct="0">
              <a:spcBef>
                <a:spcPct val="0"/>
              </a:spcBef>
              <a:spcAft>
                <a:spcPct val="0"/>
              </a:spcAft>
              <a:buFont typeface="Arial" charset="0"/>
              <a:buChar char="•"/>
              <a:defRPr/>
            </a:pPr>
            <a:endParaRPr lang="en-US" sz="2800" b="1" dirty="0">
              <a:solidFill>
                <a:srgbClr val="FFFFFF"/>
              </a:solidFill>
              <a:latin typeface="Arial" panose="020B0604020202020204" pitchFamily="34" charset="0"/>
              <a:cs typeface="Arial" panose="020B0604020202020204" pitchFamily="34" charset="0"/>
            </a:endParaRPr>
          </a:p>
          <a:p>
            <a:pPr algn="r" defTabSz="914400" rtl="1" eaLnBrk="0" fontAlgn="base" hangingPunct="0">
              <a:spcBef>
                <a:spcPct val="0"/>
              </a:spcBef>
              <a:spcAft>
                <a:spcPct val="0"/>
              </a:spcAft>
              <a:buFont typeface="Arial" charset="0"/>
              <a:buChar char="•"/>
              <a:defRPr/>
            </a:pPr>
            <a:r>
              <a:rPr lang="ar-JO" sz="2800" b="1" dirty="0">
                <a:solidFill>
                  <a:srgbClr val="FFFFFF"/>
                </a:solidFill>
                <a:latin typeface="Arial" panose="020B0604020202020204" pitchFamily="34" charset="0"/>
                <a:cs typeface="Arial" panose="020B0604020202020204" pitchFamily="34" charset="0"/>
              </a:rPr>
              <a:t>إذا كان </a:t>
            </a:r>
            <a:r>
              <a:rPr lang="ar-JO" sz="2800" b="1" dirty="0">
                <a:latin typeface="Arial" panose="020B0604020202020204" pitchFamily="34" charset="0"/>
                <a:cs typeface="Arial" panose="020B0604020202020204" pitchFamily="34" charset="0"/>
              </a:rPr>
              <a:t>الطوفان محلياً </a:t>
            </a:r>
            <a:r>
              <a:rPr lang="ar-JO" sz="2800" b="1" dirty="0">
                <a:solidFill>
                  <a:srgbClr val="FFFF00"/>
                </a:solidFill>
                <a:latin typeface="Arial" panose="020B0604020202020204" pitchFamily="34" charset="0"/>
                <a:cs typeface="Arial" panose="020B0604020202020204" pitchFamily="34" charset="0"/>
              </a:rPr>
              <a:t>فلماذا أدخل الله الحيوانات إلى الفلك</a:t>
            </a:r>
            <a:r>
              <a:rPr lang="ar-JO" sz="2800" b="1" dirty="0">
                <a:solidFill>
                  <a:srgbClr val="FFFFFF"/>
                </a:solidFill>
                <a:latin typeface="Arial" panose="020B0604020202020204" pitchFamily="34" charset="0"/>
                <a:cs typeface="Arial" panose="020B0604020202020204" pitchFamily="34" charset="0"/>
              </a:rPr>
              <a:t> حتى يهربوا من الموت؟ كانت الحيوانات الأخرى ستتكاثر من نفس النوع حتى لو ماتت الحيوانات المذكورة </a:t>
            </a:r>
            <a:endParaRPr lang="en-US" sz="2800" b="1" dirty="0">
              <a:solidFill>
                <a:srgbClr val="B2B2B2"/>
              </a:solidFill>
              <a:latin typeface="Arial" panose="020B0604020202020204" pitchFamily="34" charset="0"/>
              <a:cs typeface="Arial" panose="020B0604020202020204" pitchFamily="34" charset="0"/>
            </a:endParaRPr>
          </a:p>
          <a:p>
            <a:pPr defTabSz="914400" eaLnBrk="0" fontAlgn="base" hangingPunct="0">
              <a:spcBef>
                <a:spcPct val="0"/>
              </a:spcBef>
              <a:spcAft>
                <a:spcPct val="0"/>
              </a:spcAft>
              <a:buFont typeface="Arial" charset="0"/>
              <a:buChar char="•"/>
              <a:defRPr/>
            </a:pPr>
            <a:endParaRPr lang="en-US" sz="2800" b="1" dirty="0">
              <a:solidFill>
                <a:srgbClr val="B2B2B2"/>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5" name="Title 1"/>
          <p:cNvSpPr txBox="1">
            <a:spLocks/>
          </p:cNvSpPr>
          <p:nvPr/>
        </p:nvSpPr>
        <p:spPr bwMode="auto">
          <a:xfrm>
            <a:off x="0" y="5943600"/>
            <a:ext cx="9144000" cy="914400"/>
          </a:xfrm>
          <a:prstGeom prst="rect">
            <a:avLst/>
          </a:prstGeom>
          <a:noFill/>
          <a:ln w="9525">
            <a:noFill/>
            <a:miter lim="800000"/>
            <a:headEnd/>
            <a:tailEnd/>
          </a:ln>
          <a:effectLst/>
        </p:spPr>
        <p:txBody>
          <a:bodyPr anchor="ctr" anchorCtr="1"/>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ar-JO" sz="1800" b="1" dirty="0">
                <a:solidFill>
                  <a:srgbClr val="FFFF00"/>
                </a:solidFill>
                <a:latin typeface="Arial" panose="020B0604020202020204" pitchFamily="34" charset="0"/>
                <a:cs typeface="Arial" panose="020B0604020202020204" pitchFamily="34" charset="0"/>
              </a:rPr>
              <a:t>كين هام </a:t>
            </a:r>
            <a:r>
              <a:rPr lang="ar-JO" sz="1800" b="1" dirty="0">
                <a:latin typeface="Arial" panose="020B0604020202020204" pitchFamily="34" charset="0"/>
                <a:cs typeface="Arial" panose="020B0604020202020204" pitchFamily="34" charset="0"/>
              </a:rPr>
              <a:t>وتيري مورتنسون ، "ما الخطأ في الخلق التقدمي؟" في كتاب الإجابات الجديدة 2</a:t>
            </a:r>
            <a:r>
              <a:rPr lang="en-US" altLang="ja-JP" sz="1800" b="1" dirty="0">
                <a:solidFill>
                  <a:srgbClr val="FFFFFF"/>
                </a:solidFill>
                <a:latin typeface="Arial" panose="020B0604020202020204" pitchFamily="34" charset="0"/>
                <a:cs typeface="Arial" panose="020B0604020202020204" pitchFamily="34" charset="0"/>
              </a:rPr>
              <a:t>[http://www.answersingenesis.org/articles/nab2/whats-wrong-with-progressive-creation]</a:t>
            </a:r>
            <a:endParaRPr lang="en-US" sz="1800" b="1" dirty="0">
              <a:solidFill>
                <a:srgbClr val="B2B2B2"/>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2" name="Text Box 5">
            <a:extLst>
              <a:ext uri="{FF2B5EF4-FFF2-40B4-BE49-F238E27FC236}">
                <a16:creationId xmlns:a16="http://schemas.microsoft.com/office/drawing/2014/main" id="{36C33AE6-5717-37A5-63D2-49933960E267}"/>
              </a:ext>
            </a:extLst>
          </p:cNvPr>
          <p:cNvSpPr txBox="1">
            <a:spLocks noChangeArrowheads="1"/>
          </p:cNvSpPr>
          <p:nvPr/>
        </p:nvSpPr>
        <p:spPr bwMode="auto">
          <a:xfrm>
            <a:off x="8218708" y="0"/>
            <a:ext cx="87075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altLang="zh-CN" b="1" dirty="0">
                <a:solidFill>
                  <a:srgbClr val="FFFFFF"/>
                </a:solidFill>
                <a:latin typeface="Arial" panose="020B0604020202020204" pitchFamily="34" charset="0"/>
                <a:cs typeface="Arial" panose="020B0604020202020204" pitchFamily="34" charset="0"/>
              </a:rPr>
              <a:t>77جي</a:t>
            </a:r>
            <a:endParaRPr lang="en-US" altLang="zh-CN"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185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5" descr="Gen 6 terry-mortenson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43000"/>
            <a:ext cx="35433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3474" name="Title 1"/>
          <p:cNvSpPr>
            <a:spLocks noGrp="1"/>
          </p:cNvSpPr>
          <p:nvPr>
            <p:ph type="title" idx="4294967295"/>
          </p:nvPr>
        </p:nvSpPr>
        <p:spPr>
          <a:xfrm>
            <a:off x="0" y="0"/>
            <a:ext cx="9144000" cy="1139825"/>
          </a:xfrm>
          <a:solidFill>
            <a:srgbClr val="00266B"/>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ar-JO" altLang="zh-CN" dirty="0">
                <a:solidFill>
                  <a:schemeClr val="tx1"/>
                </a:solidFill>
                <a:effectLst/>
                <a:ea typeface="ＭＳ Ｐゴシック" charset="0"/>
                <a:cs typeface="Arial" panose="020B0604020202020204" pitchFamily="34" charset="0"/>
              </a:rPr>
              <a:t>لماذا لا يكون طوفاناً محدوداً</a:t>
            </a:r>
            <a:endParaRPr lang="en-US" altLang="zh-CN" dirty="0">
              <a:solidFill>
                <a:schemeClr val="tx1"/>
              </a:solidFill>
              <a:effectLst/>
              <a:ea typeface="ＭＳ Ｐゴシック" charset="0"/>
              <a:cs typeface="Arial" panose="020B0604020202020204" pitchFamily="34" charset="0"/>
            </a:endParaRPr>
          </a:p>
        </p:txBody>
      </p:sp>
      <p:sp>
        <p:nvSpPr>
          <p:cNvPr id="3" name="Title 1"/>
          <p:cNvSpPr txBox="1">
            <a:spLocks/>
          </p:cNvSpPr>
          <p:nvPr/>
        </p:nvSpPr>
        <p:spPr bwMode="auto">
          <a:xfrm>
            <a:off x="2286000" y="1295400"/>
            <a:ext cx="6858000" cy="4648200"/>
          </a:xfrm>
          <a:prstGeom prst="rect">
            <a:avLst/>
          </a:prstGeom>
          <a:noFill/>
          <a:ln w="9525">
            <a:noFill/>
            <a:miter lim="800000"/>
            <a:headEnd/>
            <a:tailEnd/>
          </a:ln>
          <a:effectLst/>
        </p:spPr>
        <p:txBody>
          <a:bodyPr anchor="ctr" anchorCtr="1"/>
          <a:lstStyle>
            <a:lvl1pPr marL="355600" indent="-3556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0" fontAlgn="base" hangingPunct="0">
              <a:spcBef>
                <a:spcPct val="0"/>
              </a:spcBef>
              <a:spcAft>
                <a:spcPct val="0"/>
              </a:spcAft>
              <a:buFont typeface="Arial" charset="0"/>
              <a:buChar char="•"/>
              <a:defRPr/>
            </a:pPr>
            <a:r>
              <a:rPr lang="ar-JO"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إذا كان الطوفان محلياً </a:t>
            </a:r>
            <a:r>
              <a:rPr lang="ar-JO" sz="28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فلماذا كان الفلك كبيراً </a:t>
            </a:r>
            <a:r>
              <a:rPr lang="ar-JO"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حتى يكفي لحمل كل الأنواع المختلفة من الحيوانات؟ لو كانت حيوانات بلاد ما بين النهرين على مته فقط فيجب أن يكون الفلك أصغر حجماً</a:t>
            </a:r>
            <a:r>
              <a:rPr lang="en-US"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pPr defTabSz="914400" eaLnBrk="0" fontAlgn="base" hangingPunct="0">
              <a:spcBef>
                <a:spcPct val="0"/>
              </a:spcBef>
              <a:spcAft>
                <a:spcPct val="0"/>
              </a:spcAft>
              <a:buFont typeface="Arial" charset="0"/>
              <a:buChar char="•"/>
              <a:defRPr/>
            </a:pPr>
            <a:endParaRPr lang="en-US"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r" defTabSz="914400" rtl="1" eaLnBrk="0" fontAlgn="base" hangingPunct="0">
              <a:spcBef>
                <a:spcPct val="0"/>
              </a:spcBef>
              <a:spcAft>
                <a:spcPct val="0"/>
              </a:spcAft>
              <a:buFont typeface="Arial" charset="0"/>
              <a:buChar char="•"/>
              <a:defRPr/>
            </a:pPr>
            <a:r>
              <a:rPr lang="ar-JO"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إذا كان الطوفان محلياً فلماذا صعدت</a:t>
            </a:r>
            <a:r>
              <a:rPr lang="ar-JO" sz="28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الطيور </a:t>
            </a:r>
            <a:r>
              <a:rPr lang="ar-JO"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إليه؟ فقد كان يمكنها أن تطير إلى الجبال المجاورة .</a:t>
            </a:r>
            <a:endParaRPr lang="en-US" sz="2800" b="1" dirty="0">
              <a:solidFill>
                <a:srgbClr val="B2B2B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Title 1"/>
          <p:cNvSpPr txBox="1">
            <a:spLocks/>
          </p:cNvSpPr>
          <p:nvPr/>
        </p:nvSpPr>
        <p:spPr bwMode="auto">
          <a:xfrm>
            <a:off x="0" y="5943600"/>
            <a:ext cx="9144000" cy="914400"/>
          </a:xfrm>
          <a:prstGeom prst="rect">
            <a:avLst/>
          </a:prstGeom>
          <a:noFill/>
          <a:ln w="9525">
            <a:noFill/>
            <a:miter lim="800000"/>
            <a:headEnd/>
            <a:tailEnd/>
          </a:ln>
          <a:effectLst/>
        </p:spPr>
        <p:txBody>
          <a:bodyPr anchor="ctr" anchorCtr="1"/>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ar-JO" sz="1800" b="1" dirty="0">
                <a:latin typeface="Arial" panose="020B0604020202020204" pitchFamily="34" charset="0"/>
                <a:cs typeface="Arial" panose="020B0604020202020204" pitchFamily="34" charset="0"/>
              </a:rPr>
              <a:t>كين هام </a:t>
            </a:r>
            <a:r>
              <a:rPr lang="ar-JO" sz="1800" b="1" dirty="0">
                <a:solidFill>
                  <a:srgbClr val="FFFF00"/>
                </a:solidFill>
                <a:latin typeface="Arial" panose="020B0604020202020204" pitchFamily="34" charset="0"/>
                <a:cs typeface="Arial" panose="020B0604020202020204" pitchFamily="34" charset="0"/>
              </a:rPr>
              <a:t>وتيري مورتنسون </a:t>
            </a:r>
            <a:r>
              <a:rPr lang="ar-JO" sz="1800" b="1" dirty="0">
                <a:latin typeface="Arial" panose="020B0604020202020204" pitchFamily="34" charset="0"/>
                <a:cs typeface="Arial" panose="020B0604020202020204" pitchFamily="34" charset="0"/>
              </a:rPr>
              <a:t>، "ما الخطأ في الخلق التقدمي؟" في كتاب الإجابات الجديدة</a:t>
            </a:r>
            <a:r>
              <a:rPr lang="en-US" altLang="ja-JP" sz="1800" b="1" dirty="0">
                <a:solidFill>
                  <a:srgbClr val="FFFFFF"/>
                </a:solidFill>
                <a:latin typeface="Arial" panose="020B0604020202020204" pitchFamily="34" charset="0"/>
                <a:cs typeface="Arial" panose="020B0604020202020204" pitchFamily="34" charset="0"/>
              </a:rPr>
              <a:t>[http://www.answersingenesis.org/articles/nab2/whats-wrong-with-progressive-creation]</a:t>
            </a:r>
            <a:endParaRPr lang="en-US" sz="1800" b="1" dirty="0">
              <a:solidFill>
                <a:srgbClr val="B2B2B2"/>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2" name="Text Box 5">
            <a:extLst>
              <a:ext uri="{FF2B5EF4-FFF2-40B4-BE49-F238E27FC236}">
                <a16:creationId xmlns:a16="http://schemas.microsoft.com/office/drawing/2014/main" id="{B5085FCB-23D1-C3C3-C30D-B6E70D35C2DD}"/>
              </a:ext>
            </a:extLst>
          </p:cNvPr>
          <p:cNvSpPr txBox="1">
            <a:spLocks noChangeArrowheads="1"/>
          </p:cNvSpPr>
          <p:nvPr/>
        </p:nvSpPr>
        <p:spPr bwMode="auto">
          <a:xfrm>
            <a:off x="8218708" y="0"/>
            <a:ext cx="87075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altLang="zh-CN" b="1" dirty="0">
                <a:solidFill>
                  <a:srgbClr val="FFFFFF"/>
                </a:solidFill>
                <a:latin typeface="Arial" panose="020B0604020202020204" pitchFamily="34" charset="0"/>
                <a:cs typeface="Arial" panose="020B0604020202020204" pitchFamily="34" charset="0"/>
              </a:rPr>
              <a:t>77جي</a:t>
            </a:r>
            <a:endParaRPr lang="en-US" altLang="zh-CN"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593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Title 1"/>
          <p:cNvSpPr>
            <a:spLocks noGrp="1"/>
          </p:cNvSpPr>
          <p:nvPr>
            <p:ph type="title" idx="4294967295"/>
          </p:nvPr>
        </p:nvSpPr>
        <p:spPr>
          <a:xfrm>
            <a:off x="0" y="0"/>
            <a:ext cx="9144000" cy="1139825"/>
          </a:xfrm>
          <a:solidFill>
            <a:srgbClr val="00266B"/>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ar-JO" altLang="zh-CN" dirty="0">
                <a:solidFill>
                  <a:schemeClr val="tx1"/>
                </a:solidFill>
                <a:effectLst/>
                <a:ea typeface="ＭＳ Ｐゴシック" charset="0"/>
                <a:cs typeface="Arial" panose="020B0604020202020204" pitchFamily="34" charset="0"/>
              </a:rPr>
              <a:t>لماذا لا يكون طوفاناً محدوداً</a:t>
            </a:r>
            <a:endParaRPr lang="en-US" altLang="zh-CN" dirty="0">
              <a:solidFill>
                <a:schemeClr val="tx1"/>
              </a:solidFill>
              <a:effectLst/>
              <a:ea typeface="ＭＳ Ｐゴシック" charset="0"/>
              <a:cs typeface="Arial" panose="020B0604020202020204" pitchFamily="34" charset="0"/>
            </a:endParaRPr>
          </a:p>
        </p:txBody>
      </p:sp>
      <p:sp>
        <p:nvSpPr>
          <p:cNvPr id="5" name="Title 1"/>
          <p:cNvSpPr txBox="1">
            <a:spLocks/>
          </p:cNvSpPr>
          <p:nvPr/>
        </p:nvSpPr>
        <p:spPr bwMode="auto">
          <a:xfrm>
            <a:off x="0" y="5943600"/>
            <a:ext cx="9144000" cy="914400"/>
          </a:xfrm>
          <a:prstGeom prst="rect">
            <a:avLst/>
          </a:prstGeom>
          <a:noFill/>
          <a:ln w="9525">
            <a:noFill/>
            <a:miter lim="800000"/>
            <a:headEnd/>
            <a:tailEnd/>
          </a:ln>
          <a:effectLst/>
        </p:spPr>
        <p:txBody>
          <a:bodyPr anchor="ctr" anchorCtr="1"/>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ar-JO" sz="1800" b="1" dirty="0">
                <a:latin typeface="Arial" panose="020B0604020202020204" pitchFamily="34" charset="0"/>
                <a:cs typeface="Arial" panose="020B0604020202020204" pitchFamily="34" charset="0"/>
              </a:rPr>
              <a:t>كين هام وتيري مورتنسون ، "ما الخطأ في الخلق التقدمي؟" في كتاب الإجابات</a:t>
            </a:r>
            <a:r>
              <a:rPr lang="en-US" altLang="ja-JP" sz="1800" b="1" dirty="0">
                <a:solidFill>
                  <a:srgbClr val="FFFFFF"/>
                </a:solidFill>
                <a:latin typeface="Arial" panose="020B0604020202020204" pitchFamily="34" charset="0"/>
                <a:cs typeface="Arial" panose="020B0604020202020204" pitchFamily="34" charset="0"/>
              </a:rPr>
              <a:t>[http://www.answersingenesis.org/articles/nab2/whats-wrong-with-progressive-creation]</a:t>
            </a:r>
            <a:endParaRPr lang="en-US" sz="1800" b="1" dirty="0">
              <a:solidFill>
                <a:srgbClr val="B2B2B2"/>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235524" name="Text Box 5"/>
          <p:cNvSpPr txBox="1">
            <a:spLocks noChangeArrowheads="1"/>
          </p:cNvSpPr>
          <p:nvPr/>
        </p:nvSpPr>
        <p:spPr bwMode="auto">
          <a:xfrm>
            <a:off x="8218708" y="0"/>
            <a:ext cx="87075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altLang="zh-CN" b="1" dirty="0">
                <a:solidFill>
                  <a:srgbClr val="FFFFFF"/>
                </a:solidFill>
                <a:latin typeface="Arial" panose="020B0604020202020204" pitchFamily="34" charset="0"/>
                <a:cs typeface="Arial" panose="020B0604020202020204" pitchFamily="34" charset="0"/>
              </a:rPr>
              <a:t>77جي</a:t>
            </a:r>
            <a:endParaRPr lang="en-US" altLang="zh-CN" b="1" dirty="0">
              <a:solidFill>
                <a:srgbClr val="FFFFFF"/>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4524585" y="1371600"/>
            <a:ext cx="4482335" cy="2988223"/>
          </a:xfrm>
          <a:prstGeom prst="rect">
            <a:avLst/>
          </a:prstGeom>
        </p:spPr>
      </p:pic>
      <p:sp>
        <p:nvSpPr>
          <p:cNvPr id="3" name="Title 1"/>
          <p:cNvSpPr txBox="1">
            <a:spLocks/>
          </p:cNvSpPr>
          <p:nvPr/>
        </p:nvSpPr>
        <p:spPr bwMode="auto">
          <a:xfrm>
            <a:off x="13940" y="1371600"/>
            <a:ext cx="4510645" cy="4648200"/>
          </a:xfrm>
          <a:prstGeom prst="rect">
            <a:avLst/>
          </a:prstGeom>
          <a:noFill/>
          <a:ln w="9525">
            <a:noFill/>
            <a:miter lim="800000"/>
            <a:headEnd/>
            <a:tailEnd/>
          </a:ln>
          <a:effectLst/>
        </p:spPr>
        <p:txBody>
          <a:bodyPr anchor="ctr" anchorCtr="1"/>
          <a:lstStyle>
            <a:lvl1pPr marL="355600" indent="-3556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buFont typeface="Arial" charset="0"/>
              <a:buChar char="•"/>
              <a:defRPr/>
            </a:pPr>
            <a:r>
              <a:rPr lang="ar-JO" altLang="ja-JP"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إذا كان الطوفان محلياً فكيف ارتفعت المياه 15 ذراع </a:t>
            </a:r>
            <a:r>
              <a:rPr lang="ar-JO" altLang="ja-JP" sz="28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 أمتار) فوق الجبال</a:t>
            </a:r>
            <a:r>
              <a:rPr lang="ar-JO" altLang="ja-JP" sz="28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(تكوين 7: 20)؟ تسعى المياه إلى مستواها و لا يمكنها الصعود لتغطي الجبال المحلية بينما تترك قاع الأرض دون أن تلمسه </a:t>
            </a:r>
            <a:endParaRPr lang="en-US" altLang="ja-JP" sz="2800" b="1" dirty="0">
              <a:solidFill>
                <a:srgbClr val="B2B2B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r" defTabSz="914400" eaLnBrk="0" fontAlgn="base" hangingPunct="0">
              <a:spcBef>
                <a:spcPct val="0"/>
              </a:spcBef>
              <a:spcAft>
                <a:spcPct val="0"/>
              </a:spcAft>
              <a:buFont typeface="Arial" charset="0"/>
              <a:buChar char="•"/>
              <a:defRPr/>
            </a:pPr>
            <a:endParaRPr lang="en-US" sz="2800" b="1" dirty="0">
              <a:solidFill>
                <a:srgbClr val="B2B2B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07424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n 6 local-floo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a:spLocks noGrp="1"/>
          </p:cNvSpPr>
          <p:nvPr>
            <p:ph type="title" idx="4294967295"/>
          </p:nvPr>
        </p:nvSpPr>
        <p:spPr/>
        <p:txBody>
          <a:bodyPr/>
          <a:lstStyle/>
          <a:p>
            <a:pPr>
              <a:defRPr/>
            </a:pPr>
            <a:r>
              <a:rPr lang="ar-JO" dirty="0">
                <a:solidFill>
                  <a:schemeClr val="tx1"/>
                </a:solidFill>
                <a:effectLst>
                  <a:glow rad="177800">
                    <a:schemeClr val="accent5">
                      <a:lumMod val="25000"/>
                      <a:alpha val="95000"/>
                    </a:schemeClr>
                  </a:glow>
                </a:effectLst>
                <a:ea typeface="ＭＳ Ｐゴシック" charset="0"/>
                <a:cs typeface="Arial" panose="020B0604020202020204" pitchFamily="34" charset="0"/>
              </a:rPr>
              <a:t>كم كان ارتفاع المياه؟</a:t>
            </a:r>
            <a:endParaRPr lang="en-US" dirty="0">
              <a:solidFill>
                <a:schemeClr val="tx1"/>
              </a:solidFill>
              <a:effectLst>
                <a:glow rad="177800">
                  <a:schemeClr val="accent5">
                    <a:lumMod val="25000"/>
                    <a:alpha val="95000"/>
                  </a:schemeClr>
                </a:glow>
              </a:effectLst>
              <a:ea typeface="ＭＳ Ｐゴシック" charset="0"/>
              <a:cs typeface="Arial" panose="020B0604020202020204" pitchFamily="34" charset="0"/>
            </a:endParaRPr>
          </a:p>
        </p:txBody>
      </p:sp>
      <p:sp>
        <p:nvSpPr>
          <p:cNvPr id="5" name="Title 3"/>
          <p:cNvSpPr txBox="1">
            <a:spLocks/>
          </p:cNvSpPr>
          <p:nvPr/>
        </p:nvSpPr>
        <p:spPr bwMode="auto">
          <a:xfrm>
            <a:off x="0" y="2780928"/>
            <a:ext cx="6084168" cy="4000872"/>
          </a:xfrm>
          <a:prstGeom prst="rect">
            <a:avLst/>
          </a:prstGeom>
          <a:noFill/>
          <a:ln w="9525">
            <a:noFill/>
            <a:miter lim="800000"/>
            <a:headEnd/>
            <a:tailEnd/>
          </a:ln>
          <a:effectLst/>
        </p:spPr>
        <p:txBody>
          <a:bodyPr anchor="ctr" anchorCtr="1"/>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defRPr/>
            </a:pPr>
            <a:r>
              <a:rPr lang="ar-SA" sz="2800" b="1" baseline="30000" dirty="0">
                <a:solidFill>
                  <a:srgbClr val="FFFFFF"/>
                </a:solidFill>
                <a:effectLst>
                  <a:glow rad="177800">
                    <a:srgbClr val="ADCAFF">
                      <a:lumMod val="25000"/>
                      <a:alpha val="95000"/>
                    </a:srgbClr>
                  </a:glow>
                </a:effectLst>
                <a:latin typeface="Arial" panose="020B0604020202020204" pitchFamily="34" charset="0"/>
                <a:cs typeface="Arial" panose="020B0604020202020204" pitchFamily="34" charset="0"/>
              </a:rPr>
              <a:t>1</a:t>
            </a:r>
            <a:r>
              <a:rPr lang="en-US" sz="2800" b="1" baseline="30000" dirty="0">
                <a:solidFill>
                  <a:srgbClr val="FFFFFF"/>
                </a:solidFill>
                <a:effectLst>
                  <a:glow rad="177800">
                    <a:srgbClr val="ADCAFF">
                      <a:lumMod val="25000"/>
                      <a:alpha val="95000"/>
                    </a:srgbClr>
                  </a:glow>
                </a:effectLst>
                <a:latin typeface="Arial" panose="020B0604020202020204" pitchFamily="34" charset="0"/>
                <a:cs typeface="Arial" panose="020B0604020202020204" pitchFamily="34" charset="0"/>
              </a:rPr>
              <a:t>8</a:t>
            </a:r>
            <a:r>
              <a:rPr lang="ar-SA" sz="2800" b="1" dirty="0">
                <a:solidFill>
                  <a:srgbClr val="FFFFFF"/>
                </a:solidFill>
                <a:effectLst>
                  <a:glow rad="177800">
                    <a:srgbClr val="ADCAFF">
                      <a:lumMod val="25000"/>
                      <a:alpha val="95000"/>
                    </a:srgbClr>
                  </a:glow>
                </a:effectLst>
                <a:latin typeface="Arial" panose="020B0604020202020204" pitchFamily="34" charset="0"/>
                <a:cs typeface="Arial" panose="020B0604020202020204" pitchFamily="34" charset="0"/>
              </a:rPr>
              <a:t>وَتَعَاظَمَتِ الْمِيَاهُ وَتَكَاثَرَتْ جِدًّا عَلَى الأَرْضِ، فَكَانَ الْفُلْكُ يَسِيرُ عَلَى وَجْهِ الْمِيَاهِ. </a:t>
            </a:r>
            <a:r>
              <a:rPr lang="ar-SA" sz="2800" b="1" baseline="30000" dirty="0">
                <a:solidFill>
                  <a:srgbClr val="FFFFFF"/>
                </a:solidFill>
                <a:effectLst>
                  <a:glow rad="177800">
                    <a:srgbClr val="ADCAFF">
                      <a:lumMod val="25000"/>
                      <a:alpha val="95000"/>
                    </a:srgbClr>
                  </a:glow>
                </a:effectLst>
                <a:latin typeface="Arial" panose="020B0604020202020204" pitchFamily="34" charset="0"/>
                <a:cs typeface="Arial" panose="020B0604020202020204" pitchFamily="34" charset="0"/>
              </a:rPr>
              <a:t>19</a:t>
            </a:r>
            <a:r>
              <a:rPr lang="ar-SA" sz="2800" b="1" dirty="0">
                <a:solidFill>
                  <a:srgbClr val="FFFFFF"/>
                </a:solidFill>
                <a:effectLst>
                  <a:glow rad="177800">
                    <a:srgbClr val="ADCAFF">
                      <a:lumMod val="25000"/>
                      <a:alpha val="95000"/>
                    </a:srgbClr>
                  </a:glow>
                </a:effectLst>
                <a:latin typeface="Arial" panose="020B0604020202020204" pitchFamily="34" charset="0"/>
                <a:cs typeface="Arial" panose="020B0604020202020204" pitchFamily="34" charset="0"/>
              </a:rPr>
              <a:t>وَتَعَاظَمَتِ الْمِيَاهُ كَثِيرًا جِدًّا عَلَى الأَرْضِ، فَتَغَطَّتْ جَمِيعُ الْجِبَالِ الشَّامِخَةِ الَّتِي تَحْتَ كُلِّ السَّمَاءِ. 20خَمْسَ عَشَرَةَ ذِرَاعًا فِي الارْتِفَاعِ تَعَاظَمَتِ الْمِيَاهُ، فَتَغَطَّتِ الْجِبَالُ.</a:t>
            </a:r>
            <a:endParaRPr lang="en-US" sz="2800" b="1" dirty="0">
              <a:solidFill>
                <a:srgbClr val="FFFFFF"/>
              </a:solidFill>
              <a:effectLst>
                <a:glow rad="177800">
                  <a:srgbClr val="ADCAFF">
                    <a:lumMod val="25000"/>
                    <a:alpha val="95000"/>
                  </a:srgbClr>
                </a:glow>
              </a:effectLst>
              <a:latin typeface="Arial" panose="020B0604020202020204" pitchFamily="34" charset="0"/>
              <a:cs typeface="Arial" panose="020B0604020202020204" pitchFamily="34" charset="0"/>
            </a:endParaRPr>
          </a:p>
          <a:p>
            <a:pPr algn="r" defTabSz="914400" eaLnBrk="0" fontAlgn="base" hangingPunct="0">
              <a:spcBef>
                <a:spcPct val="0"/>
              </a:spcBef>
              <a:spcAft>
                <a:spcPct val="0"/>
              </a:spcAft>
              <a:defRPr/>
            </a:pPr>
            <a:r>
              <a:rPr lang="ar-JO" sz="2800" b="1" dirty="0">
                <a:solidFill>
                  <a:srgbClr val="FFFFFF"/>
                </a:solidFill>
                <a:effectLst>
                  <a:glow rad="177800">
                    <a:srgbClr val="ADCAFF">
                      <a:lumMod val="25000"/>
                      <a:alpha val="95000"/>
                    </a:srgbClr>
                  </a:glow>
                </a:effectLst>
                <a:latin typeface="Arial" panose="020B0604020202020204" pitchFamily="34" charset="0"/>
                <a:cs typeface="Arial" panose="020B0604020202020204" pitchFamily="34" charset="0"/>
              </a:rPr>
              <a:t>(تكوين 7: 18-20)</a:t>
            </a:r>
            <a:endParaRPr lang="en-US" sz="2800" b="1" dirty="0">
              <a:solidFill>
                <a:srgbClr val="FFFFFF"/>
              </a:solidFill>
              <a:effectLst>
                <a:glow rad="177800">
                  <a:srgbClr val="ADCAFF">
                    <a:lumMod val="25000"/>
                    <a:alpha val="95000"/>
                  </a:srgbClr>
                </a:glow>
              </a:effectLst>
              <a:latin typeface="Arial" panose="020B0604020202020204" pitchFamily="34" charset="0"/>
              <a:cs typeface="Arial" panose="020B0604020202020204" pitchFamily="34" charset="0"/>
            </a:endParaRPr>
          </a:p>
        </p:txBody>
      </p:sp>
      <p:sp>
        <p:nvSpPr>
          <p:cNvPr id="3" name="Text Box 5">
            <a:extLst>
              <a:ext uri="{FF2B5EF4-FFF2-40B4-BE49-F238E27FC236}">
                <a16:creationId xmlns:a16="http://schemas.microsoft.com/office/drawing/2014/main" id="{45FD876A-710E-6C51-9CA5-2579A755A833}"/>
              </a:ext>
            </a:extLst>
          </p:cNvPr>
          <p:cNvSpPr txBox="1">
            <a:spLocks noChangeArrowheads="1"/>
          </p:cNvSpPr>
          <p:nvPr/>
        </p:nvSpPr>
        <p:spPr bwMode="auto">
          <a:xfrm>
            <a:off x="8218708" y="0"/>
            <a:ext cx="87075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altLang="zh-CN" b="1" dirty="0">
                <a:solidFill>
                  <a:srgbClr val="FFFFFF"/>
                </a:solidFill>
                <a:latin typeface="Arial" panose="020B0604020202020204" pitchFamily="34" charset="0"/>
                <a:cs typeface="Arial" panose="020B0604020202020204" pitchFamily="34" charset="0"/>
              </a:rPr>
              <a:t>77جي</a:t>
            </a:r>
            <a:endParaRPr lang="en-US" altLang="zh-CN"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04678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Title 1"/>
          <p:cNvSpPr>
            <a:spLocks noGrp="1"/>
          </p:cNvSpPr>
          <p:nvPr>
            <p:ph type="title" idx="4294967295"/>
          </p:nvPr>
        </p:nvSpPr>
        <p:spPr>
          <a:xfrm>
            <a:off x="0" y="0"/>
            <a:ext cx="9144000" cy="1139825"/>
          </a:xfrm>
          <a:solidFill>
            <a:srgbClr val="00266B"/>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ar-JO" altLang="zh-CN" dirty="0">
                <a:solidFill>
                  <a:schemeClr val="tx1"/>
                </a:solidFill>
                <a:effectLst/>
                <a:ea typeface="ＭＳ Ｐゴシック" charset="0"/>
                <a:cs typeface="Arial" panose="020B0604020202020204" pitchFamily="34" charset="0"/>
              </a:rPr>
              <a:t>لماذا لا يكون الطوفان محلياً؟</a:t>
            </a:r>
            <a:endParaRPr lang="en-US" altLang="zh-CN" dirty="0">
              <a:solidFill>
                <a:schemeClr val="tx1"/>
              </a:solidFill>
              <a:effectLst/>
              <a:ea typeface="ＭＳ Ｐゴシック" charset="0"/>
              <a:cs typeface="Arial" panose="020B0604020202020204" pitchFamily="34" charset="0"/>
            </a:endParaRPr>
          </a:p>
        </p:txBody>
      </p:sp>
      <p:sp>
        <p:nvSpPr>
          <p:cNvPr id="3" name="Title 1"/>
          <p:cNvSpPr txBox="1">
            <a:spLocks/>
          </p:cNvSpPr>
          <p:nvPr/>
        </p:nvSpPr>
        <p:spPr bwMode="auto">
          <a:xfrm>
            <a:off x="457200" y="1371600"/>
            <a:ext cx="8382000" cy="4648200"/>
          </a:xfrm>
          <a:prstGeom prst="rect">
            <a:avLst/>
          </a:prstGeom>
          <a:noFill/>
          <a:ln w="9525">
            <a:noFill/>
            <a:miter lim="800000"/>
            <a:headEnd/>
            <a:tailEnd/>
          </a:ln>
          <a:effectLst/>
        </p:spPr>
        <p:txBody>
          <a:bodyPr anchor="ctr" anchorCtr="1"/>
          <a:lstStyle>
            <a:lvl1pPr marL="355600" indent="-3556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0" fontAlgn="base" hangingPunct="0">
              <a:spcBef>
                <a:spcPct val="0"/>
              </a:spcBef>
              <a:spcAft>
                <a:spcPct val="0"/>
              </a:spcAft>
              <a:buFont typeface="Arial" charset="0"/>
              <a:buChar char="•"/>
              <a:defRPr/>
            </a:pPr>
            <a:r>
              <a:rPr lang="ar-JO" altLang="ja-JP" sz="2800" b="1" dirty="0">
                <a:solidFill>
                  <a:srgbClr val="FFFFFF"/>
                </a:solidFill>
                <a:latin typeface="Arial" panose="020B0604020202020204" pitchFamily="34" charset="0"/>
                <a:cs typeface="Arial" panose="020B0604020202020204" pitchFamily="34" charset="0"/>
              </a:rPr>
              <a:t>إذا كان الطوفان </a:t>
            </a:r>
            <a:r>
              <a:rPr lang="ar-JO" altLang="ja-JP" sz="2800" b="1" dirty="0">
                <a:solidFill>
                  <a:srgbClr val="FFFF00"/>
                </a:solidFill>
                <a:latin typeface="Arial" panose="020B0604020202020204" pitchFamily="34" charset="0"/>
                <a:cs typeface="Arial" panose="020B0604020202020204" pitchFamily="34" charset="0"/>
              </a:rPr>
              <a:t>محلياً فإن الناس الذين كانوا أحياء في المناطق المجاورة لن يتأثروا به</a:t>
            </a:r>
            <a:r>
              <a:rPr lang="ar-JO" altLang="ja-JP" sz="2800" b="1" dirty="0">
                <a:solidFill>
                  <a:srgbClr val="FFFFFF"/>
                </a:solidFill>
                <a:latin typeface="Arial" panose="020B0604020202020204" pitchFamily="34" charset="0"/>
                <a:cs typeface="Arial" panose="020B0604020202020204" pitchFamily="34" charset="0"/>
              </a:rPr>
              <a:t> و بالتالي سوف يهربون من دينونة الله على الخطية . إن كان هذا ما حدث فماذا يعني المسيح عندما شبه الدينونة القادمة على البشرية جمعاء بدينونة البشرية في أيام نوح (متى 24: 37-39)؟ دينونة جزئية في أيام نوح تعني دينونة جزئية قادمة </a:t>
            </a:r>
            <a:endParaRPr lang="en-US" altLang="ja-JP" sz="2800" b="1" dirty="0">
              <a:solidFill>
                <a:srgbClr val="B2B2B2"/>
              </a:solidFill>
              <a:latin typeface="Arial" panose="020B0604020202020204" pitchFamily="34" charset="0"/>
              <a:cs typeface="Arial" panose="020B0604020202020204" pitchFamily="34" charset="0"/>
            </a:endParaRPr>
          </a:p>
          <a:p>
            <a:pPr defTabSz="914400" eaLnBrk="0" fontAlgn="base" hangingPunct="0">
              <a:spcBef>
                <a:spcPct val="0"/>
              </a:spcBef>
              <a:spcAft>
                <a:spcPct val="0"/>
              </a:spcAft>
              <a:buFont typeface="Arial" charset="0"/>
              <a:buChar char="•"/>
              <a:defRPr/>
            </a:pPr>
            <a:endParaRPr lang="en-US" sz="2800" b="1" dirty="0">
              <a:solidFill>
                <a:srgbClr val="B2B2B2"/>
              </a:solidFill>
              <a:latin typeface="Arial" panose="020B0604020202020204" pitchFamily="34" charset="0"/>
              <a:cs typeface="Arial" panose="020B0604020202020204" pitchFamily="34" charset="0"/>
            </a:endParaRPr>
          </a:p>
        </p:txBody>
      </p:sp>
      <p:sp>
        <p:nvSpPr>
          <p:cNvPr id="5" name="Title 1"/>
          <p:cNvSpPr txBox="1">
            <a:spLocks/>
          </p:cNvSpPr>
          <p:nvPr/>
        </p:nvSpPr>
        <p:spPr bwMode="auto">
          <a:xfrm>
            <a:off x="0" y="5943600"/>
            <a:ext cx="9144000" cy="914400"/>
          </a:xfrm>
          <a:prstGeom prst="rect">
            <a:avLst/>
          </a:prstGeom>
          <a:noFill/>
          <a:ln w="9525">
            <a:noFill/>
            <a:miter lim="800000"/>
            <a:headEnd/>
            <a:tailEnd/>
          </a:ln>
          <a:effectLst/>
        </p:spPr>
        <p:txBody>
          <a:bodyPr anchor="ctr" anchorCtr="1"/>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ar-JO" sz="1800" b="1" dirty="0">
                <a:latin typeface="Arial" panose="020B0604020202020204" pitchFamily="34" charset="0"/>
                <a:cs typeface="Arial" panose="020B0604020202020204" pitchFamily="34" charset="0"/>
              </a:rPr>
              <a:t>كين هام وتيري مورتنسون ، "ما الخطأ في الخلق التقدمي؟" في كتاب الإجابات الجديدة</a:t>
            </a:r>
            <a:r>
              <a:rPr lang="en-US" altLang="ja-JP" sz="1800" b="1" dirty="0">
                <a:solidFill>
                  <a:srgbClr val="FFFFFF"/>
                </a:solidFill>
                <a:latin typeface="Arial" panose="020B0604020202020204" pitchFamily="34" charset="0"/>
                <a:cs typeface="Arial" panose="020B0604020202020204" pitchFamily="34" charset="0"/>
              </a:rPr>
              <a:t>[http://www.answersingenesis.org/articles/nab2/whats-wrong-with-progressive-creation]</a:t>
            </a:r>
            <a:endParaRPr lang="en-US" sz="1800" b="1" dirty="0">
              <a:solidFill>
                <a:srgbClr val="B2B2B2"/>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10163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2"/>
          <p:cNvSpPr>
            <a:spLocks noGrp="1" noChangeArrowheads="1"/>
          </p:cNvSpPr>
          <p:nvPr>
            <p:ph type="title" idx="4294967295"/>
          </p:nvPr>
        </p:nvSpPr>
        <p:spPr/>
        <p:txBody>
          <a:bodyPr/>
          <a:lstStyle/>
          <a:p>
            <a:r>
              <a:rPr lang="en-US" altLang="zh-CN" sz="4800">
                <a:cs typeface="Arial" panose="020B0604020202020204" pitchFamily="34" charset="0"/>
              </a:rPr>
              <a:t>CW-Local Flood 1 01129</a:t>
            </a:r>
          </a:p>
        </p:txBody>
      </p:sp>
      <p:sp>
        <p:nvSpPr>
          <p:cNvPr id="240647" name="Text Box 5"/>
          <p:cNvSpPr txBox="1">
            <a:spLocks noChangeArrowheads="1"/>
          </p:cNvSpPr>
          <p:nvPr/>
        </p:nvSpPr>
        <p:spPr bwMode="auto">
          <a:xfrm>
            <a:off x="8175010" y="87313"/>
            <a:ext cx="124049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77 جي</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A265A574-1D9E-154E-B5B4-020CEE3886E6}"/>
              </a:ext>
            </a:extLst>
          </p:cNvPr>
          <p:cNvGrpSpPr/>
          <p:nvPr/>
        </p:nvGrpSpPr>
        <p:grpSpPr>
          <a:xfrm>
            <a:off x="0" y="838200"/>
            <a:ext cx="9144000" cy="5197475"/>
            <a:chOff x="0" y="838200"/>
            <a:chExt cx="9144000" cy="5197475"/>
          </a:xfrm>
        </p:grpSpPr>
        <p:pic>
          <p:nvPicPr>
            <p:cNvPr id="240642" name="Picture 4" descr="cw-flood 1 01129"/>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38200"/>
              <a:ext cx="9144000" cy="5197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a:extLst>
                <a:ext uri="{FF2B5EF4-FFF2-40B4-BE49-F238E27FC236}">
                  <a16:creationId xmlns:a16="http://schemas.microsoft.com/office/drawing/2014/main" id="{1C9F26E4-28A8-F047-BF4C-6AD30BD016D8}"/>
                </a:ext>
              </a:extLst>
            </p:cNvPr>
            <p:cNvSpPr/>
            <p:nvPr/>
          </p:nvSpPr>
          <p:spPr bwMode="auto">
            <a:xfrm>
              <a:off x="6217921" y="1463040"/>
              <a:ext cx="2711830" cy="1292352"/>
            </a:xfrm>
            <a:prstGeom prst="rect">
              <a:avLst/>
            </a:prstGeom>
            <a:solidFill>
              <a:srgbClr val="D2D6E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10" name="Rectangle 9">
              <a:extLst>
                <a:ext uri="{FF2B5EF4-FFF2-40B4-BE49-F238E27FC236}">
                  <a16:creationId xmlns:a16="http://schemas.microsoft.com/office/drawing/2014/main" id="{FB2C96A1-8E22-8140-94C2-0D3A82986BCB}"/>
                </a:ext>
              </a:extLst>
            </p:cNvPr>
            <p:cNvSpPr/>
            <p:nvPr/>
          </p:nvSpPr>
          <p:spPr bwMode="auto">
            <a:xfrm>
              <a:off x="7559040" y="2462846"/>
              <a:ext cx="1370711" cy="1375443"/>
            </a:xfrm>
            <a:prstGeom prst="rect">
              <a:avLst/>
            </a:prstGeom>
            <a:solidFill>
              <a:srgbClr val="D2D6E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11" name="Rectangle 10">
              <a:extLst>
                <a:ext uri="{FF2B5EF4-FFF2-40B4-BE49-F238E27FC236}">
                  <a16:creationId xmlns:a16="http://schemas.microsoft.com/office/drawing/2014/main" id="{5AA764C3-C2AF-8E42-85A3-8BC419078277}"/>
                </a:ext>
              </a:extLst>
            </p:cNvPr>
            <p:cNvSpPr/>
            <p:nvPr/>
          </p:nvSpPr>
          <p:spPr bwMode="auto">
            <a:xfrm>
              <a:off x="3886643" y="5482558"/>
              <a:ext cx="2331278" cy="272416"/>
            </a:xfrm>
            <a:prstGeom prst="rect">
              <a:avLst/>
            </a:prstGeom>
            <a:solidFill>
              <a:srgbClr val="A8B4D5"/>
            </a:solidFill>
            <a:ln w="9525" cap="flat" cmpd="sng" algn="ctr">
              <a:solidFill>
                <a:srgbClr val="A1ADD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grpSp>
      <p:sp>
        <p:nvSpPr>
          <p:cNvPr id="12" name="Text Box 7">
            <a:extLst>
              <a:ext uri="{FF2B5EF4-FFF2-40B4-BE49-F238E27FC236}">
                <a16:creationId xmlns:a16="http://schemas.microsoft.com/office/drawing/2014/main" id="{89C447CE-F32B-954F-B29A-D57CD8FE4EBF}"/>
              </a:ext>
            </a:extLst>
          </p:cNvPr>
          <p:cNvSpPr txBox="1">
            <a:spLocks noChangeArrowheads="1"/>
          </p:cNvSpPr>
          <p:nvPr/>
        </p:nvSpPr>
        <p:spPr bwMode="auto">
          <a:xfrm>
            <a:off x="3720115" y="5343556"/>
            <a:ext cx="2644585" cy="517335"/>
          </a:xfrm>
          <a:prstGeom prst="rect">
            <a:avLst/>
          </a:prstGeom>
          <a:no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تكوين 9: 8-17</a:t>
            </a:r>
            <a:endPar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95621" name="AutoShape 5"/>
          <p:cNvSpPr>
            <a:spLocks noChangeArrowheads="1"/>
          </p:cNvSpPr>
          <p:nvPr/>
        </p:nvSpPr>
        <p:spPr bwMode="auto">
          <a:xfrm>
            <a:off x="2779299" y="3669284"/>
            <a:ext cx="3585401" cy="1800225"/>
          </a:xfrm>
          <a:prstGeom prst="wedgeRoundRectCallout">
            <a:avLst>
              <a:gd name="adj1" fmla="val -52616"/>
              <a:gd name="adj2" fmla="val 56111"/>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أستاذ التعليم المسيحي في جامعتي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قال أن طوفان نوح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لم يشمل الأرض بأكملها</a:t>
            </a:r>
            <a:endPar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95622" name="Text Box 6"/>
          <p:cNvSpPr txBox="1">
            <a:spLocks noChangeArrowheads="1"/>
          </p:cNvSpPr>
          <p:nvPr/>
        </p:nvSpPr>
        <p:spPr bwMode="auto">
          <a:xfrm>
            <a:off x="6217920" y="1575053"/>
            <a:ext cx="2276951" cy="1296988"/>
          </a:xfrm>
          <a:prstGeom prst="rect">
            <a:avLst/>
          </a:prstGeom>
          <a:no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هل قال لك أنه كان طوفاناً محلياً؟</a:t>
            </a:r>
            <a:endPar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95623" name="Text Box 7"/>
          <p:cNvSpPr txBox="1">
            <a:spLocks noChangeArrowheads="1"/>
          </p:cNvSpPr>
          <p:nvPr/>
        </p:nvSpPr>
        <p:spPr bwMode="auto">
          <a:xfrm>
            <a:off x="7305643" y="2894710"/>
            <a:ext cx="1624108" cy="1008063"/>
          </a:xfrm>
          <a:prstGeom prst="rect">
            <a:avLst/>
          </a:prstGeom>
          <a:no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هذا ما قاله</a:t>
            </a:r>
            <a:endPar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95620" name="AutoShape 4"/>
          <p:cNvSpPr>
            <a:spLocks noChangeArrowheads="1"/>
          </p:cNvSpPr>
          <p:nvPr/>
        </p:nvSpPr>
        <p:spPr bwMode="auto">
          <a:xfrm>
            <a:off x="-719202" y="1243584"/>
            <a:ext cx="5113338" cy="2594705"/>
          </a:xfrm>
          <a:prstGeom prst="wedgeEllipseCallout">
            <a:avLst>
              <a:gd name="adj1" fmla="val -884"/>
              <a:gd name="adj2" fmla="val 63370"/>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أنظر إلى قوس قزح الجميل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أنه وعد من الله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أنه لن يغرق الأرض بأكملها ثانية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كما فعل في أيام نوح</a:t>
            </a:r>
            <a:endPar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79153280"/>
      </p:ext>
    </p:extLst>
  </p:cSld>
  <p:clrMapOvr>
    <a:masterClrMapping/>
  </p:clrMapOvr>
  <p:transition spd="med">
    <p:randomBar dir="ver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2"/>
          <p:cNvSpPr>
            <a:spLocks noGrp="1" noChangeArrowheads="1"/>
          </p:cNvSpPr>
          <p:nvPr>
            <p:ph type="title" idx="4294967295"/>
          </p:nvPr>
        </p:nvSpPr>
        <p:spPr/>
        <p:txBody>
          <a:bodyPr/>
          <a:lstStyle/>
          <a:p>
            <a:r>
              <a:rPr lang="en-US" altLang="zh-CN"/>
              <a:t>CW-Local Flood 2 01130</a:t>
            </a:r>
          </a:p>
        </p:txBody>
      </p:sp>
      <p:pic>
        <p:nvPicPr>
          <p:cNvPr id="242690" name="Picture 4" descr="cw-flood 2 01130"/>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42900"/>
            <a:ext cx="9144000" cy="618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7668" name="AutoShape 4"/>
          <p:cNvSpPr>
            <a:spLocks noChangeArrowheads="1"/>
          </p:cNvSpPr>
          <p:nvPr/>
        </p:nvSpPr>
        <p:spPr bwMode="auto">
          <a:xfrm>
            <a:off x="116840" y="127953"/>
            <a:ext cx="5003800" cy="2349500"/>
          </a:xfrm>
          <a:prstGeom prst="wedgeRoundRectCallout">
            <a:avLst>
              <a:gd name="adj1" fmla="val 18750"/>
              <a:gd name="adj2" fmla="val 63718"/>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إذاً فهو يعتقد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أن الله وعد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بأن لا يرسل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طوفاناً محلياً مرة ثانية؟</a:t>
            </a:r>
            <a:endParaRPr kumimoji="0" lang="zh-CN" alt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65515253"/>
      </p:ext>
    </p:extLst>
  </p:cSld>
  <p:clrMapOvr>
    <a:masterClrMapping/>
  </p:clrMapOvr>
  <p:transition spd="med">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dirty="0">
                <a:ea typeface="ＭＳ Ｐゴシック" charset="0"/>
                <a:cs typeface="ＭＳ Ｐゴシック" charset="0"/>
              </a:rPr>
              <a:t>Noah</a:t>
            </a:r>
          </a:p>
        </p:txBody>
      </p:sp>
      <p:pic>
        <p:nvPicPr>
          <p:cNvPr id="2" name="Picture 1"/>
          <p:cNvPicPr>
            <a:picLocks noChangeAspect="1"/>
          </p:cNvPicPr>
          <p:nvPr/>
        </p:nvPicPr>
        <p:blipFill>
          <a:blip r:embed="rId3"/>
          <a:stretch>
            <a:fillRect/>
          </a:stretch>
        </p:blipFill>
        <p:spPr>
          <a:xfrm>
            <a:off x="0" y="1882151"/>
            <a:ext cx="6714398" cy="4975849"/>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39768" y="192181"/>
            <a:ext cx="4007548" cy="1286789"/>
          </a:xfrm>
          <a:prstGeom prst="rect">
            <a:avLst/>
          </a:prstGeom>
        </p:spPr>
      </p:pic>
      <p:sp>
        <p:nvSpPr>
          <p:cNvPr id="7" name="Rectangle 1026"/>
          <p:cNvSpPr txBox="1">
            <a:spLocks noChangeArrowheads="1"/>
          </p:cNvSpPr>
          <p:nvPr/>
        </p:nvSpPr>
        <p:spPr bwMode="auto">
          <a:xfrm>
            <a:off x="4062084" y="2114010"/>
            <a:ext cx="4970463" cy="218085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solidFill>
                  <a:srgbClr val="FFFFFF"/>
                </a:solidFill>
                <a:effectLst>
                  <a:glow rad="152400">
                    <a:srgbClr val="000000"/>
                  </a:glow>
                </a:effectLst>
                <a:latin typeface="Arial" panose="020B0604020202020204" pitchFamily="34" charset="0"/>
                <a:cs typeface="Arial" panose="020B0604020202020204" pitchFamily="34" charset="0"/>
              </a:rPr>
              <a:t>اعتبر متوشالح         الطبيب الساحر</a:t>
            </a:r>
            <a:endParaRPr lang="en-US" sz="4000" b="1" dirty="0">
              <a:solidFill>
                <a:srgbClr val="FFFFFF"/>
              </a:solidFill>
              <a:effectLst>
                <a:glow rad="152400">
                  <a:srgbClr val="000000"/>
                </a:glow>
              </a:effectLst>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09049136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Title 1"/>
          <p:cNvSpPr>
            <a:spLocks noGrp="1"/>
          </p:cNvSpPr>
          <p:nvPr>
            <p:ph type="title" idx="4294967295"/>
          </p:nvPr>
        </p:nvSpPr>
        <p:spPr>
          <a:xfrm>
            <a:off x="5181600" y="642938"/>
            <a:ext cx="3962400" cy="1139825"/>
          </a:xfrm>
          <a:solidFill>
            <a:srgbClr val="00266B"/>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ar-JO" altLang="zh-CN" dirty="0">
                <a:solidFill>
                  <a:schemeClr val="tx1"/>
                </a:solidFill>
                <a:effectLst/>
                <a:ea typeface="ＭＳ Ｐゴシック" charset="0"/>
                <a:cs typeface="Arial" panose="020B0604020202020204" pitchFamily="34" charset="0"/>
              </a:rPr>
              <a:t>طوفان محلي؟</a:t>
            </a:r>
            <a:endParaRPr lang="en-US" altLang="zh-CN" dirty="0">
              <a:solidFill>
                <a:schemeClr val="tx1"/>
              </a:solidFill>
              <a:effectLst/>
              <a:ea typeface="ＭＳ Ｐゴシック" charset="0"/>
              <a:cs typeface="Arial" panose="020B0604020202020204" pitchFamily="34" charset="0"/>
            </a:endParaRPr>
          </a:p>
        </p:txBody>
      </p:sp>
      <p:sp>
        <p:nvSpPr>
          <p:cNvPr id="3" name="Title 1"/>
          <p:cNvSpPr txBox="1">
            <a:spLocks/>
          </p:cNvSpPr>
          <p:nvPr/>
        </p:nvSpPr>
        <p:spPr bwMode="auto">
          <a:xfrm>
            <a:off x="5257800" y="1301750"/>
            <a:ext cx="3581400" cy="4648200"/>
          </a:xfrm>
          <a:prstGeom prst="rect">
            <a:avLst/>
          </a:prstGeom>
          <a:noFill/>
          <a:ln w="9525">
            <a:noFill/>
            <a:miter lim="800000"/>
            <a:headEnd/>
            <a:tailEnd/>
          </a:ln>
        </p:spPr>
        <p:txBody>
          <a:bodyPr anchor="ctr" anchorCtr="1"/>
          <a:lstStyle/>
          <a:p>
            <a:pPr marL="355600" indent="-355600" algn="r" defTabSz="914400" rtl="1" eaLnBrk="0" fontAlgn="base" hangingPunct="0">
              <a:spcBef>
                <a:spcPct val="0"/>
              </a:spcBef>
              <a:spcAft>
                <a:spcPct val="0"/>
              </a:spcAft>
              <a:buFont typeface="Arial" charset="0"/>
              <a:buChar char="•"/>
              <a:defRPr/>
            </a:pPr>
            <a:r>
              <a:rPr lang="ar-JO" sz="2800" b="1" dirty="0">
                <a:solidFill>
                  <a:srgbClr val="FFFFFF"/>
                </a:solidFill>
                <a:latin typeface="Arial" panose="020B0604020202020204" pitchFamily="34" charset="0"/>
                <a:ea typeface="ＭＳ Ｐゴシック" charset="0"/>
                <a:cs typeface="Arial" panose="020B0604020202020204" pitchFamily="34" charset="0"/>
              </a:rPr>
              <a:t>إذا كان الطوفان </a:t>
            </a:r>
            <a:r>
              <a:rPr lang="ar-JO" sz="2800" b="1" dirty="0">
                <a:solidFill>
                  <a:srgbClr val="FFFF00"/>
                </a:solidFill>
                <a:latin typeface="Arial" panose="020B0604020202020204" pitchFamily="34" charset="0"/>
                <a:ea typeface="ＭＳ Ｐゴシック" charset="0"/>
                <a:cs typeface="Arial" panose="020B0604020202020204" pitchFamily="34" charset="0"/>
              </a:rPr>
              <a:t>محلياً</a:t>
            </a:r>
          </a:p>
          <a:p>
            <a:pPr marL="355600" indent="-355600" algn="r" defTabSz="914400" rtl="1" eaLnBrk="0" fontAlgn="base" hangingPunct="0">
              <a:spcBef>
                <a:spcPct val="0"/>
              </a:spcBef>
              <a:spcAft>
                <a:spcPct val="0"/>
              </a:spcAft>
              <a:defRPr/>
            </a:pPr>
            <a:r>
              <a:rPr lang="ar-JO" sz="2800" b="1" dirty="0">
                <a:solidFill>
                  <a:srgbClr val="FFFF00"/>
                </a:solidFill>
                <a:latin typeface="Arial" panose="020B0604020202020204" pitchFamily="34" charset="0"/>
                <a:ea typeface="ＭＳ Ｐゴシック" charset="0"/>
                <a:cs typeface="Arial" panose="020B0604020202020204" pitchFamily="34" charset="0"/>
              </a:rPr>
              <a:t>    فإن الله كسر وعده</a:t>
            </a:r>
            <a:r>
              <a:rPr lang="ar-JO" sz="2800" b="1" dirty="0">
                <a:solidFill>
                  <a:srgbClr val="FFFFFF"/>
                </a:solidFill>
                <a:latin typeface="Arial" panose="020B0604020202020204" pitchFamily="34" charset="0"/>
                <a:ea typeface="ＭＳ Ｐゴシック" charset="0"/>
                <a:cs typeface="Arial" panose="020B0604020202020204" pitchFamily="34" charset="0"/>
              </a:rPr>
              <a:t> بشكل متكرر بأن لا يرسل طوفاناً آخر؟</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pic>
        <p:nvPicPr>
          <p:cNvPr id="244739" name="Picture 5" descr="Gen 6 local flood cartoon oh20030829_191_scr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2260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a:spLocks noChangeArrowheads="1"/>
          </p:cNvSpPr>
          <p:nvPr/>
        </p:nvSpPr>
        <p:spPr bwMode="auto">
          <a:xfrm>
            <a:off x="3581400" y="0"/>
            <a:ext cx="1676400" cy="3733800"/>
          </a:xfrm>
          <a:prstGeom prst="rect">
            <a:avLst/>
          </a:prstGeom>
          <a:solidFill>
            <a:schemeClr val="bg1"/>
          </a:solidFill>
          <a:ln w="9525">
            <a:noFill/>
            <a:round/>
            <a:headEnd/>
            <a:tailEnd/>
          </a:ln>
        </p:spPr>
        <p:txBody>
          <a:bodyPr/>
          <a:lstStyle/>
          <a:p>
            <a:pPr defTabSz="914400" eaLnBrk="0" fontAlgn="base" hangingPunct="0">
              <a:spcBef>
                <a:spcPct val="0"/>
              </a:spcBef>
              <a:spcAft>
                <a:spcPct val="0"/>
              </a:spcAft>
              <a:defRPr/>
            </a:pPr>
            <a:endParaRPr lang="en-US" b="1">
              <a:solidFill>
                <a:srgbClr val="FFFFFF"/>
              </a:solidFill>
              <a:latin typeface="Arial" panose="020B0604020202020204" pitchFamily="34" charset="0"/>
              <a:ea typeface="ＭＳ Ｐゴシック" charset="0"/>
              <a:cs typeface="Arial" panose="020B0604020202020204" pitchFamily="34" charset="0"/>
            </a:endParaRPr>
          </a:p>
        </p:txBody>
      </p:sp>
      <p:sp>
        <p:nvSpPr>
          <p:cNvPr id="8" name="Rectangle 7"/>
          <p:cNvSpPr>
            <a:spLocks noChangeArrowheads="1"/>
          </p:cNvSpPr>
          <p:nvPr/>
        </p:nvSpPr>
        <p:spPr bwMode="auto">
          <a:xfrm>
            <a:off x="0" y="3048000"/>
            <a:ext cx="5334000" cy="3810000"/>
          </a:xfrm>
          <a:prstGeom prst="rect">
            <a:avLst/>
          </a:prstGeom>
          <a:solidFill>
            <a:schemeClr val="bg1"/>
          </a:solidFill>
          <a:ln w="9525">
            <a:noFill/>
            <a:round/>
            <a:headEnd/>
            <a:tailEnd/>
          </a:ln>
        </p:spPr>
        <p:txBody>
          <a:bodyPr/>
          <a:lstStyle/>
          <a:p>
            <a:pPr defTabSz="914400" eaLnBrk="0" fontAlgn="base" hangingPunct="0">
              <a:spcBef>
                <a:spcPct val="0"/>
              </a:spcBef>
              <a:spcAft>
                <a:spcPct val="0"/>
              </a:spcAft>
              <a:defRPr/>
            </a:pPr>
            <a:endParaRPr lang="en-US" b="1">
              <a:solidFill>
                <a:srgbClr val="FFFFFF"/>
              </a:solidFill>
              <a:latin typeface="Arial" panose="020B0604020202020204" pitchFamily="34" charset="0"/>
              <a:ea typeface="ＭＳ Ｐゴシック" charset="0"/>
              <a:cs typeface="Arial" panose="020B0604020202020204" pitchFamily="34" charset="0"/>
            </a:endParaRPr>
          </a:p>
        </p:txBody>
      </p:sp>
      <p:sp>
        <p:nvSpPr>
          <p:cNvPr id="244742" name="Text Box 5"/>
          <p:cNvSpPr txBox="1">
            <a:spLocks noChangeArrowheads="1"/>
          </p:cNvSpPr>
          <p:nvPr/>
        </p:nvSpPr>
        <p:spPr bwMode="auto">
          <a:xfrm>
            <a:off x="8423275" y="87313"/>
            <a:ext cx="70884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altLang="zh-CN" b="1" dirty="0">
                <a:solidFill>
                  <a:srgbClr val="FFFFFF"/>
                </a:solidFill>
                <a:latin typeface="Arial" panose="020B0604020202020204" pitchFamily="34" charset="0"/>
                <a:cs typeface="Arial" panose="020B0604020202020204" pitchFamily="34" charset="0"/>
              </a:rPr>
              <a:t>77ج</a:t>
            </a:r>
            <a:endParaRPr lang="en-US" altLang="zh-CN"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25459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xit" presetSubtype="32" fill="hold" grpId="0" nodeType="clickEffect">
                                  <p:stCondLst>
                                    <p:cond delay="0"/>
                                  </p:stCondLst>
                                  <p:childTnLst>
                                    <p:anim calcmode="lin" valueType="num">
                                      <p:cBhvr>
                                        <p:cTn id="6" dur="500"/>
                                        <p:tgtEl>
                                          <p:spTgt spid="7"/>
                                        </p:tgtEl>
                                        <p:attrNameLst>
                                          <p:attrName>ppt_w</p:attrName>
                                        </p:attrNameLst>
                                      </p:cBhvr>
                                      <p:tavLst>
                                        <p:tav tm="0">
                                          <p:val>
                                            <p:strVal val="ppt_w"/>
                                          </p:val>
                                        </p:tav>
                                        <p:tav tm="100000">
                                          <p:val>
                                            <p:fltVal val="0"/>
                                          </p:val>
                                        </p:tav>
                                      </p:tavLst>
                                    </p:anim>
                                    <p:anim calcmode="lin" valueType="num">
                                      <p:cBhvr>
                                        <p:cTn id="7" dur="500"/>
                                        <p:tgtEl>
                                          <p:spTgt spid="7"/>
                                        </p:tgtEl>
                                        <p:attrNameLst>
                                          <p:attrName>ppt_h</p:attrName>
                                        </p:attrNameLst>
                                      </p:cBhvr>
                                      <p:tavLst>
                                        <p:tav tm="0">
                                          <p:val>
                                            <p:strVal val="ppt_h"/>
                                          </p:val>
                                        </p:tav>
                                        <p:tav tm="100000">
                                          <p:val>
                                            <p:fltVal val="0"/>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xit" presetSubtype="32" fill="hold" grpId="0" nodeType="clickEffect">
                                  <p:stCondLst>
                                    <p:cond delay="0"/>
                                  </p:stCondLst>
                                  <p:childTnLst>
                                    <p:anim calcmode="lin" valueType="num">
                                      <p:cBhvr>
                                        <p:cTn id="12" dur="500"/>
                                        <p:tgtEl>
                                          <p:spTgt spid="8"/>
                                        </p:tgtEl>
                                        <p:attrNameLst>
                                          <p:attrName>ppt_w</p:attrName>
                                        </p:attrNameLst>
                                      </p:cBhvr>
                                      <p:tavLst>
                                        <p:tav tm="0">
                                          <p:val>
                                            <p:strVal val="ppt_w"/>
                                          </p:val>
                                        </p:tav>
                                        <p:tav tm="100000">
                                          <p:val>
                                            <p:fltVal val="0"/>
                                          </p:val>
                                        </p:tav>
                                      </p:tavLst>
                                    </p:anim>
                                    <p:anim calcmode="lin" valueType="num">
                                      <p:cBhvr>
                                        <p:cTn id="13" dur="500"/>
                                        <p:tgtEl>
                                          <p:spTgt spid="8"/>
                                        </p:tgtEl>
                                        <p:attrNameLst>
                                          <p:attrName>ppt_h</p:attrName>
                                        </p:attrNameLst>
                                      </p:cBhvr>
                                      <p:tavLst>
                                        <p:tav tm="0">
                                          <p:val>
                                            <p:strVal val="ppt_h"/>
                                          </p:val>
                                        </p:tav>
                                        <p:tav tm="100000">
                                          <p:val>
                                            <p:fltVal val="0"/>
                                          </p:val>
                                        </p:tav>
                                      </p:tavLst>
                                    </p:anim>
                                    <p:set>
                                      <p:cBhvr>
                                        <p:cTn id="14" dur="1" fill="hold">
                                          <p:stCondLst>
                                            <p:cond delay="499"/>
                                          </p:stCondLst>
                                        </p:cTn>
                                        <p:tgtEl>
                                          <p:spTgt spid="8"/>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2" descr="Rev 21 Rodinia.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982663"/>
            <a:ext cx="9144000" cy="5875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786" name="Title 1"/>
          <p:cNvSpPr txBox="1">
            <a:spLocks/>
          </p:cNvSpPr>
          <p:nvPr/>
        </p:nvSpPr>
        <p:spPr bwMode="auto">
          <a:xfrm>
            <a:off x="4495800" y="1066800"/>
            <a:ext cx="4648200" cy="1143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altLang="zh-CN" b="1" dirty="0">
                <a:solidFill>
                  <a:srgbClr val="D6E049"/>
                </a:solidFill>
                <a:latin typeface="Arial" panose="020B0604020202020204" pitchFamily="34" charset="0"/>
                <a:cs typeface="Arial" panose="020B0604020202020204" pitchFamily="34" charset="0"/>
              </a:rPr>
              <a:t>التحول من عالم آدم إلى عالم اليوم</a:t>
            </a:r>
            <a:endParaRPr lang="en-US" altLang="zh-CN" b="1" dirty="0">
              <a:solidFill>
                <a:srgbClr val="D6E049"/>
              </a:solidFill>
              <a:latin typeface="Arial" panose="020B0604020202020204" pitchFamily="34" charset="0"/>
              <a:cs typeface="Arial" panose="020B0604020202020204" pitchFamily="34" charset="0"/>
            </a:endParaRPr>
          </a:p>
        </p:txBody>
      </p:sp>
      <p:sp>
        <p:nvSpPr>
          <p:cNvPr id="246787" name="Title 1"/>
          <p:cNvSpPr>
            <a:spLocks noGrp="1"/>
          </p:cNvSpPr>
          <p:nvPr>
            <p:ph type="title"/>
          </p:nvPr>
        </p:nvSpPr>
        <p:spPr>
          <a:xfrm>
            <a:off x="4495800" y="76200"/>
            <a:ext cx="4648200" cy="1143000"/>
          </a:xfrm>
          <a:solidFill>
            <a:srgbClr val="000000"/>
          </a:solidFill>
        </p:spPr>
        <p:txBody>
          <a:bodyPr/>
          <a:lstStyle/>
          <a:p>
            <a:r>
              <a:rPr lang="ar-JO" sz="3600" dirty="0">
                <a:cs typeface="Arial" panose="020B0604020202020204" pitchFamily="34" charset="0"/>
              </a:rPr>
              <a:t>رودينيا - العالم الذي هلك</a:t>
            </a:r>
            <a:endParaRPr lang="en-US" altLang="zh-CN" sz="3600" dirty="0">
              <a:ea typeface="ＭＳ Ｐゴシック" charset="0"/>
              <a:cs typeface="Arial" panose="020B0604020202020204" pitchFamily="34" charset="0"/>
            </a:endParaRPr>
          </a:p>
        </p:txBody>
      </p:sp>
    </p:spTree>
    <p:extLst>
      <p:ext uri="{BB962C8B-B14F-4D97-AF65-F5344CB8AC3E}">
        <p14:creationId xmlns:p14="http://schemas.microsoft.com/office/powerpoint/2010/main" val="2507641416"/>
      </p:ext>
    </p:extLst>
  </p:cSld>
  <p:clrMapOvr>
    <a:masterClrMapping/>
  </p:clrMapOvr>
  <p:transition spd="med">
    <p:randomBar dir="ver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3" descr="Rev 21 Rodinia breakup.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90525"/>
            <a:ext cx="9144000" cy="591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7810" name="Title 1"/>
          <p:cNvSpPr>
            <a:spLocks noGrp="1"/>
          </p:cNvSpPr>
          <p:nvPr>
            <p:ph type="title"/>
          </p:nvPr>
        </p:nvSpPr>
        <p:spPr>
          <a:xfrm>
            <a:off x="0" y="0"/>
            <a:ext cx="9144000" cy="990600"/>
          </a:xfrm>
          <a:solidFill>
            <a:schemeClr val="tx2"/>
          </a:solidFill>
        </p:spPr>
        <p:txBody>
          <a:bodyPr/>
          <a:lstStyle/>
          <a:p>
            <a:r>
              <a:rPr lang="ar-JO" altLang="zh-CN" dirty="0">
                <a:ea typeface="ＭＳ Ｐゴシック" charset="0"/>
                <a:cs typeface="Arial" panose="020B0604020202020204" pitchFamily="34" charset="0"/>
              </a:rPr>
              <a:t>العالم الذي هلك</a:t>
            </a:r>
            <a:endParaRPr lang="en-US" altLang="zh-CN" dirty="0">
              <a:ea typeface="ＭＳ Ｐゴシック" charset="0"/>
              <a:cs typeface="Arial" panose="020B0604020202020204" pitchFamily="34" charset="0"/>
            </a:endParaRPr>
          </a:p>
        </p:txBody>
      </p:sp>
      <p:sp>
        <p:nvSpPr>
          <p:cNvPr id="247811" name="Title 1"/>
          <p:cNvSpPr txBox="1">
            <a:spLocks/>
          </p:cNvSpPr>
          <p:nvPr/>
        </p:nvSpPr>
        <p:spPr bwMode="auto">
          <a:xfrm>
            <a:off x="2057400" y="838200"/>
            <a:ext cx="5257800" cy="381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altLang="zh-CN" sz="1600" b="1" dirty="0">
                <a:solidFill>
                  <a:srgbClr val="D6E049"/>
                </a:solidFill>
                <a:latin typeface="Arial" panose="020B0604020202020204" pitchFamily="34" charset="0"/>
                <a:cs typeface="Arial" panose="020B0604020202020204" pitchFamily="34" charset="0"/>
              </a:rPr>
              <a:t>التحول من عالم آدم إلى عالم اليوم</a:t>
            </a:r>
            <a:endParaRPr lang="en-US" altLang="zh-CN" sz="1600" b="1" dirty="0">
              <a:solidFill>
                <a:srgbClr val="D6E04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5351170"/>
      </p:ext>
    </p:extLst>
  </p:cSld>
  <p:clrMapOvr>
    <a:masterClrMapping/>
  </p:clrMapOvr>
  <p:transition spd="med">
    <p:randomBar dir="vert"/>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descr="&quot;Radiating Ripples&quot; © Hermann Eisenbeiss / Photo Research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1" name="Rectangle 3"/>
          <p:cNvSpPr>
            <a:spLocks noGrp="1" noChangeArrowheads="1"/>
          </p:cNvSpPr>
          <p:nvPr>
            <p:ph type="title"/>
          </p:nvPr>
        </p:nvSpPr>
        <p:spPr>
          <a:xfrm>
            <a:off x="76200" y="260350"/>
            <a:ext cx="5486400" cy="960438"/>
          </a:xfrm>
        </p:spPr>
        <p:txBody>
          <a:bodyPr/>
          <a:lstStyle/>
          <a:p>
            <a:pPr algn="l" eaLnBrk="1" hangingPunct="1">
              <a:defRPr/>
            </a:pPr>
            <a:r>
              <a:rPr lang="ar-JO" u="sng" dirty="0">
                <a:solidFill>
                  <a:schemeClr val="tx1"/>
                </a:solidFill>
                <a:effectLst/>
                <a:ea typeface="+mj-ea"/>
                <a:cs typeface="Arial" panose="020B0604020202020204" pitchFamily="34" charset="0"/>
              </a:rPr>
              <a:t>أهمية الطوفان</a:t>
            </a:r>
            <a:endParaRPr lang="en-US" u="sng" dirty="0">
              <a:solidFill>
                <a:schemeClr val="tx1"/>
              </a:solidFill>
              <a:effectLst/>
              <a:ea typeface="+mj-ea"/>
              <a:cs typeface="Arial" panose="020B0604020202020204" pitchFamily="34" charset="0"/>
            </a:endParaRPr>
          </a:p>
        </p:txBody>
      </p:sp>
      <p:pic>
        <p:nvPicPr>
          <p:cNvPr id="43013" name="Picture 5" descr="j033551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39000" y="4899025"/>
            <a:ext cx="1709738" cy="180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4" name="Rectangle 6"/>
          <p:cNvSpPr>
            <a:spLocks noChangeArrowheads="1"/>
          </p:cNvSpPr>
          <p:nvPr/>
        </p:nvSpPr>
        <p:spPr bwMode="auto">
          <a:xfrm>
            <a:off x="609600" y="3975100"/>
            <a:ext cx="6553200" cy="1815882"/>
          </a:xfrm>
          <a:prstGeom prst="rect">
            <a:avLst/>
          </a:prstGeom>
          <a:gradFill rotWithShape="1">
            <a:gsLst>
              <a:gs pos="0">
                <a:srgbClr val="0033CC"/>
              </a:gs>
              <a:gs pos="100000">
                <a:srgbClr val="0033CC">
                  <a:gamma/>
                  <a:shade val="46275"/>
                  <a:invGamma/>
                </a:srgbClr>
              </a:gs>
            </a:gsLst>
            <a:path path="shape">
              <a:fillToRect l="50000" t="50000" r="50000" b="50000"/>
            </a:path>
          </a:gradFill>
          <a:ln w="57150">
            <a:noFill/>
            <a:miter lim="800000"/>
            <a:headEnd/>
            <a:tailEnd/>
          </a:ln>
          <a:effectLst>
            <a:outerShdw blurRad="63500" dist="38099" dir="2700000" algn="ctr" rotWithShape="0">
              <a:schemeClr val="bg2">
                <a:alpha val="74998"/>
              </a:schemeClr>
            </a:outerShdw>
          </a:effectLst>
        </p:spPr>
        <p:txBody>
          <a:bodyPr>
            <a:spAutoFit/>
          </a:bodyPr>
          <a:lstStyle/>
          <a:p>
            <a:pPr algn="r" defTabSz="914400" fontAlgn="base">
              <a:spcBef>
                <a:spcPct val="0"/>
              </a:spcBef>
              <a:spcAft>
                <a:spcPct val="0"/>
              </a:spcAft>
              <a:defRPr/>
            </a:pPr>
            <a:r>
              <a:rPr lang="ar-SA" sz="2800" b="1" dirty="0">
                <a:latin typeface="Arial" panose="020B0604020202020204" pitchFamily="34" charset="0"/>
                <a:cs typeface="Arial" panose="020B0604020202020204" pitchFamily="34" charset="0"/>
              </a:rPr>
              <a:t>إِذْ عَصَتْ قَدِيمًا، حِينَ كَانَتْ أَنَاةُ اللهِ تَنْتَظِرُ مَرَّةً فِي أَيَّامِ نُوحٍ، إِذْ كَانَ الْفُلْكُ يُبْنَى، الَّذِي فِيهِ خَلَصَ قَلِيلُونَ، أَيْ ثَمَانِي أَنْفُسٍ بِالْمَاءِ</a:t>
            </a:r>
            <a:r>
              <a:rPr lang="ar-JO" sz="2800" b="1" dirty="0">
                <a:latin typeface="Arial" panose="020B0604020202020204" pitchFamily="34" charset="0"/>
                <a:cs typeface="Arial" panose="020B0604020202020204" pitchFamily="34" charset="0"/>
              </a:rPr>
              <a:t>.</a:t>
            </a:r>
          </a:p>
          <a:p>
            <a:pPr algn="r" defTabSz="914400" fontAlgn="base">
              <a:spcBef>
                <a:spcPct val="0"/>
              </a:spcBef>
              <a:spcAft>
                <a:spcPct val="0"/>
              </a:spcAft>
              <a:defRPr/>
            </a:pPr>
            <a:r>
              <a:rPr lang="ar-JO" sz="2800" b="1" dirty="0">
                <a:latin typeface="Arial" panose="020B0604020202020204" pitchFamily="34" charset="0"/>
                <a:cs typeface="Arial" panose="020B0604020202020204" pitchFamily="34" charset="0"/>
              </a:rPr>
              <a:t>1 بطرس 3: 20</a:t>
            </a:r>
            <a:r>
              <a:rPr lang="ar-SA" sz="2800" b="1" dirty="0">
                <a:latin typeface="Arial" panose="020B0604020202020204" pitchFamily="34" charset="0"/>
                <a:cs typeface="Arial" panose="020B0604020202020204" pitchFamily="34" charset="0"/>
              </a:rPr>
              <a:t> </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7" name="Rectangle 4"/>
          <p:cNvSpPr txBox="1">
            <a:spLocks noChangeArrowheads="1"/>
          </p:cNvSpPr>
          <p:nvPr/>
        </p:nvSpPr>
        <p:spPr bwMode="auto">
          <a:xfrm>
            <a:off x="461963" y="1127125"/>
            <a:ext cx="8686800" cy="22860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a:lstStyle>
          <a:p>
            <a:pPr algn="r" defTabSz="914400" rtl="1" eaLnBrk="1" hangingPunct="1">
              <a:buClr>
                <a:srgbClr val="FFFFCC"/>
              </a:buClr>
              <a:defRPr/>
            </a:pPr>
            <a:r>
              <a:rPr lang="ar-JO" altLang="ja-JP" sz="3600" b="1" dirty="0">
                <a:solidFill>
                  <a:srgbClr val="FFFFFF"/>
                </a:solidFill>
                <a:latin typeface="Arial" panose="020B0604020202020204" pitchFamily="34" charset="0"/>
                <a:ea typeface="ＭＳ Ｐゴシック" charset="0"/>
                <a:cs typeface="Arial" panose="020B0604020202020204" pitchFamily="34" charset="0"/>
              </a:rPr>
              <a:t>دينونة الله البارة</a:t>
            </a:r>
            <a:endParaRPr lang="en-US" altLang="ja-JP" sz="3600" b="1" dirty="0">
              <a:solidFill>
                <a:srgbClr val="FFFFFF"/>
              </a:solidFill>
              <a:latin typeface="Arial" panose="020B0604020202020204" pitchFamily="34" charset="0"/>
              <a:ea typeface="ＭＳ Ｐゴシック" charset="0"/>
              <a:cs typeface="Arial" panose="020B0604020202020204" pitchFamily="34" charset="0"/>
            </a:endParaRPr>
          </a:p>
          <a:p>
            <a:pPr algn="r" defTabSz="914400" rtl="1" eaLnBrk="1" hangingPunct="1">
              <a:buClr>
                <a:srgbClr val="FFFFCC"/>
              </a:buClr>
              <a:defRPr/>
            </a:pPr>
            <a:r>
              <a:rPr lang="ar-JO" altLang="ja-JP" sz="3600" b="1" dirty="0">
                <a:solidFill>
                  <a:srgbClr val="FFFFFF"/>
                </a:solidFill>
                <a:latin typeface="Arial" panose="020B0604020202020204" pitchFamily="34" charset="0"/>
                <a:ea typeface="ＭＳ Ｐゴシック" charset="0"/>
                <a:cs typeface="Arial" panose="020B0604020202020204" pitchFamily="34" charset="0"/>
              </a:rPr>
              <a:t>فداء الله المنعم</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a:p>
            <a:pPr algn="r" defTabSz="914400" rtl="1" eaLnBrk="1" hangingPunct="1">
              <a:buClr>
                <a:srgbClr val="FFFFCC"/>
              </a:buClr>
              <a:defRPr/>
            </a:pPr>
            <a:r>
              <a:rPr lang="ar-JO" sz="3600" b="1" dirty="0">
                <a:solidFill>
                  <a:srgbClr val="FFFFFF"/>
                </a:solidFill>
                <a:latin typeface="Arial" panose="020B0604020202020204" pitchFamily="34" charset="0"/>
                <a:ea typeface="ＭＳ Ｐゴシック" charset="0"/>
                <a:cs typeface="Arial" panose="020B0604020202020204" pitchFamily="34" charset="0"/>
              </a:rPr>
              <a:t>معمودية الماء (1 بط 3: 20-21)</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517977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3014"/>
                                        </p:tgtEl>
                                        <p:attrNameLst>
                                          <p:attrName>style.visibility</p:attrName>
                                        </p:attrNameLst>
                                      </p:cBhvr>
                                      <p:to>
                                        <p:strVal val="visible"/>
                                      </p:to>
                                    </p:set>
                                    <p:anim calcmode="lin" valueType="num">
                                      <p:cBhvr>
                                        <p:cTn id="7" dur="1000" fill="hold"/>
                                        <p:tgtEl>
                                          <p:spTgt spid="43014"/>
                                        </p:tgtEl>
                                        <p:attrNameLst>
                                          <p:attrName>ppt_w</p:attrName>
                                        </p:attrNameLst>
                                      </p:cBhvr>
                                      <p:tavLst>
                                        <p:tav tm="0">
                                          <p:val>
                                            <p:fltVal val="0"/>
                                          </p:val>
                                        </p:tav>
                                        <p:tav tm="100000">
                                          <p:val>
                                            <p:strVal val="#ppt_w"/>
                                          </p:val>
                                        </p:tav>
                                      </p:tavLst>
                                    </p:anim>
                                    <p:anim calcmode="lin" valueType="num">
                                      <p:cBhvr>
                                        <p:cTn id="8" dur="1000" fill="hold"/>
                                        <p:tgtEl>
                                          <p:spTgt spid="43014"/>
                                        </p:tgtEl>
                                        <p:attrNameLst>
                                          <p:attrName>ppt_h</p:attrName>
                                        </p:attrNameLst>
                                      </p:cBhvr>
                                      <p:tavLst>
                                        <p:tav tm="0">
                                          <p:val>
                                            <p:fltVal val="0"/>
                                          </p:val>
                                        </p:tav>
                                        <p:tav tm="100000">
                                          <p:val>
                                            <p:strVal val="#ppt_h"/>
                                          </p:val>
                                        </p:tav>
                                      </p:tavLst>
                                    </p:anim>
                                    <p:anim calcmode="lin" valueType="num">
                                      <p:cBhvr>
                                        <p:cTn id="9" dur="1000" fill="hold"/>
                                        <p:tgtEl>
                                          <p:spTgt spid="4301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30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iterate type="lt">
                                    <p:tmAbs val="75"/>
                                  </p:iterate>
                                  <p:childTnLst>
                                    <p:set>
                                      <p:cBhvr>
                                        <p:cTn id="14" dur="1" fill="hold">
                                          <p:stCondLst>
                                            <p:cond delay="74"/>
                                          </p:stCondLst>
                                        </p:cTn>
                                        <p:tgtEl>
                                          <p:spTgt spid="43013"/>
                                        </p:tgtEl>
                                        <p:attrNameLst>
                                          <p:attrName>style.visibility</p:attrName>
                                        </p:attrNameLst>
                                      </p:cBhvr>
                                      <p:to>
                                        <p:strVal val="visible"/>
                                      </p:to>
                                    </p:set>
                                  </p:childTnLst>
                                </p:cTn>
                              </p:par>
                            </p:childTnLst>
                          </p:cTn>
                        </p:par>
                        <p:par>
                          <p:cTn id="15" fill="hold" nodeType="afterGroup">
                            <p:stCondLst>
                              <p:cond delay="75"/>
                            </p:stCondLst>
                            <p:childTnLst>
                              <p:par>
                                <p:cTn id="16" presetID="3" presetClass="entr" presetSubtype="1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linds(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4" grpId="0" animBg="1" autoUpdateAnimBg="0"/>
      <p:bldP spid="7" grpId="0"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2"/>
          <p:cNvSpPr>
            <a:spLocks noGrp="1" noChangeArrowheads="1"/>
          </p:cNvSpPr>
          <p:nvPr>
            <p:ph type="title"/>
          </p:nvPr>
        </p:nvSpPr>
        <p:spPr/>
        <p:txBody>
          <a:bodyPr/>
          <a:lstStyle/>
          <a:p>
            <a:pPr eaLnBrk="1" hangingPunct="1"/>
            <a:r>
              <a:rPr lang="en-US" altLang="zh-CN">
                <a:solidFill>
                  <a:schemeClr val="tx1"/>
                </a:solidFill>
                <a:ea typeface="ＭＳ Ｐゴシック" charset="0"/>
                <a:cs typeface="Arial" panose="020B0604020202020204" pitchFamily="34" charset="0"/>
              </a:rPr>
              <a:t>Flood Legends</a:t>
            </a:r>
          </a:p>
        </p:txBody>
      </p:sp>
      <p:grpSp>
        <p:nvGrpSpPr>
          <p:cNvPr id="250882" name="Group 3"/>
          <p:cNvGrpSpPr>
            <a:grpSpLocks/>
          </p:cNvGrpSpPr>
          <p:nvPr/>
        </p:nvGrpSpPr>
        <p:grpSpPr bwMode="auto">
          <a:xfrm>
            <a:off x="-457200" y="2598738"/>
            <a:ext cx="3733800" cy="4340225"/>
            <a:chOff x="-192" y="1637"/>
            <a:chExt cx="2352" cy="2734"/>
          </a:xfrm>
        </p:grpSpPr>
        <p:pic>
          <p:nvPicPr>
            <p:cNvPr id="250895"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6522"/>
            <a:stretch>
              <a:fillRect/>
            </a:stretch>
          </p:blipFill>
          <p:spPr bwMode="auto">
            <a:xfrm>
              <a:off x="-192" y="1637"/>
              <a:ext cx="2352" cy="26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0896" name="Text Box 5"/>
            <p:cNvSpPr txBox="1">
              <a:spLocks noChangeArrowheads="1"/>
            </p:cNvSpPr>
            <p:nvPr/>
          </p:nvSpPr>
          <p:spPr bwMode="auto">
            <a:xfrm>
              <a:off x="1252" y="4080"/>
              <a:ext cx="902" cy="29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altLang="zh-CN" b="1" dirty="0">
                  <a:solidFill>
                    <a:srgbClr val="000000"/>
                  </a:solidFill>
                  <a:latin typeface="Arial" panose="020B0604020202020204" pitchFamily="34" charset="0"/>
                  <a:cs typeface="Arial" panose="020B0604020202020204" pitchFamily="34" charset="0"/>
                </a:rPr>
                <a:t>الصين</a:t>
              </a:r>
              <a:endParaRPr lang="en-US" altLang="zh-CN" b="1" dirty="0">
                <a:solidFill>
                  <a:srgbClr val="000000"/>
                </a:solidFill>
                <a:latin typeface="Arial" panose="020B0604020202020204" pitchFamily="34" charset="0"/>
                <a:cs typeface="Arial" panose="020B0604020202020204" pitchFamily="34" charset="0"/>
              </a:endParaRPr>
            </a:p>
          </p:txBody>
        </p:sp>
      </p:grpSp>
      <p:grpSp>
        <p:nvGrpSpPr>
          <p:cNvPr id="250883" name="Group 6"/>
          <p:cNvGrpSpPr>
            <a:grpSpLocks/>
          </p:cNvGrpSpPr>
          <p:nvPr/>
        </p:nvGrpSpPr>
        <p:grpSpPr bwMode="auto">
          <a:xfrm>
            <a:off x="2627313" y="0"/>
            <a:ext cx="3048000" cy="4191000"/>
            <a:chOff x="0" y="336"/>
            <a:chExt cx="1920" cy="2640"/>
          </a:xfrm>
        </p:grpSpPr>
        <p:pic>
          <p:nvPicPr>
            <p:cNvPr id="250893"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36"/>
              <a:ext cx="1920" cy="2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0894" name="Text Box 8"/>
            <p:cNvSpPr txBox="1">
              <a:spLocks noChangeArrowheads="1"/>
            </p:cNvSpPr>
            <p:nvPr/>
          </p:nvSpPr>
          <p:spPr bwMode="auto">
            <a:xfrm>
              <a:off x="0" y="2640"/>
              <a:ext cx="1200" cy="2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altLang="zh-CN" b="1" dirty="0">
                  <a:solidFill>
                    <a:srgbClr val="000000"/>
                  </a:solidFill>
                  <a:latin typeface="Arial" panose="020B0604020202020204" pitchFamily="34" charset="0"/>
                  <a:cs typeface="Arial" panose="020B0604020202020204" pitchFamily="34" charset="0"/>
                </a:rPr>
                <a:t>بابل</a:t>
              </a:r>
              <a:endParaRPr lang="en-US" altLang="zh-CN" b="1" dirty="0">
                <a:solidFill>
                  <a:srgbClr val="000000"/>
                </a:solidFill>
                <a:latin typeface="Arial" panose="020B0604020202020204" pitchFamily="34" charset="0"/>
                <a:cs typeface="Arial" panose="020B0604020202020204" pitchFamily="34" charset="0"/>
              </a:endParaRPr>
            </a:p>
          </p:txBody>
        </p:sp>
      </p:grpSp>
      <p:grpSp>
        <p:nvGrpSpPr>
          <p:cNvPr id="250884" name="Group 9"/>
          <p:cNvGrpSpPr>
            <a:grpSpLocks/>
          </p:cNvGrpSpPr>
          <p:nvPr/>
        </p:nvGrpSpPr>
        <p:grpSpPr bwMode="auto">
          <a:xfrm>
            <a:off x="6148388" y="3657600"/>
            <a:ext cx="3071812" cy="4267200"/>
            <a:chOff x="3120" y="1824"/>
            <a:chExt cx="1935" cy="2688"/>
          </a:xfrm>
        </p:grpSpPr>
        <p:pic>
          <p:nvPicPr>
            <p:cNvPr id="250891" name="Picture 1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20" y="1824"/>
              <a:ext cx="1935" cy="2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0892" name="Text Box 11"/>
            <p:cNvSpPr txBox="1">
              <a:spLocks noChangeArrowheads="1"/>
            </p:cNvSpPr>
            <p:nvPr/>
          </p:nvSpPr>
          <p:spPr bwMode="auto">
            <a:xfrm>
              <a:off x="3168" y="1824"/>
              <a:ext cx="816" cy="2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altLang="zh-CN" b="1" dirty="0">
                  <a:solidFill>
                    <a:srgbClr val="000000"/>
                  </a:solidFill>
                  <a:latin typeface="Arial" panose="020B0604020202020204" pitchFamily="34" charset="0"/>
                  <a:cs typeface="Arial" panose="020B0604020202020204" pitchFamily="34" charset="0"/>
                </a:rPr>
                <a:t>المكسيك</a:t>
              </a:r>
              <a:endParaRPr lang="en-US" altLang="zh-CN" b="1" dirty="0">
                <a:solidFill>
                  <a:srgbClr val="000000"/>
                </a:solidFill>
                <a:latin typeface="Arial" panose="020B0604020202020204" pitchFamily="34" charset="0"/>
                <a:cs typeface="Arial" panose="020B0604020202020204" pitchFamily="34" charset="0"/>
              </a:endParaRPr>
            </a:p>
          </p:txBody>
        </p:sp>
      </p:grpSp>
      <p:sp>
        <p:nvSpPr>
          <p:cNvPr id="250885" name="WordArt 12"/>
          <p:cNvSpPr>
            <a:spLocks noChangeArrowheads="1" noChangeShapeType="1" noTextEdit="1"/>
          </p:cNvSpPr>
          <p:nvPr/>
        </p:nvSpPr>
        <p:spPr bwMode="auto">
          <a:xfrm>
            <a:off x="152400" y="1171575"/>
            <a:ext cx="3733800" cy="2028825"/>
          </a:xfrm>
          <a:prstGeom prst="rect">
            <a:avLst/>
          </a:prstGeom>
        </p:spPr>
        <p:txBody>
          <a:bodyPr wrap="none" fromWordArt="1">
            <a:prstTxWarp prst="textDoubleWave1">
              <a:avLst>
                <a:gd name="adj1" fmla="val 6500"/>
                <a:gd name="adj2" fmla="val 0"/>
              </a:avLst>
            </a:prstTxWarp>
          </a:bodyPr>
          <a:lstStyle/>
          <a:p>
            <a:pPr algn="ctr" defTabSz="914400" eaLnBrk="0" fontAlgn="base" hangingPunct="0">
              <a:spcBef>
                <a:spcPct val="0"/>
              </a:spcBef>
              <a:spcAft>
                <a:spcPct val="0"/>
              </a:spcAft>
            </a:pPr>
            <a:r>
              <a:rPr lang="ar-JO" sz="3600" kern="1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270 من أساطير الطوفان</a:t>
            </a:r>
            <a:endParaRPr lang="en-US" sz="3600" kern="1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endParaRPr>
          </a:p>
        </p:txBody>
      </p:sp>
      <p:grpSp>
        <p:nvGrpSpPr>
          <p:cNvPr id="250886" name="Group 13"/>
          <p:cNvGrpSpPr>
            <a:grpSpLocks/>
          </p:cNvGrpSpPr>
          <p:nvPr/>
        </p:nvGrpSpPr>
        <p:grpSpPr bwMode="auto">
          <a:xfrm>
            <a:off x="5903913" y="-152400"/>
            <a:ext cx="2533650" cy="3586163"/>
            <a:chOff x="4080" y="-96"/>
            <a:chExt cx="1596" cy="2259"/>
          </a:xfrm>
        </p:grpSpPr>
        <p:pic>
          <p:nvPicPr>
            <p:cNvPr id="250889" name="Picture 1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080" y="-96"/>
              <a:ext cx="1596" cy="22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0890" name="Text Box 15"/>
            <p:cNvSpPr txBox="1">
              <a:spLocks noChangeArrowheads="1"/>
            </p:cNvSpPr>
            <p:nvPr/>
          </p:nvSpPr>
          <p:spPr bwMode="auto">
            <a:xfrm>
              <a:off x="4098" y="1872"/>
              <a:ext cx="508" cy="29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altLang="zh-CN" b="1" dirty="0">
                  <a:solidFill>
                    <a:srgbClr val="000000"/>
                  </a:solidFill>
                  <a:latin typeface="Arial" panose="020B0604020202020204" pitchFamily="34" charset="0"/>
                  <a:cs typeface="Arial" panose="020B0604020202020204" pitchFamily="34" charset="0"/>
                </a:rPr>
                <a:t>هاواي</a:t>
              </a:r>
              <a:endParaRPr lang="en-US" altLang="zh-CN" b="1" dirty="0">
                <a:solidFill>
                  <a:srgbClr val="000000"/>
                </a:solidFill>
                <a:latin typeface="Arial" panose="020B0604020202020204" pitchFamily="34" charset="0"/>
                <a:cs typeface="Arial" panose="020B0604020202020204" pitchFamily="34" charset="0"/>
              </a:endParaRPr>
            </a:p>
          </p:txBody>
        </p:sp>
      </p:grpSp>
      <p:sp>
        <p:nvSpPr>
          <p:cNvPr id="250887" name="Text Box 16"/>
          <p:cNvSpPr txBox="1">
            <a:spLocks noChangeArrowheads="1"/>
          </p:cNvSpPr>
          <p:nvPr/>
        </p:nvSpPr>
        <p:spPr bwMode="auto">
          <a:xfrm>
            <a:off x="8410575" y="76200"/>
            <a:ext cx="73129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ar-JO" altLang="zh-CN" b="1" dirty="0">
                <a:solidFill>
                  <a:srgbClr val="FFFFFF"/>
                </a:solidFill>
                <a:latin typeface="Arial" panose="020B0604020202020204" pitchFamily="34" charset="0"/>
                <a:cs typeface="Arial" panose="020B0604020202020204" pitchFamily="34" charset="0"/>
              </a:rPr>
              <a:t>83ت</a:t>
            </a:r>
            <a:endParaRPr lang="en-US" altLang="zh-CN" b="1" dirty="0">
              <a:solidFill>
                <a:srgbClr val="FFFFFF"/>
              </a:solidFill>
              <a:latin typeface="Arial" panose="020B0604020202020204" pitchFamily="34" charset="0"/>
              <a:cs typeface="Arial" panose="020B0604020202020204" pitchFamily="34" charset="0"/>
            </a:endParaRPr>
          </a:p>
        </p:txBody>
      </p:sp>
      <p:sp>
        <p:nvSpPr>
          <p:cNvPr id="250888" name="Text Box 17"/>
          <p:cNvSpPr txBox="1">
            <a:spLocks noChangeArrowheads="1"/>
          </p:cNvSpPr>
          <p:nvPr/>
        </p:nvSpPr>
        <p:spPr bwMode="auto">
          <a:xfrm>
            <a:off x="3348038" y="4278313"/>
            <a:ext cx="2879725" cy="2246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ar-JO" altLang="zh-CN" sz="2000" b="1" u="sng" dirty="0">
                <a:solidFill>
                  <a:srgbClr val="FFFFFF"/>
                </a:solidFill>
                <a:latin typeface="Arial" panose="020B0604020202020204" pitchFamily="34" charset="0"/>
                <a:cs typeface="Arial" panose="020B0604020202020204" pitchFamily="34" charset="0"/>
              </a:rPr>
              <a:t>عناصر مشتركة</a:t>
            </a:r>
            <a:endParaRPr lang="en-US" altLang="zh-CN" sz="2000" b="1" u="sng" dirty="0">
              <a:solidFill>
                <a:srgbClr val="FFFFFF"/>
              </a:solidFill>
              <a:latin typeface="Arial" panose="020B0604020202020204" pitchFamily="34" charset="0"/>
              <a:cs typeface="Arial" panose="020B0604020202020204" pitchFamily="34" charset="0"/>
            </a:endParaRPr>
          </a:p>
          <a:p>
            <a:pPr algn="r" defTabSz="914400" rtl="1" fontAlgn="base">
              <a:spcBef>
                <a:spcPct val="50000"/>
              </a:spcBef>
              <a:spcAft>
                <a:spcPct val="0"/>
              </a:spcAft>
              <a:buFontTx/>
              <a:buChar char="•"/>
            </a:pPr>
            <a:r>
              <a:rPr lang="ar-JO" altLang="zh-CN" sz="2000" b="1" dirty="0">
                <a:solidFill>
                  <a:srgbClr val="FFFFFF"/>
                </a:solidFill>
                <a:latin typeface="Arial" panose="020B0604020202020204" pitchFamily="34" charset="0"/>
                <a:cs typeface="Arial" panose="020B0604020202020204" pitchFamily="34" charset="0"/>
              </a:rPr>
              <a:t> طوفان عالمي </a:t>
            </a:r>
            <a:endParaRPr lang="en-US" altLang="zh-CN" sz="2000" b="1" dirty="0">
              <a:solidFill>
                <a:srgbClr val="FFFFFF"/>
              </a:solidFill>
              <a:latin typeface="Arial" panose="020B0604020202020204" pitchFamily="34" charset="0"/>
              <a:cs typeface="Arial" panose="020B0604020202020204" pitchFamily="34" charset="0"/>
            </a:endParaRPr>
          </a:p>
          <a:p>
            <a:pPr algn="r" defTabSz="914400" rtl="1" fontAlgn="base">
              <a:spcBef>
                <a:spcPct val="50000"/>
              </a:spcBef>
              <a:spcAft>
                <a:spcPct val="0"/>
              </a:spcAft>
              <a:buFontTx/>
              <a:buChar char="•"/>
            </a:pPr>
            <a:r>
              <a:rPr lang="ar-JO" altLang="zh-CN" sz="2000" b="1" dirty="0">
                <a:solidFill>
                  <a:srgbClr val="FFFFFF"/>
                </a:solidFill>
                <a:latin typeface="Arial" panose="020B0604020202020204" pitchFamily="34" charset="0"/>
                <a:cs typeface="Arial" panose="020B0604020202020204" pitchFamily="34" charset="0"/>
              </a:rPr>
              <a:t> نجاة السفينة </a:t>
            </a:r>
            <a:endParaRPr lang="en-US" altLang="zh-CN" sz="2000" b="1" dirty="0">
              <a:solidFill>
                <a:srgbClr val="FFFFFF"/>
              </a:solidFill>
              <a:latin typeface="Arial" panose="020B0604020202020204" pitchFamily="34" charset="0"/>
              <a:cs typeface="Arial" panose="020B0604020202020204" pitchFamily="34" charset="0"/>
            </a:endParaRPr>
          </a:p>
          <a:p>
            <a:pPr algn="r" defTabSz="914400" rtl="1" fontAlgn="base">
              <a:spcBef>
                <a:spcPct val="50000"/>
              </a:spcBef>
              <a:spcAft>
                <a:spcPct val="0"/>
              </a:spcAft>
              <a:buFontTx/>
              <a:buChar char="•"/>
            </a:pPr>
            <a:r>
              <a:rPr lang="ar-JO" altLang="zh-CN" sz="2000" b="1" dirty="0">
                <a:solidFill>
                  <a:srgbClr val="FFFFFF"/>
                </a:solidFill>
                <a:latin typeface="Arial" panose="020B0604020202020204" pitchFamily="34" charset="0"/>
                <a:cs typeface="Arial" panose="020B0604020202020204" pitchFamily="34" charset="0"/>
              </a:rPr>
              <a:t> الركاب عائلة</a:t>
            </a:r>
            <a:endParaRPr lang="en-US" altLang="zh-CN" sz="2000" b="1" dirty="0">
              <a:solidFill>
                <a:srgbClr val="FFFFFF"/>
              </a:solidFill>
              <a:latin typeface="Arial" panose="020B0604020202020204" pitchFamily="34" charset="0"/>
              <a:cs typeface="Arial" panose="020B0604020202020204" pitchFamily="34" charset="0"/>
            </a:endParaRPr>
          </a:p>
          <a:p>
            <a:pPr defTabSz="914400" fontAlgn="base">
              <a:spcBef>
                <a:spcPct val="50000"/>
              </a:spcBef>
              <a:spcAft>
                <a:spcPct val="0"/>
              </a:spcAft>
              <a:buFontTx/>
              <a:buChar char="•"/>
            </a:pPr>
            <a:endParaRPr lang="zh-CN" altLang="en-US" sz="2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0501274"/>
      </p:ext>
    </p:extLst>
  </p:cSld>
  <p:clrMapOvr>
    <a:masterClrMapping/>
  </p:clrMapOvr>
  <p:transition spd="med">
    <p:randomBar dir="vert"/>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2"/>
          <p:cNvSpPr>
            <a:spLocks noChangeArrowheads="1"/>
          </p:cNvSpPr>
          <p:nvPr/>
        </p:nvSpPr>
        <p:spPr bwMode="auto">
          <a:xfrm>
            <a:off x="0" y="0"/>
            <a:ext cx="9144000" cy="6858000"/>
          </a:xfrm>
          <a:prstGeom prst="rect">
            <a:avLst/>
          </a:prstGeom>
          <a:gradFill rotWithShape="0">
            <a:gsLst>
              <a:gs pos="0">
                <a:schemeClr val="bg2"/>
              </a:gs>
              <a:gs pos="100000">
                <a:schemeClr val="tx2"/>
              </a:gs>
            </a:gsLst>
            <a:lin ang="5400000" scaled="1"/>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b="1">
              <a:solidFill>
                <a:srgbClr val="000000"/>
              </a:solidFill>
              <a:latin typeface="Arial" panose="020B0604020202020204" pitchFamily="34" charset="0"/>
              <a:ea typeface="ＭＳ Ｐゴシック" charset="0"/>
              <a:cs typeface="Arial" panose="020B0604020202020204" pitchFamily="34" charset="0"/>
            </a:endParaRPr>
          </a:p>
        </p:txBody>
      </p:sp>
      <p:pic>
        <p:nvPicPr>
          <p:cNvPr id="252930" name="Picture 3" descr="ONASO005"/>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144000" cy="554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9412" name="Text Box 4"/>
          <p:cNvSpPr txBox="1">
            <a:spLocks noChangeArrowheads="1"/>
          </p:cNvSpPr>
          <p:nvPr/>
        </p:nvSpPr>
        <p:spPr bwMode="auto">
          <a:xfrm>
            <a:off x="4876800" y="49530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2 بط 3: 3-4</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1809413" name="Text Box 5"/>
          <p:cNvSpPr txBox="1">
            <a:spLocks noChangeArrowheads="1"/>
          </p:cNvSpPr>
          <p:nvPr/>
        </p:nvSpPr>
        <p:spPr bwMode="auto">
          <a:xfrm>
            <a:off x="533400" y="228600"/>
            <a:ext cx="8359775" cy="230832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sz="3600" b="1" dirty="0">
                <a:solidFill>
                  <a:srgbClr val="FFFFFF"/>
                </a:solidFill>
                <a:latin typeface="Arial" panose="020B0604020202020204" pitchFamily="34" charset="0"/>
                <a:cs typeface="Arial" panose="020B0604020202020204" pitchFamily="34" charset="0"/>
              </a:rPr>
              <a:t>عالمين هذا أولاً أنه سيأتي في آخر الأيام قوم </a:t>
            </a:r>
            <a:r>
              <a:rPr lang="ar-JO" sz="3600" b="1" dirty="0">
                <a:solidFill>
                  <a:srgbClr val="FFFF00"/>
                </a:solidFill>
                <a:latin typeface="Arial" panose="020B0604020202020204" pitchFamily="34" charset="0"/>
                <a:cs typeface="Arial" panose="020B0604020202020204" pitchFamily="34" charset="0"/>
              </a:rPr>
              <a:t>مستهزئون </a:t>
            </a:r>
            <a:r>
              <a:rPr lang="ar-JO" sz="3600" b="1" dirty="0">
                <a:solidFill>
                  <a:schemeClr val="bg1"/>
                </a:solidFill>
                <a:latin typeface="Arial" panose="020B0604020202020204" pitchFamily="34" charset="0"/>
                <a:cs typeface="Arial" panose="020B0604020202020204" pitchFamily="34" charset="0"/>
              </a:rPr>
              <a:t>سالكين بحسب شهوات أنفسهم و قائلين أين هو موعد مجيئه لأنه من حين رقد الآباء </a:t>
            </a:r>
            <a:r>
              <a:rPr lang="ar-JO" sz="3600" b="1" dirty="0">
                <a:solidFill>
                  <a:srgbClr val="FFFF00"/>
                </a:solidFill>
                <a:latin typeface="Arial" panose="020B0604020202020204" pitchFamily="34" charset="0"/>
                <a:cs typeface="Arial" panose="020B0604020202020204" pitchFamily="34" charset="0"/>
              </a:rPr>
              <a:t>كل شيء باق هكذا من بدء الخليقة</a:t>
            </a:r>
            <a:endParaRPr lang="en-US" sz="3600" b="1" dirty="0">
              <a:solidFill>
                <a:srgbClr val="FFFF00"/>
              </a:solidFill>
              <a:latin typeface="Arial" panose="020B0604020202020204" pitchFamily="34" charset="0"/>
              <a:cs typeface="Arial" panose="020B0604020202020204" pitchFamily="34" charset="0"/>
            </a:endParaRPr>
          </a:p>
        </p:txBody>
      </p:sp>
      <p:sp>
        <p:nvSpPr>
          <p:cNvPr id="1809414" name="Rectangle 6"/>
          <p:cNvSpPr>
            <a:spLocks noGrp="1" noChangeArrowheads="1"/>
          </p:cNvSpPr>
          <p:nvPr>
            <p:ph type="title" idx="4294967295"/>
          </p:nvPr>
        </p:nvSpPr>
        <p:spPr>
          <a:xfrm>
            <a:off x="0" y="5715000"/>
            <a:ext cx="9144000" cy="1143000"/>
          </a:xfrm>
        </p:spPr>
        <p:txBody>
          <a:bodyPr/>
          <a:lstStyle/>
          <a:p>
            <a:pPr eaLnBrk="1" hangingPunct="1"/>
            <a:r>
              <a:rPr lang="ar-JO" altLang="zh-CN" sz="4000" dirty="0">
                <a:solidFill>
                  <a:schemeClr val="bg1"/>
                </a:solidFill>
                <a:ea typeface="ＭＳ Ｐゴシック" charset="0"/>
                <a:cs typeface="Arial" panose="020B0604020202020204" pitchFamily="34" charset="0"/>
              </a:rPr>
              <a:t>المستهزئون يؤمنون بالتوحيد</a:t>
            </a:r>
            <a:endParaRPr lang="en-US" altLang="zh-CN" sz="4000" dirty="0">
              <a:solidFill>
                <a:schemeClr val="bg1"/>
              </a:solidFill>
              <a:ea typeface="ＭＳ Ｐゴシック" charset="0"/>
              <a:cs typeface="Arial" panose="020B0604020202020204" pitchFamily="34" charset="0"/>
            </a:endParaRPr>
          </a:p>
        </p:txBody>
      </p:sp>
    </p:spTree>
    <p:extLst>
      <p:ext uri="{BB962C8B-B14F-4D97-AF65-F5344CB8AC3E}">
        <p14:creationId xmlns:p14="http://schemas.microsoft.com/office/powerpoint/2010/main" val="17304410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094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941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b="1">
              <a:solidFill>
                <a:srgbClr val="000000"/>
              </a:solidFill>
              <a:latin typeface="Arial" panose="020B0604020202020204" pitchFamily="34" charset="0"/>
              <a:ea typeface="ＭＳ Ｐゴシック" charset="0"/>
              <a:cs typeface="Arial" panose="020B0604020202020204" pitchFamily="34" charset="0"/>
            </a:endParaRPr>
          </a:p>
        </p:txBody>
      </p:sp>
      <p:pic>
        <p:nvPicPr>
          <p:cNvPr id="254978" name="Picture 3" descr="ONASO005"/>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144000" cy="554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11460" name="Text Box 4"/>
          <p:cNvSpPr txBox="1">
            <a:spLocks noChangeArrowheads="1"/>
          </p:cNvSpPr>
          <p:nvPr/>
        </p:nvSpPr>
        <p:spPr bwMode="auto">
          <a:xfrm>
            <a:off x="4552950" y="52578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2 بط 3: 5-7</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p:txBody>
      </p:sp>
      <p:sp>
        <p:nvSpPr>
          <p:cNvPr id="1811461" name="Text Box 5"/>
          <p:cNvSpPr txBox="1">
            <a:spLocks noChangeArrowheads="1"/>
          </p:cNvSpPr>
          <p:nvPr/>
        </p:nvSpPr>
        <p:spPr bwMode="auto">
          <a:xfrm>
            <a:off x="323850" y="-26988"/>
            <a:ext cx="8532813" cy="34163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ar-JO" sz="3600" b="1" dirty="0">
                <a:solidFill>
                  <a:srgbClr val="FFFFFF"/>
                </a:solidFill>
                <a:latin typeface="Arial" panose="020B0604020202020204" pitchFamily="34" charset="0"/>
                <a:cs typeface="Arial" panose="020B0604020202020204" pitchFamily="34" charset="0"/>
              </a:rPr>
              <a:t>لأن هذا يخفى عليهم بإرادتهم أن السماوات كانت منذ القديم </a:t>
            </a:r>
            <a:r>
              <a:rPr lang="ar-JO" sz="3600" b="1" dirty="0">
                <a:solidFill>
                  <a:srgbClr val="FFFF00"/>
                </a:solidFill>
                <a:latin typeface="Arial" panose="020B0604020202020204" pitchFamily="34" charset="0"/>
                <a:cs typeface="Arial" panose="020B0604020202020204" pitchFamily="34" charset="0"/>
              </a:rPr>
              <a:t>و الأرض بكلمة الله قائمة من الماء </a:t>
            </a:r>
            <a:r>
              <a:rPr lang="ar-JO" sz="3600" b="1" dirty="0">
                <a:solidFill>
                  <a:srgbClr val="FFFFFF"/>
                </a:solidFill>
                <a:latin typeface="Arial" panose="020B0604020202020204" pitchFamily="34" charset="0"/>
                <a:cs typeface="Arial" panose="020B0604020202020204" pitchFamily="34" charset="0"/>
              </a:rPr>
              <a:t>و بالماء اللواتي بهن العالم الكائن حينئذ فاض عليه الماء فهلك و أما السماوات و </a:t>
            </a:r>
            <a:r>
              <a:rPr lang="ar-JO" sz="3600" b="1" dirty="0">
                <a:solidFill>
                  <a:srgbClr val="FFFF00"/>
                </a:solidFill>
                <a:latin typeface="Arial" panose="020B0604020202020204" pitchFamily="34" charset="0"/>
                <a:cs typeface="Arial" panose="020B0604020202020204" pitchFamily="34" charset="0"/>
              </a:rPr>
              <a:t>الأرض الكائنة الآن فهي مخزونة </a:t>
            </a:r>
            <a:r>
              <a:rPr lang="ar-JO" sz="3600" b="1" dirty="0">
                <a:solidFill>
                  <a:srgbClr val="FFFFFF"/>
                </a:solidFill>
                <a:latin typeface="Arial" panose="020B0604020202020204" pitchFamily="34" charset="0"/>
                <a:cs typeface="Arial" panose="020B0604020202020204" pitchFamily="34" charset="0"/>
              </a:rPr>
              <a:t>بتلك الكلمة عينها محفوظة للنار إلى يوم الدين و هلاك الناس الفجار</a:t>
            </a:r>
            <a:endParaRPr lang="en-US" sz="3600" b="1" dirty="0">
              <a:solidFill>
                <a:srgbClr val="FFFFFF"/>
              </a:solidFill>
              <a:latin typeface="Arial" panose="020B0604020202020204" pitchFamily="34" charset="0"/>
              <a:cs typeface="Arial" panose="020B0604020202020204" pitchFamily="34" charset="0"/>
            </a:endParaRPr>
          </a:p>
        </p:txBody>
      </p:sp>
      <p:sp>
        <p:nvSpPr>
          <p:cNvPr id="254981" name="Rectangle 6"/>
          <p:cNvSpPr>
            <a:spLocks noGrp="1" noChangeArrowheads="1"/>
          </p:cNvSpPr>
          <p:nvPr>
            <p:ph type="title" idx="4294967295"/>
          </p:nvPr>
        </p:nvSpPr>
        <p:spPr>
          <a:xfrm>
            <a:off x="-107950" y="5715000"/>
            <a:ext cx="9251950" cy="1143000"/>
          </a:xfrm>
        </p:spPr>
        <p:txBody>
          <a:bodyPr/>
          <a:lstStyle/>
          <a:p>
            <a:pPr eaLnBrk="1" hangingPunct="1"/>
            <a:r>
              <a:rPr lang="ar-JO" altLang="zh-CN" sz="4000" dirty="0">
                <a:solidFill>
                  <a:schemeClr val="bg1"/>
                </a:solidFill>
                <a:ea typeface="ＭＳ Ｐゴシック" charset="0"/>
                <a:cs typeface="Arial" panose="020B0604020202020204" pitchFamily="34" charset="0"/>
              </a:rPr>
              <a:t>المستهزئون يشككون بالطوفان</a:t>
            </a:r>
            <a:endParaRPr lang="en-US" altLang="zh-CN" sz="4000" dirty="0">
              <a:ea typeface="ＭＳ Ｐゴシック" charset="0"/>
              <a:cs typeface="Arial" panose="020B0604020202020204" pitchFamily="34" charset="0"/>
            </a:endParaRPr>
          </a:p>
        </p:txBody>
      </p:sp>
    </p:spTree>
    <p:extLst>
      <p:ext uri="{BB962C8B-B14F-4D97-AF65-F5344CB8AC3E}">
        <p14:creationId xmlns:p14="http://schemas.microsoft.com/office/powerpoint/2010/main" val="302455213"/>
      </p:ext>
    </p:extLst>
  </p:cSld>
  <p:clrMapOvr>
    <a:masterClrMapping/>
  </p:clrMapOvr>
  <p:transition spd="med">
    <p:randomBar dir="vert"/>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2"/>
          <p:cNvSpPr>
            <a:spLocks noGrp="1" noChangeArrowheads="1"/>
          </p:cNvSpPr>
          <p:nvPr>
            <p:ph type="title"/>
          </p:nvPr>
        </p:nvSpPr>
        <p:spPr>
          <a:xfrm>
            <a:off x="6096000" y="609600"/>
            <a:ext cx="2819400" cy="4724400"/>
          </a:xfrm>
        </p:spPr>
        <p:txBody>
          <a:bodyPr/>
          <a:lstStyle/>
          <a:p>
            <a:pPr eaLnBrk="1" hangingPunct="1"/>
            <a:r>
              <a:rPr lang="ar-JO" altLang="ja-JP" dirty="0">
                <a:solidFill>
                  <a:srgbClr val="FFFF00"/>
                </a:solidFill>
                <a:ea typeface="ＭＳ Ｐゴシック" charset="0"/>
                <a:cs typeface="Arial" panose="020B0604020202020204" pitchFamily="34" charset="0"/>
              </a:rPr>
              <a:t>لماذا لا يوجد </a:t>
            </a:r>
            <a:r>
              <a:rPr lang="ar-JO" altLang="ja-JP" dirty="0">
                <a:ea typeface="ＭＳ Ｐゴシック" charset="0"/>
                <a:cs typeface="Arial" panose="020B0604020202020204" pitchFamily="34" charset="0"/>
              </a:rPr>
              <a:t>ديناصورات على فلك نوح؟</a:t>
            </a:r>
            <a:endParaRPr lang="en-US" altLang="zh-CN" dirty="0">
              <a:ea typeface="ＭＳ Ｐゴシック" charset="0"/>
              <a:cs typeface="Arial" panose="020B0604020202020204" pitchFamily="34" charset="0"/>
            </a:endParaRPr>
          </a:p>
        </p:txBody>
      </p:sp>
      <p:pic>
        <p:nvPicPr>
          <p:cNvPr id="257026"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7562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0927680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3394"/>
                                        </p:tgtEl>
                                        <p:attrNameLst>
                                          <p:attrName>style.visibility</p:attrName>
                                        </p:attrNameLst>
                                      </p:cBhvr>
                                      <p:to>
                                        <p:strVal val="visible"/>
                                      </p:to>
                                    </p:set>
                                    <p:animEffect transition="in" filter="dissolve">
                                      <p:cBhvr>
                                        <p:cTn id="7" dur="500"/>
                                        <p:tgtEl>
                                          <p:spTgt spid="443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339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2"/>
          <p:cNvSpPr>
            <a:spLocks noGrp="1" noChangeArrowheads="1"/>
          </p:cNvSpPr>
          <p:nvPr>
            <p:ph type="title"/>
          </p:nvPr>
        </p:nvSpPr>
        <p:spPr>
          <a:xfrm>
            <a:off x="838200" y="457200"/>
            <a:ext cx="6172200" cy="990600"/>
          </a:xfrm>
          <a:solidFill>
            <a:srgbClr val="800080"/>
          </a:solidFill>
        </p:spPr>
        <p:txBody>
          <a:bodyPr/>
          <a:lstStyle/>
          <a:p>
            <a:pPr eaLnBrk="1" hangingPunct="1"/>
            <a:r>
              <a:rPr lang="ar-JO" altLang="zh-CN" sz="4000" dirty="0">
                <a:solidFill>
                  <a:schemeClr val="bg1"/>
                </a:solidFill>
                <a:ea typeface="ＭＳ Ｐゴシック" charset="0"/>
                <a:cs typeface="Arial" panose="020B0604020202020204" pitchFamily="34" charset="0"/>
              </a:rPr>
              <a:t>عاشت الديناصورات مؤخراً</a:t>
            </a:r>
            <a:endParaRPr lang="en-US" altLang="zh-CN" sz="4000" dirty="0">
              <a:solidFill>
                <a:schemeClr val="bg1"/>
              </a:solidFill>
              <a:ea typeface="ＭＳ Ｐゴシック" charset="0"/>
              <a:cs typeface="Arial" panose="020B0604020202020204" pitchFamily="34" charset="0"/>
            </a:endParaRPr>
          </a:p>
        </p:txBody>
      </p:sp>
      <p:pic>
        <p:nvPicPr>
          <p:cNvPr id="25907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26275" y="0"/>
            <a:ext cx="2117725"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sp>
        <p:nvSpPr>
          <p:cNvPr id="259075" name="Rectangle 4"/>
          <p:cNvSpPr>
            <a:spLocks noChangeArrowheads="1"/>
          </p:cNvSpPr>
          <p:nvPr/>
        </p:nvSpPr>
        <p:spPr bwMode="auto">
          <a:xfrm>
            <a:off x="304800" y="2667000"/>
            <a:ext cx="8534400" cy="27638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354013" indent="-354013" algn="r" defTabSz="914400" rtl="1" fontAlgn="base">
              <a:lnSpc>
                <a:spcPct val="90000"/>
              </a:lnSpc>
              <a:spcBef>
                <a:spcPct val="20000"/>
              </a:spcBef>
              <a:spcAft>
                <a:spcPct val="0"/>
              </a:spcAft>
              <a:buFontTx/>
              <a:buChar char="•"/>
            </a:pPr>
            <a:r>
              <a:rPr lang="ar-JO" altLang="zh-CN" sz="2800" b="1" dirty="0">
                <a:solidFill>
                  <a:schemeClr val="bg1"/>
                </a:solidFill>
                <a:latin typeface="Arial" panose="020B0604020202020204" pitchFamily="34" charset="0"/>
                <a:ea typeface="ＭＳ Ｐゴシック" charset="0"/>
                <a:cs typeface="Arial" panose="020B0604020202020204" pitchFamily="34" charset="0"/>
              </a:rPr>
              <a:t>بهيموث – عملاق نباتي</a:t>
            </a:r>
            <a:r>
              <a:rPr lang="en-US" altLang="zh-CN" sz="2800" b="1" dirty="0">
                <a:solidFill>
                  <a:schemeClr val="bg1"/>
                </a:solidFill>
                <a:latin typeface="Arial" panose="020B0604020202020204" pitchFamily="34" charset="0"/>
                <a:ea typeface="ＭＳ Ｐゴシック" charset="0"/>
                <a:cs typeface="Arial" panose="020B0604020202020204" pitchFamily="34" charset="0"/>
              </a:rPr>
              <a:t> </a:t>
            </a:r>
            <a:r>
              <a:rPr lang="ar-JO" altLang="zh-CN" sz="2800" b="1" dirty="0">
                <a:solidFill>
                  <a:schemeClr val="bg1"/>
                </a:solidFill>
                <a:latin typeface="Arial" panose="020B0604020202020204" pitchFamily="34" charset="0"/>
                <a:ea typeface="ＭＳ Ｐゴシック" charset="0"/>
                <a:cs typeface="Arial" panose="020B0604020202020204" pitchFamily="34" charset="0"/>
              </a:rPr>
              <a:t>(أيوب 40: 15-24)</a:t>
            </a:r>
            <a:endParaRPr lang="en-US" altLang="zh-CN" sz="2800" b="1" dirty="0">
              <a:solidFill>
                <a:schemeClr val="bg1"/>
              </a:solidFill>
              <a:latin typeface="Arial" panose="020B0604020202020204" pitchFamily="34" charset="0"/>
              <a:ea typeface="ＭＳ Ｐゴシック" charset="0"/>
              <a:cs typeface="Arial" panose="020B0604020202020204" pitchFamily="34" charset="0"/>
            </a:endParaRPr>
          </a:p>
          <a:p>
            <a:pPr marL="354013" indent="-354013" algn="r" defTabSz="914400" rtl="1" fontAlgn="base">
              <a:lnSpc>
                <a:spcPct val="90000"/>
              </a:lnSpc>
              <a:spcBef>
                <a:spcPct val="20000"/>
              </a:spcBef>
              <a:spcAft>
                <a:spcPct val="0"/>
              </a:spcAft>
              <a:buFontTx/>
              <a:buChar char="•"/>
            </a:pPr>
            <a:r>
              <a:rPr lang="ar-JO" altLang="zh-CN" sz="2800" b="1" dirty="0">
                <a:solidFill>
                  <a:schemeClr val="bg1"/>
                </a:solidFill>
                <a:latin typeface="Arial" panose="020B0604020202020204" pitchFamily="34" charset="0"/>
                <a:ea typeface="ＭＳ Ｐゴシック" charset="0"/>
                <a:cs typeface="Arial" panose="020B0604020202020204" pitchFamily="34" charset="0"/>
              </a:rPr>
              <a:t>لوياثان – آكل لحوم شرس (أيوب 41)</a:t>
            </a:r>
            <a:endParaRPr lang="en-US" altLang="zh-CN" sz="2800" b="1" dirty="0">
              <a:solidFill>
                <a:schemeClr val="bg1"/>
              </a:solidFill>
              <a:latin typeface="Arial" panose="020B0604020202020204" pitchFamily="34" charset="0"/>
              <a:ea typeface="ＭＳ Ｐゴシック" charset="0"/>
              <a:cs typeface="Arial" panose="020B0604020202020204" pitchFamily="34" charset="0"/>
            </a:endParaRPr>
          </a:p>
          <a:p>
            <a:pPr marL="354013" indent="-354013" algn="r" defTabSz="914400" rtl="1" fontAlgn="base">
              <a:lnSpc>
                <a:spcPct val="90000"/>
              </a:lnSpc>
              <a:spcBef>
                <a:spcPct val="20000"/>
              </a:spcBef>
              <a:spcAft>
                <a:spcPct val="0"/>
              </a:spcAft>
              <a:buFontTx/>
              <a:buChar char="•"/>
            </a:pPr>
            <a:r>
              <a:rPr lang="ar-JO" sz="2800" b="1" dirty="0">
                <a:solidFill>
                  <a:schemeClr val="bg1"/>
                </a:solidFill>
                <a:latin typeface="Arial" panose="020B0604020202020204" pitchFamily="34" charset="0"/>
                <a:cs typeface="Arial" panose="020B0604020202020204" pitchFamily="34" charset="0"/>
              </a:rPr>
              <a:t>قُتل الملك البريطاني مورفيدوس على يد وحش "ابتلعه ... سمكة كبيرة تبتلع سمكة صغيرة" (336 قبل الميلاد)</a:t>
            </a:r>
            <a:endParaRPr lang="en-US" sz="2800" b="1" dirty="0">
              <a:solidFill>
                <a:schemeClr val="bg1"/>
              </a:solidFill>
              <a:latin typeface="Arial" panose="020B0604020202020204" pitchFamily="34" charset="0"/>
              <a:cs typeface="Arial" panose="020B0604020202020204" pitchFamily="34" charset="0"/>
            </a:endParaRPr>
          </a:p>
          <a:p>
            <a:pPr marL="354013" indent="-354013" algn="r" defTabSz="914400" rtl="1" fontAlgn="base">
              <a:lnSpc>
                <a:spcPct val="90000"/>
              </a:lnSpc>
              <a:spcBef>
                <a:spcPct val="20000"/>
              </a:spcBef>
              <a:spcAft>
                <a:spcPct val="0"/>
              </a:spcAft>
              <a:buFontTx/>
              <a:buChar char="•"/>
            </a:pPr>
            <a:r>
              <a:rPr lang="ar-JO" sz="2800" b="1" dirty="0">
                <a:solidFill>
                  <a:schemeClr val="bg1"/>
                </a:solidFill>
                <a:latin typeface="Arial" panose="020B0604020202020204" pitchFamily="34" charset="0"/>
                <a:cs typeface="Arial" panose="020B0604020202020204" pitchFamily="34" charset="0"/>
              </a:rPr>
              <a:t>قتل وحش عام 1693 في بيد يير أفانك ، إنجلترا</a:t>
            </a:r>
            <a:endParaRPr lang="en-US" sz="2800" b="1" dirty="0">
              <a:solidFill>
                <a:schemeClr val="bg1"/>
              </a:solidFill>
              <a:latin typeface="Arial" panose="020B0604020202020204" pitchFamily="34" charset="0"/>
              <a:cs typeface="Arial" panose="020B0604020202020204" pitchFamily="34" charset="0"/>
            </a:endParaRPr>
          </a:p>
          <a:p>
            <a:pPr marL="354013" indent="-354013" algn="r" defTabSz="914400" rtl="1" fontAlgn="base">
              <a:lnSpc>
                <a:spcPct val="90000"/>
              </a:lnSpc>
              <a:spcBef>
                <a:spcPct val="20000"/>
              </a:spcBef>
              <a:spcAft>
                <a:spcPct val="0"/>
              </a:spcAft>
              <a:buFontTx/>
              <a:buChar char="•"/>
            </a:pPr>
            <a:r>
              <a:rPr lang="ar-JO" sz="2800" b="1" dirty="0">
                <a:solidFill>
                  <a:schemeClr val="bg1"/>
                </a:solidFill>
                <a:latin typeface="Arial" panose="020B0604020202020204" pitchFamily="34" charset="0"/>
                <a:cs typeface="Arial" panose="020B0604020202020204" pitchFamily="34" charset="0"/>
              </a:rPr>
              <a:t>تم الإبلاغ عن الوحوش في ما يقرب من 200 مكان في إنجلترا وحدها</a:t>
            </a:r>
            <a:endParaRPr lang="en-US" altLang="zh-CN" sz="2800" b="1" dirty="0">
              <a:solidFill>
                <a:schemeClr val="bg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63615226"/>
      </p:ext>
    </p:extLst>
  </p:cSld>
  <p:clrMapOvr>
    <a:masterClrMapping/>
  </p:clrMapOvr>
  <p:transition spd="med">
    <p:randomBar dir="vert"/>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90" name="Picture 2" descr="swed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43600" y="152400"/>
            <a:ext cx="3200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7491" name="Picture 3" descr="swede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057400" cy="1619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7493" name="Text Box 5"/>
          <p:cNvSpPr txBox="1">
            <a:spLocks noChangeArrowheads="1"/>
          </p:cNvSpPr>
          <p:nvPr/>
        </p:nvSpPr>
        <p:spPr bwMode="auto">
          <a:xfrm>
            <a:off x="5545994" y="4357787"/>
            <a:ext cx="1103187" cy="307777"/>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nchor="ctr">
            <a:spAutoFit/>
          </a:bodyPr>
          <a:lstStyle/>
          <a:p>
            <a:pPr algn="ctr" defTabSz="914400" fontAlgn="base">
              <a:spcBef>
                <a:spcPct val="0"/>
              </a:spcBef>
              <a:spcAft>
                <a:spcPct val="0"/>
              </a:spcAft>
              <a:defRPr/>
            </a:pPr>
            <a:r>
              <a:rPr lang="en-US" sz="1400" b="1">
                <a:solidFill>
                  <a:srgbClr val="FFFFFF"/>
                </a:solidFill>
                <a:latin typeface="Arial" panose="020B0604020202020204" pitchFamily="34" charset="0"/>
                <a:ea typeface="ＭＳ Ｐゴシック" pitchFamily="-112" charset="-128"/>
                <a:cs typeface="Arial" panose="020B0604020202020204" pitchFamily="34" charset="0"/>
              </a:rPr>
              <a:t>DENMARK</a:t>
            </a:r>
          </a:p>
        </p:txBody>
      </p:sp>
      <p:sp>
        <p:nvSpPr>
          <p:cNvPr id="447494" name="Oval 6"/>
          <p:cNvSpPr>
            <a:spLocks noChangeArrowheads="1"/>
          </p:cNvSpPr>
          <p:nvPr/>
        </p:nvSpPr>
        <p:spPr bwMode="auto">
          <a:xfrm rot="-1362437">
            <a:off x="6630988" y="3789363"/>
            <a:ext cx="223837" cy="11430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zh-CN" altLang="en-US" sz="2000" b="1">
              <a:solidFill>
                <a:srgbClr val="000000"/>
              </a:solidFill>
              <a:latin typeface="Arial" panose="020B0604020202020204" pitchFamily="34" charset="0"/>
              <a:ea typeface="ＭＳ Ｐゴシック" charset="0"/>
              <a:cs typeface="Arial" panose="020B0604020202020204" pitchFamily="34" charset="0"/>
            </a:endParaRPr>
          </a:p>
        </p:txBody>
      </p:sp>
      <p:pic>
        <p:nvPicPr>
          <p:cNvPr id="447495"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84800" y="1219200"/>
            <a:ext cx="3759200"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pic>
      <p:sp>
        <p:nvSpPr>
          <p:cNvPr id="447497" name="Rectangle 9"/>
          <p:cNvSpPr>
            <a:spLocks noChangeArrowheads="1"/>
          </p:cNvSpPr>
          <p:nvPr/>
        </p:nvSpPr>
        <p:spPr bwMode="auto">
          <a:xfrm>
            <a:off x="228600" y="1844675"/>
            <a:ext cx="6248400" cy="4937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r" defTabSz="914400" rtl="1" fontAlgn="base">
              <a:lnSpc>
                <a:spcPct val="90000"/>
              </a:lnSpc>
              <a:spcBef>
                <a:spcPct val="20000"/>
              </a:spcBef>
              <a:spcAft>
                <a:spcPct val="0"/>
              </a:spcAft>
              <a:buFontTx/>
              <a:buChar char="•"/>
            </a:pPr>
            <a:r>
              <a:rPr lang="ar-JO" altLang="zh-CN" sz="2800" b="1" dirty="0">
                <a:solidFill>
                  <a:schemeClr val="bg1"/>
                </a:solidFill>
                <a:latin typeface="Arial" panose="020B0604020202020204" pitchFamily="34" charset="0"/>
                <a:ea typeface="ＭＳ Ｐゴシック" charset="0"/>
                <a:cs typeface="Arial" panose="020B0604020202020204" pitchFamily="34" charset="0"/>
              </a:rPr>
              <a:t>تمجد قصيدة دنماركية بياولف (495-583 م) ملك لاحقاً لمدة 50 سنة</a:t>
            </a:r>
            <a:endParaRPr lang="en-US" altLang="ja-JP" sz="2800" b="1" dirty="0">
              <a:solidFill>
                <a:schemeClr val="bg1"/>
              </a:solidFill>
              <a:latin typeface="Arial" panose="020B0604020202020204" pitchFamily="34" charset="0"/>
              <a:ea typeface="ＭＳ Ｐゴシック" charset="0"/>
              <a:cs typeface="Arial" panose="020B0604020202020204" pitchFamily="34" charset="0"/>
            </a:endParaRPr>
          </a:p>
          <a:p>
            <a:pPr marL="342900" indent="-342900" algn="r" defTabSz="914400" rtl="1" fontAlgn="base">
              <a:lnSpc>
                <a:spcPct val="90000"/>
              </a:lnSpc>
              <a:spcBef>
                <a:spcPct val="20000"/>
              </a:spcBef>
              <a:spcAft>
                <a:spcPct val="0"/>
              </a:spcAft>
              <a:buFontTx/>
              <a:buChar char="•"/>
            </a:pPr>
            <a:r>
              <a:rPr lang="ar-JO" altLang="ja-JP" sz="2800" b="1" dirty="0">
                <a:solidFill>
                  <a:schemeClr val="bg1"/>
                </a:solidFill>
                <a:latin typeface="Arial" panose="020B0604020202020204" pitchFamily="34" charset="0"/>
                <a:ea typeface="ＭＳ Ｐゴシック" charset="0"/>
                <a:cs typeface="Arial" panose="020B0604020202020204" pitchFamily="34" charset="0"/>
              </a:rPr>
              <a:t>الوحش جريندل (طاحونة مدمرة) افترس الدنماركيين لمدة 12 سنة (503-515 م)</a:t>
            </a:r>
            <a:endParaRPr lang="en-US" altLang="ja-JP" sz="2800" b="1" dirty="0">
              <a:solidFill>
                <a:schemeClr val="bg1"/>
              </a:solidFill>
              <a:latin typeface="Arial" panose="020B0604020202020204" pitchFamily="34" charset="0"/>
              <a:ea typeface="ＭＳ Ｐゴシック" charset="0"/>
              <a:cs typeface="Arial" panose="020B0604020202020204" pitchFamily="34" charset="0"/>
            </a:endParaRPr>
          </a:p>
          <a:p>
            <a:pPr marL="342900" indent="-342900" algn="r" defTabSz="914400" rtl="1" fontAlgn="base">
              <a:lnSpc>
                <a:spcPct val="90000"/>
              </a:lnSpc>
              <a:spcBef>
                <a:spcPct val="20000"/>
              </a:spcBef>
              <a:spcAft>
                <a:spcPct val="0"/>
              </a:spcAft>
              <a:buFontTx/>
              <a:buChar char="•"/>
            </a:pPr>
            <a:r>
              <a:rPr lang="ar-JO" sz="2800" b="1" dirty="0">
                <a:solidFill>
                  <a:schemeClr val="bg1"/>
                </a:solidFill>
                <a:latin typeface="Arial" panose="020B0604020202020204" pitchFamily="34" charset="0"/>
                <a:cs typeface="Arial" panose="020B0604020202020204" pitchFamily="34" charset="0"/>
              </a:rPr>
              <a:t>قام هذا البطل بإزالة الحيوانات الوحشية من الممرات البحرية بين الدنمارك والسويد</a:t>
            </a:r>
          </a:p>
          <a:p>
            <a:pPr marL="342900" indent="-342900" algn="r" defTabSz="914400" rtl="1" fontAlgn="base">
              <a:lnSpc>
                <a:spcPct val="90000"/>
              </a:lnSpc>
              <a:spcBef>
                <a:spcPct val="20000"/>
              </a:spcBef>
              <a:spcAft>
                <a:spcPct val="0"/>
              </a:spcAft>
              <a:buFontTx/>
              <a:buChar char="•"/>
            </a:pPr>
            <a:r>
              <a:rPr lang="ar-JO" sz="2800" b="1" dirty="0">
                <a:solidFill>
                  <a:schemeClr val="bg1"/>
                </a:solidFill>
                <a:latin typeface="Arial" panose="020B0604020202020204" pitchFamily="34" charset="0"/>
                <a:cs typeface="Arial" panose="020B0604020202020204" pitchFamily="34" charset="0"/>
              </a:rPr>
              <a:t>ثم سحب ذراع جريندل الصغيرة ، التي تراجعت إلى كهفه ونزفت حتى الموت</a:t>
            </a:r>
            <a:endParaRPr lang="en-US" altLang="zh-CN" sz="28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569348" name="Rectangle 4"/>
          <p:cNvSpPr>
            <a:spLocks noGrp="1" noChangeArrowheads="1"/>
          </p:cNvSpPr>
          <p:nvPr>
            <p:ph type="title"/>
          </p:nvPr>
        </p:nvSpPr>
        <p:spPr>
          <a:xfrm>
            <a:off x="-36512" y="502568"/>
            <a:ext cx="9180512" cy="838200"/>
          </a:xfrm>
          <a:ln>
            <a:miter lim="800000"/>
            <a:headEnd/>
            <a:tailEnd/>
          </a:ln>
        </p:spPr>
        <p:txBody>
          <a:bodyPr>
            <a:scene3d>
              <a:camera prst="orthographicFront"/>
              <a:lightRig rig="soft" dir="t">
                <a:rot lat="0" lon="0" rev="10800000"/>
              </a:lightRig>
            </a:scene3d>
            <a:sp3d>
              <a:bevelT w="27940" h="12700"/>
              <a:contourClr>
                <a:srgbClr val="DDDDDD"/>
              </a:contourClr>
            </a:sp3d>
          </a:bodyPr>
          <a:lstStyle/>
          <a:p>
            <a:pPr eaLnBrk="1" hangingPunct="1">
              <a:defRPr/>
            </a:pPr>
            <a:r>
              <a:rPr lang="ar-JO" sz="4000" spc="150" dirty="0">
                <a:ln w="11430"/>
                <a:solidFill>
                  <a:srgbClr val="F8F8F8"/>
                </a:solidFill>
                <a:effectLst>
                  <a:outerShdw blurRad="25400" algn="tl" rotWithShape="0">
                    <a:srgbClr val="000000">
                      <a:alpha val="43000"/>
                    </a:srgbClr>
                  </a:outerShdw>
                </a:effectLst>
                <a:ea typeface="ＭＳ Ｐゴシック" charset="0"/>
                <a:cs typeface="Arial" panose="020B0604020202020204" pitchFamily="34" charset="0"/>
              </a:rPr>
              <a:t>بياولف و مخلوقات الدنمارك</a:t>
            </a:r>
            <a:endParaRPr lang="en-US" sz="4000" spc="150" dirty="0">
              <a:ln w="11430"/>
              <a:solidFill>
                <a:srgbClr val="F8F8F8"/>
              </a:solidFill>
              <a:effectLst>
                <a:outerShdw blurRad="25400" algn="tl" rotWithShape="0">
                  <a:srgbClr val="000000">
                    <a:alpha val="43000"/>
                  </a:srgbClr>
                </a:outerShd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125066050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47491"/>
                                        </p:tgtEl>
                                        <p:attrNameLst>
                                          <p:attrName>style.visibility</p:attrName>
                                        </p:attrNameLst>
                                      </p:cBhvr>
                                      <p:to>
                                        <p:strVal val="visible"/>
                                      </p:to>
                                    </p:set>
                                    <p:animEffect transition="in" filter="dissolve">
                                      <p:cBhvr>
                                        <p:cTn id="7" dur="500"/>
                                        <p:tgtEl>
                                          <p:spTgt spid="4474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447490"/>
                                        </p:tgtEl>
                                        <p:attrNameLst>
                                          <p:attrName>style.visibility</p:attrName>
                                        </p:attrNameLst>
                                      </p:cBhvr>
                                      <p:to>
                                        <p:strVal val="visible"/>
                                      </p:to>
                                    </p:set>
                                    <p:anim calcmode="lin" valueType="num">
                                      <p:cBhvr additive="base">
                                        <p:cTn id="12" dur="500" fill="hold"/>
                                        <p:tgtEl>
                                          <p:spTgt spid="447490"/>
                                        </p:tgtEl>
                                        <p:attrNameLst>
                                          <p:attrName>ppt_x</p:attrName>
                                        </p:attrNameLst>
                                      </p:cBhvr>
                                      <p:tavLst>
                                        <p:tav tm="0">
                                          <p:val>
                                            <p:strVal val="#ppt_x"/>
                                          </p:val>
                                        </p:tav>
                                        <p:tav tm="100000">
                                          <p:val>
                                            <p:strVal val="#ppt_x"/>
                                          </p:val>
                                        </p:tav>
                                      </p:tavLst>
                                    </p:anim>
                                    <p:anim calcmode="lin" valueType="num">
                                      <p:cBhvr additive="base">
                                        <p:cTn id="13" dur="500" fill="hold"/>
                                        <p:tgtEl>
                                          <p:spTgt spid="44749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3" presetClass="entr" presetSubtype="16" fill="hold" grpId="0" nodeType="clickEffect">
                                  <p:stCondLst>
                                    <p:cond delay="0"/>
                                  </p:stCondLst>
                                  <p:childTnLst>
                                    <p:set>
                                      <p:cBhvr>
                                        <p:cTn id="17" dur="1" fill="hold">
                                          <p:stCondLst>
                                            <p:cond delay="0"/>
                                          </p:stCondLst>
                                        </p:cTn>
                                        <p:tgtEl>
                                          <p:spTgt spid="447497">
                                            <p:txEl>
                                              <p:pRg st="0" end="0"/>
                                            </p:txEl>
                                          </p:spTgt>
                                        </p:tgtEl>
                                        <p:attrNameLst>
                                          <p:attrName>style.visibility</p:attrName>
                                        </p:attrNameLst>
                                      </p:cBhvr>
                                      <p:to>
                                        <p:strVal val="visible"/>
                                      </p:to>
                                    </p:set>
                                    <p:animEffect transition="in" filter="plus(in)">
                                      <p:cBhvr>
                                        <p:cTn id="18" dur="2000"/>
                                        <p:tgtEl>
                                          <p:spTgt spid="44749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3" presetClass="entr" presetSubtype="16" fill="hold" grpId="0" nodeType="clickEffect">
                                  <p:stCondLst>
                                    <p:cond delay="0"/>
                                  </p:stCondLst>
                                  <p:childTnLst>
                                    <p:set>
                                      <p:cBhvr>
                                        <p:cTn id="22" dur="1" fill="hold">
                                          <p:stCondLst>
                                            <p:cond delay="0"/>
                                          </p:stCondLst>
                                        </p:cTn>
                                        <p:tgtEl>
                                          <p:spTgt spid="447497">
                                            <p:txEl>
                                              <p:pRg st="1" end="1"/>
                                            </p:txEl>
                                          </p:spTgt>
                                        </p:tgtEl>
                                        <p:attrNameLst>
                                          <p:attrName>style.visibility</p:attrName>
                                        </p:attrNameLst>
                                      </p:cBhvr>
                                      <p:to>
                                        <p:strVal val="visible"/>
                                      </p:to>
                                    </p:set>
                                    <p:animEffect transition="in" filter="plus(in)">
                                      <p:cBhvr>
                                        <p:cTn id="23" dur="2000"/>
                                        <p:tgtEl>
                                          <p:spTgt spid="447497">
                                            <p:txEl>
                                              <p:pRg st="1" end="1"/>
                                            </p:txEl>
                                          </p:spTgt>
                                        </p:tgtEl>
                                      </p:cBhvr>
                                    </p:animEffect>
                                  </p:childTnLst>
                                </p:cTn>
                              </p:par>
                            </p:childTnLst>
                          </p:cTn>
                        </p:par>
                        <p:par>
                          <p:cTn id="24" fill="hold" nodeType="afterGroup">
                            <p:stCondLst>
                              <p:cond delay="2000"/>
                            </p:stCondLst>
                            <p:childTnLst>
                              <p:par>
                                <p:cTn id="25" presetID="20" presetClass="entr" presetSubtype="0" fill="hold" grpId="0" nodeType="afterEffect">
                                  <p:stCondLst>
                                    <p:cond delay="0"/>
                                  </p:stCondLst>
                                  <p:childTnLst>
                                    <p:set>
                                      <p:cBhvr>
                                        <p:cTn id="26" dur="1" fill="hold">
                                          <p:stCondLst>
                                            <p:cond delay="0"/>
                                          </p:stCondLst>
                                        </p:cTn>
                                        <p:tgtEl>
                                          <p:spTgt spid="447494"/>
                                        </p:tgtEl>
                                        <p:attrNameLst>
                                          <p:attrName>style.visibility</p:attrName>
                                        </p:attrNameLst>
                                      </p:cBhvr>
                                      <p:to>
                                        <p:strVal val="visible"/>
                                      </p:to>
                                    </p:set>
                                    <p:animEffect transition="in" filter="wedge">
                                      <p:cBhvr>
                                        <p:cTn id="27" dur="2000"/>
                                        <p:tgtEl>
                                          <p:spTgt spid="44749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3" presetClass="entr" presetSubtype="16" fill="hold" grpId="0" nodeType="clickEffect">
                                  <p:stCondLst>
                                    <p:cond delay="0"/>
                                  </p:stCondLst>
                                  <p:childTnLst>
                                    <p:set>
                                      <p:cBhvr>
                                        <p:cTn id="31" dur="1" fill="hold">
                                          <p:stCondLst>
                                            <p:cond delay="0"/>
                                          </p:stCondLst>
                                        </p:cTn>
                                        <p:tgtEl>
                                          <p:spTgt spid="447497">
                                            <p:txEl>
                                              <p:pRg st="2" end="2"/>
                                            </p:txEl>
                                          </p:spTgt>
                                        </p:tgtEl>
                                        <p:attrNameLst>
                                          <p:attrName>style.visibility</p:attrName>
                                        </p:attrNameLst>
                                      </p:cBhvr>
                                      <p:to>
                                        <p:strVal val="visible"/>
                                      </p:to>
                                    </p:set>
                                    <p:animEffect transition="in" filter="plus(in)">
                                      <p:cBhvr>
                                        <p:cTn id="32" dur="2000"/>
                                        <p:tgtEl>
                                          <p:spTgt spid="447497">
                                            <p:txEl>
                                              <p:pRg st="2" end="2"/>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447495"/>
                                        </p:tgtEl>
                                        <p:attrNameLst>
                                          <p:attrName>style.visibility</p:attrName>
                                        </p:attrNameLst>
                                      </p:cBhvr>
                                      <p:to>
                                        <p:strVal val="visible"/>
                                      </p:to>
                                    </p:set>
                                    <p:animEffect transition="in" filter="dissolve">
                                      <p:cBhvr>
                                        <p:cTn id="37" dur="500"/>
                                        <p:tgtEl>
                                          <p:spTgt spid="447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494" grpId="0" animBg="1"/>
      <p:bldP spid="44749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dirty="0">
                <a:ea typeface="ＭＳ Ｐゴシック" charset="0"/>
              </a:rPr>
              <a:t>Noah</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39768" y="192181"/>
            <a:ext cx="4007548" cy="1286789"/>
          </a:xfrm>
          <a:prstGeom prst="rect">
            <a:avLst/>
          </a:prstGeom>
        </p:spPr>
      </p:pic>
      <p:pic>
        <p:nvPicPr>
          <p:cNvPr id="2" name="Picture 1"/>
          <p:cNvPicPr>
            <a:picLocks noChangeAspect="1"/>
          </p:cNvPicPr>
          <p:nvPr/>
        </p:nvPicPr>
        <p:blipFill>
          <a:blip r:embed="rId4"/>
          <a:stretch>
            <a:fillRect/>
          </a:stretch>
        </p:blipFill>
        <p:spPr>
          <a:xfrm>
            <a:off x="1397000" y="2438400"/>
            <a:ext cx="7747000" cy="4419600"/>
          </a:xfrm>
          <a:prstGeom prst="rect">
            <a:avLst/>
          </a:prstGeom>
        </p:spPr>
      </p:pic>
      <p:sp>
        <p:nvSpPr>
          <p:cNvPr id="7" name="Rectangle 1026"/>
          <p:cNvSpPr txBox="1">
            <a:spLocks noChangeArrowheads="1"/>
          </p:cNvSpPr>
          <p:nvPr/>
        </p:nvSpPr>
        <p:spPr bwMode="auto">
          <a:xfrm>
            <a:off x="4173537" y="6026772"/>
            <a:ext cx="4970463" cy="69343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solidFill>
                  <a:srgbClr val="FFFFFF"/>
                </a:solidFill>
                <a:effectLst>
                  <a:glow rad="381000">
                    <a:schemeClr val="tx1"/>
                  </a:glow>
                </a:effectLst>
                <a:latin typeface="Arial" panose="020B0604020202020204" pitchFamily="34" charset="0"/>
                <a:cs typeface="Arial" panose="020B0604020202020204" pitchFamily="34" charset="0"/>
              </a:rPr>
              <a:t>الفلك الخام</a:t>
            </a:r>
            <a:endParaRPr lang="en-US" sz="4000" b="1" dirty="0">
              <a:solidFill>
                <a:srgbClr val="FFFFFF"/>
              </a:solidFill>
              <a:effectLst>
                <a:glow rad="381000">
                  <a:schemeClr val="tx1"/>
                </a:glow>
              </a:effectLst>
              <a:latin typeface="Arial" panose="020B0604020202020204" pitchFamily="34" charset="0"/>
              <a:ea typeface="ＭＳ Ｐゴシック" charset="0"/>
              <a:cs typeface="Arial" panose="020B0604020202020204" pitchFamily="34" charset="0"/>
            </a:endParaRPr>
          </a:p>
        </p:txBody>
      </p:sp>
      <p:grpSp>
        <p:nvGrpSpPr>
          <p:cNvPr id="3" name="Group 2"/>
          <p:cNvGrpSpPr/>
          <p:nvPr/>
        </p:nvGrpSpPr>
        <p:grpSpPr>
          <a:xfrm>
            <a:off x="0" y="0"/>
            <a:ext cx="6839813" cy="3989891"/>
            <a:chOff x="0" y="0"/>
            <a:chExt cx="6839813" cy="3989891"/>
          </a:xfrm>
        </p:grpSpPr>
        <p:pic>
          <p:nvPicPr>
            <p:cNvPr id="6" name="Picture 5"/>
            <p:cNvPicPr>
              <a:picLocks noChangeAspect="1"/>
            </p:cNvPicPr>
            <p:nvPr/>
          </p:nvPicPr>
          <p:blipFill>
            <a:blip r:embed="rId5"/>
            <a:stretch>
              <a:fillRect/>
            </a:stretch>
          </p:blipFill>
          <p:spPr>
            <a:xfrm>
              <a:off x="0" y="0"/>
              <a:ext cx="6839813" cy="3989891"/>
            </a:xfrm>
            <a:prstGeom prst="rect">
              <a:avLst/>
            </a:prstGeom>
          </p:spPr>
        </p:pic>
        <p:sp>
          <p:nvSpPr>
            <p:cNvPr id="8" name="Rectangle 1026"/>
            <p:cNvSpPr txBox="1">
              <a:spLocks noChangeArrowheads="1"/>
            </p:cNvSpPr>
            <p:nvPr/>
          </p:nvSpPr>
          <p:spPr bwMode="auto">
            <a:xfrm>
              <a:off x="1" y="3139193"/>
              <a:ext cx="6074036" cy="69343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solidFill>
                    <a:srgbClr val="FFFFFF"/>
                  </a:solidFill>
                  <a:effectLst>
                    <a:glow rad="381000">
                      <a:schemeClr val="tx1"/>
                    </a:glow>
                  </a:effectLst>
                  <a:latin typeface="Arial" panose="020B0604020202020204" pitchFamily="34" charset="0"/>
                  <a:ea typeface="ＭＳ Ｐゴシック" charset="0"/>
                  <a:cs typeface="Arial" panose="020B0604020202020204" pitchFamily="34" charset="0"/>
                </a:rPr>
                <a:t>فلط أكثر واقعية</a:t>
              </a:r>
              <a:endParaRPr lang="en-US" sz="4000" b="1" dirty="0">
                <a:solidFill>
                  <a:srgbClr val="FFFFFF"/>
                </a:solidFill>
                <a:effectLst>
                  <a:glow rad="381000">
                    <a:schemeClr val="tx1"/>
                  </a:glow>
                </a:effectLst>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408701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2"/>
          <p:cNvSpPr>
            <a:spLocks noGrp="1" noChangeArrowheads="1"/>
          </p:cNvSpPr>
          <p:nvPr>
            <p:ph type="title"/>
          </p:nvPr>
        </p:nvSpPr>
        <p:spPr>
          <a:xfrm>
            <a:off x="260350" y="152400"/>
            <a:ext cx="8197850" cy="533400"/>
          </a:xfrm>
        </p:spPr>
        <p:txBody>
          <a:bodyPr/>
          <a:lstStyle/>
          <a:p>
            <a:pPr eaLnBrk="1" hangingPunct="1"/>
            <a:r>
              <a:rPr lang="ar-JO" sz="3200" dirty="0">
                <a:cs typeface="Arial" panose="020B0604020202020204" pitchFamily="34" charset="0"/>
              </a:rPr>
              <a:t>وحش الصياد الياباني الميت</a:t>
            </a:r>
            <a:endParaRPr lang="en-US" altLang="zh-CN" sz="4000" dirty="0">
              <a:solidFill>
                <a:schemeClr val="bg1"/>
              </a:solidFill>
              <a:ea typeface="ＭＳ Ｐゴシック" charset="0"/>
              <a:cs typeface="Arial" panose="020B0604020202020204" pitchFamily="34" charset="0"/>
            </a:endParaRPr>
          </a:p>
        </p:txBody>
      </p:sp>
      <p:pic>
        <p:nvPicPr>
          <p:cNvPr id="449540" name="Picture 4" descr="JapaneseSeaDin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19800" y="1752600"/>
            <a:ext cx="31242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3171" name="Picture 5" descr="JapaneseSeaDin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468544" y="3140968"/>
            <a:ext cx="1766888"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3172" name="Text Box 6"/>
          <p:cNvSpPr txBox="1">
            <a:spLocks noChangeArrowheads="1"/>
          </p:cNvSpPr>
          <p:nvPr/>
        </p:nvSpPr>
        <p:spPr bwMode="auto">
          <a:xfrm>
            <a:off x="38331" y="6437476"/>
            <a:ext cx="9111790"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altLang="zh-CN" sz="1100" b="1">
                <a:solidFill>
                  <a:srgbClr val="FFFFFF"/>
                </a:solidFill>
                <a:latin typeface="Arial" panose="020B0604020202020204" pitchFamily="34" charset="0"/>
                <a:cs typeface="Arial" panose="020B0604020202020204" pitchFamily="34" charset="0"/>
              </a:rPr>
              <a:t>Duane T. Gish, Dinosaurs by Design (4730 Barnes Road, Colorado Springs, CO: Master Books and Creation-Life Publishers, 1992), 86</a:t>
            </a:r>
          </a:p>
        </p:txBody>
      </p:sp>
      <p:sp>
        <p:nvSpPr>
          <p:cNvPr id="263173" name="Text Box 7"/>
          <p:cNvSpPr txBox="1">
            <a:spLocks noChangeArrowheads="1"/>
          </p:cNvSpPr>
          <p:nvPr/>
        </p:nvSpPr>
        <p:spPr bwMode="auto">
          <a:xfrm>
            <a:off x="9324528" y="5589240"/>
            <a:ext cx="2125944"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altLang="zh-CN" sz="2000" b="1" dirty="0">
                <a:solidFill>
                  <a:srgbClr val="000000"/>
                </a:solidFill>
                <a:latin typeface="Arial" panose="020B0604020202020204" pitchFamily="34" charset="0"/>
                <a:cs typeface="Arial" panose="020B0604020202020204" pitchFamily="34" charset="0"/>
              </a:rPr>
              <a:t>كبّر و اقرأ هذا</a:t>
            </a:r>
            <a:endParaRPr lang="en-US" altLang="zh-CN" sz="2000" b="1" dirty="0">
              <a:solidFill>
                <a:srgbClr val="000000"/>
              </a:solidFill>
              <a:latin typeface="Arial" panose="020B0604020202020204" pitchFamily="34" charset="0"/>
              <a:cs typeface="Arial" panose="020B0604020202020204" pitchFamily="34" charset="0"/>
            </a:endParaRPr>
          </a:p>
        </p:txBody>
      </p:sp>
      <p:sp>
        <p:nvSpPr>
          <p:cNvPr id="449544" name="Rectangle 8"/>
          <p:cNvSpPr>
            <a:spLocks noChangeArrowheads="1"/>
          </p:cNvSpPr>
          <p:nvPr/>
        </p:nvSpPr>
        <p:spPr bwMode="auto">
          <a:xfrm>
            <a:off x="0" y="1219200"/>
            <a:ext cx="6019800"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r" defTabSz="914400" rtl="1" fontAlgn="base">
              <a:lnSpc>
                <a:spcPct val="90000"/>
              </a:lnSpc>
              <a:spcBef>
                <a:spcPct val="20000"/>
              </a:spcBef>
              <a:spcAft>
                <a:spcPct val="0"/>
              </a:spcAft>
              <a:buFontTx/>
              <a:buChar char="•"/>
            </a:pPr>
            <a:r>
              <a:rPr lang="ar-JO" altLang="zh-CN" sz="2800" b="1" dirty="0">
                <a:solidFill>
                  <a:schemeClr val="bg1"/>
                </a:solidFill>
                <a:latin typeface="Arial" panose="020B0604020202020204" pitchFamily="34" charset="0"/>
                <a:ea typeface="ＭＳ Ｐゴシック" charset="0"/>
                <a:cs typeface="Arial" panose="020B0604020202020204" pitchFamily="34" charset="0"/>
              </a:rPr>
              <a:t>2 طن و طول 10 أمتار</a:t>
            </a:r>
            <a:endParaRPr lang="en-US" altLang="zh-CN" sz="2800" b="1" dirty="0">
              <a:solidFill>
                <a:schemeClr val="bg1"/>
              </a:solidFill>
              <a:latin typeface="Arial" panose="020B0604020202020204" pitchFamily="34" charset="0"/>
              <a:ea typeface="ＭＳ Ｐゴシック" charset="0"/>
              <a:cs typeface="Arial" panose="020B0604020202020204" pitchFamily="34" charset="0"/>
            </a:endParaRPr>
          </a:p>
          <a:p>
            <a:pPr marL="342900" indent="-342900" algn="r" defTabSz="914400" rtl="1" fontAlgn="base">
              <a:lnSpc>
                <a:spcPct val="90000"/>
              </a:lnSpc>
              <a:spcBef>
                <a:spcPct val="20000"/>
              </a:spcBef>
              <a:spcAft>
                <a:spcPct val="0"/>
              </a:spcAft>
              <a:buFontTx/>
              <a:buChar char="•"/>
            </a:pPr>
            <a:r>
              <a:rPr lang="ar-JO" sz="2800" b="1" dirty="0">
                <a:solidFill>
                  <a:schemeClr val="bg1"/>
                </a:solidFill>
                <a:latin typeface="Arial" panose="020B0604020202020204" pitchFamily="34" charset="0"/>
                <a:cs typeface="Arial" panose="020B0604020202020204" pitchFamily="34" charset="0"/>
              </a:rPr>
              <a:t>قبض عليه على عمق 330 مترًا في المحيط بالقرب من كرايستشيرش</a:t>
            </a:r>
          </a:p>
          <a:p>
            <a:pPr marL="342900" indent="-342900" algn="r" defTabSz="914400" rtl="1" fontAlgn="base">
              <a:lnSpc>
                <a:spcPct val="90000"/>
              </a:lnSpc>
              <a:spcBef>
                <a:spcPct val="20000"/>
              </a:spcBef>
              <a:spcAft>
                <a:spcPct val="0"/>
              </a:spcAft>
              <a:buFontTx/>
              <a:buChar char="•"/>
            </a:pPr>
            <a:r>
              <a:rPr lang="ar-JO" altLang="zh-CN" sz="2800" b="1" dirty="0">
                <a:solidFill>
                  <a:schemeClr val="bg1"/>
                </a:solidFill>
                <a:latin typeface="Arial" panose="020B0604020202020204" pitchFamily="34" charset="0"/>
                <a:ea typeface="ＭＳ Ｐゴシック" charset="0"/>
                <a:cs typeface="Arial" panose="020B0604020202020204" pitchFamily="34" charset="0"/>
              </a:rPr>
              <a:t>بليسيوسورس : </a:t>
            </a:r>
            <a:r>
              <a:rPr lang="ar-JO" sz="2800" b="1" dirty="0">
                <a:solidFill>
                  <a:schemeClr val="bg1"/>
                </a:solidFill>
                <a:latin typeface="Arial" panose="020B0604020202020204" pitchFamily="34" charset="0"/>
                <a:cs typeface="Arial" panose="020B0604020202020204" pitchFamily="34" charset="0"/>
              </a:rPr>
              <a:t>زواحف ضخمة صغيرة الرأس ذات عنق طويل وأربع زعانف</a:t>
            </a:r>
            <a:endParaRPr lang="en-US" altLang="zh-CN" sz="2800" b="1" dirty="0">
              <a:solidFill>
                <a:schemeClr val="bg1"/>
              </a:solidFill>
              <a:latin typeface="Arial" panose="020B0604020202020204" pitchFamily="34" charset="0"/>
              <a:ea typeface="ＭＳ Ｐゴシック" charset="0"/>
              <a:cs typeface="Arial" panose="020B0604020202020204" pitchFamily="34" charset="0"/>
            </a:endParaRPr>
          </a:p>
          <a:p>
            <a:pPr marL="342900" indent="-342900" algn="r" defTabSz="914400" rtl="1" fontAlgn="base">
              <a:lnSpc>
                <a:spcPct val="90000"/>
              </a:lnSpc>
              <a:spcBef>
                <a:spcPct val="20000"/>
              </a:spcBef>
              <a:spcAft>
                <a:spcPct val="0"/>
              </a:spcAft>
              <a:buFontTx/>
              <a:buChar char="•"/>
            </a:pPr>
            <a:r>
              <a:rPr lang="ar-JO" sz="2800" b="1" dirty="0">
                <a:solidFill>
                  <a:schemeClr val="bg1"/>
                </a:solidFill>
                <a:latin typeface="Arial" panose="020B0604020202020204" pitchFamily="34" charset="0"/>
                <a:cs typeface="Arial" panose="020B0604020202020204" pitchFamily="34" charset="0"/>
              </a:rPr>
              <a:t>تم تصويره ورسمه بواسطة عالم الأحياء البحرية ميتشيكو يانو</a:t>
            </a:r>
          </a:p>
          <a:p>
            <a:pPr marL="342900" indent="-342900" algn="r" defTabSz="914400" rtl="1" fontAlgn="base">
              <a:lnSpc>
                <a:spcPct val="90000"/>
              </a:lnSpc>
              <a:spcBef>
                <a:spcPct val="20000"/>
              </a:spcBef>
              <a:spcAft>
                <a:spcPct val="0"/>
              </a:spcAft>
              <a:buFontTx/>
              <a:buChar char="•"/>
            </a:pPr>
            <a:r>
              <a:rPr lang="ar-JO" sz="2800" b="1" dirty="0">
                <a:solidFill>
                  <a:schemeClr val="bg1"/>
                </a:solidFill>
                <a:latin typeface="Arial" panose="020B0604020202020204" pitchFamily="34" charset="0"/>
                <a:cs typeface="Arial" panose="020B0604020202020204" pitchFamily="34" charset="0"/>
              </a:rPr>
              <a:t>ألقى القبطان بها مرة أخرى في البحر خوفا من تلويث سمكه.</a:t>
            </a:r>
          </a:p>
          <a:p>
            <a:pPr marL="342900" indent="-342900" algn="r" defTabSz="914400" rtl="1" fontAlgn="base">
              <a:lnSpc>
                <a:spcPct val="90000"/>
              </a:lnSpc>
              <a:spcBef>
                <a:spcPct val="20000"/>
              </a:spcBef>
              <a:spcAft>
                <a:spcPct val="0"/>
              </a:spcAft>
              <a:buFontTx/>
              <a:buChar char="•"/>
            </a:pPr>
            <a:r>
              <a:rPr lang="ar-JO" sz="2800" b="1" dirty="0">
                <a:solidFill>
                  <a:schemeClr val="bg1"/>
                </a:solidFill>
                <a:latin typeface="Arial" panose="020B0604020202020204" pitchFamily="34" charset="0"/>
                <a:cs typeface="Arial" panose="020B0604020202020204" pitchFamily="34" charset="0"/>
              </a:rPr>
              <a:t>بعد فترة وجيزة ذكرت بي بي سي أنها سمكة قرش (30 يوليو 1977)</a:t>
            </a:r>
            <a:endParaRPr lang="en-US" altLang="zh-CN" sz="28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63175" name="Rectangle 10"/>
          <p:cNvSpPr>
            <a:spLocks noChangeArrowheads="1"/>
          </p:cNvSpPr>
          <p:nvPr/>
        </p:nvSpPr>
        <p:spPr bwMode="auto">
          <a:xfrm>
            <a:off x="304800" y="609600"/>
            <a:ext cx="819785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spcBef>
                <a:spcPct val="0"/>
              </a:spcBef>
              <a:spcAft>
                <a:spcPct val="0"/>
              </a:spcAft>
            </a:pPr>
            <a:r>
              <a:rPr lang="ar-JO" altLang="zh-CN" sz="2400" b="1" dirty="0">
                <a:solidFill>
                  <a:srgbClr val="FFFFFF"/>
                </a:solidFill>
                <a:latin typeface="Arial" panose="020B0604020202020204" pitchFamily="34" charset="0"/>
                <a:ea typeface="ＭＳ Ｐゴシック" charset="0"/>
                <a:cs typeface="Arial" panose="020B0604020202020204" pitchFamily="34" charset="0"/>
              </a:rPr>
              <a:t>(21 تموز 1977)</a:t>
            </a:r>
            <a:endParaRPr lang="en-US" altLang="zh-CN" sz="2400" b="1"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3170974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449540"/>
                                        </p:tgtEl>
                                        <p:attrNameLst>
                                          <p:attrName>style.visibility</p:attrName>
                                        </p:attrNameLst>
                                      </p:cBhvr>
                                      <p:to>
                                        <p:strVal val="visible"/>
                                      </p:to>
                                    </p:set>
                                    <p:anim calcmode="lin" valueType="num">
                                      <p:cBhvr>
                                        <p:cTn id="7" dur="1000" fill="hold"/>
                                        <p:tgtEl>
                                          <p:spTgt spid="449540"/>
                                        </p:tgtEl>
                                        <p:attrNameLst>
                                          <p:attrName>ppt_w</p:attrName>
                                        </p:attrNameLst>
                                      </p:cBhvr>
                                      <p:tavLst>
                                        <p:tav tm="0">
                                          <p:val>
                                            <p:fltVal val="0"/>
                                          </p:val>
                                        </p:tav>
                                        <p:tav tm="100000">
                                          <p:val>
                                            <p:strVal val="#ppt_w"/>
                                          </p:val>
                                        </p:tav>
                                      </p:tavLst>
                                    </p:anim>
                                    <p:anim calcmode="lin" valueType="num">
                                      <p:cBhvr>
                                        <p:cTn id="8" dur="1000" fill="hold"/>
                                        <p:tgtEl>
                                          <p:spTgt spid="449540"/>
                                        </p:tgtEl>
                                        <p:attrNameLst>
                                          <p:attrName>ppt_h</p:attrName>
                                        </p:attrNameLst>
                                      </p:cBhvr>
                                      <p:tavLst>
                                        <p:tav tm="0">
                                          <p:val>
                                            <p:fltVal val="0"/>
                                          </p:val>
                                        </p:tav>
                                        <p:tav tm="100000">
                                          <p:val>
                                            <p:strVal val="#ppt_h"/>
                                          </p:val>
                                        </p:tav>
                                      </p:tavLst>
                                    </p:anim>
                                    <p:anim calcmode="lin" valueType="num">
                                      <p:cBhvr>
                                        <p:cTn id="9" dur="1000" fill="hold"/>
                                        <p:tgtEl>
                                          <p:spTgt spid="44954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495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449544">
                                            <p:txEl>
                                              <p:pRg st="0" end="0"/>
                                            </p:txEl>
                                          </p:spTgt>
                                        </p:tgtEl>
                                        <p:attrNameLst>
                                          <p:attrName>style.visibility</p:attrName>
                                        </p:attrNameLst>
                                      </p:cBhvr>
                                      <p:to>
                                        <p:strVal val="visible"/>
                                      </p:to>
                                    </p:set>
                                    <p:animEffect transition="in" filter="wipe(up)">
                                      <p:cBhvr>
                                        <p:cTn id="15" dur="500"/>
                                        <p:tgtEl>
                                          <p:spTgt spid="449544">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449544">
                                            <p:txEl>
                                              <p:pRg st="1" end="1"/>
                                            </p:txEl>
                                          </p:spTgt>
                                        </p:tgtEl>
                                        <p:attrNameLst>
                                          <p:attrName>style.visibility</p:attrName>
                                        </p:attrNameLst>
                                      </p:cBhvr>
                                      <p:to>
                                        <p:strVal val="visible"/>
                                      </p:to>
                                    </p:set>
                                    <p:animEffect transition="in" filter="wipe(up)">
                                      <p:cBhvr>
                                        <p:cTn id="20" dur="500"/>
                                        <p:tgtEl>
                                          <p:spTgt spid="44954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449544">
                                            <p:txEl>
                                              <p:pRg st="2" end="2"/>
                                            </p:txEl>
                                          </p:spTgt>
                                        </p:tgtEl>
                                        <p:attrNameLst>
                                          <p:attrName>style.visibility</p:attrName>
                                        </p:attrNameLst>
                                      </p:cBhvr>
                                      <p:to>
                                        <p:strVal val="visible"/>
                                      </p:to>
                                    </p:set>
                                    <p:animEffect transition="in" filter="wipe(up)">
                                      <p:cBhvr>
                                        <p:cTn id="25" dur="500"/>
                                        <p:tgtEl>
                                          <p:spTgt spid="449544">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449544">
                                            <p:txEl>
                                              <p:pRg st="3" end="3"/>
                                            </p:txEl>
                                          </p:spTgt>
                                        </p:tgtEl>
                                        <p:attrNameLst>
                                          <p:attrName>style.visibility</p:attrName>
                                        </p:attrNameLst>
                                      </p:cBhvr>
                                      <p:to>
                                        <p:strVal val="visible"/>
                                      </p:to>
                                    </p:set>
                                    <p:animEffect transition="in" filter="wipe(up)">
                                      <p:cBhvr>
                                        <p:cTn id="30" dur="500"/>
                                        <p:tgtEl>
                                          <p:spTgt spid="449544">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449544">
                                            <p:txEl>
                                              <p:pRg st="4" end="4"/>
                                            </p:txEl>
                                          </p:spTgt>
                                        </p:tgtEl>
                                        <p:attrNameLst>
                                          <p:attrName>style.visibility</p:attrName>
                                        </p:attrNameLst>
                                      </p:cBhvr>
                                      <p:to>
                                        <p:strVal val="visible"/>
                                      </p:to>
                                    </p:set>
                                    <p:animEffect transition="in" filter="wipe(up)">
                                      <p:cBhvr>
                                        <p:cTn id="35" dur="500"/>
                                        <p:tgtEl>
                                          <p:spTgt spid="44954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544"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2"/>
          <p:cNvSpPr>
            <a:spLocks noGrp="1" noChangeArrowheads="1"/>
          </p:cNvSpPr>
          <p:nvPr>
            <p:ph type="title"/>
          </p:nvPr>
        </p:nvSpPr>
        <p:spPr>
          <a:xfrm>
            <a:off x="685800" y="152400"/>
            <a:ext cx="7772400" cy="762000"/>
          </a:xfrm>
        </p:spPr>
        <p:txBody>
          <a:bodyPr/>
          <a:lstStyle/>
          <a:p>
            <a:pPr eaLnBrk="1" hangingPunct="1"/>
            <a:r>
              <a:rPr lang="ar-JO" altLang="zh-CN" dirty="0">
                <a:solidFill>
                  <a:schemeClr val="bg1"/>
                </a:solidFill>
                <a:ea typeface="ＭＳ Ｐゴシック" charset="0"/>
                <a:cs typeface="Arial" panose="020B0604020202020204" pitchFamily="34" charset="0"/>
              </a:rPr>
              <a:t>هل هي سمكة قرش؟</a:t>
            </a:r>
            <a:endParaRPr lang="zh-CN" altLang="en-US" dirty="0">
              <a:solidFill>
                <a:schemeClr val="bg1"/>
              </a:solidFill>
              <a:cs typeface="Arial" panose="020B0604020202020204" pitchFamily="34" charset="0"/>
            </a:endParaRPr>
          </a:p>
        </p:txBody>
      </p:sp>
      <p:sp>
        <p:nvSpPr>
          <p:cNvPr id="273410" name="Rectangle 3"/>
          <p:cNvSpPr>
            <a:spLocks noGrp="1" noChangeArrowheads="1"/>
          </p:cNvSpPr>
          <p:nvPr>
            <p:ph type="body" idx="1"/>
          </p:nvPr>
        </p:nvSpPr>
        <p:spPr>
          <a:xfrm>
            <a:off x="4876800" y="6477000"/>
            <a:ext cx="3810000" cy="381000"/>
          </a:xfrm>
        </p:spPr>
        <p:txBody>
          <a:bodyPr/>
          <a:lstStyle/>
          <a:p>
            <a:pPr algn="r" eaLnBrk="1" hangingPunct="1">
              <a:lnSpc>
                <a:spcPct val="90000"/>
              </a:lnSpc>
              <a:buFontTx/>
              <a:buNone/>
            </a:pPr>
            <a:r>
              <a:rPr lang="ar-JO" altLang="zh-CN" sz="2000" dirty="0">
                <a:solidFill>
                  <a:schemeClr val="bg1"/>
                </a:solidFill>
                <a:cs typeface="Arial" panose="020B0604020202020204" pitchFamily="34" charset="0"/>
              </a:rPr>
              <a:t>بيل كوبر، بعد الطوفان، 140</a:t>
            </a:r>
            <a:endParaRPr lang="en-US" altLang="zh-CN" sz="2000" dirty="0">
              <a:solidFill>
                <a:schemeClr val="bg1"/>
              </a:solidFill>
              <a:cs typeface="Arial" panose="020B0604020202020204" pitchFamily="34" charset="0"/>
            </a:endParaRPr>
          </a:p>
        </p:txBody>
      </p:sp>
      <p:pic>
        <p:nvPicPr>
          <p:cNvPr id="273411" name="Picture 4" descr="JapanDinoSketc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914400"/>
            <a:ext cx="8305800" cy="545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09667427"/>
      </p:ext>
    </p:extLst>
  </p:cSld>
  <p:clrMapOvr>
    <a:masterClrMapping/>
  </p:clrMapOvr>
  <p:transition spd="med">
    <p:randomBar dir="vert"/>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5"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457200"/>
            <a:ext cx="6400800" cy="640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411075" name="Rectangle 3"/>
          <p:cNvSpPr>
            <a:spLocks noChangeArrowheads="1"/>
          </p:cNvSpPr>
          <p:nvPr/>
        </p:nvSpPr>
        <p:spPr bwMode="auto">
          <a:xfrm>
            <a:off x="4492625" y="514350"/>
            <a:ext cx="4575175" cy="6019800"/>
          </a:xfrm>
          <a:prstGeom prst="rect">
            <a:avLst/>
          </a:prstGeom>
          <a:noFill/>
          <a:ln w="12700">
            <a:noFill/>
            <a:miter lim="800000"/>
            <a:headEnd/>
            <a:tailEnd/>
          </a:ln>
          <a:effectLst/>
        </p:spPr>
        <p:txBody>
          <a:bodyPr lIns="90488" tIns="44450" rIns="90488" bIns="44450"/>
          <a:lstStyle/>
          <a:p>
            <a:pPr marL="342900" indent="-342900" algn="ctr" defTabSz="914400" eaLnBrk="0" fontAlgn="base" hangingPunct="0">
              <a:lnSpc>
                <a:spcPct val="80000"/>
              </a:lnSpc>
              <a:spcBef>
                <a:spcPct val="20000"/>
              </a:spcBef>
              <a:spcAft>
                <a:spcPct val="0"/>
              </a:spcAft>
              <a:buClr>
                <a:srgbClr val="C0FEF9"/>
              </a:buClr>
              <a:buSzPct val="75000"/>
              <a:buFont typeface="Wingdings" charset="0"/>
              <a:buChar char="§"/>
              <a:defRPr/>
            </a:pPr>
            <a:r>
              <a:rPr lang="ar-JO" sz="3200" b="1" dirty="0">
                <a:latin typeface="Arial" panose="020B0604020202020204" pitchFamily="34" charset="0"/>
                <a:cs typeface="Arial" panose="020B0604020202020204" pitchFamily="34" charset="0"/>
              </a:rPr>
              <a:t>منظر من فضاء جبل أرارات و أراراط الصغير المغطى بالثلوج البراكين غير النشطة الواقعة في شرق تركيا. يرتفع جبل أرارات على ارتفاع 3 أميال فوق مستوى سطح البحر. هذا الجبل هو مكان الراحة التقليدي لسفينة نوح.</a:t>
            </a:r>
            <a:endParaRPr lang="en-US" altLang="zh-CN"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267267" name="Rectangle 4"/>
          <p:cNvSpPr>
            <a:spLocks noChangeArrowheads="1"/>
          </p:cNvSpPr>
          <p:nvPr/>
        </p:nvSpPr>
        <p:spPr bwMode="auto">
          <a:xfrm>
            <a:off x="442913" y="6326188"/>
            <a:ext cx="2527300"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defTabSz="914400" eaLnBrk="0" fontAlgn="base" hangingPunct="0">
              <a:spcBef>
                <a:spcPct val="0"/>
              </a:spcBef>
              <a:spcAft>
                <a:spcPct val="0"/>
              </a:spcAft>
            </a:pPr>
            <a:r>
              <a:rPr lang="en-US" altLang="zh-CN" sz="2400" b="1">
                <a:solidFill>
                  <a:srgbClr val="FFFFFF"/>
                </a:solidFill>
                <a:latin typeface="Arial" panose="020B0604020202020204" pitchFamily="34" charset="0"/>
                <a:ea typeface="ＭＳ Ｐゴシック" charset="0"/>
                <a:cs typeface="Arial" panose="020B0604020202020204" pitchFamily="34" charset="0"/>
              </a:rPr>
              <a:t>NASA Photo</a:t>
            </a:r>
          </a:p>
        </p:txBody>
      </p:sp>
      <p:sp>
        <p:nvSpPr>
          <p:cNvPr id="1411077" name="Rectangle 5"/>
          <p:cNvSpPr>
            <a:spLocks noChangeArrowheads="1"/>
          </p:cNvSpPr>
          <p:nvPr/>
        </p:nvSpPr>
        <p:spPr bwMode="auto">
          <a:xfrm>
            <a:off x="809625" y="989013"/>
            <a:ext cx="1835440" cy="643766"/>
          </a:xfrm>
          <a:prstGeom prst="rect">
            <a:avLst/>
          </a:prstGeom>
          <a:noFill/>
          <a:ln w="12700">
            <a:noFill/>
            <a:miter lim="800000"/>
            <a:headEnd/>
            <a:tailEnd/>
          </a:ln>
          <a:effectLst/>
        </p:spPr>
        <p:txBody>
          <a:bodyPr wrap="none" lIns="90488" tIns="44450" rIns="90488" bIns="44450">
            <a:spAutoFit/>
          </a:bodyPr>
          <a:lstStyle/>
          <a:p>
            <a:pPr defTabSz="914400" eaLnBrk="0" fontAlgn="base" hangingPunct="0">
              <a:spcBef>
                <a:spcPct val="0"/>
              </a:spcBef>
              <a:spcAft>
                <a:spcPct val="0"/>
              </a:spcAft>
              <a:defRPr/>
            </a:pPr>
            <a:r>
              <a:rPr lang="ar-JO" sz="36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جبل أراراط</a:t>
            </a:r>
            <a:endParaRPr lang="en-US" sz="36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1411078" name="Line 6"/>
          <p:cNvSpPr>
            <a:spLocks noChangeShapeType="1"/>
          </p:cNvSpPr>
          <p:nvPr/>
        </p:nvSpPr>
        <p:spPr bwMode="auto">
          <a:xfrm flipH="1" flipV="1">
            <a:off x="2111375" y="1533525"/>
            <a:ext cx="1109663" cy="744538"/>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b="1">
              <a:solidFill>
                <a:srgbClr val="FFFFFF"/>
              </a:solidFill>
              <a:latin typeface="Arial" panose="020B0604020202020204" pitchFamily="34" charset="0"/>
              <a:ea typeface="ＭＳ Ｐゴシック" charset="0"/>
              <a:cs typeface="Arial" panose="020B0604020202020204" pitchFamily="34" charset="0"/>
            </a:endParaRPr>
          </a:p>
        </p:txBody>
      </p:sp>
      <p:sp>
        <p:nvSpPr>
          <p:cNvPr id="267270" name="Rectangle 7"/>
          <p:cNvSpPr>
            <a:spLocks noChangeArrowheads="1"/>
          </p:cNvSpPr>
          <p:nvPr/>
        </p:nvSpPr>
        <p:spPr bwMode="auto">
          <a:xfrm>
            <a:off x="5167313" y="6424613"/>
            <a:ext cx="2047741" cy="3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defTabSz="914400" eaLnBrk="0" fontAlgn="base" hangingPunct="0">
              <a:spcBef>
                <a:spcPct val="0"/>
              </a:spcBef>
              <a:spcAft>
                <a:spcPct val="0"/>
              </a:spcAft>
            </a:pPr>
            <a:r>
              <a:rPr lang="en-US" altLang="zh-CN" sz="1400">
                <a:solidFill>
                  <a:srgbClr val="FFFFFF"/>
                </a:solidFill>
                <a:latin typeface="Arial" panose="020B0604020202020204" pitchFamily="34" charset="0"/>
                <a:ea typeface="ＭＳ Ｐゴシック" charset="0"/>
                <a:cs typeface="Arial" panose="020B0604020202020204" pitchFamily="34" charset="0"/>
              </a:rPr>
              <a:t>©  EBibleTeacher.com  </a:t>
            </a:r>
          </a:p>
        </p:txBody>
      </p:sp>
      <p:sp>
        <p:nvSpPr>
          <p:cNvPr id="1411080" name="Rectangle 8"/>
          <p:cNvSpPr>
            <a:spLocks noGrp="1" noChangeArrowheads="1"/>
          </p:cNvSpPr>
          <p:nvPr>
            <p:ph type="title" idx="4294967295"/>
          </p:nvPr>
        </p:nvSpPr>
        <p:spPr>
          <a:xfrm>
            <a:off x="6438900" y="609600"/>
            <a:ext cx="2457450" cy="285750"/>
          </a:xfrm>
        </p:spPr>
        <p:txBody>
          <a:bodyPr/>
          <a:lstStyle/>
          <a:p>
            <a:pPr>
              <a:defRPr/>
            </a:pPr>
            <a:r>
              <a:rPr lang="en-US" sz="100" b="0" u="none" dirty="0">
                <a:solidFill>
                  <a:srgbClr val="000000"/>
                </a:solidFill>
                <a:effectLst/>
                <a:ea typeface="ＭＳ Ｐゴシック" charset="0"/>
                <a:cs typeface="Arial" panose="020B0604020202020204" pitchFamily="34" charset="0"/>
              </a:rPr>
              <a:t>Noah</a:t>
            </a:r>
            <a:r>
              <a:rPr lang="fr-FR" altLang="ja-JP" sz="100" b="0" u="none" dirty="0">
                <a:solidFill>
                  <a:srgbClr val="000000"/>
                </a:solidFill>
                <a:effectLst/>
                <a:ea typeface="ＭＳ Ｐゴシック" charset="0"/>
                <a:cs typeface="Arial" panose="020B0604020202020204" pitchFamily="34" charset="0"/>
              </a:rPr>
              <a:t>'</a:t>
            </a:r>
            <a:r>
              <a:rPr lang="en-US" altLang="ja-JP" sz="100" b="0" u="none" dirty="0">
                <a:solidFill>
                  <a:srgbClr val="000000"/>
                </a:solidFill>
                <a:effectLst/>
                <a:ea typeface="ＭＳ Ｐゴシック" charset="0"/>
                <a:cs typeface="Arial" panose="020B0604020202020204" pitchFamily="34" charset="0"/>
              </a:rPr>
              <a:t>s Ark Mt. Ararat</a:t>
            </a:r>
            <a:endParaRPr lang="en-US" sz="100" dirty="0">
              <a:ea typeface="ＭＳ Ｐゴシック" charset="0"/>
              <a:cs typeface="Arial" panose="020B0604020202020204" pitchFamily="34" charset="0"/>
            </a:endParaRPr>
          </a:p>
        </p:txBody>
      </p:sp>
      <p:sp>
        <p:nvSpPr>
          <p:cNvPr id="267272" name="Text Box 9"/>
          <p:cNvSpPr txBox="1">
            <a:spLocks noChangeArrowheads="1"/>
          </p:cNvSpPr>
          <p:nvPr/>
        </p:nvSpPr>
        <p:spPr bwMode="auto">
          <a:xfrm>
            <a:off x="8293100" y="6491288"/>
            <a:ext cx="8826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altLang="zh-CN" sz="1800">
                <a:solidFill>
                  <a:srgbClr val="FFFFFF"/>
                </a:solidFill>
                <a:latin typeface="Arial" panose="020B0604020202020204" pitchFamily="34" charset="0"/>
                <a:cs typeface="Arial" panose="020B0604020202020204" pitchFamily="34" charset="0"/>
                <a:hlinkClick r:id="" action="ppaction://noaction"/>
              </a:rPr>
              <a:t>INDEX</a:t>
            </a:r>
            <a:endParaRPr lang="en-US" altLang="zh-CN" sz="180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68058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411077"/>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1411078"/>
                                        </p:tgtEl>
                                        <p:attrNameLst>
                                          <p:attrName>style.visibility</p:attrName>
                                        </p:attrNameLst>
                                      </p:cBhvr>
                                      <p:to>
                                        <p:strVal val="visible"/>
                                      </p:to>
                                    </p:set>
                                    <p:animEffect transition="in" filter="wipe(up)">
                                      <p:cBhvr>
                                        <p:cTn id="10" dur="500"/>
                                        <p:tgtEl>
                                          <p:spTgt spid="1411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1077" grpId="0"/>
      <p:bldP spid="1411078"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3" name="Picture 1" descr="Gen 9 Altar &amp; Worship.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9314" name="Title 1"/>
          <p:cNvSpPr>
            <a:spLocks noGrp="1"/>
          </p:cNvSpPr>
          <p:nvPr>
            <p:ph type="title"/>
          </p:nvPr>
        </p:nvSpPr>
        <p:spPr>
          <a:xfrm>
            <a:off x="4214813" y="260350"/>
            <a:ext cx="4460875" cy="1235075"/>
          </a:xfrm>
        </p:spPr>
        <p:txBody>
          <a:bodyPr/>
          <a:lstStyle/>
          <a:p>
            <a:r>
              <a:rPr lang="ar-JO" altLang="zh-CN" dirty="0">
                <a:solidFill>
                  <a:schemeClr val="tx1"/>
                </a:solidFill>
                <a:ea typeface="ＭＳ Ｐゴシック" charset="0"/>
                <a:cs typeface="Arial" panose="020B0604020202020204" pitchFamily="34" charset="0"/>
              </a:rPr>
              <a:t>العبادة و قوس قزح</a:t>
            </a:r>
            <a:endParaRPr lang="en-US" altLang="zh-CN" dirty="0">
              <a:solidFill>
                <a:schemeClr val="tx1"/>
              </a:solidFill>
              <a:ea typeface="ＭＳ Ｐゴシック" charset="0"/>
              <a:cs typeface="Arial" panose="020B0604020202020204" pitchFamily="34" charset="0"/>
            </a:endParaRPr>
          </a:p>
        </p:txBody>
      </p:sp>
    </p:spTree>
    <p:extLst>
      <p:ext uri="{BB962C8B-B14F-4D97-AF65-F5344CB8AC3E}">
        <p14:creationId xmlns:p14="http://schemas.microsoft.com/office/powerpoint/2010/main" val="2620340825"/>
      </p:ext>
    </p:extLst>
  </p:cSld>
  <p:clrMapOvr>
    <a:masterClrMapping/>
  </p:clrMapOvr>
  <p:transition spd="med">
    <p:randomBar dir="vert"/>
  </p:transition>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5" name="Rectangle 2"/>
          <p:cNvSpPr>
            <a:spLocks noGrp="1" noChangeArrowheads="1"/>
          </p:cNvSpPr>
          <p:nvPr>
            <p:ph type="title" idx="4294967295"/>
          </p:nvPr>
        </p:nvSpPr>
        <p:spPr>
          <a:xfrm>
            <a:off x="1295400" y="228600"/>
            <a:ext cx="6946899" cy="533400"/>
          </a:xfrm>
          <a:solidFill>
            <a:schemeClr val="bg1"/>
          </a:solidFill>
        </p:spPr>
        <p:txBody>
          <a:bodyPr/>
          <a:lstStyle/>
          <a:p>
            <a:pPr algn="ctr" eaLnBrk="1" hangingPunct="1"/>
            <a:r>
              <a:rPr lang="ar-JO" sz="3200" dirty="0">
                <a:solidFill>
                  <a:srgbClr val="FFFFFF"/>
                </a:solidFill>
                <a:ea typeface="ＭＳ Ｐゴシック" charset="0"/>
                <a:cs typeface="Arial" panose="020B0604020202020204" pitchFamily="34" charset="0"/>
              </a:rPr>
              <a:t>أن ترى نوح أو لا تراه</a:t>
            </a:r>
            <a:endParaRPr lang="en-US" sz="3200" dirty="0">
              <a:solidFill>
                <a:srgbClr val="FFFFFF"/>
              </a:solidFill>
              <a:ea typeface="ＭＳ Ｐゴシック" charset="0"/>
              <a:cs typeface="Arial" panose="020B0604020202020204" pitchFamily="34" charset="0"/>
            </a:endParaRPr>
          </a:p>
        </p:txBody>
      </p:sp>
      <p:sp>
        <p:nvSpPr>
          <p:cNvPr id="10301" name="Text Box 61"/>
          <p:cNvSpPr txBox="1">
            <a:spLocks noChangeArrowheads="1"/>
          </p:cNvSpPr>
          <p:nvPr/>
        </p:nvSpPr>
        <p:spPr bwMode="auto">
          <a:xfrm>
            <a:off x="304800" y="1841500"/>
            <a:ext cx="8534400" cy="2677656"/>
          </a:xfrm>
          <a:prstGeom prst="rect">
            <a:avLst/>
          </a:prstGeom>
          <a:solidFill>
            <a:srgbClr val="000090"/>
          </a:solidFill>
          <a:ln w="9525">
            <a:solidFill>
              <a:schemeClr val="bg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ar-JO" altLang="zh-CN" sz="2800" b="1" u="sng" dirty="0">
                <a:solidFill>
                  <a:srgbClr val="FFFFFF"/>
                </a:solidFill>
                <a:latin typeface="Arial" panose="020B0604020202020204" pitchFamily="34" charset="0"/>
                <a:ea typeface="宋体" charset="0"/>
                <a:cs typeface="Arial" panose="020B0604020202020204" pitchFamily="34" charset="0"/>
              </a:rPr>
              <a:t>الآية الرئيسية</a:t>
            </a:r>
            <a:endParaRPr lang="en-US" altLang="zh-CN" sz="2800" b="1" dirty="0">
              <a:solidFill>
                <a:srgbClr val="FFFFFF"/>
              </a:solidFill>
              <a:latin typeface="Arial" panose="020B0604020202020204" pitchFamily="34" charset="0"/>
              <a:ea typeface="宋体" charset="0"/>
              <a:cs typeface="Arial" panose="020B0604020202020204" pitchFamily="34" charset="0"/>
            </a:endParaRPr>
          </a:p>
          <a:p>
            <a:pPr algn="ctr" defTabSz="914400" eaLnBrk="1" fontAlgn="base" hangingPunct="1">
              <a:spcBef>
                <a:spcPct val="0"/>
              </a:spcBef>
              <a:spcAft>
                <a:spcPct val="0"/>
              </a:spcAft>
            </a:pPr>
            <a:r>
              <a:rPr lang="ar-JO" altLang="zh-CN" sz="2800" b="1" dirty="0">
                <a:solidFill>
                  <a:srgbClr val="FFFFFF"/>
                </a:solidFill>
                <a:latin typeface="Arial" panose="020B0604020202020204" pitchFamily="34" charset="0"/>
                <a:ea typeface="宋体" charset="0"/>
                <a:cs typeface="Arial" panose="020B0604020202020204" pitchFamily="34" charset="0"/>
              </a:rPr>
              <a:t>كل من تعدى و لم يثبت في تعليم المسيح فليس له الله و من يثبت في تعليم المسيح فهذا له الآب و الإبن جميعاً إن كان أحد يأتيكم و لا يجيء بهذا التعليم فلا تقبلوه في البيت و لا تقولوا له سلام لأن من يسلم عليه يشترك في أعماله الشريرة</a:t>
            </a:r>
            <a:br>
              <a:rPr lang="en-US" altLang="zh-CN" sz="2800" b="1" dirty="0">
                <a:solidFill>
                  <a:srgbClr val="FFFFFF"/>
                </a:solidFill>
                <a:latin typeface="Arial" panose="020B0604020202020204" pitchFamily="34" charset="0"/>
                <a:ea typeface="宋体" charset="0"/>
                <a:cs typeface="Arial" panose="020B0604020202020204" pitchFamily="34" charset="0"/>
              </a:rPr>
            </a:br>
            <a:r>
              <a:rPr lang="en-US" altLang="zh-CN" sz="2800" b="1" dirty="0">
                <a:solidFill>
                  <a:srgbClr val="FFFFFF"/>
                </a:solidFill>
                <a:latin typeface="Arial" panose="020B0604020202020204" pitchFamily="34" charset="0"/>
                <a:ea typeface="宋体" charset="0"/>
                <a:cs typeface="Arial" panose="020B0604020202020204" pitchFamily="34" charset="0"/>
              </a:rPr>
              <a:t>(</a:t>
            </a:r>
            <a:r>
              <a:rPr lang="ar-JO" altLang="zh-CN" sz="2800" b="1" dirty="0">
                <a:solidFill>
                  <a:srgbClr val="FFFFFF"/>
                </a:solidFill>
                <a:latin typeface="Arial" panose="020B0604020202020204" pitchFamily="34" charset="0"/>
                <a:ea typeface="宋体" charset="0"/>
                <a:cs typeface="Arial" panose="020B0604020202020204" pitchFamily="34" charset="0"/>
              </a:rPr>
              <a:t>2 يوحنا 9-11</a:t>
            </a:r>
            <a:r>
              <a:rPr lang="en-US" altLang="zh-CN" sz="2800" b="1" dirty="0">
                <a:solidFill>
                  <a:srgbClr val="FFFFFF"/>
                </a:solidFill>
                <a:latin typeface="Arial" panose="020B0604020202020204" pitchFamily="34" charset="0"/>
                <a:ea typeface="宋体" charset="0"/>
                <a:cs typeface="Arial" panose="020B0604020202020204" pitchFamily="34" charset="0"/>
              </a:rPr>
              <a:t>) </a:t>
            </a:r>
          </a:p>
        </p:txBody>
      </p:sp>
      <p:pic>
        <p:nvPicPr>
          <p:cNvPr id="62468" name="Picture 62" descr="j0336382"/>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5943600" y="1155700"/>
            <a:ext cx="1143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96699609"/>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301"/>
                                        </p:tgtEl>
                                        <p:attrNameLst>
                                          <p:attrName>style.visibility</p:attrName>
                                        </p:attrNameLst>
                                      </p:cBhvr>
                                      <p:to>
                                        <p:strVal val="visible"/>
                                      </p:to>
                                    </p:set>
                                    <p:anim calcmode="lin" valueType="num">
                                      <p:cBhvr additive="base">
                                        <p:cTn id="7" dur="500" fill="hold"/>
                                        <p:tgtEl>
                                          <p:spTgt spid="10301"/>
                                        </p:tgtEl>
                                        <p:attrNameLst>
                                          <p:attrName>ppt_x</p:attrName>
                                        </p:attrNameLst>
                                      </p:cBhvr>
                                      <p:tavLst>
                                        <p:tav tm="0">
                                          <p:val>
                                            <p:strVal val="#ppt_x"/>
                                          </p:val>
                                        </p:tav>
                                        <p:tav tm="100000">
                                          <p:val>
                                            <p:strVal val="#ppt_x"/>
                                          </p:val>
                                        </p:tav>
                                      </p:tavLst>
                                    </p:anim>
                                    <p:anim calcmode="lin" valueType="num">
                                      <p:cBhvr additive="base">
                                        <p:cTn id="8" dur="500" fill="hold"/>
                                        <p:tgtEl>
                                          <p:spTgt spid="103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1" grpId="0" animBg="1"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ChangeArrowheads="1"/>
          </p:cNvSpPr>
          <p:nvPr>
            <p:ph type="title"/>
          </p:nvPr>
        </p:nvSpPr>
        <p:spPr>
          <a:xfrm>
            <a:off x="1066800" y="457200"/>
            <a:ext cx="5170227" cy="1143000"/>
          </a:xfrm>
        </p:spPr>
        <p:txBody>
          <a:bodyPr/>
          <a:lstStyle/>
          <a:p>
            <a:pPr algn="ctr" eaLnBrk="1" hangingPunct="1"/>
            <a:r>
              <a:rPr lang="ar-JO" dirty="0">
                <a:ea typeface="ＭＳ Ｐゴシック" charset="0"/>
                <a:cs typeface="Arial" panose="020B0604020202020204" pitchFamily="34" charset="0"/>
              </a:rPr>
              <a:t>كيف يتعامل المسيحيون  مع الهرطقات؟</a:t>
            </a:r>
            <a:endParaRPr lang="en-US" dirty="0">
              <a:ea typeface="ＭＳ Ｐゴシック" charset="0"/>
              <a:cs typeface="Arial" panose="020B0604020202020204" pitchFamily="34" charset="0"/>
            </a:endParaRPr>
          </a:p>
        </p:txBody>
      </p:sp>
      <p:sp>
        <p:nvSpPr>
          <p:cNvPr id="26627" name="Rectangle 3"/>
          <p:cNvSpPr>
            <a:spLocks noGrp="1" noChangeArrowheads="1"/>
          </p:cNvSpPr>
          <p:nvPr>
            <p:ph type="body" idx="1"/>
          </p:nvPr>
        </p:nvSpPr>
        <p:spPr>
          <a:xfrm>
            <a:off x="991616" y="2482552"/>
            <a:ext cx="8188896" cy="4114800"/>
          </a:xfrm>
        </p:spPr>
        <p:txBody>
          <a:bodyPr/>
          <a:lstStyle/>
          <a:p>
            <a:pPr algn="r" rtl="1" eaLnBrk="1" hangingPunct="1"/>
            <a:r>
              <a:rPr lang="ar-JO" dirty="0">
                <a:ea typeface="ＭＳ Ｐゴシック" charset="0"/>
                <a:cs typeface="Arial" panose="020B0604020202020204" pitchFamily="34" charset="0"/>
              </a:rPr>
              <a:t>تشجيع الهراطقة على الإستمرار</a:t>
            </a:r>
            <a:endParaRPr lang="en-US" dirty="0">
              <a:ea typeface="ＭＳ Ｐゴシック" charset="0"/>
              <a:cs typeface="Arial" panose="020B0604020202020204" pitchFamily="34" charset="0"/>
            </a:endParaRPr>
          </a:p>
          <a:p>
            <a:pPr algn="r" rtl="1" eaLnBrk="1" hangingPunct="1"/>
            <a:r>
              <a:rPr lang="ar-JO" dirty="0">
                <a:ea typeface="ＭＳ Ｐゴシック" charset="0"/>
                <a:cs typeface="Arial" panose="020B0604020202020204" pitchFamily="34" charset="0"/>
              </a:rPr>
              <a:t>تقديم المال للبدع (راديو، تلفاز ... الخ)</a:t>
            </a:r>
            <a:endParaRPr lang="en-US" dirty="0">
              <a:ea typeface="ＭＳ Ｐゴシック" charset="0"/>
              <a:cs typeface="Arial" panose="020B0604020202020204" pitchFamily="34" charset="0"/>
            </a:endParaRPr>
          </a:p>
          <a:p>
            <a:pPr algn="r" rtl="1" eaLnBrk="1" hangingPunct="1"/>
            <a:r>
              <a:rPr lang="ar-JO" dirty="0">
                <a:ea typeface="ＭＳ Ｐゴシック" charset="0"/>
                <a:cs typeface="Arial" panose="020B0604020202020204" pitchFamily="34" charset="0"/>
              </a:rPr>
              <a:t>شراء الكتب الهرطوقية</a:t>
            </a:r>
            <a:endParaRPr lang="en-US" dirty="0">
              <a:ea typeface="ＭＳ Ｐゴシック" charset="0"/>
              <a:cs typeface="Arial" panose="020B0604020202020204" pitchFamily="34" charset="0"/>
            </a:endParaRPr>
          </a:p>
          <a:p>
            <a:pPr algn="r" rtl="1" eaLnBrk="1" hangingPunct="1"/>
            <a:r>
              <a:rPr lang="ar-JO" dirty="0">
                <a:ea typeface="ＭＳ Ｐゴシック" charset="0"/>
                <a:cs typeface="Arial" panose="020B0604020202020204" pitchFamily="34" charset="0"/>
              </a:rPr>
              <a:t>مشاهدة الأفلام الخارجة عن النص الكتابي</a:t>
            </a:r>
            <a:endParaRPr lang="en-US" dirty="0">
              <a:ea typeface="ＭＳ Ｐゴシック" charset="0"/>
              <a:cs typeface="Arial" panose="020B0604020202020204" pitchFamily="34" charset="0"/>
            </a:endParaRPr>
          </a:p>
          <a:p>
            <a:pPr algn="r" rtl="1" eaLnBrk="1" hangingPunct="1"/>
            <a:r>
              <a:rPr lang="ar-JO" dirty="0">
                <a:ea typeface="ＭＳ Ｐゴシック" charset="0"/>
                <a:cs typeface="Arial" panose="020B0604020202020204" pitchFamily="34" charset="0"/>
              </a:rPr>
              <a:t>قبول المنشورات من مبشرين كذبة</a:t>
            </a:r>
            <a:endParaRPr lang="en-US" dirty="0">
              <a:ea typeface="ＭＳ Ｐゴシック" charset="0"/>
              <a:cs typeface="Arial" panose="020B0604020202020204" pitchFamily="34" charset="0"/>
            </a:endParaRPr>
          </a:p>
        </p:txBody>
      </p:sp>
      <p:pic>
        <p:nvPicPr>
          <p:cNvPr id="26628" name="Picture 4" descr="j0205370"/>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rot="422913">
            <a:off x="6126163" y="381000"/>
            <a:ext cx="2862262" cy="204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1140" name="Text Box 7"/>
          <p:cNvSpPr txBox="1">
            <a:spLocks noChangeArrowheads="1"/>
          </p:cNvSpPr>
          <p:nvPr/>
        </p:nvSpPr>
        <p:spPr bwMode="auto">
          <a:xfrm>
            <a:off x="8413386" y="44450"/>
            <a:ext cx="6992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ar-JO" b="1" dirty="0">
                <a:solidFill>
                  <a:srgbClr val="000000"/>
                </a:solidFill>
                <a:latin typeface="Arial" panose="020B0604020202020204" pitchFamily="34" charset="0"/>
                <a:cs typeface="Arial" panose="020B0604020202020204" pitchFamily="34" charset="0"/>
              </a:rPr>
              <a:t>297</a:t>
            </a:r>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86853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 to="" calcmode="lin" valueType="num">
                                      <p:cBhvr>
                                        <p:cTn id="7" dur="1" fill="hold"/>
                                        <p:tgtEl>
                                          <p:spTgt spid="26627">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6627">
                                            <p:txEl>
                                              <p:pRg st="1" end="1"/>
                                            </p:txEl>
                                          </p:spTgt>
                                        </p:tgtEl>
                                        <p:attrNameLst>
                                          <p:attrName>style.visibility</p:attrName>
                                        </p:attrNameLst>
                                      </p:cBhvr>
                                      <p:to>
                                        <p:strVal val="visible"/>
                                      </p:to>
                                    </p:set>
                                    <p:anim to="" calcmode="lin" valueType="num">
                                      <p:cBhvr>
                                        <p:cTn id="12" dur="1" fill="hold"/>
                                        <p:tgtEl>
                                          <p:spTgt spid="26627">
                                            <p:txEl>
                                              <p:pRg st="1" end="1"/>
                                            </p:txEl>
                                          </p:spTgt>
                                        </p:tgtEl>
                                        <p:attrNameLst>
                                          <p:attrName/>
                                        </p:attrNameLst>
                                      </p:cBhvr>
                                    </p:anim>
                                  </p:childTnLst>
                                </p:cTn>
                              </p:par>
                              <p:par>
                                <p:cTn id="13" presetID="15" presetClass="entr" presetSubtype="0" fill="hold" nodeType="withEffect">
                                  <p:stCondLst>
                                    <p:cond delay="0"/>
                                  </p:stCondLst>
                                  <p:childTnLst>
                                    <p:set>
                                      <p:cBhvr>
                                        <p:cTn id="14" dur="1" fill="hold">
                                          <p:stCondLst>
                                            <p:cond delay="0"/>
                                          </p:stCondLst>
                                        </p:cTn>
                                        <p:tgtEl>
                                          <p:spTgt spid="26628"/>
                                        </p:tgtEl>
                                        <p:attrNameLst>
                                          <p:attrName>style.visibility</p:attrName>
                                        </p:attrNameLst>
                                      </p:cBhvr>
                                      <p:to>
                                        <p:strVal val="visible"/>
                                      </p:to>
                                    </p:set>
                                    <p:anim calcmode="lin" valueType="num">
                                      <p:cBhvr>
                                        <p:cTn id="15" dur="1000" fill="hold"/>
                                        <p:tgtEl>
                                          <p:spTgt spid="26628"/>
                                        </p:tgtEl>
                                        <p:attrNameLst>
                                          <p:attrName>ppt_w</p:attrName>
                                        </p:attrNameLst>
                                      </p:cBhvr>
                                      <p:tavLst>
                                        <p:tav tm="0">
                                          <p:val>
                                            <p:fltVal val="0"/>
                                          </p:val>
                                        </p:tav>
                                        <p:tav tm="100000">
                                          <p:val>
                                            <p:strVal val="#ppt_w"/>
                                          </p:val>
                                        </p:tav>
                                      </p:tavLst>
                                    </p:anim>
                                    <p:anim calcmode="lin" valueType="num">
                                      <p:cBhvr>
                                        <p:cTn id="16" dur="1000" fill="hold"/>
                                        <p:tgtEl>
                                          <p:spTgt spid="26628"/>
                                        </p:tgtEl>
                                        <p:attrNameLst>
                                          <p:attrName>ppt_h</p:attrName>
                                        </p:attrNameLst>
                                      </p:cBhvr>
                                      <p:tavLst>
                                        <p:tav tm="0">
                                          <p:val>
                                            <p:fltVal val="0"/>
                                          </p:val>
                                        </p:tav>
                                        <p:tav tm="100000">
                                          <p:val>
                                            <p:strVal val="#ppt_h"/>
                                          </p:val>
                                        </p:tav>
                                      </p:tavLst>
                                    </p:anim>
                                    <p:anim calcmode="lin" valueType="num">
                                      <p:cBhvr>
                                        <p:cTn id="17" dur="1000" fill="hold"/>
                                        <p:tgtEl>
                                          <p:spTgt spid="2662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66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24" presetClass="entr" presetSubtype="0" fill="hold" grpId="0" nodeType="clickEffect">
                                  <p:stCondLst>
                                    <p:cond delay="0"/>
                                  </p:stCondLst>
                                  <p:childTnLst>
                                    <p:set>
                                      <p:cBhvr>
                                        <p:cTn id="22" dur="1" fill="hold">
                                          <p:stCondLst>
                                            <p:cond delay="0"/>
                                          </p:stCondLst>
                                        </p:cTn>
                                        <p:tgtEl>
                                          <p:spTgt spid="26627">
                                            <p:txEl>
                                              <p:pRg st="2" end="2"/>
                                            </p:txEl>
                                          </p:spTgt>
                                        </p:tgtEl>
                                        <p:attrNameLst>
                                          <p:attrName>style.visibility</p:attrName>
                                        </p:attrNameLst>
                                      </p:cBhvr>
                                      <p:to>
                                        <p:strVal val="visible"/>
                                      </p:to>
                                    </p:set>
                                    <p:anim to="" calcmode="lin" valueType="num">
                                      <p:cBhvr>
                                        <p:cTn id="23" dur="1" fill="hold"/>
                                        <p:tgtEl>
                                          <p:spTgt spid="26627">
                                            <p:txEl>
                                              <p:pRg st="2" end="2"/>
                                            </p:txEl>
                                          </p:spTgt>
                                        </p:tgtEl>
                                        <p:attrNameLst>
                                          <p:attrName/>
                                        </p:attrNameLst>
                                      </p:cBhvr>
                                    </p:anim>
                                  </p:childTnLst>
                                </p:cTn>
                              </p:par>
                            </p:childTnLst>
                          </p:cTn>
                        </p:par>
                      </p:childTnLst>
                    </p:cTn>
                  </p:par>
                  <p:par>
                    <p:cTn id="24" fill="hold">
                      <p:stCondLst>
                        <p:cond delay="indefinite"/>
                      </p:stCondLst>
                      <p:childTnLst>
                        <p:par>
                          <p:cTn id="25" fill="hold">
                            <p:stCondLst>
                              <p:cond delay="0"/>
                            </p:stCondLst>
                            <p:childTnLst>
                              <p:par>
                                <p:cTn id="26" presetID="24" presetClass="entr" presetSubtype="0" fill="hold" grpId="0" nodeType="clickEffect">
                                  <p:stCondLst>
                                    <p:cond delay="0"/>
                                  </p:stCondLst>
                                  <p:childTnLst>
                                    <p:set>
                                      <p:cBhvr>
                                        <p:cTn id="27" dur="1" fill="hold">
                                          <p:stCondLst>
                                            <p:cond delay="0"/>
                                          </p:stCondLst>
                                        </p:cTn>
                                        <p:tgtEl>
                                          <p:spTgt spid="26627">
                                            <p:txEl>
                                              <p:pRg st="3" end="3"/>
                                            </p:txEl>
                                          </p:spTgt>
                                        </p:tgtEl>
                                        <p:attrNameLst>
                                          <p:attrName>style.visibility</p:attrName>
                                        </p:attrNameLst>
                                      </p:cBhvr>
                                      <p:to>
                                        <p:strVal val="visible"/>
                                      </p:to>
                                    </p:set>
                                    <p:anim to="" calcmode="lin" valueType="num">
                                      <p:cBhvr>
                                        <p:cTn id="28" dur="1" fill="hold"/>
                                        <p:tgtEl>
                                          <p:spTgt spid="26627">
                                            <p:txEl>
                                              <p:pRg st="3" end="3"/>
                                            </p:txEl>
                                          </p:spTgt>
                                        </p:tgtEl>
                                        <p:attrNameLst>
                                          <p:attrName/>
                                        </p:attrNameLst>
                                      </p:cBhvr>
                                    </p:anim>
                                  </p:childTnLst>
                                </p:cTn>
                              </p:par>
                            </p:childTnLst>
                          </p:cTn>
                        </p:par>
                      </p:childTnLst>
                    </p:cTn>
                  </p:par>
                  <p:par>
                    <p:cTn id="29" fill="hold">
                      <p:stCondLst>
                        <p:cond delay="indefinite"/>
                      </p:stCondLst>
                      <p:childTnLst>
                        <p:par>
                          <p:cTn id="30" fill="hold">
                            <p:stCondLst>
                              <p:cond delay="0"/>
                            </p:stCondLst>
                            <p:childTnLst>
                              <p:par>
                                <p:cTn id="31" presetID="24" presetClass="entr" presetSubtype="0" fill="hold" grpId="0" nodeType="clickEffect">
                                  <p:stCondLst>
                                    <p:cond delay="0"/>
                                  </p:stCondLst>
                                  <p:childTnLst>
                                    <p:set>
                                      <p:cBhvr>
                                        <p:cTn id="32" dur="1" fill="hold">
                                          <p:stCondLst>
                                            <p:cond delay="0"/>
                                          </p:stCondLst>
                                        </p:cTn>
                                        <p:tgtEl>
                                          <p:spTgt spid="26627">
                                            <p:txEl>
                                              <p:pRg st="4" end="4"/>
                                            </p:txEl>
                                          </p:spTgt>
                                        </p:tgtEl>
                                        <p:attrNameLst>
                                          <p:attrName>style.visibility</p:attrName>
                                        </p:attrNameLst>
                                      </p:cBhvr>
                                      <p:to>
                                        <p:strVal val="visible"/>
                                      </p:to>
                                    </p:set>
                                    <p:anim to="" calcmode="lin" valueType="num">
                                      <p:cBhvr>
                                        <p:cTn id="33" dur="1" fill="hold"/>
                                        <p:tgtEl>
                                          <p:spTgt spid="26627">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90242" name="Picture 3" descr="rev 21 newearth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05913" cy="685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90243" name="Rectangle 3"/>
          <p:cNvSpPr>
            <a:spLocks noGrp="1" noChangeArrowheads="1"/>
          </p:cNvSpPr>
          <p:nvPr>
            <p:ph type="ctrTitle"/>
          </p:nvPr>
        </p:nvSpPr>
        <p:spPr>
          <a:xfrm>
            <a:off x="6372225" y="287338"/>
            <a:ext cx="2771775" cy="6310312"/>
          </a:xfrm>
        </p:spPr>
        <p:txBody>
          <a:bodyPr/>
          <a:lstStyle/>
          <a:p>
            <a:r>
              <a:rPr lang="ar-JO" sz="3200" dirty="0">
                <a:effectLst>
                  <a:glow rad="165100">
                    <a:schemeClr val="tx1"/>
                  </a:glow>
                </a:effectLst>
                <a:ea typeface="ＭＳ Ｐゴシック" charset="0"/>
              </a:rPr>
              <a:t>ثم رأيت سماء جديدة و أرضاً جديدة لأن السماء الأولى و الأرض الأولى مضتا</a:t>
            </a:r>
            <a:br>
              <a:rPr lang="ar-JO" sz="3200" dirty="0">
                <a:effectLst>
                  <a:glow rad="165100">
                    <a:schemeClr val="tx1"/>
                  </a:glow>
                </a:effectLst>
                <a:ea typeface="ＭＳ Ｐゴシック" charset="0"/>
              </a:rPr>
            </a:br>
            <a:r>
              <a:rPr lang="en-US" sz="3200" dirty="0">
                <a:effectLst>
                  <a:glow rad="165100">
                    <a:schemeClr val="tx1"/>
                  </a:glow>
                </a:effectLst>
                <a:ea typeface="ＭＳ Ｐゴシック" charset="0"/>
              </a:rPr>
              <a:t>(</a:t>
            </a:r>
            <a:r>
              <a:rPr lang="ar-JO" sz="3200" dirty="0">
                <a:effectLst>
                  <a:glow rad="165100">
                    <a:schemeClr val="tx1"/>
                  </a:glow>
                </a:effectLst>
                <a:ea typeface="ＭＳ Ｐゴシック" charset="0"/>
              </a:rPr>
              <a:t>21: 1أ</a:t>
            </a:r>
            <a:r>
              <a:rPr lang="en-US" sz="3200" dirty="0">
                <a:effectLst>
                  <a:glow rad="165100">
                    <a:schemeClr val="tx1"/>
                  </a:glow>
                </a:effectLst>
                <a:ea typeface="ＭＳ Ｐゴシック" charset="0"/>
              </a:rPr>
              <a:t>)</a:t>
            </a:r>
            <a:endParaRPr lang="en-US" sz="3200" dirty="0">
              <a:solidFill>
                <a:srgbClr val="CC0000"/>
              </a:solidFill>
              <a:effectLst>
                <a:glow rad="165100">
                  <a:schemeClr val="tx1"/>
                </a:glow>
              </a:effectLst>
              <a:ea typeface="ＭＳ Ｐゴシック" charset="0"/>
            </a:endParaRPr>
          </a:p>
        </p:txBody>
      </p:sp>
      <p:sp>
        <p:nvSpPr>
          <p:cNvPr id="5" name="Text Box 1041"/>
          <p:cNvSpPr txBox="1">
            <a:spLocks noChangeArrowheads="1"/>
          </p:cNvSpPr>
          <p:nvPr/>
        </p:nvSpPr>
        <p:spPr bwMode="auto">
          <a:xfrm>
            <a:off x="8431844" y="48907"/>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449</a:t>
            </a:r>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118014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82050" name="Rectangle 3"/>
          <p:cNvSpPr>
            <a:spLocks noChangeArrowheads="1"/>
          </p:cNvSpPr>
          <p:nvPr/>
        </p:nvSpPr>
        <p:spPr bwMode="auto">
          <a:xfrm>
            <a:off x="0" y="0"/>
            <a:ext cx="9144000" cy="463846"/>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pic>
        <p:nvPicPr>
          <p:cNvPr id="1282051" name="Picture 3" descr="img83[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950" y="333375"/>
            <a:ext cx="5876925" cy="6237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2052" name="Rectangle 2"/>
          <p:cNvSpPr>
            <a:spLocks noGrp="1" noChangeArrowheads="1"/>
          </p:cNvSpPr>
          <p:nvPr>
            <p:ph type="title"/>
          </p:nvPr>
        </p:nvSpPr>
        <p:spPr>
          <a:xfrm>
            <a:off x="6011863" y="609600"/>
            <a:ext cx="3132137" cy="5638800"/>
          </a:xfrm>
        </p:spPr>
        <p:txBody>
          <a:bodyPr/>
          <a:lstStyle/>
          <a:p>
            <a:r>
              <a:rPr lang="ar-JO" sz="5400" b="1" dirty="0">
                <a:ea typeface="ＭＳ Ｐゴシック" charset="0"/>
              </a:rPr>
              <a:t>سماء   جديدة        و أرض جديدة  حرفية</a:t>
            </a:r>
            <a:endParaRPr lang="en-US" sz="4000" b="1" dirty="0">
              <a:ea typeface="ＭＳ Ｐゴシック" charset="0"/>
            </a:endParaRPr>
          </a:p>
        </p:txBody>
      </p:sp>
      <p:sp>
        <p:nvSpPr>
          <p:cNvPr id="5" name="Text Box 1041"/>
          <p:cNvSpPr txBox="1">
            <a:spLocks noChangeArrowheads="1"/>
          </p:cNvSpPr>
          <p:nvPr/>
        </p:nvSpPr>
        <p:spPr bwMode="auto">
          <a:xfrm>
            <a:off x="8431844" y="28751"/>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447</a:t>
            </a:r>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965016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88194" name="Picture 12" descr="npo0000c6"/>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20156"/>
            <a:ext cx="9144000" cy="690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rev 21 780px-stellar_fireworks_finale_.jpg"/>
          <p:cNvPicPr>
            <a:picLocks noChangeAspect="1"/>
          </p:cNvPicPr>
          <p:nvPr/>
        </p:nvPicPr>
        <p:blipFill rotWithShape="1">
          <a:blip r:embed="rId4" cstate="screen">
            <a:extLst>
              <a:ext uri="{28A0092B-C50C-407E-A947-70E740481C1C}">
                <a14:useLocalDpi xmlns:a14="http://schemas.microsoft.com/office/drawing/2010/main"/>
              </a:ext>
            </a:extLst>
          </a:blip>
          <a:srcRect r="-2"/>
          <a:stretch/>
        </p:blipFill>
        <p:spPr bwMode="auto">
          <a:xfrm>
            <a:off x="4454833" y="0"/>
            <a:ext cx="462824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ar-JO" sz="3600" dirty="0">
                <a:solidFill>
                  <a:srgbClr val="FFFFFF"/>
                </a:solidFill>
                <a:effectLst>
                  <a:outerShdw blurRad="38100" dist="38100" dir="2700000" algn="tl">
                    <a:srgbClr val="000000"/>
                  </a:outerShdw>
                </a:effectLst>
                <a:ea typeface="新細明體" charset="0"/>
                <a:cs typeface="Arial" panose="020B0604020202020204" pitchFamily="34" charset="0"/>
              </a:rPr>
              <a:t>اكتمال كل الأشياء</a:t>
            </a:r>
            <a:endParaRPr lang="en-US" sz="1400" dirty="0">
              <a:solidFill>
                <a:schemeClr val="bg1"/>
              </a:solidFill>
              <a:ea typeface="ＭＳ Ｐゴシック" charset="0"/>
              <a:cs typeface="Arial" panose="020B0604020202020204" pitchFamily="34" charset="0"/>
            </a:endParaRPr>
          </a:p>
        </p:txBody>
      </p:sp>
      <p:sp>
        <p:nvSpPr>
          <p:cNvPr id="3088" name="Text Box 16"/>
          <p:cNvSpPr txBox="1">
            <a:spLocks noChangeArrowheads="1"/>
          </p:cNvSpPr>
          <p:nvPr/>
        </p:nvSpPr>
        <p:spPr bwMode="auto">
          <a:xfrm>
            <a:off x="304800" y="80168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ar-JO" sz="3600" b="1" u="sng" dirty="0">
                <a:solidFill>
                  <a:srgbClr val="FFFFFF"/>
                </a:solidFill>
                <a:latin typeface="Arial" panose="020B0604020202020204" pitchFamily="34" charset="0"/>
                <a:cs typeface="Arial" panose="020B0604020202020204" pitchFamily="34" charset="0"/>
              </a:rPr>
              <a:t>تكوين 1-3</a:t>
            </a:r>
            <a:endParaRPr lang="en-US" sz="2800" b="1" u="sng" dirty="0">
              <a:solidFill>
                <a:srgbClr val="FFFFFF"/>
              </a:solidFill>
              <a:latin typeface="Arial" panose="020B0604020202020204" pitchFamily="34" charset="0"/>
              <a:cs typeface="Arial" panose="020B0604020202020204" pitchFamily="34" charset="0"/>
            </a:endParaRPr>
          </a:p>
        </p:txBody>
      </p:sp>
      <p:sp>
        <p:nvSpPr>
          <p:cNvPr id="3089" name="Text Box 17"/>
          <p:cNvSpPr txBox="1">
            <a:spLocks noChangeArrowheads="1"/>
          </p:cNvSpPr>
          <p:nvPr/>
        </p:nvSpPr>
        <p:spPr bwMode="auto">
          <a:xfrm>
            <a:off x="4572000" y="801688"/>
            <a:ext cx="4572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ar-JO" sz="3600" b="1" u="sng" dirty="0">
                <a:solidFill>
                  <a:srgbClr val="FFFFFF"/>
                </a:solidFill>
                <a:latin typeface="Arial" panose="020B0604020202020204" pitchFamily="34" charset="0"/>
                <a:cs typeface="Arial" panose="020B0604020202020204" pitchFamily="34" charset="0"/>
              </a:rPr>
              <a:t>رؤيا 20-22</a:t>
            </a:r>
            <a:endParaRPr lang="en-US" sz="2800" b="1" u="sng" dirty="0">
              <a:solidFill>
                <a:srgbClr val="FFFFFF"/>
              </a:solidFill>
              <a:latin typeface="Arial" panose="020B0604020202020204" pitchFamily="34" charset="0"/>
              <a:cs typeface="Arial" panose="020B0604020202020204" pitchFamily="34" charset="0"/>
            </a:endParaRPr>
          </a:p>
        </p:txBody>
      </p:sp>
      <p:sp>
        <p:nvSpPr>
          <p:cNvPr id="3090" name="Text Box 18"/>
          <p:cNvSpPr txBox="1">
            <a:spLocks noChangeArrowheads="1"/>
          </p:cNvSpPr>
          <p:nvPr/>
        </p:nvSpPr>
        <p:spPr bwMode="auto">
          <a:xfrm>
            <a:off x="317500" y="1552575"/>
            <a:ext cx="4038600" cy="230832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algn="ctr" defTabSz="914400" fontAlgn="base">
              <a:spcBef>
                <a:spcPct val="0"/>
              </a:spcBef>
              <a:spcAft>
                <a:spcPct val="0"/>
              </a:spcAft>
              <a:defRPr/>
            </a:pPr>
            <a:r>
              <a:rPr lang="ar-JO" sz="3600" b="1" dirty="0">
                <a:solidFill>
                  <a:srgbClr val="FFFFFF"/>
                </a:solidFill>
                <a:latin typeface="Arial" panose="020B0604020202020204" pitchFamily="34" charset="0"/>
                <a:cs typeface="Arial" panose="020B0604020202020204" pitchFamily="34" charset="0"/>
              </a:rPr>
              <a:t>في البدء </a:t>
            </a:r>
          </a:p>
          <a:p>
            <a:pPr marL="0" indent="0" algn="ctr" defTabSz="914400" fontAlgn="base">
              <a:spcBef>
                <a:spcPct val="0"/>
              </a:spcBef>
              <a:spcAft>
                <a:spcPct val="0"/>
              </a:spcAft>
              <a:defRPr/>
            </a:pPr>
            <a:r>
              <a:rPr lang="ar-JO" sz="3600" b="1" dirty="0">
                <a:solidFill>
                  <a:srgbClr val="FFFFFF"/>
                </a:solidFill>
                <a:latin typeface="Arial" panose="020B0604020202020204" pitchFamily="34" charset="0"/>
                <a:cs typeface="Arial" panose="020B0604020202020204" pitchFamily="34" charset="0"/>
              </a:rPr>
              <a:t>خلق الله </a:t>
            </a:r>
          </a:p>
          <a:p>
            <a:pPr marL="0" indent="0" algn="ctr" defTabSz="914400" fontAlgn="base">
              <a:spcBef>
                <a:spcPct val="0"/>
              </a:spcBef>
              <a:spcAft>
                <a:spcPct val="0"/>
              </a:spcAft>
              <a:defRPr/>
            </a:pPr>
            <a:r>
              <a:rPr lang="ar-JO" sz="3600" b="1" dirty="0">
                <a:solidFill>
                  <a:srgbClr val="FFFF00"/>
                </a:solidFill>
                <a:latin typeface="Arial" panose="020B0604020202020204" pitchFamily="34" charset="0"/>
                <a:cs typeface="Arial" panose="020B0604020202020204" pitchFamily="34" charset="0"/>
              </a:rPr>
              <a:t>السماوات و الأرض </a:t>
            </a:r>
          </a:p>
          <a:p>
            <a:pPr marL="0" indent="0" algn="ctr" defTabSz="914400" fontAlgn="base">
              <a:spcBef>
                <a:spcPct val="0"/>
              </a:spcBef>
              <a:spcAft>
                <a:spcPct val="0"/>
              </a:spcAft>
              <a:defRPr/>
            </a:pPr>
            <a:r>
              <a:rPr lang="ar-JO" sz="3600" b="1" dirty="0">
                <a:solidFill>
                  <a:srgbClr val="FFFFFF"/>
                </a:solidFill>
                <a:latin typeface="Arial" panose="020B0604020202020204" pitchFamily="34" charset="0"/>
                <a:cs typeface="Arial" panose="020B0604020202020204" pitchFamily="34" charset="0"/>
              </a:rPr>
              <a:t>(1: 1)</a:t>
            </a:r>
            <a:r>
              <a:rPr lang="en-US" sz="3600" b="1" dirty="0">
                <a:solidFill>
                  <a:srgbClr val="FFFFFF"/>
                </a:solidFill>
                <a:latin typeface="Arial" panose="020B0604020202020204" pitchFamily="34" charset="0"/>
                <a:cs typeface="Arial" panose="020B0604020202020204" pitchFamily="34" charset="0"/>
              </a:rPr>
              <a:t> </a:t>
            </a:r>
            <a:endParaRPr lang="en-US" sz="2800" b="1" dirty="0">
              <a:solidFill>
                <a:srgbClr val="FFFFFF"/>
              </a:solidFill>
              <a:latin typeface="Arial" panose="020B0604020202020204" pitchFamily="34" charset="0"/>
              <a:cs typeface="Arial" panose="020B0604020202020204" pitchFamily="34" charset="0"/>
            </a:endParaRPr>
          </a:p>
        </p:txBody>
      </p:sp>
      <p:sp>
        <p:nvSpPr>
          <p:cNvPr id="3091" name="Text Box 19"/>
          <p:cNvSpPr txBox="1">
            <a:spLocks noChangeArrowheads="1"/>
          </p:cNvSpPr>
          <p:nvPr/>
        </p:nvSpPr>
        <p:spPr bwMode="auto">
          <a:xfrm>
            <a:off x="4572000" y="1552575"/>
            <a:ext cx="4572000" cy="230832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algn="ctr" defTabSz="914400" fontAlgn="base">
              <a:spcBef>
                <a:spcPct val="0"/>
              </a:spcBef>
              <a:spcAft>
                <a:spcPct val="0"/>
              </a:spcAft>
              <a:defRPr/>
            </a:pPr>
            <a:r>
              <a:rPr lang="ar-JO" sz="3600" b="1" dirty="0">
                <a:solidFill>
                  <a:srgbClr val="FFFFFF"/>
                </a:solidFill>
                <a:latin typeface="Arial" panose="020B0604020202020204" pitchFamily="34" charset="0"/>
                <a:cs typeface="Arial" panose="020B0604020202020204" pitchFamily="34" charset="0"/>
              </a:rPr>
              <a:t>ثم رأيت </a:t>
            </a:r>
          </a:p>
          <a:p>
            <a:pPr marL="0" indent="0" algn="ctr" defTabSz="914400" fontAlgn="base">
              <a:spcBef>
                <a:spcPct val="0"/>
              </a:spcBef>
              <a:spcAft>
                <a:spcPct val="0"/>
              </a:spcAft>
              <a:defRPr/>
            </a:pPr>
            <a:r>
              <a:rPr lang="ar-JO" sz="3600" b="1" dirty="0">
                <a:solidFill>
                  <a:srgbClr val="FFFF00"/>
                </a:solidFill>
                <a:latin typeface="Arial" panose="020B0604020202020204" pitchFamily="34" charset="0"/>
                <a:cs typeface="Arial" panose="020B0604020202020204" pitchFamily="34" charset="0"/>
              </a:rPr>
              <a:t>سماء جديدة </a:t>
            </a:r>
          </a:p>
          <a:p>
            <a:pPr marL="0" indent="0" algn="ctr" defTabSz="914400" fontAlgn="base">
              <a:spcBef>
                <a:spcPct val="0"/>
              </a:spcBef>
              <a:spcAft>
                <a:spcPct val="0"/>
              </a:spcAft>
              <a:defRPr/>
            </a:pPr>
            <a:r>
              <a:rPr lang="ar-JO" sz="3600" b="1" dirty="0">
                <a:solidFill>
                  <a:srgbClr val="FFFF00"/>
                </a:solidFill>
                <a:latin typeface="Arial" panose="020B0604020202020204" pitchFamily="34" charset="0"/>
                <a:cs typeface="Arial" panose="020B0604020202020204" pitchFamily="34" charset="0"/>
              </a:rPr>
              <a:t>و أرض جديدة</a:t>
            </a:r>
          </a:p>
          <a:p>
            <a:pPr marL="0" indent="0" algn="ctr" defTabSz="914400" fontAlgn="base">
              <a:spcBef>
                <a:spcPct val="0"/>
              </a:spcBef>
              <a:spcAft>
                <a:spcPct val="0"/>
              </a:spcAft>
              <a:defRPr/>
            </a:pPr>
            <a:r>
              <a:rPr lang="ar-JO" sz="3600" b="1" dirty="0">
                <a:solidFill>
                  <a:srgbClr val="FFFF00"/>
                </a:solidFill>
                <a:latin typeface="Arial" panose="020B0604020202020204" pitchFamily="34" charset="0"/>
                <a:cs typeface="Arial" panose="020B0604020202020204" pitchFamily="34" charset="0"/>
              </a:rPr>
              <a:t> </a:t>
            </a:r>
            <a:r>
              <a:rPr lang="ar-JO" sz="3600" b="1" dirty="0">
                <a:solidFill>
                  <a:srgbClr val="FFFFFF"/>
                </a:solidFill>
                <a:latin typeface="Arial" panose="020B0604020202020204" pitchFamily="34" charset="0"/>
                <a:cs typeface="Arial" panose="020B0604020202020204" pitchFamily="34" charset="0"/>
              </a:rPr>
              <a:t>(21: 1)</a:t>
            </a:r>
            <a:endParaRPr lang="en-US" sz="2800" b="1" dirty="0">
              <a:solidFill>
                <a:srgbClr val="FFFFFF"/>
              </a:solidFill>
              <a:latin typeface="Arial" panose="020B0604020202020204" pitchFamily="34" charset="0"/>
              <a:cs typeface="Arial" panose="020B0604020202020204" pitchFamily="34" charset="0"/>
            </a:endParaRPr>
          </a:p>
        </p:txBody>
      </p:sp>
      <p:sp>
        <p:nvSpPr>
          <p:cNvPr id="11" name="Text Box 1041"/>
          <p:cNvSpPr txBox="1">
            <a:spLocks noChangeArrowheads="1"/>
          </p:cNvSpPr>
          <p:nvPr/>
        </p:nvSpPr>
        <p:spPr bwMode="auto">
          <a:xfrm>
            <a:off x="8431844" y="48907"/>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448</a:t>
            </a:r>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46215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089"/>
                                        </p:tgtEl>
                                        <p:attrNameLst>
                                          <p:attrName>style.visibility</p:attrName>
                                        </p:attrNameLst>
                                      </p:cBhvr>
                                      <p:to>
                                        <p:strVal val="visible"/>
                                      </p:to>
                                    </p:set>
                                    <p:animEffect transition="in" filter="fade">
                                      <p:cBhvr>
                                        <p:cTn id="11" dur="2000"/>
                                        <p:tgtEl>
                                          <p:spTgt spid="3089"/>
                                        </p:tgtEl>
                                      </p:cBhvr>
                                    </p:animEffect>
                                  </p:childTnLst>
                                </p:cTn>
                              </p:par>
                            </p:childTnLst>
                          </p:cTn>
                        </p:par>
                        <p:par>
                          <p:cTn id="12" fill="hold" nodeType="afterGroup">
                            <p:stCondLst>
                              <p:cond delay="2000"/>
                            </p:stCondLst>
                            <p:childTnLst>
                              <p:par>
                                <p:cTn id="13" presetID="1" presetClass="entr" presetSubtype="0" fill="hold" grpId="0" nodeType="afterEffect">
                                  <p:stCondLst>
                                    <p:cond delay="0"/>
                                  </p:stCondLst>
                                  <p:childTnLst>
                                    <p:set>
                                      <p:cBhvr>
                                        <p:cTn id="14" dur="1" fill="hold">
                                          <p:stCondLst>
                                            <p:cond delay="0"/>
                                          </p:stCondLst>
                                        </p:cTn>
                                        <p:tgtEl>
                                          <p:spTgt spid="309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0" grpId="0"/>
      <p:bldP spid="3091" grpId="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22 jesus holding ligh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2754"/>
            <a:ext cx="9144000" cy="6805246"/>
          </a:xfrm>
          <a:prstGeom prst="rect">
            <a:avLst/>
          </a:prstGeom>
        </p:spPr>
      </p:pic>
      <p:sp>
        <p:nvSpPr>
          <p:cNvPr id="1433602" name="Rectangle 5"/>
          <p:cNvSpPr>
            <a:spLocks noGrp="1" noChangeArrowheads="1"/>
          </p:cNvSpPr>
          <p:nvPr>
            <p:ph type="title"/>
          </p:nvPr>
        </p:nvSpPr>
        <p:spPr>
          <a:xfrm>
            <a:off x="-1" y="4271074"/>
            <a:ext cx="9052171" cy="2524665"/>
          </a:xfrm>
        </p:spPr>
        <p:txBody>
          <a:bodyPr anchor="t"/>
          <a:lstStyle/>
          <a:p>
            <a:r>
              <a:rPr lang="ar-JO" sz="3200" dirty="0">
                <a:solidFill>
                  <a:srgbClr val="FFFFFF"/>
                </a:solidFill>
                <a:effectLst>
                  <a:glow rad="215900">
                    <a:schemeClr val="tx1"/>
                  </a:glow>
                </a:effectLst>
                <a:ea typeface="ＭＳ Ｐゴシック" charset="0"/>
                <a:cs typeface="Arial" panose="020B0604020202020204" pitchFamily="34" charset="0"/>
              </a:rPr>
              <a:t>نعم أنا آتي سريعاً</a:t>
            </a:r>
            <a:br>
              <a:rPr lang="ar-JO" sz="3200" dirty="0">
                <a:solidFill>
                  <a:srgbClr val="FFFFFF"/>
                </a:solidFill>
                <a:effectLst>
                  <a:glow rad="215900">
                    <a:schemeClr val="tx1"/>
                  </a:glow>
                </a:effectLst>
                <a:ea typeface="ＭＳ Ｐゴシック" charset="0"/>
                <a:cs typeface="Arial" panose="020B0604020202020204" pitchFamily="34" charset="0"/>
              </a:rPr>
            </a:br>
            <a:r>
              <a:rPr lang="ar-JO" sz="3200" dirty="0">
                <a:solidFill>
                  <a:srgbClr val="FFFFFF"/>
                </a:solidFill>
                <a:effectLst>
                  <a:glow rad="215900">
                    <a:schemeClr val="tx1"/>
                  </a:glow>
                </a:effectLst>
                <a:ea typeface="ＭＳ Ｐゴシック" charset="0"/>
                <a:cs typeface="Arial" panose="020B0604020202020204" pitchFamily="34" charset="0"/>
              </a:rPr>
              <a:t>آمين تعال أيها الرب يسوع</a:t>
            </a:r>
            <a:br>
              <a:rPr lang="ar-JO" sz="3200" dirty="0">
                <a:solidFill>
                  <a:srgbClr val="FFFFFF"/>
                </a:solidFill>
                <a:effectLst>
                  <a:glow rad="215900">
                    <a:schemeClr val="tx1"/>
                  </a:glow>
                </a:effectLst>
                <a:ea typeface="ＭＳ Ｐゴシック" charset="0"/>
                <a:cs typeface="Arial" panose="020B0604020202020204" pitchFamily="34" charset="0"/>
              </a:rPr>
            </a:br>
            <a:r>
              <a:rPr lang="ar-JO" sz="3200" dirty="0">
                <a:solidFill>
                  <a:srgbClr val="FFFFFF"/>
                </a:solidFill>
                <a:effectLst>
                  <a:glow rad="215900">
                    <a:schemeClr val="tx1"/>
                  </a:glow>
                </a:effectLst>
                <a:ea typeface="ＭＳ Ｐゴシック" charset="0"/>
                <a:cs typeface="Arial" panose="020B0604020202020204" pitchFamily="34" charset="0"/>
              </a:rPr>
              <a:t>نعمة ربنا يسوع المسيح</a:t>
            </a:r>
            <a:br>
              <a:rPr lang="ar-JO" sz="3200" dirty="0">
                <a:solidFill>
                  <a:srgbClr val="FFFFFF"/>
                </a:solidFill>
                <a:effectLst>
                  <a:glow rad="215900">
                    <a:schemeClr val="tx1"/>
                  </a:glow>
                </a:effectLst>
                <a:ea typeface="ＭＳ Ｐゴシック" charset="0"/>
                <a:cs typeface="Arial" panose="020B0604020202020204" pitchFamily="34" charset="0"/>
              </a:rPr>
            </a:br>
            <a:r>
              <a:rPr lang="ar-JO" sz="3200" dirty="0">
                <a:solidFill>
                  <a:srgbClr val="FFFFFF"/>
                </a:solidFill>
                <a:effectLst>
                  <a:glow rad="215900">
                    <a:schemeClr val="tx1"/>
                  </a:glow>
                </a:effectLst>
                <a:ea typeface="ＭＳ Ｐゴシック" charset="0"/>
                <a:cs typeface="Arial" panose="020B0604020202020204" pitchFamily="34" charset="0"/>
              </a:rPr>
              <a:t>مع جميعكم آمين</a:t>
            </a:r>
            <a:br>
              <a:rPr lang="ar-JO" sz="3200" dirty="0">
                <a:solidFill>
                  <a:srgbClr val="FFFFFF"/>
                </a:solidFill>
                <a:effectLst>
                  <a:glow rad="215900">
                    <a:schemeClr val="tx1"/>
                  </a:glow>
                </a:effectLst>
                <a:ea typeface="ＭＳ Ｐゴシック" charset="0"/>
                <a:cs typeface="Arial" panose="020B0604020202020204" pitchFamily="34" charset="0"/>
              </a:rPr>
            </a:br>
            <a:r>
              <a:rPr lang="en-US" sz="3200" dirty="0">
                <a:solidFill>
                  <a:srgbClr val="FFFFFF"/>
                </a:solidFill>
                <a:effectLst>
                  <a:glow rad="215900">
                    <a:schemeClr val="tx1"/>
                  </a:glow>
                </a:effectLst>
                <a:ea typeface="ＭＳ Ｐゴシック" charset="0"/>
                <a:cs typeface="Arial" panose="020B0604020202020204" pitchFamily="34" charset="0"/>
              </a:rPr>
              <a:t>(</a:t>
            </a:r>
            <a:r>
              <a:rPr lang="ar-JO" sz="3200" dirty="0">
                <a:solidFill>
                  <a:srgbClr val="FFFFFF"/>
                </a:solidFill>
                <a:effectLst>
                  <a:glow rad="215900">
                    <a:schemeClr val="tx1"/>
                  </a:glow>
                </a:effectLst>
                <a:ea typeface="ＭＳ Ｐゴシック" charset="0"/>
                <a:cs typeface="Arial" panose="020B0604020202020204" pitchFamily="34" charset="0"/>
              </a:rPr>
              <a:t>22: 20-21</a:t>
            </a:r>
            <a:r>
              <a:rPr lang="en-US" sz="3200" dirty="0">
                <a:solidFill>
                  <a:srgbClr val="FFFFFF"/>
                </a:solidFill>
                <a:effectLst>
                  <a:glow rad="215900">
                    <a:schemeClr val="tx1"/>
                  </a:glow>
                </a:effectLst>
                <a:ea typeface="ＭＳ Ｐゴシック" charset="0"/>
                <a:cs typeface="Arial" panose="020B0604020202020204" pitchFamily="34" charset="0"/>
              </a:rPr>
              <a:t>)</a:t>
            </a:r>
          </a:p>
        </p:txBody>
      </p:sp>
    </p:spTree>
    <p:extLst>
      <p:ext uri="{BB962C8B-B14F-4D97-AF65-F5344CB8AC3E}">
        <p14:creationId xmlns:p14="http://schemas.microsoft.com/office/powerpoint/2010/main" val="987966490"/>
      </p:ext>
    </p:extLst>
  </p:cSld>
  <p:clrMapOvr>
    <a:masterClrMapping/>
  </p:clrMapOvr>
</p:sld>
</file>

<file path=ppt/theme/theme1.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6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olumns">
  <a:themeElements>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fontScheme name="Columns">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olumns 3">
        <a:dk1>
          <a:srgbClr val="000000"/>
        </a:dk1>
        <a:lt1>
          <a:srgbClr val="FFFFFF"/>
        </a:lt1>
        <a:dk2>
          <a:srgbClr val="5E6DA4"/>
        </a:dk2>
        <a:lt2>
          <a:srgbClr val="FFFFFF"/>
        </a:lt2>
        <a:accent1>
          <a:srgbClr val="FF6600"/>
        </a:accent1>
        <a:accent2>
          <a:srgbClr val="FFCC00"/>
        </a:accent2>
        <a:accent3>
          <a:srgbClr val="B6BACF"/>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azures">
  <a:themeElements>
    <a:clrScheme name="">
      <a:dk1>
        <a:srgbClr val="000000"/>
      </a:dk1>
      <a:lt1>
        <a:srgbClr val="FFFFFF"/>
      </a:lt1>
      <a:dk2>
        <a:srgbClr val="114FFB"/>
      </a:dk2>
      <a:lt2>
        <a:srgbClr val="C0FEF9"/>
      </a:lt2>
      <a:accent1>
        <a:srgbClr val="00B7A5"/>
      </a:accent1>
      <a:accent2>
        <a:srgbClr val="D49FFF"/>
      </a:accent2>
      <a:accent3>
        <a:srgbClr val="AAB2FD"/>
      </a:accent3>
      <a:accent4>
        <a:srgbClr val="DADADA"/>
      </a:accent4>
      <a:accent5>
        <a:srgbClr val="AAD8CF"/>
      </a:accent5>
      <a:accent6>
        <a:srgbClr val="C090E7"/>
      </a:accent6>
      <a:hlink>
        <a:srgbClr val="FFFFFF"/>
      </a:hlink>
      <a:folHlink>
        <a:srgbClr val="618FFD"/>
      </a:folHlink>
    </a:clrScheme>
    <a:fontScheme name="azure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azur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zur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zur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zur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zur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zur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zur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ppt/theme/themeOverride10.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ppt/theme/themeOverride11.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ppt/theme/themeOverride12.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ppt/theme/themeOverride13.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2.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ppt/theme/themeOverride3.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ppt/theme/themeOverride4.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ppt/theme/themeOverride5.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ppt/theme/themeOverride6.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ppt/theme/themeOverride7.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ppt/theme/themeOverride8.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ppt/theme/themeOverride9.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docProps/app.xml><?xml version="1.0" encoding="utf-8"?>
<Properties xmlns="http://schemas.openxmlformats.org/officeDocument/2006/extended-properties" xmlns:vt="http://schemas.openxmlformats.org/officeDocument/2006/docPropsVTypes">
  <TotalTime>1997</TotalTime>
  <Words>7077</Words>
  <Application>Microsoft Macintosh PowerPoint</Application>
  <PresentationFormat>On-screen Show (4:3)</PresentationFormat>
  <Paragraphs>648</Paragraphs>
  <Slides>101</Slides>
  <Notes>95</Notes>
  <HiddenSlides>0</HiddenSlides>
  <MMClips>0</MMClips>
  <ScaleCrop>false</ScaleCrop>
  <HeadingPairs>
    <vt:vector size="6" baseType="variant">
      <vt:variant>
        <vt:lpstr>Fonts Used</vt:lpstr>
      </vt:variant>
      <vt:variant>
        <vt:i4>13</vt:i4>
      </vt:variant>
      <vt:variant>
        <vt:lpstr>Theme</vt:lpstr>
      </vt:variant>
      <vt:variant>
        <vt:i4>15</vt:i4>
      </vt:variant>
      <vt:variant>
        <vt:lpstr>Slide Titles</vt:lpstr>
      </vt:variant>
      <vt:variant>
        <vt:i4>101</vt:i4>
      </vt:variant>
    </vt:vector>
  </HeadingPairs>
  <TitlesOfParts>
    <vt:vector size="129" baseType="lpstr">
      <vt:lpstr>ＭＳ Ｐゴシック</vt:lpstr>
      <vt:lpstr>新細明體</vt:lpstr>
      <vt:lpstr>Arial</vt:lpstr>
      <vt:lpstr>Arial Black</vt:lpstr>
      <vt:lpstr>Arial Narrow</vt:lpstr>
      <vt:lpstr>Calibri</vt:lpstr>
      <vt:lpstr>Comic Sans MS</vt:lpstr>
      <vt:lpstr>Impact</vt:lpstr>
      <vt:lpstr>Monotype Sorts</vt:lpstr>
      <vt:lpstr>Tahoma</vt:lpstr>
      <vt:lpstr>Times New Roman</vt:lpstr>
      <vt:lpstr>Verdana</vt:lpstr>
      <vt:lpstr>Wingdings</vt:lpstr>
      <vt:lpstr>10_Blank Presentation</vt:lpstr>
      <vt:lpstr>Default Design</vt:lpstr>
      <vt:lpstr>Columns</vt:lpstr>
      <vt:lpstr>Orbit</vt:lpstr>
      <vt:lpstr>azures</vt:lpstr>
      <vt:lpstr>1_Default Design</vt:lpstr>
      <vt:lpstr>1_Orbit</vt:lpstr>
      <vt:lpstr>14_Default Design</vt:lpstr>
      <vt:lpstr>46_Blank Presentation</vt:lpstr>
      <vt:lpstr>14_Blank Presentation</vt:lpstr>
      <vt:lpstr>預設簡報設計</vt:lpstr>
      <vt:lpstr>1_Compass</vt:lpstr>
      <vt:lpstr>Dad`s Tie</vt:lpstr>
      <vt:lpstr>16_Default Design</vt:lpstr>
      <vt:lpstr>5_Default Design</vt:lpstr>
      <vt:lpstr>نوح : فيلم ضخم أم الكتاب المقدس</vt:lpstr>
      <vt:lpstr>بأي حق  يدين الله؟</vt:lpstr>
      <vt:lpstr>Noah</vt:lpstr>
      <vt:lpstr>Noah</vt:lpstr>
      <vt:lpstr>Noah</vt:lpstr>
      <vt:lpstr>Noah</vt:lpstr>
      <vt:lpstr>Noah</vt:lpstr>
      <vt:lpstr>Noah</vt:lpstr>
      <vt:lpstr>Noah</vt:lpstr>
      <vt:lpstr>Noah</vt:lpstr>
      <vt:lpstr>أ أخنوخ 6</vt:lpstr>
      <vt:lpstr>1 أخنوخ 6</vt:lpstr>
      <vt:lpstr>1 أخنوخ 6</vt:lpstr>
      <vt:lpstr>1 أخنوخ 7</vt:lpstr>
      <vt:lpstr>1 أخنوخ 7</vt:lpstr>
      <vt:lpstr>1 أخنوخ 7</vt:lpstr>
      <vt:lpstr>Noah</vt:lpstr>
      <vt:lpstr>Noah</vt:lpstr>
      <vt:lpstr>Noah</vt:lpstr>
      <vt:lpstr>المنتج الملحد دارين أرنوفسكي</vt:lpstr>
      <vt:lpstr>Noah</vt:lpstr>
      <vt:lpstr>Noah</vt:lpstr>
      <vt:lpstr>مدح نوح</vt:lpstr>
      <vt:lpstr>مدح نوح</vt:lpstr>
      <vt:lpstr>مدح نوح</vt:lpstr>
      <vt:lpstr>مدح نوح</vt:lpstr>
      <vt:lpstr>انتقاد نوح</vt:lpstr>
      <vt:lpstr>انتقاد نوح</vt:lpstr>
      <vt:lpstr>انتقاد نوح</vt:lpstr>
      <vt:lpstr>أغنية نوح لراي كمفورت</vt:lpstr>
      <vt:lpstr>هل يمتلك الله الحق  في إدانة العالم؟</vt:lpstr>
      <vt:lpstr>مخطط تك 6-9</vt:lpstr>
      <vt:lpstr>أدى فجور بنو الله و العمالقة إلى الطوفان  (تك 6: 1-4)</vt:lpstr>
      <vt:lpstr>أسئلة حول تكوين 6: 1-4</vt:lpstr>
      <vt:lpstr>هل كان بنو الله ملائكة؟</vt:lpstr>
      <vt:lpstr>دعم نظرية الملائكة</vt:lpstr>
      <vt:lpstr>نقد نظرية الملائكة</vt:lpstr>
      <vt:lpstr>نظرية نسل شيث التقي</vt:lpstr>
      <vt:lpstr>نظرية سلالة الحكام</vt:lpstr>
      <vt:lpstr>يحتقر الله        كبرياء الإنسان</vt:lpstr>
      <vt:lpstr>نظرية الآلهة الصغيرة تحمل مفاهيم وثنية</vt:lpstr>
      <vt:lpstr>Noah</vt:lpstr>
      <vt:lpstr>المسيحيون و البيئة</vt:lpstr>
      <vt:lpstr>PowerPoint Presentation</vt:lpstr>
      <vt:lpstr>هل حدث الإحتباس الحراري بسبب البشر؟</vt:lpstr>
      <vt:lpstr>Animals</vt:lpstr>
      <vt:lpstr>Man</vt:lpstr>
      <vt:lpstr>المرأة</vt:lpstr>
      <vt:lpstr>Mandate</vt:lpstr>
      <vt:lpstr>الحاجة لبداية جديدة</vt:lpstr>
      <vt:lpstr>Noah &amp; His Son</vt:lpstr>
      <vt:lpstr>بالإيمان (عب 11)</vt:lpstr>
      <vt:lpstr>Noah &amp; His Son</vt:lpstr>
      <vt:lpstr>Building the Ark</vt:lpstr>
      <vt:lpstr>Food in the Ark</vt:lpstr>
      <vt:lpstr>Noah &amp; His Study</vt:lpstr>
      <vt:lpstr>Cubit Diagram Sample</vt:lpstr>
      <vt:lpstr>حجم فلك نوح</vt:lpstr>
      <vt:lpstr>The Ark</vt:lpstr>
      <vt:lpstr>The Ark</vt:lpstr>
      <vt:lpstr>تسلسل أحداث الطوفان</vt:lpstr>
      <vt:lpstr>تسلسل أحداث الطوفان</vt:lpstr>
      <vt:lpstr>تصالبية الطوفان</vt:lpstr>
      <vt:lpstr>Patriarch's long lives</vt:lpstr>
      <vt:lpstr>متوشالح</vt:lpstr>
      <vt:lpstr>تكوين 6: 19</vt:lpstr>
      <vt:lpstr>شخصية نوح</vt:lpstr>
      <vt:lpstr>لم يكن نوح كاملاً</vt:lpstr>
      <vt:lpstr>لم يكن نوح كاملاً</vt:lpstr>
      <vt:lpstr>هل يعتبر الأمر مهماً إن كان هناك طوفان عالمي بالحقيقة؟</vt:lpstr>
      <vt:lpstr>د. هيوغ روس : مدافع عن طوفان شرق أوسطي</vt:lpstr>
      <vt:lpstr>د. هيوغ روس : مدافع عن طوفان شرق أوسطي</vt:lpstr>
      <vt:lpstr>لماذا لا يكون طوفاناً محدوداً؟</vt:lpstr>
      <vt:lpstr>لماذا لا يكون طوفاناً محدوداً</vt:lpstr>
      <vt:lpstr>لماذا لا يكون طوفاناً محدوداً</vt:lpstr>
      <vt:lpstr>كم كان ارتفاع المياه؟</vt:lpstr>
      <vt:lpstr>لماذا لا يكون الطوفان محلياً؟</vt:lpstr>
      <vt:lpstr>CW-Local Flood 1 01129</vt:lpstr>
      <vt:lpstr>CW-Local Flood 2 01130</vt:lpstr>
      <vt:lpstr>طوفان محلي؟</vt:lpstr>
      <vt:lpstr>رودينيا - العالم الذي هلك</vt:lpstr>
      <vt:lpstr>العالم الذي هلك</vt:lpstr>
      <vt:lpstr>أهمية الطوفان</vt:lpstr>
      <vt:lpstr>Flood Legends</vt:lpstr>
      <vt:lpstr>المستهزئون يؤمنون بالتوحيد</vt:lpstr>
      <vt:lpstr>المستهزئون يشككون بالطوفان</vt:lpstr>
      <vt:lpstr>لماذا لا يوجد ديناصورات على فلك نوح؟</vt:lpstr>
      <vt:lpstr>عاشت الديناصورات مؤخراً</vt:lpstr>
      <vt:lpstr>بياولف و مخلوقات الدنمارك</vt:lpstr>
      <vt:lpstr>وحش الصياد الياباني الميت</vt:lpstr>
      <vt:lpstr>هل هي سمكة قرش؟</vt:lpstr>
      <vt:lpstr>Noah's Ark Mt. Ararat</vt:lpstr>
      <vt:lpstr>العبادة و قوس قزح</vt:lpstr>
      <vt:lpstr>أن ترى نوح أو لا تراه</vt:lpstr>
      <vt:lpstr>كيف يتعامل المسيحيون  مع الهرطقات؟</vt:lpstr>
      <vt:lpstr>ثم رأيت سماء جديدة و أرضاً جديدة لأن السماء الأولى و الأرض الأولى مضتا (21: 1أ)</vt:lpstr>
      <vt:lpstr>سماء   جديدة        و أرض جديدة  حرفية</vt:lpstr>
      <vt:lpstr>اكتمال كل الأشياء</vt:lpstr>
      <vt:lpstr>نعم أنا آتي سريعاً آمين تعال أيها الرب يسوع نعمة ربنا يسوع المسيح مع جميعكم آمين (22: 20-21)</vt:lpstr>
      <vt:lpstr>Black</vt:lpstr>
      <vt:lpstr>مسح العهد القديم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Noah</dc:title>
  <dc:creator>Rick Griffith</dc:creator>
  <cp:lastModifiedBy>Rick Griffith</cp:lastModifiedBy>
  <cp:revision>61</cp:revision>
  <dcterms:created xsi:type="dcterms:W3CDTF">2014-05-04T01:23:56Z</dcterms:created>
  <dcterms:modified xsi:type="dcterms:W3CDTF">2024-09-29T12:15:04Z</dcterms:modified>
</cp:coreProperties>
</file>